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71" r:id="rId11"/>
    <p:sldId id="269" r:id="rId12"/>
    <p:sldId id="268" r:id="rId13"/>
    <p:sldId id="274" r:id="rId14"/>
    <p:sldId id="272" r:id="rId15"/>
    <p:sldId id="270" r:id="rId16"/>
    <p:sldId id="273" r:id="rId17"/>
    <p:sldId id="275" r:id="rId18"/>
    <p:sldId id="276" r:id="rId19"/>
    <p:sldId id="265" r:id="rId20"/>
    <p:sldId id="277" r:id="rId21"/>
    <p:sldId id="278" r:id="rId22"/>
    <p:sldId id="279" r:id="rId23"/>
    <p:sldId id="266" r:id="rId24"/>
    <p:sldId id="267" r:id="rId25"/>
  </p:sldIdLst>
  <p:sldSz cx="18288000" cy="10287000"/>
  <p:notesSz cx="6858000" cy="9144000"/>
  <p:embeddedFontLst>
    <p:embeddedFont>
      <p:font typeface="Malgun Gothic" panose="020B0503020000020004" pitchFamily="50" charset="-127"/>
      <p:regular r:id="rId27"/>
      <p:bold r:id="rId28"/>
    </p:embeddedFont>
    <p:embeddedFont>
      <p:font typeface="Inter" panose="020B0600000101010101" charset="0"/>
      <p:bold r:id="rId29"/>
      <p:boldItalic r:id="rId30"/>
    </p:embeddedFont>
    <p:embeddedFont>
      <p:font typeface="Montserrat" panose="00000500000000000000" pitchFamily="2"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5" roundtripDataSignature="AMtx7mgIZU0ltWG5i5/+5qnlK/QxgdoS+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5743"/>
    <a:srgbClr val="C4BD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9451" autoAdjust="0"/>
  </p:normalViewPr>
  <p:slideViewPr>
    <p:cSldViewPr snapToGrid="0">
      <p:cViewPr varScale="1">
        <p:scale>
          <a:sx n="74" d="100"/>
          <a:sy n="74" d="100"/>
        </p:scale>
        <p:origin x="2154"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a:extLst>
            <a:ext uri="{FF2B5EF4-FFF2-40B4-BE49-F238E27FC236}">
              <a16:creationId xmlns:a16="http://schemas.microsoft.com/office/drawing/2014/main" id="{6D44BE5A-599D-EFC9-01EE-F720D8FCD7A5}"/>
            </a:ext>
          </a:extLst>
        </p:cNvPr>
        <p:cNvGrpSpPr/>
        <p:nvPr/>
      </p:nvGrpSpPr>
      <p:grpSpPr>
        <a:xfrm>
          <a:off x="0" y="0"/>
          <a:ext cx="0" cy="0"/>
          <a:chOff x="0" y="0"/>
          <a:chExt cx="0" cy="0"/>
        </a:xfrm>
      </p:grpSpPr>
      <p:sp>
        <p:nvSpPr>
          <p:cNvPr id="243" name="Google Shape;243;g32e0703728b_0_49:notes">
            <a:extLst>
              <a:ext uri="{FF2B5EF4-FFF2-40B4-BE49-F238E27FC236}">
                <a16:creationId xmlns:a16="http://schemas.microsoft.com/office/drawing/2014/main" id="{CF6FA8F6-49C3-2AE1-734E-8A9C94A6548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4" name="Google Shape;244;g32e0703728b_0_49:notes">
            <a:extLst>
              <a:ext uri="{FF2B5EF4-FFF2-40B4-BE49-F238E27FC236}">
                <a16:creationId xmlns:a16="http://schemas.microsoft.com/office/drawing/2014/main" id="{56E0927F-1664-821C-68EE-1327B5C4412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021351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a:extLst>
            <a:ext uri="{FF2B5EF4-FFF2-40B4-BE49-F238E27FC236}">
              <a16:creationId xmlns:a16="http://schemas.microsoft.com/office/drawing/2014/main" id="{E29541EA-D792-ACAB-0242-766EE25FA4FB}"/>
            </a:ext>
          </a:extLst>
        </p:cNvPr>
        <p:cNvGrpSpPr/>
        <p:nvPr/>
      </p:nvGrpSpPr>
      <p:grpSpPr>
        <a:xfrm>
          <a:off x="0" y="0"/>
          <a:ext cx="0" cy="0"/>
          <a:chOff x="0" y="0"/>
          <a:chExt cx="0" cy="0"/>
        </a:xfrm>
      </p:grpSpPr>
      <p:sp>
        <p:nvSpPr>
          <p:cNvPr id="243" name="Google Shape;243;g32e0703728b_0_49:notes">
            <a:extLst>
              <a:ext uri="{FF2B5EF4-FFF2-40B4-BE49-F238E27FC236}">
                <a16:creationId xmlns:a16="http://schemas.microsoft.com/office/drawing/2014/main" id="{A7CB66CC-4A73-8A1F-B4BB-40EBCCF486C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4" name="Google Shape;244;g32e0703728b_0_49:notes">
            <a:extLst>
              <a:ext uri="{FF2B5EF4-FFF2-40B4-BE49-F238E27FC236}">
                <a16:creationId xmlns:a16="http://schemas.microsoft.com/office/drawing/2014/main" id="{43EB55EE-E8D2-6BBF-B66D-A0EBF91BAAA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309473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a:extLst>
            <a:ext uri="{FF2B5EF4-FFF2-40B4-BE49-F238E27FC236}">
              <a16:creationId xmlns:a16="http://schemas.microsoft.com/office/drawing/2014/main" id="{3CC7D0CD-3AAB-AD6B-10D1-34E5054C0F6F}"/>
            </a:ext>
          </a:extLst>
        </p:cNvPr>
        <p:cNvGrpSpPr/>
        <p:nvPr/>
      </p:nvGrpSpPr>
      <p:grpSpPr>
        <a:xfrm>
          <a:off x="0" y="0"/>
          <a:ext cx="0" cy="0"/>
          <a:chOff x="0" y="0"/>
          <a:chExt cx="0" cy="0"/>
        </a:xfrm>
      </p:grpSpPr>
      <p:sp>
        <p:nvSpPr>
          <p:cNvPr id="243" name="Google Shape;243;g32e0703728b_0_49:notes">
            <a:extLst>
              <a:ext uri="{FF2B5EF4-FFF2-40B4-BE49-F238E27FC236}">
                <a16:creationId xmlns:a16="http://schemas.microsoft.com/office/drawing/2014/main" id="{5929F8D1-DA90-DC93-267E-06C07A7A67C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4" name="Google Shape;244;g32e0703728b_0_49:notes">
            <a:extLst>
              <a:ext uri="{FF2B5EF4-FFF2-40B4-BE49-F238E27FC236}">
                <a16:creationId xmlns:a16="http://schemas.microsoft.com/office/drawing/2014/main" id="{6D269297-C30D-6BCF-B2A4-F7452A9EE91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59538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a:extLst>
            <a:ext uri="{FF2B5EF4-FFF2-40B4-BE49-F238E27FC236}">
              <a16:creationId xmlns:a16="http://schemas.microsoft.com/office/drawing/2014/main" id="{8AEE73CC-335E-A737-24F3-28E5BF9EC34E}"/>
            </a:ext>
          </a:extLst>
        </p:cNvPr>
        <p:cNvGrpSpPr/>
        <p:nvPr/>
      </p:nvGrpSpPr>
      <p:grpSpPr>
        <a:xfrm>
          <a:off x="0" y="0"/>
          <a:ext cx="0" cy="0"/>
          <a:chOff x="0" y="0"/>
          <a:chExt cx="0" cy="0"/>
        </a:xfrm>
      </p:grpSpPr>
      <p:sp>
        <p:nvSpPr>
          <p:cNvPr id="243" name="Google Shape;243;g32e0703728b_0_49:notes">
            <a:extLst>
              <a:ext uri="{FF2B5EF4-FFF2-40B4-BE49-F238E27FC236}">
                <a16:creationId xmlns:a16="http://schemas.microsoft.com/office/drawing/2014/main" id="{3413567C-F25A-663A-6109-3C694F0FADB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4" name="Google Shape;244;g32e0703728b_0_49:notes">
            <a:extLst>
              <a:ext uri="{FF2B5EF4-FFF2-40B4-BE49-F238E27FC236}">
                <a16:creationId xmlns:a16="http://schemas.microsoft.com/office/drawing/2014/main" id="{36E0B943-CB92-EE5D-B8C1-8D022E89273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627191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a:extLst>
            <a:ext uri="{FF2B5EF4-FFF2-40B4-BE49-F238E27FC236}">
              <a16:creationId xmlns:a16="http://schemas.microsoft.com/office/drawing/2014/main" id="{BF025DB8-3135-CEED-563F-A5023A639A65}"/>
            </a:ext>
          </a:extLst>
        </p:cNvPr>
        <p:cNvGrpSpPr/>
        <p:nvPr/>
      </p:nvGrpSpPr>
      <p:grpSpPr>
        <a:xfrm>
          <a:off x="0" y="0"/>
          <a:ext cx="0" cy="0"/>
          <a:chOff x="0" y="0"/>
          <a:chExt cx="0" cy="0"/>
        </a:xfrm>
      </p:grpSpPr>
      <p:sp>
        <p:nvSpPr>
          <p:cNvPr id="243" name="Google Shape;243;g32e0703728b_0_49:notes">
            <a:extLst>
              <a:ext uri="{FF2B5EF4-FFF2-40B4-BE49-F238E27FC236}">
                <a16:creationId xmlns:a16="http://schemas.microsoft.com/office/drawing/2014/main" id="{98C1ACC8-2E68-2C20-9BD5-CCF0EFA680E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4" name="Google Shape;244;g32e0703728b_0_49:notes">
            <a:extLst>
              <a:ext uri="{FF2B5EF4-FFF2-40B4-BE49-F238E27FC236}">
                <a16:creationId xmlns:a16="http://schemas.microsoft.com/office/drawing/2014/main" id="{20039779-2D9F-3F55-E057-CF2920CD056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621730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a:extLst>
            <a:ext uri="{FF2B5EF4-FFF2-40B4-BE49-F238E27FC236}">
              <a16:creationId xmlns:a16="http://schemas.microsoft.com/office/drawing/2014/main" id="{0431C19B-2DE3-0A9C-92E9-8F10D6D1DD55}"/>
            </a:ext>
          </a:extLst>
        </p:cNvPr>
        <p:cNvGrpSpPr/>
        <p:nvPr/>
      </p:nvGrpSpPr>
      <p:grpSpPr>
        <a:xfrm>
          <a:off x="0" y="0"/>
          <a:ext cx="0" cy="0"/>
          <a:chOff x="0" y="0"/>
          <a:chExt cx="0" cy="0"/>
        </a:xfrm>
      </p:grpSpPr>
      <p:sp>
        <p:nvSpPr>
          <p:cNvPr id="243" name="Google Shape;243;g32e0703728b_0_49:notes">
            <a:extLst>
              <a:ext uri="{FF2B5EF4-FFF2-40B4-BE49-F238E27FC236}">
                <a16:creationId xmlns:a16="http://schemas.microsoft.com/office/drawing/2014/main" id="{D0DB678B-6AE5-F9D4-290B-B4E39F78FA6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4" name="Google Shape;244;g32e0703728b_0_49:notes">
            <a:extLst>
              <a:ext uri="{FF2B5EF4-FFF2-40B4-BE49-F238E27FC236}">
                <a16:creationId xmlns:a16="http://schemas.microsoft.com/office/drawing/2014/main" id="{67DD5BB9-AC0B-FD23-ACCF-0CDA3A839AD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756901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a:extLst>
            <a:ext uri="{FF2B5EF4-FFF2-40B4-BE49-F238E27FC236}">
              <a16:creationId xmlns:a16="http://schemas.microsoft.com/office/drawing/2014/main" id="{7D46CB3D-9169-7EA7-1858-DA8A5F2F2893}"/>
            </a:ext>
          </a:extLst>
        </p:cNvPr>
        <p:cNvGrpSpPr/>
        <p:nvPr/>
      </p:nvGrpSpPr>
      <p:grpSpPr>
        <a:xfrm>
          <a:off x="0" y="0"/>
          <a:ext cx="0" cy="0"/>
          <a:chOff x="0" y="0"/>
          <a:chExt cx="0" cy="0"/>
        </a:xfrm>
      </p:grpSpPr>
      <p:sp>
        <p:nvSpPr>
          <p:cNvPr id="243" name="Google Shape;243;g32e0703728b_0_49:notes">
            <a:extLst>
              <a:ext uri="{FF2B5EF4-FFF2-40B4-BE49-F238E27FC236}">
                <a16:creationId xmlns:a16="http://schemas.microsoft.com/office/drawing/2014/main" id="{A5F1F2B2-88AF-23C4-4C85-F412CADEEFB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4" name="Google Shape;244;g32e0703728b_0_49:notes">
            <a:extLst>
              <a:ext uri="{FF2B5EF4-FFF2-40B4-BE49-F238E27FC236}">
                <a16:creationId xmlns:a16="http://schemas.microsoft.com/office/drawing/2014/main" id="{A4C03723-1B6F-E2C7-AE0A-615806B0EBB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20347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a:extLst>
            <a:ext uri="{FF2B5EF4-FFF2-40B4-BE49-F238E27FC236}">
              <a16:creationId xmlns:a16="http://schemas.microsoft.com/office/drawing/2014/main" id="{568441EE-BD1A-A73B-90EB-CEC229057B8F}"/>
            </a:ext>
          </a:extLst>
        </p:cNvPr>
        <p:cNvGrpSpPr/>
        <p:nvPr/>
      </p:nvGrpSpPr>
      <p:grpSpPr>
        <a:xfrm>
          <a:off x="0" y="0"/>
          <a:ext cx="0" cy="0"/>
          <a:chOff x="0" y="0"/>
          <a:chExt cx="0" cy="0"/>
        </a:xfrm>
      </p:grpSpPr>
      <p:sp>
        <p:nvSpPr>
          <p:cNvPr id="243" name="Google Shape;243;g32e0703728b_0_49:notes">
            <a:extLst>
              <a:ext uri="{FF2B5EF4-FFF2-40B4-BE49-F238E27FC236}">
                <a16:creationId xmlns:a16="http://schemas.microsoft.com/office/drawing/2014/main" id="{21970BBF-E7E1-BB89-0138-DE1FED3476B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4" name="Google Shape;244;g32e0703728b_0_49:notes">
            <a:extLst>
              <a:ext uri="{FF2B5EF4-FFF2-40B4-BE49-F238E27FC236}">
                <a16:creationId xmlns:a16="http://schemas.microsoft.com/office/drawing/2014/main" id="{A93506CB-F7B2-7D91-AF50-ECAD9270E34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969654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a:extLst>
            <a:ext uri="{FF2B5EF4-FFF2-40B4-BE49-F238E27FC236}">
              <a16:creationId xmlns:a16="http://schemas.microsoft.com/office/drawing/2014/main" id="{7D3CA61D-3DF5-706C-78C7-5293F4715D52}"/>
            </a:ext>
          </a:extLst>
        </p:cNvPr>
        <p:cNvGrpSpPr/>
        <p:nvPr/>
      </p:nvGrpSpPr>
      <p:grpSpPr>
        <a:xfrm>
          <a:off x="0" y="0"/>
          <a:ext cx="0" cy="0"/>
          <a:chOff x="0" y="0"/>
          <a:chExt cx="0" cy="0"/>
        </a:xfrm>
      </p:grpSpPr>
      <p:sp>
        <p:nvSpPr>
          <p:cNvPr id="243" name="Google Shape;243;g32e0703728b_0_49:notes">
            <a:extLst>
              <a:ext uri="{FF2B5EF4-FFF2-40B4-BE49-F238E27FC236}">
                <a16:creationId xmlns:a16="http://schemas.microsoft.com/office/drawing/2014/main" id="{41788CBB-C217-56D0-2D8F-570476BA9AA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ko-KR" altLang="en-US" b="1" dirty="0"/>
              <a:t>전체적인 결론</a:t>
            </a:r>
          </a:p>
          <a:p>
            <a:pPr>
              <a:buFont typeface="Arial" panose="020B0604020202020204" pitchFamily="34" charset="0"/>
              <a:buChar char="•"/>
            </a:pPr>
            <a:r>
              <a:rPr lang="ko-KR" altLang="en-US" b="1" dirty="0"/>
              <a:t>두 데이터 그룹의 특징적 차이</a:t>
            </a:r>
            <a:r>
              <a:rPr lang="en-US" altLang="ko-KR" dirty="0"/>
              <a:t>:</a:t>
            </a:r>
          </a:p>
          <a:p>
            <a:pPr marL="742950" lvl="1" indent="-285750">
              <a:buFont typeface="Arial" panose="020B0604020202020204" pitchFamily="34" charset="0"/>
              <a:buChar char="•"/>
            </a:pPr>
            <a:r>
              <a:rPr lang="en-US" altLang="ko-KR" dirty="0"/>
              <a:t>Korean Data</a:t>
            </a:r>
            <a:r>
              <a:rPr lang="ko-KR" altLang="en-US" dirty="0"/>
              <a:t>는 나이가 많고</a:t>
            </a:r>
            <a:r>
              <a:rPr lang="en-US" altLang="ko-KR" dirty="0"/>
              <a:t>, </a:t>
            </a:r>
            <a:r>
              <a:rPr lang="ko-KR" altLang="en-US" dirty="0"/>
              <a:t>체중이 가벼우며</a:t>
            </a:r>
            <a:r>
              <a:rPr lang="en-US" altLang="ko-KR" dirty="0"/>
              <a:t>, </a:t>
            </a:r>
            <a:r>
              <a:rPr lang="ko-KR" altLang="en-US" dirty="0"/>
              <a:t>기초 대사량과 에너지 섭취량이 낮은 경향이 있습니다</a:t>
            </a:r>
            <a:r>
              <a:rPr lang="en-US" altLang="ko-KR" dirty="0"/>
              <a:t>.</a:t>
            </a:r>
          </a:p>
          <a:p>
            <a:pPr marL="742950" lvl="1" indent="-285750">
              <a:buFont typeface="Arial" panose="020B0604020202020204" pitchFamily="34" charset="0"/>
              <a:buChar char="•"/>
            </a:pPr>
            <a:r>
              <a:rPr lang="en-US" altLang="ko-KR" dirty="0"/>
              <a:t>Weight Change </a:t>
            </a:r>
            <a:r>
              <a:rPr lang="ko-KR" altLang="en-US" dirty="0"/>
              <a:t>데이터는 젊은 층에 집중되어 있고</a:t>
            </a:r>
            <a:r>
              <a:rPr lang="en-US" altLang="ko-KR" dirty="0"/>
              <a:t>, </a:t>
            </a:r>
            <a:r>
              <a:rPr lang="ko-KR" altLang="en-US" dirty="0"/>
              <a:t>체중과 에너지 섭취량</a:t>
            </a:r>
            <a:r>
              <a:rPr lang="en-US" altLang="ko-KR" dirty="0"/>
              <a:t>, </a:t>
            </a:r>
            <a:r>
              <a:rPr lang="ko-KR" altLang="en-US" dirty="0"/>
              <a:t>기초 대사량이 더 높습니다</a:t>
            </a:r>
            <a:r>
              <a:rPr lang="en-US" altLang="ko-KR" dirty="0"/>
              <a:t>.</a:t>
            </a:r>
          </a:p>
          <a:p>
            <a:pPr>
              <a:buFont typeface="Arial" panose="020B0604020202020204" pitchFamily="34" charset="0"/>
              <a:buChar char="•"/>
            </a:pPr>
            <a:r>
              <a:rPr lang="ko-KR" altLang="en-US" b="1" dirty="0"/>
              <a:t>데이터의 목적에 따른 차이</a:t>
            </a:r>
            <a:r>
              <a:rPr lang="en-US" altLang="ko-KR" dirty="0"/>
              <a:t>:</a:t>
            </a:r>
          </a:p>
          <a:p>
            <a:pPr marL="742950" lvl="1" indent="-285750">
              <a:buFont typeface="Arial" panose="020B0604020202020204" pitchFamily="34" charset="0"/>
              <a:buChar char="•"/>
            </a:pPr>
            <a:r>
              <a:rPr lang="ko-KR" altLang="en-US" dirty="0"/>
              <a:t>두 데이터 그룹은 분석 대상이 다른 환경</a:t>
            </a:r>
            <a:r>
              <a:rPr lang="en-US" altLang="ko-KR" dirty="0"/>
              <a:t>(</a:t>
            </a:r>
            <a:r>
              <a:rPr lang="ko-KR" altLang="en-US" dirty="0"/>
              <a:t>예</a:t>
            </a:r>
            <a:r>
              <a:rPr lang="en-US" altLang="ko-KR" dirty="0"/>
              <a:t>: </a:t>
            </a:r>
            <a:r>
              <a:rPr lang="ko-KR" altLang="en-US" dirty="0"/>
              <a:t>활동 수준</a:t>
            </a:r>
            <a:r>
              <a:rPr lang="en-US" altLang="ko-KR" dirty="0"/>
              <a:t>, </a:t>
            </a:r>
            <a:r>
              <a:rPr lang="ko-KR" altLang="en-US" dirty="0"/>
              <a:t>인구 집단 등</a:t>
            </a:r>
            <a:r>
              <a:rPr lang="en-US" altLang="ko-KR" dirty="0"/>
              <a:t>)</a:t>
            </a:r>
            <a:r>
              <a:rPr lang="ko-KR" altLang="en-US" dirty="0"/>
              <a:t>에서 수집된 것으로 보입니다</a:t>
            </a:r>
            <a:r>
              <a:rPr lang="en-US" altLang="ko-KR" dirty="0"/>
              <a:t>.</a:t>
            </a:r>
          </a:p>
          <a:p>
            <a:pPr marL="742950" lvl="1" indent="-285750">
              <a:buFont typeface="Arial" panose="020B0604020202020204" pitchFamily="34" charset="0"/>
              <a:buChar char="•"/>
            </a:pPr>
            <a:r>
              <a:rPr lang="ko-KR" altLang="en-US" dirty="0"/>
              <a:t>데이터를 비교하거나 분석 모델에 적용할 때 이러한 차이를 고려해야 합니다</a:t>
            </a:r>
            <a:r>
              <a:rPr lang="en-US" altLang="ko-KR" dirty="0"/>
              <a:t>.</a:t>
            </a:r>
          </a:p>
          <a:p>
            <a:pPr marL="0" lvl="0" indent="0" algn="l" rtl="0">
              <a:spcBef>
                <a:spcPts val="0"/>
              </a:spcBef>
              <a:spcAft>
                <a:spcPts val="0"/>
              </a:spcAft>
              <a:buNone/>
            </a:pPr>
            <a:endParaRPr dirty="0"/>
          </a:p>
        </p:txBody>
      </p:sp>
      <p:sp>
        <p:nvSpPr>
          <p:cNvPr id="244" name="Google Shape;244;g32e0703728b_0_49:notes">
            <a:extLst>
              <a:ext uri="{FF2B5EF4-FFF2-40B4-BE49-F238E27FC236}">
                <a16:creationId xmlns:a16="http://schemas.microsoft.com/office/drawing/2014/main" id="{6C73B03F-66D1-AB43-9853-1D431622E7E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99364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endParaRPr lang="ko-KR" altLang="en-US" dirty="0"/>
          </a:p>
          <a:p>
            <a:r>
              <a:rPr lang="en-US" altLang="ko-KR" b="1" dirty="0"/>
              <a:t>DNN </a:t>
            </a:r>
            <a:r>
              <a:rPr lang="ko-KR" altLang="en-US" b="1" dirty="0"/>
              <a:t>모델 구성 및 학습 분석 예시</a:t>
            </a:r>
          </a:p>
          <a:p>
            <a:r>
              <a:rPr lang="ko-KR" altLang="en-US" dirty="0"/>
              <a:t>아래는 딥러닝 프로젝트를 수행할 때 </a:t>
            </a:r>
            <a:r>
              <a:rPr lang="en-US" altLang="ko-KR" b="1" dirty="0"/>
              <a:t>DNN(Deep Neural Network)</a:t>
            </a:r>
            <a:r>
              <a:rPr lang="ko-KR" altLang="en-US" dirty="0"/>
              <a:t> 모델을 구성하고 학습 및 분석을 진행하는 전반적인 예제를 개요부터 학습 분석까지 단계별로 설명한 것입니다</a:t>
            </a:r>
            <a:r>
              <a:rPr lang="en-US" altLang="ko-KR" dirty="0"/>
              <a:t>.</a:t>
            </a:r>
          </a:p>
          <a:p>
            <a:r>
              <a:rPr lang="en-US" altLang="ko-KR" b="1" dirty="0"/>
              <a:t>1. </a:t>
            </a:r>
            <a:r>
              <a:rPr lang="ko-KR" altLang="en-US" b="1" dirty="0"/>
              <a:t>프로젝트 개요</a:t>
            </a:r>
          </a:p>
          <a:p>
            <a:r>
              <a:rPr lang="ko-KR" altLang="en-US" b="1" dirty="0"/>
              <a:t>프로젝트 주제</a:t>
            </a:r>
          </a:p>
          <a:p>
            <a:pPr>
              <a:buFont typeface="Arial" panose="020B0604020202020204" pitchFamily="34" charset="0"/>
              <a:buChar char="•"/>
            </a:pPr>
            <a:r>
              <a:rPr lang="ko-KR" altLang="en-US" b="1" dirty="0"/>
              <a:t>목표</a:t>
            </a:r>
            <a:r>
              <a:rPr lang="en-US" altLang="ko-KR" dirty="0"/>
              <a:t>: </a:t>
            </a:r>
            <a:r>
              <a:rPr lang="ko-KR" altLang="en-US" dirty="0"/>
              <a:t>개인 건강 데이터를 기반으로 하루의 에너지 섭취량</a:t>
            </a:r>
            <a:r>
              <a:rPr lang="en-US" altLang="ko-KR" dirty="0"/>
              <a:t>(</a:t>
            </a:r>
            <a:r>
              <a:rPr lang="ko-KR" altLang="en-US" dirty="0"/>
              <a:t>칼로리</a:t>
            </a:r>
            <a:r>
              <a:rPr lang="en-US" altLang="ko-KR" dirty="0"/>
              <a:t>)</a:t>
            </a:r>
            <a:r>
              <a:rPr lang="ko-KR" altLang="en-US" dirty="0"/>
              <a:t>을 예측하는 모델 개발</a:t>
            </a:r>
            <a:r>
              <a:rPr lang="en-US" altLang="ko-KR" dirty="0"/>
              <a:t>.</a:t>
            </a:r>
          </a:p>
          <a:p>
            <a:pPr>
              <a:buFont typeface="Arial" panose="020B0604020202020204" pitchFamily="34" charset="0"/>
              <a:buChar char="•"/>
            </a:pPr>
            <a:r>
              <a:rPr lang="ko-KR" altLang="en-US" b="1" dirty="0"/>
              <a:t>데이터</a:t>
            </a:r>
            <a:r>
              <a:rPr lang="en-US" altLang="ko-KR" dirty="0"/>
              <a:t>:</a:t>
            </a:r>
          </a:p>
          <a:p>
            <a:pPr marL="742950" lvl="1" indent="-285750">
              <a:buFont typeface="Arial" panose="020B0604020202020204" pitchFamily="34" charset="0"/>
              <a:buChar char="•"/>
            </a:pPr>
            <a:r>
              <a:rPr lang="ko-KR" altLang="en-US" dirty="0"/>
              <a:t>특성</a:t>
            </a:r>
            <a:r>
              <a:rPr lang="en-US" altLang="ko-KR" dirty="0"/>
              <a:t>(features): </a:t>
            </a:r>
            <a:r>
              <a:rPr lang="ko-KR" altLang="en-US" dirty="0"/>
              <a:t>나이</a:t>
            </a:r>
            <a:r>
              <a:rPr lang="en-US" altLang="ko-KR" dirty="0"/>
              <a:t>, </a:t>
            </a:r>
            <a:r>
              <a:rPr lang="ko-KR" altLang="en-US" dirty="0"/>
              <a:t>성별</a:t>
            </a:r>
            <a:r>
              <a:rPr lang="en-US" altLang="ko-KR" dirty="0"/>
              <a:t>, </a:t>
            </a:r>
            <a:r>
              <a:rPr lang="ko-KR" altLang="en-US" dirty="0"/>
              <a:t>체중</a:t>
            </a:r>
            <a:r>
              <a:rPr lang="en-US" altLang="ko-KR" dirty="0"/>
              <a:t>, </a:t>
            </a:r>
            <a:r>
              <a:rPr lang="ko-KR" altLang="en-US" dirty="0"/>
              <a:t>키</a:t>
            </a:r>
            <a:r>
              <a:rPr lang="en-US" altLang="ko-KR" dirty="0"/>
              <a:t>, </a:t>
            </a:r>
            <a:r>
              <a:rPr lang="ko-KR" altLang="en-US" dirty="0"/>
              <a:t>활동 수준</a:t>
            </a:r>
            <a:r>
              <a:rPr lang="en-US" altLang="ko-KR" dirty="0"/>
              <a:t>, </a:t>
            </a:r>
            <a:r>
              <a:rPr lang="ko-KR" altLang="en-US" dirty="0"/>
              <a:t>기초 대사량</a:t>
            </a:r>
            <a:r>
              <a:rPr lang="en-US" altLang="ko-KR" dirty="0"/>
              <a:t>(BMR) </a:t>
            </a:r>
            <a:r>
              <a:rPr lang="ko-KR" altLang="en-US" dirty="0"/>
              <a:t>등</a:t>
            </a:r>
            <a:r>
              <a:rPr lang="en-US" altLang="ko-KR" dirty="0"/>
              <a:t>.</a:t>
            </a:r>
          </a:p>
          <a:p>
            <a:pPr marL="742950" lvl="1" indent="-285750">
              <a:buFont typeface="Arial" panose="020B0604020202020204" pitchFamily="34" charset="0"/>
              <a:buChar char="•"/>
            </a:pPr>
            <a:r>
              <a:rPr lang="ko-KR" altLang="en-US" dirty="0"/>
              <a:t>타겟</a:t>
            </a:r>
            <a:r>
              <a:rPr lang="en-US" altLang="ko-KR" dirty="0"/>
              <a:t>(target): </a:t>
            </a:r>
            <a:r>
              <a:rPr lang="ko-KR" altLang="en-US" dirty="0"/>
              <a:t>하루 에너지 섭취량</a:t>
            </a:r>
            <a:r>
              <a:rPr lang="en-US" altLang="ko-KR" dirty="0"/>
              <a:t>(Kcal).</a:t>
            </a:r>
          </a:p>
          <a:p>
            <a:r>
              <a:rPr lang="ko-KR" altLang="en-US" b="1" dirty="0"/>
              <a:t>문제 정의</a:t>
            </a:r>
          </a:p>
          <a:p>
            <a:pPr>
              <a:buFont typeface="Arial" panose="020B0604020202020204" pitchFamily="34" charset="0"/>
              <a:buChar char="•"/>
            </a:pPr>
            <a:r>
              <a:rPr lang="ko-KR" altLang="en-US" dirty="0"/>
              <a:t>연속형 숫자</a:t>
            </a:r>
            <a:r>
              <a:rPr lang="en-US" altLang="ko-KR" dirty="0"/>
              <a:t>(</a:t>
            </a:r>
            <a:r>
              <a:rPr lang="ko-KR" altLang="en-US" dirty="0"/>
              <a:t>칼로리</a:t>
            </a:r>
            <a:r>
              <a:rPr lang="en-US" altLang="ko-KR" dirty="0"/>
              <a:t>)</a:t>
            </a:r>
            <a:r>
              <a:rPr lang="ko-KR" altLang="en-US" dirty="0"/>
              <a:t>를 예측하는 문제 → </a:t>
            </a:r>
            <a:r>
              <a:rPr lang="ko-KR" altLang="en-US" b="1" dirty="0"/>
              <a:t>회귀 문제</a:t>
            </a:r>
            <a:r>
              <a:rPr lang="ko-KR" altLang="en-US" dirty="0"/>
              <a:t>로 정의</a:t>
            </a:r>
            <a:r>
              <a:rPr lang="en-US" altLang="ko-KR" dirty="0"/>
              <a:t>.</a:t>
            </a:r>
          </a:p>
          <a:p>
            <a:pPr>
              <a:buFont typeface="Arial" panose="020B0604020202020204" pitchFamily="34" charset="0"/>
              <a:buChar char="•"/>
            </a:pPr>
            <a:r>
              <a:rPr lang="ko-KR" altLang="en-US" dirty="0"/>
              <a:t>모델 성능 지표</a:t>
            </a:r>
            <a:r>
              <a:rPr lang="en-US" altLang="ko-KR" dirty="0"/>
              <a:t>: </a:t>
            </a:r>
            <a:r>
              <a:rPr lang="en-US" altLang="ko-KR" b="1" dirty="0"/>
              <a:t>Mean Absolute Error (MAE)</a:t>
            </a:r>
            <a:r>
              <a:rPr lang="en-US" altLang="ko-KR" dirty="0"/>
              <a:t>, </a:t>
            </a:r>
            <a:r>
              <a:rPr lang="en-US" altLang="ko-KR" b="1" dirty="0"/>
              <a:t>Mean Squared Error (MSE)</a:t>
            </a:r>
            <a:r>
              <a:rPr lang="en-US" altLang="ko-KR" dirty="0"/>
              <a:t>.</a:t>
            </a:r>
          </a:p>
          <a:p>
            <a:pPr marL="0" lvl="0" indent="0" algn="l" rtl="0">
              <a:spcBef>
                <a:spcPts val="0"/>
              </a:spcBef>
              <a:spcAft>
                <a:spcPts val="0"/>
              </a:spcAft>
              <a:buNone/>
            </a:pPr>
            <a:endParaRPr dirty="0"/>
          </a:p>
        </p:txBody>
      </p:sp>
      <p:sp>
        <p:nvSpPr>
          <p:cNvPr id="257" name="Google Shape;25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a:extLst>
            <a:ext uri="{FF2B5EF4-FFF2-40B4-BE49-F238E27FC236}">
              <a16:creationId xmlns:a16="http://schemas.microsoft.com/office/drawing/2014/main" id="{72EF0A2B-E057-33DD-1D92-9F515A59B6C8}"/>
            </a:ext>
          </a:extLst>
        </p:cNvPr>
        <p:cNvGrpSpPr/>
        <p:nvPr/>
      </p:nvGrpSpPr>
      <p:grpSpPr>
        <a:xfrm>
          <a:off x="0" y="0"/>
          <a:ext cx="0" cy="0"/>
          <a:chOff x="0" y="0"/>
          <a:chExt cx="0" cy="0"/>
        </a:xfrm>
      </p:grpSpPr>
      <p:sp>
        <p:nvSpPr>
          <p:cNvPr id="256" name="Google Shape;256;p9:notes">
            <a:extLst>
              <a:ext uri="{FF2B5EF4-FFF2-40B4-BE49-F238E27FC236}">
                <a16:creationId xmlns:a16="http://schemas.microsoft.com/office/drawing/2014/main" id="{6B6B554A-15B4-65D6-09A6-C6A87B191EA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ltLang="ko-KR" b="1" dirty="0"/>
              <a:t>1. </a:t>
            </a:r>
            <a:r>
              <a:rPr lang="ko-KR" altLang="en-US" b="1" dirty="0"/>
              <a:t>손실</a:t>
            </a:r>
            <a:r>
              <a:rPr lang="en-US" altLang="ko-KR" b="1" dirty="0"/>
              <a:t>(Loss)</a:t>
            </a:r>
            <a:r>
              <a:rPr lang="ko-KR" altLang="en-US" b="1" dirty="0"/>
              <a:t>과 </a:t>
            </a:r>
            <a:r>
              <a:rPr lang="en-US" altLang="ko-KR" b="1" dirty="0"/>
              <a:t>MAE(MAE) </a:t>
            </a:r>
            <a:r>
              <a:rPr lang="ko-KR" altLang="en-US" b="1" dirty="0"/>
              <a:t>감소</a:t>
            </a:r>
          </a:p>
          <a:p>
            <a:pPr>
              <a:buFont typeface="Arial" panose="020B0604020202020204" pitchFamily="34" charset="0"/>
              <a:buChar char="•"/>
            </a:pPr>
            <a:r>
              <a:rPr lang="en-US" altLang="ko-KR" b="1" dirty="0"/>
              <a:t>Loss</a:t>
            </a:r>
            <a:r>
              <a:rPr lang="ko-KR" altLang="en-US" dirty="0"/>
              <a:t>와 **</a:t>
            </a:r>
            <a:r>
              <a:rPr lang="en-US" altLang="ko-KR" dirty="0"/>
              <a:t>MAE(Median Absolute Error)**</a:t>
            </a:r>
            <a:r>
              <a:rPr lang="ko-KR" altLang="en-US" dirty="0"/>
              <a:t>가 초반에 급격히 감소하고 점차 안정화되는 모습은 학습이 진행되고 모델이 점점 데이터를 잘 학습하고 있다는 신호입니다</a:t>
            </a:r>
            <a:r>
              <a:rPr lang="en-US" altLang="ko-KR" dirty="0"/>
              <a:t>.</a:t>
            </a:r>
          </a:p>
          <a:p>
            <a:pPr>
              <a:buFont typeface="Arial" panose="020B0604020202020204" pitchFamily="34" charset="0"/>
              <a:buChar char="•"/>
            </a:pPr>
            <a:r>
              <a:rPr lang="en-US" altLang="ko-KR" dirty="0"/>
              <a:t>Loss</a:t>
            </a:r>
            <a:r>
              <a:rPr lang="ko-KR" altLang="en-US" dirty="0"/>
              <a:t>와 </a:t>
            </a:r>
            <a:r>
              <a:rPr lang="en-US" altLang="ko-KR" dirty="0"/>
              <a:t>MAE</a:t>
            </a:r>
            <a:r>
              <a:rPr lang="ko-KR" altLang="en-US" dirty="0"/>
              <a:t>가 꾸준히 감소하면서 </a:t>
            </a:r>
            <a:r>
              <a:rPr lang="en-US" altLang="ko-KR" dirty="0"/>
              <a:t>Epoch</a:t>
            </a:r>
            <a:r>
              <a:rPr lang="ko-KR" altLang="en-US" dirty="0"/>
              <a:t>가 증가함에 따라 안정적으로 수렴하는 경우</a:t>
            </a:r>
            <a:r>
              <a:rPr lang="en-US" altLang="ko-KR" dirty="0"/>
              <a:t>, </a:t>
            </a:r>
            <a:r>
              <a:rPr lang="ko-KR" altLang="en-US" dirty="0"/>
              <a:t>학습이 잘 된 것으로 판단할 수 있습니다</a:t>
            </a:r>
            <a:r>
              <a:rPr lang="en-US" altLang="ko-KR" dirty="0"/>
              <a:t>.</a:t>
            </a:r>
          </a:p>
          <a:p>
            <a:r>
              <a:rPr lang="en-US" altLang="ko-KR" b="1" dirty="0"/>
              <a:t>2. Loss</a:t>
            </a:r>
            <a:r>
              <a:rPr lang="ko-KR" altLang="en-US" b="1" dirty="0"/>
              <a:t>와 </a:t>
            </a:r>
            <a:r>
              <a:rPr lang="en-US" altLang="ko-KR" b="1" dirty="0"/>
              <a:t>MAE</a:t>
            </a:r>
            <a:r>
              <a:rPr lang="ko-KR" altLang="en-US" b="1" dirty="0"/>
              <a:t>의 안정성</a:t>
            </a:r>
          </a:p>
          <a:p>
            <a:pPr>
              <a:buFont typeface="Arial" panose="020B0604020202020204" pitchFamily="34" charset="0"/>
              <a:buChar char="•"/>
            </a:pPr>
            <a:r>
              <a:rPr lang="ko-KR" altLang="en-US" dirty="0"/>
              <a:t>그래프에서 </a:t>
            </a:r>
            <a:r>
              <a:rPr lang="en-US" altLang="ko-KR" dirty="0"/>
              <a:t>Loss</a:t>
            </a:r>
            <a:r>
              <a:rPr lang="ko-KR" altLang="en-US" dirty="0"/>
              <a:t>와 </a:t>
            </a:r>
            <a:r>
              <a:rPr lang="en-US" altLang="ko-KR" dirty="0"/>
              <a:t>MAE</a:t>
            </a:r>
            <a:r>
              <a:rPr lang="ko-KR" altLang="en-US" dirty="0"/>
              <a:t>가 점차적으로 감소하고 있지만</a:t>
            </a:r>
            <a:r>
              <a:rPr lang="en-US" altLang="ko-KR" dirty="0"/>
              <a:t>, </a:t>
            </a:r>
            <a:r>
              <a:rPr lang="ko-KR" altLang="en-US" dirty="0"/>
              <a:t>후반부에 큰 진동</a:t>
            </a:r>
            <a:r>
              <a:rPr lang="en-US" altLang="ko-KR" dirty="0"/>
              <a:t>(oscillation)</a:t>
            </a:r>
            <a:r>
              <a:rPr lang="ko-KR" altLang="en-US" dirty="0"/>
              <a:t>이나 급격한 변화가 없다면 이는 학습 과정이 안정적임을 나타냅니다</a:t>
            </a:r>
            <a:r>
              <a:rPr lang="en-US" altLang="ko-KR" dirty="0"/>
              <a:t>.</a:t>
            </a:r>
          </a:p>
          <a:p>
            <a:r>
              <a:rPr lang="en-US" altLang="ko-KR" b="1" dirty="0"/>
              <a:t>3. Loss</a:t>
            </a:r>
            <a:r>
              <a:rPr lang="ko-KR" altLang="en-US" b="1" dirty="0"/>
              <a:t>가 너무 낮아지지 않음</a:t>
            </a:r>
          </a:p>
          <a:p>
            <a:pPr>
              <a:buFont typeface="Arial" panose="020B0604020202020204" pitchFamily="34" charset="0"/>
              <a:buChar char="•"/>
            </a:pPr>
            <a:r>
              <a:rPr lang="en-US" altLang="ko-KR" dirty="0"/>
              <a:t>Loss</a:t>
            </a:r>
            <a:r>
              <a:rPr lang="ko-KR" altLang="en-US" dirty="0"/>
              <a:t>와 </a:t>
            </a:r>
            <a:r>
              <a:rPr lang="en-US" altLang="ko-KR" dirty="0"/>
              <a:t>MAE</a:t>
            </a:r>
            <a:r>
              <a:rPr lang="ko-KR" altLang="en-US" dirty="0"/>
              <a:t>가 일정 수준 이상에서 수렴하는지 확인해야 합니다</a:t>
            </a:r>
            <a:r>
              <a:rPr lang="en-US" altLang="ko-KR" dirty="0"/>
              <a:t>. </a:t>
            </a:r>
            <a:r>
              <a:rPr lang="ko-KR" altLang="en-US" dirty="0"/>
              <a:t>만약 값이 지나치게 낮아지거나 </a:t>
            </a:r>
            <a:r>
              <a:rPr lang="en-US" altLang="ko-KR" dirty="0"/>
              <a:t>0</a:t>
            </a:r>
            <a:r>
              <a:rPr lang="ko-KR" altLang="en-US" dirty="0"/>
              <a:t>에 가까워진다면</a:t>
            </a:r>
            <a:r>
              <a:rPr lang="en-US" altLang="ko-KR" dirty="0"/>
              <a:t>, </a:t>
            </a:r>
            <a:r>
              <a:rPr lang="ko-KR" altLang="en-US" dirty="0"/>
              <a:t>이는 </a:t>
            </a:r>
            <a:r>
              <a:rPr lang="ko-KR" altLang="en-US" dirty="0" err="1"/>
              <a:t>과적합</a:t>
            </a:r>
            <a:r>
              <a:rPr lang="en-US" altLang="ko-KR" dirty="0"/>
              <a:t>(overfitting)</a:t>
            </a:r>
            <a:r>
              <a:rPr lang="ko-KR" altLang="en-US" dirty="0"/>
              <a:t>의 가능성이 있습니다</a:t>
            </a:r>
            <a:r>
              <a:rPr lang="en-US" altLang="ko-KR" dirty="0"/>
              <a:t>. </a:t>
            </a:r>
            <a:r>
              <a:rPr lang="ko-KR" altLang="en-US" dirty="0" err="1"/>
              <a:t>업로드된</a:t>
            </a:r>
            <a:r>
              <a:rPr lang="ko-KR" altLang="en-US" dirty="0"/>
              <a:t> 그래프에서는 적당한 수준에서 수렴하는 것처럼 보입니다</a:t>
            </a:r>
            <a:r>
              <a:rPr lang="en-US" altLang="ko-KR" dirty="0"/>
              <a:t>.</a:t>
            </a:r>
          </a:p>
          <a:p>
            <a:pPr marL="0" lvl="0" indent="0" algn="l" rtl="0">
              <a:spcBef>
                <a:spcPts val="0"/>
              </a:spcBef>
              <a:spcAft>
                <a:spcPts val="0"/>
              </a:spcAft>
              <a:buNone/>
            </a:pPr>
            <a:endParaRPr dirty="0"/>
          </a:p>
        </p:txBody>
      </p:sp>
      <p:sp>
        <p:nvSpPr>
          <p:cNvPr id="257" name="Google Shape;257;p9:notes">
            <a:extLst>
              <a:ext uri="{FF2B5EF4-FFF2-40B4-BE49-F238E27FC236}">
                <a16:creationId xmlns:a16="http://schemas.microsoft.com/office/drawing/2014/main" id="{DD8CE25E-4453-DCBA-62B0-EBD16FE53E7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57587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a:extLst>
            <a:ext uri="{FF2B5EF4-FFF2-40B4-BE49-F238E27FC236}">
              <a16:creationId xmlns:a16="http://schemas.microsoft.com/office/drawing/2014/main" id="{C7E34D21-5E1D-C851-3F4B-0190E4332993}"/>
            </a:ext>
          </a:extLst>
        </p:cNvPr>
        <p:cNvGrpSpPr/>
        <p:nvPr/>
      </p:nvGrpSpPr>
      <p:grpSpPr>
        <a:xfrm>
          <a:off x="0" y="0"/>
          <a:ext cx="0" cy="0"/>
          <a:chOff x="0" y="0"/>
          <a:chExt cx="0" cy="0"/>
        </a:xfrm>
      </p:grpSpPr>
      <p:sp>
        <p:nvSpPr>
          <p:cNvPr id="256" name="Google Shape;256;p9:notes">
            <a:extLst>
              <a:ext uri="{FF2B5EF4-FFF2-40B4-BE49-F238E27FC236}">
                <a16:creationId xmlns:a16="http://schemas.microsoft.com/office/drawing/2014/main" id="{54BE8F7A-27B0-EF5F-2638-EF01185DBD0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ltLang="ko-KR" b="1" dirty="0"/>
              <a:t>1. </a:t>
            </a:r>
            <a:r>
              <a:rPr lang="ko-KR" altLang="en-US" b="1" dirty="0"/>
              <a:t>손실</a:t>
            </a:r>
            <a:r>
              <a:rPr lang="en-US" altLang="ko-KR" b="1" dirty="0"/>
              <a:t>(Loss)</a:t>
            </a:r>
            <a:r>
              <a:rPr lang="ko-KR" altLang="en-US" b="1" dirty="0"/>
              <a:t>과 </a:t>
            </a:r>
            <a:r>
              <a:rPr lang="en-US" altLang="ko-KR" b="1" dirty="0"/>
              <a:t>MAE(MAE) </a:t>
            </a:r>
            <a:r>
              <a:rPr lang="ko-KR" altLang="en-US" b="1" dirty="0"/>
              <a:t>감소</a:t>
            </a:r>
          </a:p>
          <a:p>
            <a:pPr>
              <a:buFont typeface="Arial" panose="020B0604020202020204" pitchFamily="34" charset="0"/>
              <a:buChar char="•"/>
            </a:pPr>
            <a:r>
              <a:rPr lang="en-US" altLang="ko-KR" b="1" dirty="0"/>
              <a:t>Loss</a:t>
            </a:r>
            <a:r>
              <a:rPr lang="ko-KR" altLang="en-US" dirty="0"/>
              <a:t>와 **</a:t>
            </a:r>
            <a:r>
              <a:rPr lang="en-US" altLang="ko-KR" dirty="0"/>
              <a:t>MAE(Median Absolute Error)**</a:t>
            </a:r>
            <a:r>
              <a:rPr lang="ko-KR" altLang="en-US" dirty="0"/>
              <a:t>가 초반에 급격히 감소하고 점차 안정화되는 모습은 학습이 진행되고 모델이 점점 데이터를 잘 학습하고 있다는 신호입니다</a:t>
            </a:r>
            <a:r>
              <a:rPr lang="en-US" altLang="ko-KR" dirty="0"/>
              <a:t>.</a:t>
            </a:r>
          </a:p>
          <a:p>
            <a:pPr>
              <a:buFont typeface="Arial" panose="020B0604020202020204" pitchFamily="34" charset="0"/>
              <a:buChar char="•"/>
            </a:pPr>
            <a:r>
              <a:rPr lang="en-US" altLang="ko-KR" dirty="0"/>
              <a:t>Loss</a:t>
            </a:r>
            <a:r>
              <a:rPr lang="ko-KR" altLang="en-US" dirty="0"/>
              <a:t>와 </a:t>
            </a:r>
            <a:r>
              <a:rPr lang="en-US" altLang="ko-KR" dirty="0"/>
              <a:t>MAE</a:t>
            </a:r>
            <a:r>
              <a:rPr lang="ko-KR" altLang="en-US" dirty="0"/>
              <a:t>가 꾸준히 감소하면서 </a:t>
            </a:r>
            <a:r>
              <a:rPr lang="en-US" altLang="ko-KR" dirty="0"/>
              <a:t>Epoch</a:t>
            </a:r>
            <a:r>
              <a:rPr lang="ko-KR" altLang="en-US" dirty="0"/>
              <a:t>가 증가함에 따라 안정적으로 수렴하는 경우</a:t>
            </a:r>
            <a:r>
              <a:rPr lang="en-US" altLang="ko-KR" dirty="0"/>
              <a:t>, </a:t>
            </a:r>
            <a:r>
              <a:rPr lang="ko-KR" altLang="en-US" dirty="0"/>
              <a:t>학습이 잘 된 것으로 판단할 수 있습니다</a:t>
            </a:r>
            <a:r>
              <a:rPr lang="en-US" altLang="ko-KR" dirty="0"/>
              <a:t>.</a:t>
            </a:r>
          </a:p>
          <a:p>
            <a:r>
              <a:rPr lang="en-US" altLang="ko-KR" b="1" dirty="0"/>
              <a:t>2. Loss</a:t>
            </a:r>
            <a:r>
              <a:rPr lang="ko-KR" altLang="en-US" b="1" dirty="0"/>
              <a:t>와 </a:t>
            </a:r>
            <a:r>
              <a:rPr lang="en-US" altLang="ko-KR" b="1" dirty="0"/>
              <a:t>MAE</a:t>
            </a:r>
            <a:r>
              <a:rPr lang="ko-KR" altLang="en-US" b="1" dirty="0"/>
              <a:t>의 안정성</a:t>
            </a:r>
          </a:p>
          <a:p>
            <a:pPr>
              <a:buFont typeface="Arial" panose="020B0604020202020204" pitchFamily="34" charset="0"/>
              <a:buChar char="•"/>
            </a:pPr>
            <a:r>
              <a:rPr lang="ko-KR" altLang="en-US" dirty="0"/>
              <a:t>그래프에서 </a:t>
            </a:r>
            <a:r>
              <a:rPr lang="en-US" altLang="ko-KR" dirty="0"/>
              <a:t>Loss</a:t>
            </a:r>
            <a:r>
              <a:rPr lang="ko-KR" altLang="en-US" dirty="0"/>
              <a:t>와 </a:t>
            </a:r>
            <a:r>
              <a:rPr lang="en-US" altLang="ko-KR" dirty="0"/>
              <a:t>MAE</a:t>
            </a:r>
            <a:r>
              <a:rPr lang="ko-KR" altLang="en-US" dirty="0"/>
              <a:t>가 점차적으로 감소하고 있지만</a:t>
            </a:r>
            <a:r>
              <a:rPr lang="en-US" altLang="ko-KR" dirty="0"/>
              <a:t>, </a:t>
            </a:r>
            <a:r>
              <a:rPr lang="ko-KR" altLang="en-US" dirty="0"/>
              <a:t>후반부에 큰 진동</a:t>
            </a:r>
            <a:r>
              <a:rPr lang="en-US" altLang="ko-KR" dirty="0"/>
              <a:t>(oscillation)</a:t>
            </a:r>
            <a:r>
              <a:rPr lang="ko-KR" altLang="en-US" dirty="0"/>
              <a:t>이나 급격한 변화가 없다면 이는 학습 과정이 안정적임을 나타냅니다</a:t>
            </a:r>
            <a:r>
              <a:rPr lang="en-US" altLang="ko-KR" dirty="0"/>
              <a:t>.</a:t>
            </a:r>
          </a:p>
          <a:p>
            <a:r>
              <a:rPr lang="en-US" altLang="ko-KR" b="1" dirty="0"/>
              <a:t>3. Loss</a:t>
            </a:r>
            <a:r>
              <a:rPr lang="ko-KR" altLang="en-US" b="1" dirty="0"/>
              <a:t>가 너무 낮아지지 않음</a:t>
            </a:r>
          </a:p>
          <a:p>
            <a:pPr>
              <a:buFont typeface="Arial" panose="020B0604020202020204" pitchFamily="34" charset="0"/>
              <a:buChar char="•"/>
            </a:pPr>
            <a:r>
              <a:rPr lang="en-US" altLang="ko-KR" dirty="0"/>
              <a:t>Loss</a:t>
            </a:r>
            <a:r>
              <a:rPr lang="ko-KR" altLang="en-US" dirty="0"/>
              <a:t>와 </a:t>
            </a:r>
            <a:r>
              <a:rPr lang="en-US" altLang="ko-KR" dirty="0"/>
              <a:t>MAE</a:t>
            </a:r>
            <a:r>
              <a:rPr lang="ko-KR" altLang="en-US" dirty="0"/>
              <a:t>가 일정 수준 이상에서 수렴하는지 확인해야 합니다</a:t>
            </a:r>
            <a:r>
              <a:rPr lang="en-US" altLang="ko-KR" dirty="0"/>
              <a:t>. </a:t>
            </a:r>
            <a:r>
              <a:rPr lang="ko-KR" altLang="en-US" dirty="0"/>
              <a:t>만약 값이 지나치게 낮아지거나 </a:t>
            </a:r>
            <a:r>
              <a:rPr lang="en-US" altLang="ko-KR" dirty="0"/>
              <a:t>0</a:t>
            </a:r>
            <a:r>
              <a:rPr lang="ko-KR" altLang="en-US" dirty="0"/>
              <a:t>에 가까워진다면</a:t>
            </a:r>
            <a:r>
              <a:rPr lang="en-US" altLang="ko-KR" dirty="0"/>
              <a:t>, </a:t>
            </a:r>
            <a:r>
              <a:rPr lang="ko-KR" altLang="en-US" dirty="0"/>
              <a:t>이는 </a:t>
            </a:r>
            <a:r>
              <a:rPr lang="ko-KR" altLang="en-US" dirty="0" err="1"/>
              <a:t>과적합</a:t>
            </a:r>
            <a:r>
              <a:rPr lang="en-US" altLang="ko-KR" dirty="0"/>
              <a:t>(overfitting)</a:t>
            </a:r>
            <a:r>
              <a:rPr lang="ko-KR" altLang="en-US" dirty="0"/>
              <a:t>의 가능성이 있습니다</a:t>
            </a:r>
            <a:r>
              <a:rPr lang="en-US" altLang="ko-KR" dirty="0"/>
              <a:t>. </a:t>
            </a:r>
            <a:r>
              <a:rPr lang="ko-KR" altLang="en-US" dirty="0" err="1"/>
              <a:t>업로드된</a:t>
            </a:r>
            <a:r>
              <a:rPr lang="ko-KR" altLang="en-US" dirty="0"/>
              <a:t> 그래프에서는 적당한 수준에서 수렴하는 것처럼 보입니다</a:t>
            </a:r>
            <a:r>
              <a:rPr lang="en-US" altLang="ko-KR" dirty="0"/>
              <a:t>.</a:t>
            </a:r>
          </a:p>
          <a:p>
            <a:pPr marL="0" lvl="0" indent="0" algn="l" rtl="0">
              <a:spcBef>
                <a:spcPts val="0"/>
              </a:spcBef>
              <a:spcAft>
                <a:spcPts val="0"/>
              </a:spcAft>
              <a:buNone/>
            </a:pPr>
            <a:endParaRPr dirty="0"/>
          </a:p>
        </p:txBody>
      </p:sp>
      <p:sp>
        <p:nvSpPr>
          <p:cNvPr id="257" name="Google Shape;257;p9:notes">
            <a:extLst>
              <a:ext uri="{FF2B5EF4-FFF2-40B4-BE49-F238E27FC236}">
                <a16:creationId xmlns:a16="http://schemas.microsoft.com/office/drawing/2014/main" id="{654FC282-0424-D28A-0D5F-01A1305697D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93950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a:extLst>
            <a:ext uri="{FF2B5EF4-FFF2-40B4-BE49-F238E27FC236}">
              <a16:creationId xmlns:a16="http://schemas.microsoft.com/office/drawing/2014/main" id="{D2B6AFC2-25B7-F406-CD59-C564F1DD938C}"/>
            </a:ext>
          </a:extLst>
        </p:cNvPr>
        <p:cNvGrpSpPr/>
        <p:nvPr/>
      </p:nvGrpSpPr>
      <p:grpSpPr>
        <a:xfrm>
          <a:off x="0" y="0"/>
          <a:ext cx="0" cy="0"/>
          <a:chOff x="0" y="0"/>
          <a:chExt cx="0" cy="0"/>
        </a:xfrm>
      </p:grpSpPr>
      <p:sp>
        <p:nvSpPr>
          <p:cNvPr id="256" name="Google Shape;256;p9:notes">
            <a:extLst>
              <a:ext uri="{FF2B5EF4-FFF2-40B4-BE49-F238E27FC236}">
                <a16:creationId xmlns:a16="http://schemas.microsoft.com/office/drawing/2014/main" id="{44C33ADC-87C9-6C71-E898-8D3D4704170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57" name="Google Shape;257;p9:notes">
            <a:extLst>
              <a:ext uri="{FF2B5EF4-FFF2-40B4-BE49-F238E27FC236}">
                <a16:creationId xmlns:a16="http://schemas.microsoft.com/office/drawing/2014/main" id="{DF0767F2-201B-7E3E-38E5-88DEEF9EA2B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00037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3" name="Google Shape;28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9" name="Google Shape;309;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현대인의 식습관은 바쁜 일상, 외식 증가, 개인화된 건강 요구 등으로 인해 복잡성이 증가하고 있습니다. 이로 인해 효율적이고 균형 잡힌 식단 설계의 필요성이 높아지고 있습니다. 특히, 다양한 만성질환의 예방과 관리, 개인의 특수 요구(알레르기, 채식 등)를 충족시키는 맞춤형 접근이 요구</a:t>
            </a:r>
            <a:endParaRPr/>
          </a:p>
        </p:txBody>
      </p:sp>
      <p:sp>
        <p:nvSpPr>
          <p:cNvPr id="144" name="Google Shape;14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2" name="Google Shape;21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4" name="Google Shape;2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32e0703728b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4" name="Google Shape;244;g32e0703728b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2"/>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3"/>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3"/>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4"/>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4"/>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6"/>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6"/>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7"/>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17"/>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8"/>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18"/>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18"/>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18"/>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0"/>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0"/>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20"/>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1"/>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1"/>
          <p:cNvSpPr>
            <a:spLocks noGrp="1"/>
          </p:cNvSpPr>
          <p:nvPr>
            <p:ph type="pic" idx="2"/>
          </p:nvPr>
        </p:nvSpPr>
        <p:spPr>
          <a:xfrm>
            <a:off x="1792288" y="612775"/>
            <a:ext cx="5486400" cy="4114800"/>
          </a:xfrm>
          <a:prstGeom prst="rect">
            <a:avLst/>
          </a:prstGeom>
          <a:noFill/>
          <a:ln>
            <a:noFill/>
          </a:ln>
        </p:spPr>
      </p:sp>
      <p:sp>
        <p:nvSpPr>
          <p:cNvPr id="64" name="Google Shape;64;p21"/>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30.png"/><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35.png"/><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37.png"/><Relationship Id="rId4" Type="http://schemas.openxmlformats.org/officeDocument/2006/relationships/image" Target="../media/image36.png"/></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39.png"/><Relationship Id="rId4" Type="http://schemas.openxmlformats.org/officeDocument/2006/relationships/image" Target="../media/image38.png"/></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332" b="-3331"/>
            </a:stretch>
          </a:blipFill>
          <a:ln>
            <a:noFill/>
          </a:ln>
        </p:spPr>
        <p:txBody>
          <a:bodyPr/>
          <a:lstStyle/>
          <a:p>
            <a:endParaRPr lang="ko-KR" altLang="en-US"/>
          </a:p>
        </p:txBody>
      </p:sp>
      <p:cxnSp>
        <p:nvCxnSpPr>
          <p:cNvPr id="85" name="Google Shape;85;p1"/>
          <p:cNvCxnSpPr/>
          <p:nvPr/>
        </p:nvCxnSpPr>
        <p:spPr>
          <a:xfrm>
            <a:off x="1028700" y="6142368"/>
            <a:ext cx="9526504" cy="0"/>
          </a:xfrm>
          <a:prstGeom prst="straightConnector1">
            <a:avLst/>
          </a:prstGeom>
          <a:noFill/>
          <a:ln w="19050" cap="flat" cmpd="sng">
            <a:solidFill>
              <a:srgbClr val="373737"/>
            </a:solidFill>
            <a:prstDash val="solid"/>
            <a:round/>
            <a:headEnd type="none" w="sm" len="sm"/>
            <a:tailEnd type="none" w="sm" len="sm"/>
          </a:ln>
        </p:spPr>
      </p:cxnSp>
      <p:grpSp>
        <p:nvGrpSpPr>
          <p:cNvPr id="86" name="Google Shape;86;p1"/>
          <p:cNvGrpSpPr/>
          <p:nvPr/>
        </p:nvGrpSpPr>
        <p:grpSpPr>
          <a:xfrm>
            <a:off x="1028700" y="1028700"/>
            <a:ext cx="1638336" cy="1638336"/>
            <a:chOff x="0" y="0"/>
            <a:chExt cx="812800" cy="812800"/>
          </a:xfrm>
        </p:grpSpPr>
        <p:sp>
          <p:nvSpPr>
            <p:cNvPr id="87" name="Google Shape;87;p1"/>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E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
            <p:cNvSpPr txBox="1"/>
            <p:nvPr/>
          </p:nvSpPr>
          <p:spPr>
            <a:xfrm>
              <a:off x="76200" y="38100"/>
              <a:ext cx="660400" cy="6985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89" name="Google Shape;89;p1"/>
          <p:cNvGrpSpPr/>
          <p:nvPr/>
        </p:nvGrpSpPr>
        <p:grpSpPr>
          <a:xfrm>
            <a:off x="13765373" y="4430188"/>
            <a:ext cx="2873053" cy="4079800"/>
            <a:chOff x="0" y="-38100"/>
            <a:chExt cx="756689" cy="1074515"/>
          </a:xfrm>
        </p:grpSpPr>
        <p:sp>
          <p:nvSpPr>
            <p:cNvPr id="90" name="Google Shape;90;p1"/>
            <p:cNvSpPr/>
            <p:nvPr/>
          </p:nvSpPr>
          <p:spPr>
            <a:xfrm>
              <a:off x="0" y="0"/>
              <a:ext cx="756689" cy="1036415"/>
            </a:xfrm>
            <a:custGeom>
              <a:avLst/>
              <a:gdLst/>
              <a:ahLst/>
              <a:cxnLst/>
              <a:rect l="l" t="t" r="r" b="b"/>
              <a:pathLst>
                <a:path w="756689" h="1036415" extrusionOk="0">
                  <a:moveTo>
                    <a:pt x="0" y="0"/>
                  </a:moveTo>
                  <a:lnTo>
                    <a:pt x="756689" y="0"/>
                  </a:lnTo>
                  <a:lnTo>
                    <a:pt x="756689" y="1036415"/>
                  </a:lnTo>
                  <a:lnTo>
                    <a:pt x="0" y="1036415"/>
                  </a:lnTo>
                  <a:close/>
                </a:path>
              </a:pathLst>
            </a:custGeom>
            <a:solidFill>
              <a:srgbClr val="9DA6A2"/>
            </a:solidFill>
            <a:ln>
              <a:noFill/>
            </a:ln>
          </p:spPr>
          <p:txBody>
            <a:bodyPr/>
            <a:lstStyle/>
            <a:p>
              <a:endParaRPr lang="ko-KR" altLang="en-US"/>
            </a:p>
          </p:txBody>
        </p:sp>
        <p:sp>
          <p:nvSpPr>
            <p:cNvPr id="91" name="Google Shape;91;p1"/>
            <p:cNvSpPr txBox="1"/>
            <p:nvPr/>
          </p:nvSpPr>
          <p:spPr>
            <a:xfrm>
              <a:off x="0" y="-38100"/>
              <a:ext cx="756689" cy="1074515"/>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2" name="Google Shape;92;p1"/>
          <p:cNvGrpSpPr/>
          <p:nvPr/>
        </p:nvGrpSpPr>
        <p:grpSpPr>
          <a:xfrm>
            <a:off x="15201900" y="7056239"/>
            <a:ext cx="3086100" cy="3230761"/>
            <a:chOff x="0" y="-38100"/>
            <a:chExt cx="812800" cy="850900"/>
          </a:xfrm>
        </p:grpSpPr>
        <p:sp>
          <p:nvSpPr>
            <p:cNvPr id="93" name="Google Shape;93;p1"/>
            <p:cNvSpPr/>
            <p:nvPr/>
          </p:nvSpPr>
          <p:spPr>
            <a:xfrm>
              <a:off x="0" y="0"/>
              <a:ext cx="812800" cy="812800"/>
            </a:xfrm>
            <a:custGeom>
              <a:avLst/>
              <a:gdLst/>
              <a:ahLst/>
              <a:cxnLst/>
              <a:rect l="l" t="t" r="r" b="b"/>
              <a:pathLst>
                <a:path w="812800" h="812800" extrusionOk="0">
                  <a:moveTo>
                    <a:pt x="0" y="0"/>
                  </a:moveTo>
                  <a:lnTo>
                    <a:pt x="812800" y="0"/>
                  </a:lnTo>
                  <a:lnTo>
                    <a:pt x="812800" y="812800"/>
                  </a:lnTo>
                  <a:lnTo>
                    <a:pt x="0" y="812800"/>
                  </a:lnTo>
                  <a:close/>
                </a:path>
              </a:pathLst>
            </a:custGeom>
            <a:solidFill>
              <a:srgbClr val="2E5743"/>
            </a:solidFill>
            <a:ln>
              <a:noFill/>
            </a:ln>
          </p:spPr>
          <p:txBody>
            <a:bodyPr/>
            <a:lstStyle/>
            <a:p>
              <a:endParaRPr lang="ko-KR" altLang="en-US"/>
            </a:p>
          </p:txBody>
        </p:sp>
        <p:sp>
          <p:nvSpPr>
            <p:cNvPr id="94" name="Google Shape;94;p1"/>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95" name="Google Shape;95;p1"/>
          <p:cNvSpPr/>
          <p:nvPr/>
        </p:nvSpPr>
        <p:spPr>
          <a:xfrm>
            <a:off x="1539147" y="1300137"/>
            <a:ext cx="617442" cy="1095462"/>
          </a:xfrm>
          <a:custGeom>
            <a:avLst/>
            <a:gdLst/>
            <a:ahLst/>
            <a:cxnLst/>
            <a:rect l="l" t="t" r="r" b="b"/>
            <a:pathLst>
              <a:path w="617442" h="1095462" extrusionOk="0">
                <a:moveTo>
                  <a:pt x="0" y="0"/>
                </a:moveTo>
                <a:lnTo>
                  <a:pt x="617442" y="0"/>
                </a:lnTo>
                <a:lnTo>
                  <a:pt x="617442" y="1095462"/>
                </a:lnTo>
                <a:lnTo>
                  <a:pt x="0" y="1095462"/>
                </a:lnTo>
                <a:lnTo>
                  <a:pt x="0" y="0"/>
                </a:lnTo>
                <a:close/>
              </a:path>
            </a:pathLst>
          </a:custGeom>
          <a:blipFill rotWithShape="1">
            <a:blip r:embed="rId4">
              <a:alphaModFix/>
            </a:blip>
            <a:stretch>
              <a:fillRect/>
            </a:stretch>
          </a:blipFill>
          <a:ln>
            <a:noFill/>
          </a:ln>
        </p:spPr>
        <p:txBody>
          <a:bodyPr/>
          <a:lstStyle/>
          <a:p>
            <a:endParaRPr lang="ko-KR" altLang="en-US"/>
          </a:p>
        </p:txBody>
      </p:sp>
      <p:sp>
        <p:nvSpPr>
          <p:cNvPr id="96" name="Google Shape;96;p1"/>
          <p:cNvSpPr txBox="1"/>
          <p:nvPr/>
        </p:nvSpPr>
        <p:spPr>
          <a:xfrm>
            <a:off x="1028700" y="4574849"/>
            <a:ext cx="9526500" cy="2756780"/>
          </a:xfrm>
          <a:prstGeom prst="rect">
            <a:avLst/>
          </a:prstGeom>
          <a:noFill/>
          <a:ln>
            <a:noFill/>
          </a:ln>
        </p:spPr>
        <p:txBody>
          <a:bodyPr spcFirstLastPara="1" wrap="square" lIns="0" tIns="0" rIns="0" bIns="0" anchor="t" anchorCtr="0">
            <a:spAutoFit/>
          </a:bodyPr>
          <a:lstStyle/>
          <a:p>
            <a:pPr marL="0" marR="0" lvl="0" indent="0" algn="l" rtl="0">
              <a:lnSpc>
                <a:spcPct val="140006"/>
              </a:lnSpc>
              <a:spcBef>
                <a:spcPts val="0"/>
              </a:spcBef>
              <a:spcAft>
                <a:spcPts val="0"/>
              </a:spcAft>
              <a:buNone/>
            </a:pPr>
            <a:r>
              <a:rPr lang="en-US" sz="6000" dirty="0" err="1">
                <a:solidFill>
                  <a:srgbClr val="2E5743"/>
                </a:solidFill>
              </a:rPr>
              <a:t>체중조절을</a:t>
            </a:r>
            <a:r>
              <a:rPr lang="en-US" sz="6000" dirty="0">
                <a:solidFill>
                  <a:srgbClr val="2E5743"/>
                </a:solidFill>
              </a:rPr>
              <a:t> </a:t>
            </a:r>
            <a:r>
              <a:rPr lang="en-US" sz="6000" dirty="0" err="1">
                <a:solidFill>
                  <a:srgbClr val="2E5743"/>
                </a:solidFill>
              </a:rPr>
              <a:t>위한</a:t>
            </a:r>
            <a:r>
              <a:rPr lang="en-US" sz="6000" dirty="0">
                <a:solidFill>
                  <a:srgbClr val="2E5743"/>
                </a:solidFill>
              </a:rPr>
              <a:t> </a:t>
            </a:r>
            <a:r>
              <a:rPr lang="en-US" sz="6000" dirty="0" err="1">
                <a:solidFill>
                  <a:srgbClr val="2E5743"/>
                </a:solidFill>
              </a:rPr>
              <a:t>식단추천</a:t>
            </a:r>
            <a:endParaRPr sz="6000" dirty="0">
              <a:solidFill>
                <a:srgbClr val="2E5743"/>
              </a:solidFill>
            </a:endParaRPr>
          </a:p>
          <a:p>
            <a:pPr marL="0" marR="0" lvl="0" indent="0" algn="l" rtl="0">
              <a:lnSpc>
                <a:spcPct val="140006"/>
              </a:lnSpc>
              <a:spcBef>
                <a:spcPts val="0"/>
              </a:spcBef>
              <a:spcAft>
                <a:spcPts val="0"/>
              </a:spcAft>
              <a:buNone/>
            </a:pPr>
            <a:endParaRPr sz="6796" dirty="0">
              <a:solidFill>
                <a:srgbClr val="2E5743"/>
              </a:solidFill>
            </a:endParaRPr>
          </a:p>
        </p:txBody>
      </p:sp>
      <p:sp>
        <p:nvSpPr>
          <p:cNvPr id="97" name="Google Shape;97;p1"/>
          <p:cNvSpPr txBox="1"/>
          <p:nvPr/>
        </p:nvSpPr>
        <p:spPr>
          <a:xfrm>
            <a:off x="1066800" y="7056239"/>
            <a:ext cx="8400300" cy="430887"/>
          </a:xfrm>
          <a:prstGeom prst="rect">
            <a:avLst/>
          </a:prstGeom>
          <a:noFill/>
          <a:ln>
            <a:noFill/>
          </a:ln>
        </p:spPr>
        <p:txBody>
          <a:bodyPr spcFirstLastPara="1" wrap="square" lIns="0" tIns="0" rIns="0" bIns="0" anchor="t" anchorCtr="0">
            <a:spAutoFit/>
          </a:bodyPr>
          <a:lstStyle/>
          <a:p>
            <a:pPr marL="0" marR="0" lvl="0" indent="0" algn="l" rtl="0">
              <a:lnSpc>
                <a:spcPct val="140003"/>
              </a:lnSpc>
              <a:spcBef>
                <a:spcPts val="0"/>
              </a:spcBef>
              <a:spcAft>
                <a:spcPts val="0"/>
              </a:spcAft>
              <a:buNone/>
            </a:pPr>
            <a:r>
              <a:rPr lang="en-US" sz="2000" dirty="0">
                <a:solidFill>
                  <a:srgbClr val="2E5743"/>
                </a:solidFill>
              </a:rPr>
              <a:t>25년 01월 13일~24일</a:t>
            </a:r>
            <a:endParaRPr sz="2000" dirty="0"/>
          </a:p>
        </p:txBody>
      </p:sp>
      <p:sp>
        <p:nvSpPr>
          <p:cNvPr id="98" name="Google Shape;98;p1"/>
          <p:cNvSpPr txBox="1"/>
          <p:nvPr/>
        </p:nvSpPr>
        <p:spPr>
          <a:xfrm>
            <a:off x="1066800" y="6265142"/>
            <a:ext cx="8400300" cy="861774"/>
          </a:xfrm>
          <a:prstGeom prst="rect">
            <a:avLst/>
          </a:prstGeom>
          <a:noFill/>
          <a:ln>
            <a:noFill/>
          </a:ln>
        </p:spPr>
        <p:txBody>
          <a:bodyPr spcFirstLastPara="1" wrap="square" lIns="0" tIns="0" rIns="0" bIns="0" anchor="t" anchorCtr="0">
            <a:spAutoFit/>
          </a:bodyPr>
          <a:lstStyle/>
          <a:p>
            <a:pPr marL="0" marR="0" lvl="0" indent="0" algn="l" rtl="0">
              <a:lnSpc>
                <a:spcPct val="140005"/>
              </a:lnSpc>
              <a:spcBef>
                <a:spcPts val="0"/>
              </a:spcBef>
              <a:spcAft>
                <a:spcPts val="0"/>
              </a:spcAft>
              <a:buNone/>
            </a:pPr>
            <a:r>
              <a:rPr lang="en-US" sz="2000" b="1" dirty="0">
                <a:solidFill>
                  <a:srgbClr val="373737"/>
                </a:solidFill>
                <a:latin typeface="Montserrat"/>
                <a:ea typeface="Montserrat"/>
                <a:cs typeface="Montserrat"/>
                <a:sym typeface="Montserrat"/>
              </a:rPr>
              <a:t>Personal</a:t>
            </a:r>
            <a:r>
              <a:rPr lang="en-US" sz="2000" b="1" i="0" u="none" strike="noStrike" cap="none" dirty="0">
                <a:solidFill>
                  <a:srgbClr val="373737"/>
                </a:solidFill>
                <a:latin typeface="Montserrat"/>
                <a:ea typeface="Montserrat"/>
                <a:cs typeface="Montserrat"/>
                <a:sym typeface="Montserrat"/>
              </a:rPr>
              <a:t> Project</a:t>
            </a:r>
          </a:p>
          <a:p>
            <a:pPr marL="0" marR="0" lvl="0" indent="0" algn="l" rtl="0">
              <a:lnSpc>
                <a:spcPct val="140005"/>
              </a:lnSpc>
              <a:spcBef>
                <a:spcPts val="0"/>
              </a:spcBef>
              <a:spcAft>
                <a:spcPts val="0"/>
              </a:spcAft>
              <a:buNone/>
            </a:pPr>
            <a:r>
              <a:rPr lang="ko-KR" altLang="en-US" sz="2000" b="1" dirty="0">
                <a:solidFill>
                  <a:srgbClr val="373737"/>
                </a:solidFill>
                <a:latin typeface="Montserrat"/>
                <a:sym typeface="Montserrat"/>
              </a:rPr>
              <a:t>스마트 팩토리 혁신을 위한 </a:t>
            </a:r>
            <a:r>
              <a:rPr lang="en-US" altLang="ko-KR" sz="2000" b="1" dirty="0">
                <a:solidFill>
                  <a:srgbClr val="373737"/>
                </a:solidFill>
                <a:latin typeface="Montserrat"/>
                <a:sym typeface="Montserrat"/>
              </a:rPr>
              <a:t>AI </a:t>
            </a:r>
            <a:r>
              <a:rPr lang="ko-KR" altLang="en-US" sz="2000" b="1" dirty="0">
                <a:solidFill>
                  <a:srgbClr val="373737"/>
                </a:solidFill>
                <a:latin typeface="Montserrat"/>
                <a:sym typeface="Montserrat"/>
              </a:rPr>
              <a:t>솔루션 개발자 양성과정</a:t>
            </a:r>
            <a:endParaRPr sz="900" dirty="0"/>
          </a:p>
        </p:txBody>
      </p:sp>
      <p:sp>
        <p:nvSpPr>
          <p:cNvPr id="99" name="Google Shape;99;p1"/>
          <p:cNvSpPr txBox="1"/>
          <p:nvPr/>
        </p:nvSpPr>
        <p:spPr>
          <a:xfrm>
            <a:off x="1066800" y="7826703"/>
            <a:ext cx="5405100" cy="603242"/>
          </a:xfrm>
          <a:prstGeom prst="rect">
            <a:avLst/>
          </a:prstGeom>
          <a:noFill/>
          <a:ln>
            <a:noFill/>
          </a:ln>
        </p:spPr>
        <p:txBody>
          <a:bodyPr spcFirstLastPara="1" wrap="square" lIns="0" tIns="0" rIns="0" bIns="0" anchor="t" anchorCtr="0">
            <a:spAutoFit/>
          </a:bodyPr>
          <a:lstStyle/>
          <a:p>
            <a:pPr marL="0" marR="0" lvl="0" indent="0" algn="l" rtl="0">
              <a:lnSpc>
                <a:spcPct val="140021"/>
              </a:lnSpc>
              <a:spcBef>
                <a:spcPts val="0"/>
              </a:spcBef>
              <a:spcAft>
                <a:spcPts val="0"/>
              </a:spcAft>
              <a:buNone/>
            </a:pPr>
            <a:r>
              <a:rPr lang="en-US" sz="2800" dirty="0">
                <a:solidFill>
                  <a:srgbClr val="373737"/>
                </a:solidFill>
              </a:rPr>
              <a:t>최수민</a:t>
            </a:r>
            <a:endParaRPr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5">
          <a:extLst>
            <a:ext uri="{FF2B5EF4-FFF2-40B4-BE49-F238E27FC236}">
              <a16:creationId xmlns:a16="http://schemas.microsoft.com/office/drawing/2014/main" id="{E471039F-A092-02B0-5AD4-3E1F9C19F7BE}"/>
            </a:ext>
          </a:extLst>
        </p:cNvPr>
        <p:cNvGrpSpPr/>
        <p:nvPr/>
      </p:nvGrpSpPr>
      <p:grpSpPr>
        <a:xfrm>
          <a:off x="0" y="0"/>
          <a:ext cx="0" cy="0"/>
          <a:chOff x="0" y="0"/>
          <a:chExt cx="0" cy="0"/>
        </a:xfrm>
      </p:grpSpPr>
      <p:sp>
        <p:nvSpPr>
          <p:cNvPr id="246" name="Google Shape;246;g32e0703728b_0_49">
            <a:extLst>
              <a:ext uri="{FF2B5EF4-FFF2-40B4-BE49-F238E27FC236}">
                <a16:creationId xmlns:a16="http://schemas.microsoft.com/office/drawing/2014/main" id="{673E52C5-F6AA-B6CC-3DE2-49B6C1393A44}"/>
              </a:ext>
            </a:extLst>
          </p:cNvPr>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329" b="-3329"/>
            </a:stretch>
          </a:blipFill>
          <a:ln>
            <a:noFill/>
          </a:ln>
        </p:spPr>
        <p:txBody>
          <a:bodyPr/>
          <a:lstStyle/>
          <a:p>
            <a:endParaRPr lang="ko-KR" altLang="en-US"/>
          </a:p>
        </p:txBody>
      </p:sp>
      <p:cxnSp>
        <p:nvCxnSpPr>
          <p:cNvPr id="247" name="Google Shape;247;g32e0703728b_0_49">
            <a:extLst>
              <a:ext uri="{FF2B5EF4-FFF2-40B4-BE49-F238E27FC236}">
                <a16:creationId xmlns:a16="http://schemas.microsoft.com/office/drawing/2014/main" id="{0B75EE96-6C4C-2459-7088-63D79B4B9E5D}"/>
              </a:ext>
            </a:extLst>
          </p:cNvPr>
          <p:cNvCxnSpPr/>
          <p:nvPr/>
        </p:nvCxnSpPr>
        <p:spPr>
          <a:xfrm>
            <a:off x="1028700" y="2529840"/>
            <a:ext cx="16230600" cy="0"/>
          </a:xfrm>
          <a:prstGeom prst="straightConnector1">
            <a:avLst/>
          </a:prstGeom>
          <a:noFill/>
          <a:ln w="19050" cap="flat" cmpd="sng">
            <a:solidFill>
              <a:srgbClr val="373737"/>
            </a:solidFill>
            <a:prstDash val="solid"/>
            <a:round/>
            <a:headEnd type="none" w="sm" len="sm"/>
            <a:tailEnd type="none" w="sm" len="sm"/>
          </a:ln>
        </p:spPr>
      </p:cxnSp>
      <p:sp>
        <p:nvSpPr>
          <p:cNvPr id="248" name="Google Shape;248;g32e0703728b_0_49">
            <a:extLst>
              <a:ext uri="{FF2B5EF4-FFF2-40B4-BE49-F238E27FC236}">
                <a16:creationId xmlns:a16="http://schemas.microsoft.com/office/drawing/2014/main" id="{88AEC0D0-5653-2F7D-450E-2522F934C927}"/>
              </a:ext>
            </a:extLst>
          </p:cNvPr>
          <p:cNvSpPr txBox="1"/>
          <p:nvPr/>
        </p:nvSpPr>
        <p:spPr>
          <a:xfrm>
            <a:off x="1896104" y="1366225"/>
            <a:ext cx="9468300" cy="781200"/>
          </a:xfrm>
          <a:prstGeom prst="rect">
            <a:avLst/>
          </a:prstGeom>
          <a:noFill/>
          <a:ln>
            <a:noFill/>
          </a:ln>
        </p:spPr>
        <p:txBody>
          <a:bodyPr spcFirstLastPara="1" wrap="square" lIns="0" tIns="0" rIns="0" bIns="0" anchor="t" anchorCtr="0">
            <a:spAutoFit/>
          </a:bodyPr>
          <a:lstStyle/>
          <a:p>
            <a:pPr marL="0" marR="0" lvl="0" indent="0" algn="l" rtl="0">
              <a:lnSpc>
                <a:spcPct val="140011"/>
              </a:lnSpc>
              <a:spcBef>
                <a:spcPts val="0"/>
              </a:spcBef>
              <a:spcAft>
                <a:spcPts val="0"/>
              </a:spcAft>
              <a:buNone/>
            </a:pPr>
            <a:r>
              <a:rPr lang="en-US" sz="5076">
                <a:solidFill>
                  <a:srgbClr val="2E5743"/>
                </a:solidFill>
              </a:rPr>
              <a:t>데이터 전처리</a:t>
            </a:r>
            <a:endParaRPr/>
          </a:p>
        </p:txBody>
      </p:sp>
      <p:sp>
        <p:nvSpPr>
          <p:cNvPr id="249" name="Google Shape;249;g32e0703728b_0_49">
            <a:extLst>
              <a:ext uri="{FF2B5EF4-FFF2-40B4-BE49-F238E27FC236}">
                <a16:creationId xmlns:a16="http://schemas.microsoft.com/office/drawing/2014/main" id="{7F94ECEA-0ACA-BDC0-AF10-B6016CD28BC8}"/>
              </a:ext>
            </a:extLst>
          </p:cNvPr>
          <p:cNvSpPr txBox="1"/>
          <p:nvPr/>
        </p:nvSpPr>
        <p:spPr>
          <a:xfrm>
            <a:off x="1028700" y="1060789"/>
            <a:ext cx="718200" cy="1181400"/>
          </a:xfrm>
          <a:prstGeom prst="rect">
            <a:avLst/>
          </a:prstGeom>
          <a:noFill/>
          <a:ln>
            <a:noFill/>
          </a:ln>
        </p:spPr>
        <p:txBody>
          <a:bodyPr spcFirstLastPara="1" wrap="square" lIns="0" tIns="0" rIns="0" bIns="0" anchor="t" anchorCtr="0">
            <a:spAutoFit/>
          </a:bodyPr>
          <a:lstStyle/>
          <a:p>
            <a:pPr marL="0" marR="0" lvl="0" indent="0" algn="l" rtl="0">
              <a:lnSpc>
                <a:spcPct val="140007"/>
              </a:lnSpc>
              <a:spcBef>
                <a:spcPts val="0"/>
              </a:spcBef>
              <a:spcAft>
                <a:spcPts val="0"/>
              </a:spcAft>
              <a:buNone/>
            </a:pPr>
            <a:r>
              <a:rPr lang="en-US" sz="7676">
                <a:solidFill>
                  <a:srgbClr val="2E5743"/>
                </a:solidFill>
              </a:rPr>
              <a:t>5</a:t>
            </a:r>
            <a:endParaRPr/>
          </a:p>
        </p:txBody>
      </p:sp>
      <p:sp>
        <p:nvSpPr>
          <p:cNvPr id="250" name="Google Shape;250;g32e0703728b_0_49">
            <a:extLst>
              <a:ext uri="{FF2B5EF4-FFF2-40B4-BE49-F238E27FC236}">
                <a16:creationId xmlns:a16="http://schemas.microsoft.com/office/drawing/2014/main" id="{5C3D36C1-AA3C-D0C6-BB50-7CC50AA873D4}"/>
              </a:ext>
            </a:extLst>
          </p:cNvPr>
          <p:cNvSpPr txBox="1"/>
          <p:nvPr/>
        </p:nvSpPr>
        <p:spPr>
          <a:xfrm>
            <a:off x="1028699" y="2704175"/>
            <a:ext cx="2295525" cy="646331"/>
          </a:xfrm>
          <a:prstGeom prst="rect">
            <a:avLst/>
          </a:prstGeom>
          <a:noFill/>
          <a:ln>
            <a:noFill/>
          </a:ln>
        </p:spPr>
        <p:txBody>
          <a:bodyPr spcFirstLastPara="1" wrap="square" lIns="0" tIns="0" rIns="0" bIns="0" anchor="t" anchorCtr="0">
            <a:spAutoFit/>
          </a:bodyPr>
          <a:lstStyle/>
          <a:p>
            <a:pPr marL="0" marR="0" lvl="0" indent="0" algn="l" rtl="0">
              <a:lnSpc>
                <a:spcPct val="140055"/>
              </a:lnSpc>
              <a:spcBef>
                <a:spcPts val="0"/>
              </a:spcBef>
              <a:spcAft>
                <a:spcPts val="0"/>
              </a:spcAft>
              <a:buNone/>
            </a:pPr>
            <a:r>
              <a:rPr lang="en-US" sz="3000" b="1" dirty="0" err="1">
                <a:solidFill>
                  <a:srgbClr val="373737"/>
                </a:solidFill>
              </a:rPr>
              <a:t>활용</a:t>
            </a:r>
            <a:r>
              <a:rPr lang="en-US" sz="3000" b="1" dirty="0">
                <a:solidFill>
                  <a:srgbClr val="373737"/>
                </a:solidFill>
              </a:rPr>
              <a:t> </a:t>
            </a:r>
            <a:r>
              <a:rPr lang="en-US" sz="3000" b="1" dirty="0" err="1">
                <a:solidFill>
                  <a:srgbClr val="373737"/>
                </a:solidFill>
              </a:rPr>
              <a:t>데이터</a:t>
            </a:r>
            <a:endParaRPr sz="3000" dirty="0">
              <a:solidFill>
                <a:srgbClr val="373737"/>
              </a:solidFill>
            </a:endParaRPr>
          </a:p>
        </p:txBody>
      </p:sp>
      <p:sp>
        <p:nvSpPr>
          <p:cNvPr id="253" name="Google Shape;253;g32e0703728b_0_49">
            <a:extLst>
              <a:ext uri="{FF2B5EF4-FFF2-40B4-BE49-F238E27FC236}">
                <a16:creationId xmlns:a16="http://schemas.microsoft.com/office/drawing/2014/main" id="{EF925DD2-B750-C497-A76E-5DF6DD39E80E}"/>
              </a:ext>
            </a:extLst>
          </p:cNvPr>
          <p:cNvSpPr txBox="1"/>
          <p:nvPr/>
        </p:nvSpPr>
        <p:spPr>
          <a:xfrm>
            <a:off x="948525" y="9227922"/>
            <a:ext cx="6395250" cy="861734"/>
          </a:xfrm>
          <a:prstGeom prst="rect">
            <a:avLst/>
          </a:prstGeom>
          <a:noFill/>
          <a:ln>
            <a:noFill/>
          </a:ln>
        </p:spPr>
        <p:txBody>
          <a:bodyPr spcFirstLastPara="1" wrap="square" lIns="91425" tIns="45700" rIns="91425" bIns="45700" anchor="t" anchorCtr="0">
            <a:spAutoFit/>
          </a:bodyPr>
          <a:lstStyle/>
          <a:p>
            <a:r>
              <a:rPr lang="en-US" sz="2500" dirty="0">
                <a:solidFill>
                  <a:schemeClr val="tx1"/>
                </a:solidFill>
                <a:latin typeface="+mj-lt"/>
                <a:ea typeface="Malgun Gothic"/>
                <a:cs typeface="Malgun Gothic"/>
                <a:sym typeface="Malgun Gothic"/>
              </a:rPr>
              <a:t>Kaggle-</a:t>
            </a:r>
            <a:r>
              <a:rPr lang="en-US" altLang="ko-KR" sz="2500" i="0" dirty="0">
                <a:solidFill>
                  <a:schemeClr val="tx1"/>
                </a:solidFill>
                <a:effectLst/>
                <a:latin typeface="+mj-lt"/>
              </a:rPr>
              <a:t>Diet Analysis , Predict The Weight</a:t>
            </a:r>
          </a:p>
          <a:p>
            <a:pPr marL="0" marR="0" lvl="0" indent="0" algn="l" rtl="0">
              <a:spcBef>
                <a:spcPts val="0"/>
              </a:spcBef>
              <a:spcAft>
                <a:spcPts val="0"/>
              </a:spcAft>
              <a:buNone/>
            </a:pPr>
            <a:endParaRPr sz="2500" dirty="0">
              <a:solidFill>
                <a:srgbClr val="000000"/>
              </a:solidFill>
              <a:latin typeface="Malgun Gothic"/>
              <a:ea typeface="Malgun Gothic"/>
              <a:cs typeface="Malgun Gothic"/>
              <a:sym typeface="Malgun Gothic"/>
            </a:endParaRPr>
          </a:p>
        </p:txBody>
      </p:sp>
      <p:sp>
        <p:nvSpPr>
          <p:cNvPr id="254" name="Google Shape;254;g32e0703728b_0_49">
            <a:extLst>
              <a:ext uri="{FF2B5EF4-FFF2-40B4-BE49-F238E27FC236}">
                <a16:creationId xmlns:a16="http://schemas.microsoft.com/office/drawing/2014/main" id="{BED80F4C-91E3-03A7-CA39-BB33DFBE6D3F}"/>
              </a:ext>
            </a:extLst>
          </p:cNvPr>
          <p:cNvSpPr txBox="1"/>
          <p:nvPr/>
        </p:nvSpPr>
        <p:spPr>
          <a:xfrm>
            <a:off x="9686250" y="9231388"/>
            <a:ext cx="7719900" cy="4770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altLang="en-US" sz="2500" dirty="0">
                <a:latin typeface="Malgun Gothic"/>
                <a:ea typeface="Malgun Gothic"/>
                <a:cs typeface="Malgun Gothic"/>
                <a:sym typeface="Malgun Gothic"/>
              </a:rPr>
              <a:t>질병관리청 </a:t>
            </a:r>
            <a:r>
              <a:rPr lang="en-US" altLang="ko-KR" sz="2500" dirty="0">
                <a:latin typeface="Malgun Gothic"/>
                <a:ea typeface="Malgun Gothic"/>
                <a:cs typeface="Malgun Gothic"/>
                <a:sym typeface="Malgun Gothic"/>
              </a:rPr>
              <a:t>- </a:t>
            </a:r>
            <a:r>
              <a:rPr lang="ko-KR" altLang="en-US" sz="2500" dirty="0">
                <a:latin typeface="Malgun Gothic"/>
                <a:ea typeface="Malgun Gothic"/>
                <a:cs typeface="Malgun Gothic"/>
                <a:sym typeface="Malgun Gothic"/>
              </a:rPr>
              <a:t>국민건강영양조사</a:t>
            </a:r>
            <a:endParaRPr sz="2500" dirty="0">
              <a:solidFill>
                <a:srgbClr val="000000"/>
              </a:solidFill>
              <a:latin typeface="Malgun Gothic"/>
              <a:ea typeface="Malgun Gothic"/>
              <a:cs typeface="Malgun Gothic"/>
              <a:sym typeface="Malgun Gothic"/>
            </a:endParaRPr>
          </a:p>
        </p:txBody>
      </p:sp>
      <p:pic>
        <p:nvPicPr>
          <p:cNvPr id="3" name="그림 2">
            <a:extLst>
              <a:ext uri="{FF2B5EF4-FFF2-40B4-BE49-F238E27FC236}">
                <a16:creationId xmlns:a16="http://schemas.microsoft.com/office/drawing/2014/main" id="{8202A2E2-5BA5-5D7A-5355-ED0A1454FD5D}"/>
              </a:ext>
            </a:extLst>
          </p:cNvPr>
          <p:cNvPicPr>
            <a:picLocks noChangeAspect="1"/>
          </p:cNvPicPr>
          <p:nvPr/>
        </p:nvPicPr>
        <p:blipFill>
          <a:blip r:embed="rId4"/>
          <a:stretch>
            <a:fillRect/>
          </a:stretch>
        </p:blipFill>
        <p:spPr>
          <a:xfrm>
            <a:off x="948525" y="3581745"/>
            <a:ext cx="8300250" cy="5417762"/>
          </a:xfrm>
          <a:prstGeom prst="rect">
            <a:avLst/>
          </a:prstGeom>
        </p:spPr>
      </p:pic>
      <p:pic>
        <p:nvPicPr>
          <p:cNvPr id="5" name="그림 4">
            <a:extLst>
              <a:ext uri="{FF2B5EF4-FFF2-40B4-BE49-F238E27FC236}">
                <a16:creationId xmlns:a16="http://schemas.microsoft.com/office/drawing/2014/main" id="{0F7BC097-718C-E180-EE2B-4B4A77FE8341}"/>
              </a:ext>
            </a:extLst>
          </p:cNvPr>
          <p:cNvPicPr>
            <a:picLocks noChangeAspect="1"/>
          </p:cNvPicPr>
          <p:nvPr/>
        </p:nvPicPr>
        <p:blipFill>
          <a:blip r:embed="rId5"/>
          <a:stretch>
            <a:fillRect/>
          </a:stretch>
        </p:blipFill>
        <p:spPr>
          <a:xfrm>
            <a:off x="9619575" y="3581744"/>
            <a:ext cx="7719900" cy="5417759"/>
          </a:xfrm>
          <a:prstGeom prst="rect">
            <a:avLst/>
          </a:prstGeom>
        </p:spPr>
      </p:pic>
    </p:spTree>
    <p:extLst>
      <p:ext uri="{BB962C8B-B14F-4D97-AF65-F5344CB8AC3E}">
        <p14:creationId xmlns:p14="http://schemas.microsoft.com/office/powerpoint/2010/main" val="63626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5">
          <a:extLst>
            <a:ext uri="{FF2B5EF4-FFF2-40B4-BE49-F238E27FC236}">
              <a16:creationId xmlns:a16="http://schemas.microsoft.com/office/drawing/2014/main" id="{C762341F-9BE0-C23C-E9C1-EAC6297F14D9}"/>
            </a:ext>
          </a:extLst>
        </p:cNvPr>
        <p:cNvGrpSpPr/>
        <p:nvPr/>
      </p:nvGrpSpPr>
      <p:grpSpPr>
        <a:xfrm>
          <a:off x="0" y="0"/>
          <a:ext cx="0" cy="0"/>
          <a:chOff x="0" y="0"/>
          <a:chExt cx="0" cy="0"/>
        </a:xfrm>
      </p:grpSpPr>
      <p:sp>
        <p:nvSpPr>
          <p:cNvPr id="246" name="Google Shape;246;g32e0703728b_0_49">
            <a:extLst>
              <a:ext uri="{FF2B5EF4-FFF2-40B4-BE49-F238E27FC236}">
                <a16:creationId xmlns:a16="http://schemas.microsoft.com/office/drawing/2014/main" id="{D2562815-18DD-922B-13E2-D77D220662A5}"/>
              </a:ext>
            </a:extLst>
          </p:cNvPr>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329" b="-3329"/>
            </a:stretch>
          </a:blipFill>
          <a:ln>
            <a:noFill/>
          </a:ln>
        </p:spPr>
        <p:txBody>
          <a:bodyPr/>
          <a:lstStyle/>
          <a:p>
            <a:endParaRPr lang="ko-KR" altLang="en-US"/>
          </a:p>
        </p:txBody>
      </p:sp>
      <p:cxnSp>
        <p:nvCxnSpPr>
          <p:cNvPr id="247" name="Google Shape;247;g32e0703728b_0_49">
            <a:extLst>
              <a:ext uri="{FF2B5EF4-FFF2-40B4-BE49-F238E27FC236}">
                <a16:creationId xmlns:a16="http://schemas.microsoft.com/office/drawing/2014/main" id="{3EBED34F-910E-8CE0-F5F3-0D6FC9FED127}"/>
              </a:ext>
            </a:extLst>
          </p:cNvPr>
          <p:cNvCxnSpPr/>
          <p:nvPr/>
        </p:nvCxnSpPr>
        <p:spPr>
          <a:xfrm>
            <a:off x="1028700" y="2529840"/>
            <a:ext cx="16230600" cy="0"/>
          </a:xfrm>
          <a:prstGeom prst="straightConnector1">
            <a:avLst/>
          </a:prstGeom>
          <a:noFill/>
          <a:ln w="19050" cap="flat" cmpd="sng">
            <a:solidFill>
              <a:srgbClr val="373737"/>
            </a:solidFill>
            <a:prstDash val="solid"/>
            <a:round/>
            <a:headEnd type="none" w="sm" len="sm"/>
            <a:tailEnd type="none" w="sm" len="sm"/>
          </a:ln>
        </p:spPr>
      </p:cxnSp>
      <p:sp>
        <p:nvSpPr>
          <p:cNvPr id="248" name="Google Shape;248;g32e0703728b_0_49">
            <a:extLst>
              <a:ext uri="{FF2B5EF4-FFF2-40B4-BE49-F238E27FC236}">
                <a16:creationId xmlns:a16="http://schemas.microsoft.com/office/drawing/2014/main" id="{37A44CFD-A123-2C4B-F3D8-69DE6CA9F8FB}"/>
              </a:ext>
            </a:extLst>
          </p:cNvPr>
          <p:cNvSpPr txBox="1"/>
          <p:nvPr/>
        </p:nvSpPr>
        <p:spPr>
          <a:xfrm>
            <a:off x="1896104" y="1366225"/>
            <a:ext cx="9468300" cy="781200"/>
          </a:xfrm>
          <a:prstGeom prst="rect">
            <a:avLst/>
          </a:prstGeom>
          <a:noFill/>
          <a:ln>
            <a:noFill/>
          </a:ln>
        </p:spPr>
        <p:txBody>
          <a:bodyPr spcFirstLastPara="1" wrap="square" lIns="0" tIns="0" rIns="0" bIns="0" anchor="t" anchorCtr="0">
            <a:spAutoFit/>
          </a:bodyPr>
          <a:lstStyle/>
          <a:p>
            <a:pPr marL="0" marR="0" lvl="0" indent="0" algn="l" rtl="0">
              <a:lnSpc>
                <a:spcPct val="140011"/>
              </a:lnSpc>
              <a:spcBef>
                <a:spcPts val="0"/>
              </a:spcBef>
              <a:spcAft>
                <a:spcPts val="0"/>
              </a:spcAft>
              <a:buNone/>
            </a:pPr>
            <a:r>
              <a:rPr lang="en-US" sz="5076" dirty="0" err="1">
                <a:solidFill>
                  <a:srgbClr val="2E5743"/>
                </a:solidFill>
              </a:rPr>
              <a:t>데이터</a:t>
            </a:r>
            <a:r>
              <a:rPr lang="en-US" sz="5076" dirty="0">
                <a:solidFill>
                  <a:srgbClr val="2E5743"/>
                </a:solidFill>
              </a:rPr>
              <a:t> </a:t>
            </a:r>
            <a:r>
              <a:rPr lang="en-US" sz="5076" dirty="0" err="1">
                <a:solidFill>
                  <a:srgbClr val="2E5743"/>
                </a:solidFill>
              </a:rPr>
              <a:t>전처리</a:t>
            </a:r>
            <a:endParaRPr dirty="0"/>
          </a:p>
        </p:txBody>
      </p:sp>
      <p:sp>
        <p:nvSpPr>
          <p:cNvPr id="249" name="Google Shape;249;g32e0703728b_0_49">
            <a:extLst>
              <a:ext uri="{FF2B5EF4-FFF2-40B4-BE49-F238E27FC236}">
                <a16:creationId xmlns:a16="http://schemas.microsoft.com/office/drawing/2014/main" id="{FE520B73-C52D-3F08-9F9D-786C6A326A63}"/>
              </a:ext>
            </a:extLst>
          </p:cNvPr>
          <p:cNvSpPr txBox="1"/>
          <p:nvPr/>
        </p:nvSpPr>
        <p:spPr>
          <a:xfrm>
            <a:off x="1028700" y="1060789"/>
            <a:ext cx="718200" cy="1181400"/>
          </a:xfrm>
          <a:prstGeom prst="rect">
            <a:avLst/>
          </a:prstGeom>
          <a:noFill/>
          <a:ln>
            <a:noFill/>
          </a:ln>
        </p:spPr>
        <p:txBody>
          <a:bodyPr spcFirstLastPara="1" wrap="square" lIns="0" tIns="0" rIns="0" bIns="0" anchor="t" anchorCtr="0">
            <a:spAutoFit/>
          </a:bodyPr>
          <a:lstStyle/>
          <a:p>
            <a:pPr marL="0" marR="0" lvl="0" indent="0" algn="l" rtl="0">
              <a:lnSpc>
                <a:spcPct val="140007"/>
              </a:lnSpc>
              <a:spcBef>
                <a:spcPts val="0"/>
              </a:spcBef>
              <a:spcAft>
                <a:spcPts val="0"/>
              </a:spcAft>
              <a:buNone/>
            </a:pPr>
            <a:r>
              <a:rPr lang="en-US" sz="7676">
                <a:solidFill>
                  <a:srgbClr val="2E5743"/>
                </a:solidFill>
              </a:rPr>
              <a:t>5</a:t>
            </a:r>
            <a:endParaRPr/>
          </a:p>
        </p:txBody>
      </p:sp>
      <p:sp>
        <p:nvSpPr>
          <p:cNvPr id="250" name="Google Shape;250;g32e0703728b_0_49">
            <a:extLst>
              <a:ext uri="{FF2B5EF4-FFF2-40B4-BE49-F238E27FC236}">
                <a16:creationId xmlns:a16="http://schemas.microsoft.com/office/drawing/2014/main" id="{B5FB328D-660E-DCF5-8977-B27E32FF6721}"/>
              </a:ext>
            </a:extLst>
          </p:cNvPr>
          <p:cNvSpPr txBox="1"/>
          <p:nvPr/>
        </p:nvSpPr>
        <p:spPr>
          <a:xfrm>
            <a:off x="962024" y="2704166"/>
            <a:ext cx="4371976" cy="646331"/>
          </a:xfrm>
          <a:prstGeom prst="rect">
            <a:avLst/>
          </a:prstGeom>
          <a:noFill/>
          <a:ln>
            <a:noFill/>
          </a:ln>
        </p:spPr>
        <p:txBody>
          <a:bodyPr spcFirstLastPara="1" wrap="square" lIns="0" tIns="0" rIns="0" bIns="0" anchor="t" anchorCtr="0">
            <a:spAutoFit/>
          </a:bodyPr>
          <a:lstStyle/>
          <a:p>
            <a:pPr marL="0" marR="0" lvl="0" indent="0" algn="l" rtl="0">
              <a:lnSpc>
                <a:spcPct val="140055"/>
              </a:lnSpc>
              <a:spcBef>
                <a:spcPts val="0"/>
              </a:spcBef>
              <a:spcAft>
                <a:spcPts val="0"/>
              </a:spcAft>
              <a:buNone/>
            </a:pPr>
            <a:r>
              <a:rPr lang="ko-KR" altLang="en-US" sz="3000" b="1">
                <a:solidFill>
                  <a:srgbClr val="373737"/>
                </a:solidFill>
              </a:rPr>
              <a:t>레시피 리스트 </a:t>
            </a:r>
            <a:r>
              <a:rPr lang="ko-KR" altLang="en-US" sz="3000" b="1" dirty="0" err="1">
                <a:solidFill>
                  <a:srgbClr val="373737"/>
                </a:solidFill>
              </a:rPr>
              <a:t>웹크롤링</a:t>
            </a:r>
            <a:endParaRPr sz="3000" dirty="0">
              <a:solidFill>
                <a:srgbClr val="373737"/>
              </a:solidFill>
            </a:endParaRPr>
          </a:p>
        </p:txBody>
      </p:sp>
      <p:pic>
        <p:nvPicPr>
          <p:cNvPr id="1027" name="Picture 3">
            <a:extLst>
              <a:ext uri="{FF2B5EF4-FFF2-40B4-BE49-F238E27FC236}">
                <a16:creationId xmlns:a16="http://schemas.microsoft.com/office/drawing/2014/main" id="{2B333467-5F4B-5620-486E-18619C5033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96525" y="3773684"/>
            <a:ext cx="6986588" cy="5269473"/>
          </a:xfrm>
          <a:prstGeom prst="rect">
            <a:avLst/>
          </a:prstGeom>
          <a:noFill/>
          <a:extLst>
            <a:ext uri="{909E8E84-426E-40DD-AFC4-6F175D3DCCD1}">
              <a14:hiddenFill xmlns:a14="http://schemas.microsoft.com/office/drawing/2010/main">
                <a:solidFill>
                  <a:srgbClr val="FFFFFF"/>
                </a:solidFill>
              </a14:hiddenFill>
            </a:ext>
          </a:extLst>
        </p:spPr>
      </p:pic>
      <p:sp>
        <p:nvSpPr>
          <p:cNvPr id="4" name="화살표: 오른쪽 3">
            <a:extLst>
              <a:ext uri="{FF2B5EF4-FFF2-40B4-BE49-F238E27FC236}">
                <a16:creationId xmlns:a16="http://schemas.microsoft.com/office/drawing/2014/main" id="{F5171EF0-B2C7-0A02-4265-DA7CCAEF25EB}"/>
              </a:ext>
            </a:extLst>
          </p:cNvPr>
          <p:cNvSpPr/>
          <p:nvPr/>
        </p:nvSpPr>
        <p:spPr>
          <a:xfrm>
            <a:off x="8153400" y="5936937"/>
            <a:ext cx="2019300" cy="942965"/>
          </a:xfrm>
          <a:prstGeom prst="rightArrow">
            <a:avLst/>
          </a:prstGeom>
          <a:solidFill>
            <a:srgbClr val="C4BD9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그림 4">
            <a:extLst>
              <a:ext uri="{FF2B5EF4-FFF2-40B4-BE49-F238E27FC236}">
                <a16:creationId xmlns:a16="http://schemas.microsoft.com/office/drawing/2014/main" id="{998D5E6B-03AA-9112-6F06-C686E28564DB}"/>
              </a:ext>
            </a:extLst>
          </p:cNvPr>
          <p:cNvPicPr>
            <a:picLocks noChangeAspect="1"/>
          </p:cNvPicPr>
          <p:nvPr/>
        </p:nvPicPr>
        <p:blipFill>
          <a:blip r:embed="rId5"/>
          <a:stretch>
            <a:fillRect/>
          </a:stretch>
        </p:blipFill>
        <p:spPr>
          <a:xfrm>
            <a:off x="965552" y="3812473"/>
            <a:ext cx="7025924" cy="5230677"/>
          </a:xfrm>
          <a:prstGeom prst="rect">
            <a:avLst/>
          </a:prstGeom>
        </p:spPr>
      </p:pic>
    </p:spTree>
    <p:extLst>
      <p:ext uri="{BB962C8B-B14F-4D97-AF65-F5344CB8AC3E}">
        <p14:creationId xmlns:p14="http://schemas.microsoft.com/office/powerpoint/2010/main" val="1604205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5">
          <a:extLst>
            <a:ext uri="{FF2B5EF4-FFF2-40B4-BE49-F238E27FC236}">
              <a16:creationId xmlns:a16="http://schemas.microsoft.com/office/drawing/2014/main" id="{3A7F2F97-7A56-3A0A-D38E-1C0C91F61153}"/>
            </a:ext>
          </a:extLst>
        </p:cNvPr>
        <p:cNvGrpSpPr/>
        <p:nvPr/>
      </p:nvGrpSpPr>
      <p:grpSpPr>
        <a:xfrm>
          <a:off x="0" y="0"/>
          <a:ext cx="0" cy="0"/>
          <a:chOff x="0" y="0"/>
          <a:chExt cx="0" cy="0"/>
        </a:xfrm>
      </p:grpSpPr>
      <p:sp>
        <p:nvSpPr>
          <p:cNvPr id="246" name="Google Shape;246;g32e0703728b_0_49">
            <a:extLst>
              <a:ext uri="{FF2B5EF4-FFF2-40B4-BE49-F238E27FC236}">
                <a16:creationId xmlns:a16="http://schemas.microsoft.com/office/drawing/2014/main" id="{C18C8E14-02CD-943D-3D7A-C6DA4F7A8E74}"/>
              </a:ext>
            </a:extLst>
          </p:cNvPr>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329" b="-3329"/>
            </a:stretch>
          </a:blipFill>
          <a:ln>
            <a:noFill/>
          </a:ln>
        </p:spPr>
        <p:txBody>
          <a:bodyPr/>
          <a:lstStyle/>
          <a:p>
            <a:endParaRPr lang="ko-KR" altLang="en-US" b="1" dirty="0"/>
          </a:p>
        </p:txBody>
      </p:sp>
      <p:cxnSp>
        <p:nvCxnSpPr>
          <p:cNvPr id="247" name="Google Shape;247;g32e0703728b_0_49">
            <a:extLst>
              <a:ext uri="{FF2B5EF4-FFF2-40B4-BE49-F238E27FC236}">
                <a16:creationId xmlns:a16="http://schemas.microsoft.com/office/drawing/2014/main" id="{E4180C33-4F1B-FCB8-E3DF-154F41EEBF3C}"/>
              </a:ext>
            </a:extLst>
          </p:cNvPr>
          <p:cNvCxnSpPr/>
          <p:nvPr/>
        </p:nvCxnSpPr>
        <p:spPr>
          <a:xfrm>
            <a:off x="1028700" y="2529840"/>
            <a:ext cx="16230600" cy="0"/>
          </a:xfrm>
          <a:prstGeom prst="straightConnector1">
            <a:avLst/>
          </a:prstGeom>
          <a:noFill/>
          <a:ln w="19050" cap="flat" cmpd="sng">
            <a:solidFill>
              <a:srgbClr val="373737"/>
            </a:solidFill>
            <a:prstDash val="solid"/>
            <a:round/>
            <a:headEnd type="none" w="sm" len="sm"/>
            <a:tailEnd type="none" w="sm" len="sm"/>
          </a:ln>
        </p:spPr>
      </p:cxnSp>
      <p:sp>
        <p:nvSpPr>
          <p:cNvPr id="248" name="Google Shape;248;g32e0703728b_0_49">
            <a:extLst>
              <a:ext uri="{FF2B5EF4-FFF2-40B4-BE49-F238E27FC236}">
                <a16:creationId xmlns:a16="http://schemas.microsoft.com/office/drawing/2014/main" id="{77740EBD-2617-EA43-C273-FB16EFFBF4B1}"/>
              </a:ext>
            </a:extLst>
          </p:cNvPr>
          <p:cNvSpPr txBox="1"/>
          <p:nvPr/>
        </p:nvSpPr>
        <p:spPr>
          <a:xfrm>
            <a:off x="1896104" y="1366225"/>
            <a:ext cx="9468300" cy="781200"/>
          </a:xfrm>
          <a:prstGeom prst="rect">
            <a:avLst/>
          </a:prstGeom>
          <a:noFill/>
          <a:ln>
            <a:noFill/>
          </a:ln>
        </p:spPr>
        <p:txBody>
          <a:bodyPr spcFirstLastPara="1" wrap="square" lIns="0" tIns="0" rIns="0" bIns="0" anchor="t" anchorCtr="0">
            <a:spAutoFit/>
          </a:bodyPr>
          <a:lstStyle/>
          <a:p>
            <a:pPr marL="0" marR="0" lvl="0" indent="0" algn="l" rtl="0">
              <a:lnSpc>
                <a:spcPct val="140011"/>
              </a:lnSpc>
              <a:spcBef>
                <a:spcPts val="0"/>
              </a:spcBef>
              <a:spcAft>
                <a:spcPts val="0"/>
              </a:spcAft>
              <a:buNone/>
            </a:pPr>
            <a:r>
              <a:rPr lang="en-US" sz="5076" dirty="0" err="1">
                <a:solidFill>
                  <a:srgbClr val="2E5743"/>
                </a:solidFill>
              </a:rPr>
              <a:t>데이터</a:t>
            </a:r>
            <a:r>
              <a:rPr lang="en-US" sz="5076" dirty="0">
                <a:solidFill>
                  <a:srgbClr val="2E5743"/>
                </a:solidFill>
              </a:rPr>
              <a:t> </a:t>
            </a:r>
            <a:r>
              <a:rPr lang="en-US" sz="5076" dirty="0" err="1">
                <a:solidFill>
                  <a:srgbClr val="2E5743"/>
                </a:solidFill>
              </a:rPr>
              <a:t>전처리</a:t>
            </a:r>
            <a:endParaRPr dirty="0"/>
          </a:p>
        </p:txBody>
      </p:sp>
      <p:sp>
        <p:nvSpPr>
          <p:cNvPr id="249" name="Google Shape;249;g32e0703728b_0_49">
            <a:extLst>
              <a:ext uri="{FF2B5EF4-FFF2-40B4-BE49-F238E27FC236}">
                <a16:creationId xmlns:a16="http://schemas.microsoft.com/office/drawing/2014/main" id="{50CC6980-4F7A-11A1-2734-8FC9D1B87C48}"/>
              </a:ext>
            </a:extLst>
          </p:cNvPr>
          <p:cNvSpPr txBox="1"/>
          <p:nvPr/>
        </p:nvSpPr>
        <p:spPr>
          <a:xfrm>
            <a:off x="1028700" y="1060789"/>
            <a:ext cx="718200" cy="1181400"/>
          </a:xfrm>
          <a:prstGeom prst="rect">
            <a:avLst/>
          </a:prstGeom>
          <a:noFill/>
          <a:ln>
            <a:noFill/>
          </a:ln>
        </p:spPr>
        <p:txBody>
          <a:bodyPr spcFirstLastPara="1" wrap="square" lIns="0" tIns="0" rIns="0" bIns="0" anchor="t" anchorCtr="0">
            <a:spAutoFit/>
          </a:bodyPr>
          <a:lstStyle/>
          <a:p>
            <a:pPr marL="0" marR="0" lvl="0" indent="0" algn="l" rtl="0">
              <a:lnSpc>
                <a:spcPct val="140007"/>
              </a:lnSpc>
              <a:spcBef>
                <a:spcPts val="0"/>
              </a:spcBef>
              <a:spcAft>
                <a:spcPts val="0"/>
              </a:spcAft>
              <a:buNone/>
            </a:pPr>
            <a:r>
              <a:rPr lang="en-US" sz="7676">
                <a:solidFill>
                  <a:srgbClr val="2E5743"/>
                </a:solidFill>
              </a:rPr>
              <a:t>5</a:t>
            </a:r>
            <a:endParaRPr/>
          </a:p>
        </p:txBody>
      </p:sp>
      <p:sp>
        <p:nvSpPr>
          <p:cNvPr id="250" name="Google Shape;250;g32e0703728b_0_49">
            <a:extLst>
              <a:ext uri="{FF2B5EF4-FFF2-40B4-BE49-F238E27FC236}">
                <a16:creationId xmlns:a16="http://schemas.microsoft.com/office/drawing/2014/main" id="{D16118E0-9239-8FA6-1D72-B28DD9F2CA7B}"/>
              </a:ext>
            </a:extLst>
          </p:cNvPr>
          <p:cNvSpPr txBox="1"/>
          <p:nvPr/>
        </p:nvSpPr>
        <p:spPr>
          <a:xfrm>
            <a:off x="1028700" y="2656647"/>
            <a:ext cx="3267076" cy="646331"/>
          </a:xfrm>
          <a:prstGeom prst="rect">
            <a:avLst/>
          </a:prstGeom>
          <a:noFill/>
          <a:ln>
            <a:noFill/>
          </a:ln>
        </p:spPr>
        <p:txBody>
          <a:bodyPr spcFirstLastPara="1" wrap="square" lIns="0" tIns="0" rIns="0" bIns="0" anchor="t" anchorCtr="0">
            <a:spAutoFit/>
          </a:bodyPr>
          <a:lstStyle/>
          <a:p>
            <a:pPr marL="0" marR="0" lvl="0" indent="0" algn="l" rtl="0">
              <a:lnSpc>
                <a:spcPct val="140055"/>
              </a:lnSpc>
              <a:spcBef>
                <a:spcPts val="0"/>
              </a:spcBef>
              <a:spcAft>
                <a:spcPts val="0"/>
              </a:spcAft>
              <a:buNone/>
            </a:pPr>
            <a:r>
              <a:rPr lang="ko-KR" altLang="en-US" sz="3000" b="1" dirty="0">
                <a:solidFill>
                  <a:srgbClr val="373737"/>
                </a:solidFill>
              </a:rPr>
              <a:t>레시피 리스트 분할</a:t>
            </a:r>
            <a:endParaRPr sz="3000" dirty="0">
              <a:solidFill>
                <a:srgbClr val="373737"/>
              </a:solidFill>
            </a:endParaRPr>
          </a:p>
        </p:txBody>
      </p:sp>
      <p:pic>
        <p:nvPicPr>
          <p:cNvPr id="1026" name="Picture 2">
            <a:extLst>
              <a:ext uri="{FF2B5EF4-FFF2-40B4-BE49-F238E27FC236}">
                <a16:creationId xmlns:a16="http://schemas.microsoft.com/office/drawing/2014/main" id="{E7E72042-56B0-0CA8-5B66-F40B63FC4F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48814" y="3772068"/>
            <a:ext cx="8091633" cy="5762453"/>
          </a:xfrm>
          <a:prstGeom prst="rect">
            <a:avLst/>
          </a:prstGeom>
          <a:noFill/>
          <a:extLst>
            <a:ext uri="{909E8E84-426E-40DD-AFC4-6F175D3DCCD1}">
              <a14:hiddenFill xmlns:a14="http://schemas.microsoft.com/office/drawing/2010/main">
                <a:solidFill>
                  <a:srgbClr val="FFFFFF"/>
                </a:solidFill>
              </a14:hiddenFill>
            </a:ext>
          </a:extLst>
        </p:spPr>
      </p:pic>
      <p:pic>
        <p:nvPicPr>
          <p:cNvPr id="3" name="그림 2">
            <a:extLst>
              <a:ext uri="{FF2B5EF4-FFF2-40B4-BE49-F238E27FC236}">
                <a16:creationId xmlns:a16="http://schemas.microsoft.com/office/drawing/2014/main" id="{0E779E6E-1517-BF3D-977E-CB20C1736263}"/>
              </a:ext>
            </a:extLst>
          </p:cNvPr>
          <p:cNvPicPr>
            <a:picLocks noChangeAspect="1"/>
          </p:cNvPicPr>
          <p:nvPr/>
        </p:nvPicPr>
        <p:blipFill>
          <a:blip r:embed="rId5"/>
          <a:stretch>
            <a:fillRect/>
          </a:stretch>
        </p:blipFill>
        <p:spPr>
          <a:xfrm>
            <a:off x="1028700" y="3773684"/>
            <a:ext cx="7034213" cy="5875834"/>
          </a:xfrm>
          <a:prstGeom prst="rect">
            <a:avLst/>
          </a:prstGeom>
        </p:spPr>
      </p:pic>
    </p:spTree>
    <p:extLst>
      <p:ext uri="{BB962C8B-B14F-4D97-AF65-F5344CB8AC3E}">
        <p14:creationId xmlns:p14="http://schemas.microsoft.com/office/powerpoint/2010/main" val="240080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5">
          <a:extLst>
            <a:ext uri="{FF2B5EF4-FFF2-40B4-BE49-F238E27FC236}">
              <a16:creationId xmlns:a16="http://schemas.microsoft.com/office/drawing/2014/main" id="{6B270CBD-FF10-7420-7174-95A0FE1ECE8D}"/>
            </a:ext>
          </a:extLst>
        </p:cNvPr>
        <p:cNvGrpSpPr/>
        <p:nvPr/>
      </p:nvGrpSpPr>
      <p:grpSpPr>
        <a:xfrm>
          <a:off x="0" y="0"/>
          <a:ext cx="0" cy="0"/>
          <a:chOff x="0" y="0"/>
          <a:chExt cx="0" cy="0"/>
        </a:xfrm>
      </p:grpSpPr>
      <p:sp>
        <p:nvSpPr>
          <p:cNvPr id="246" name="Google Shape;246;g32e0703728b_0_49">
            <a:extLst>
              <a:ext uri="{FF2B5EF4-FFF2-40B4-BE49-F238E27FC236}">
                <a16:creationId xmlns:a16="http://schemas.microsoft.com/office/drawing/2014/main" id="{FFA228BA-E86D-9FF4-B295-9864421253FF}"/>
              </a:ext>
            </a:extLst>
          </p:cNvPr>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329" b="-3329"/>
            </a:stretch>
          </a:blipFill>
          <a:ln>
            <a:noFill/>
          </a:ln>
        </p:spPr>
        <p:txBody>
          <a:bodyPr/>
          <a:lstStyle/>
          <a:p>
            <a:endParaRPr lang="ko-KR" altLang="en-US" b="1" dirty="0"/>
          </a:p>
        </p:txBody>
      </p:sp>
      <p:cxnSp>
        <p:nvCxnSpPr>
          <p:cNvPr id="247" name="Google Shape;247;g32e0703728b_0_49">
            <a:extLst>
              <a:ext uri="{FF2B5EF4-FFF2-40B4-BE49-F238E27FC236}">
                <a16:creationId xmlns:a16="http://schemas.microsoft.com/office/drawing/2014/main" id="{7C8CC695-9B32-33BE-349D-E91624649361}"/>
              </a:ext>
            </a:extLst>
          </p:cNvPr>
          <p:cNvCxnSpPr/>
          <p:nvPr/>
        </p:nvCxnSpPr>
        <p:spPr>
          <a:xfrm>
            <a:off x="1028700" y="2529840"/>
            <a:ext cx="16230600" cy="0"/>
          </a:xfrm>
          <a:prstGeom prst="straightConnector1">
            <a:avLst/>
          </a:prstGeom>
          <a:noFill/>
          <a:ln w="19050" cap="flat" cmpd="sng">
            <a:solidFill>
              <a:srgbClr val="373737"/>
            </a:solidFill>
            <a:prstDash val="solid"/>
            <a:round/>
            <a:headEnd type="none" w="sm" len="sm"/>
            <a:tailEnd type="none" w="sm" len="sm"/>
          </a:ln>
        </p:spPr>
      </p:cxnSp>
      <p:sp>
        <p:nvSpPr>
          <p:cNvPr id="248" name="Google Shape;248;g32e0703728b_0_49">
            <a:extLst>
              <a:ext uri="{FF2B5EF4-FFF2-40B4-BE49-F238E27FC236}">
                <a16:creationId xmlns:a16="http://schemas.microsoft.com/office/drawing/2014/main" id="{F272DDAC-680E-A57E-3121-1A7160D829E4}"/>
              </a:ext>
            </a:extLst>
          </p:cNvPr>
          <p:cNvSpPr txBox="1"/>
          <p:nvPr/>
        </p:nvSpPr>
        <p:spPr>
          <a:xfrm>
            <a:off x="1896104" y="1366225"/>
            <a:ext cx="9468300" cy="781200"/>
          </a:xfrm>
          <a:prstGeom prst="rect">
            <a:avLst/>
          </a:prstGeom>
          <a:noFill/>
          <a:ln>
            <a:noFill/>
          </a:ln>
        </p:spPr>
        <p:txBody>
          <a:bodyPr spcFirstLastPara="1" wrap="square" lIns="0" tIns="0" rIns="0" bIns="0" anchor="t" anchorCtr="0">
            <a:spAutoFit/>
          </a:bodyPr>
          <a:lstStyle/>
          <a:p>
            <a:pPr marL="0" marR="0" lvl="0" indent="0" algn="l" rtl="0">
              <a:lnSpc>
                <a:spcPct val="140011"/>
              </a:lnSpc>
              <a:spcBef>
                <a:spcPts val="0"/>
              </a:spcBef>
              <a:spcAft>
                <a:spcPts val="0"/>
              </a:spcAft>
              <a:buNone/>
            </a:pPr>
            <a:r>
              <a:rPr lang="en-US" sz="5076" dirty="0" err="1">
                <a:solidFill>
                  <a:srgbClr val="2E5743"/>
                </a:solidFill>
              </a:rPr>
              <a:t>데이터</a:t>
            </a:r>
            <a:r>
              <a:rPr lang="en-US" sz="5076" dirty="0">
                <a:solidFill>
                  <a:srgbClr val="2E5743"/>
                </a:solidFill>
              </a:rPr>
              <a:t> </a:t>
            </a:r>
            <a:r>
              <a:rPr lang="en-US" sz="5076" dirty="0" err="1">
                <a:solidFill>
                  <a:srgbClr val="2E5743"/>
                </a:solidFill>
              </a:rPr>
              <a:t>전처리</a:t>
            </a:r>
            <a:endParaRPr dirty="0"/>
          </a:p>
        </p:txBody>
      </p:sp>
      <p:sp>
        <p:nvSpPr>
          <p:cNvPr id="249" name="Google Shape;249;g32e0703728b_0_49">
            <a:extLst>
              <a:ext uri="{FF2B5EF4-FFF2-40B4-BE49-F238E27FC236}">
                <a16:creationId xmlns:a16="http://schemas.microsoft.com/office/drawing/2014/main" id="{642760A2-95D6-3BF8-93C8-552DF29B2AAC}"/>
              </a:ext>
            </a:extLst>
          </p:cNvPr>
          <p:cNvSpPr txBox="1"/>
          <p:nvPr/>
        </p:nvSpPr>
        <p:spPr>
          <a:xfrm>
            <a:off x="1028700" y="1060789"/>
            <a:ext cx="718200" cy="1181400"/>
          </a:xfrm>
          <a:prstGeom prst="rect">
            <a:avLst/>
          </a:prstGeom>
          <a:noFill/>
          <a:ln>
            <a:noFill/>
          </a:ln>
        </p:spPr>
        <p:txBody>
          <a:bodyPr spcFirstLastPara="1" wrap="square" lIns="0" tIns="0" rIns="0" bIns="0" anchor="t" anchorCtr="0">
            <a:spAutoFit/>
          </a:bodyPr>
          <a:lstStyle/>
          <a:p>
            <a:pPr marL="0" marR="0" lvl="0" indent="0" algn="l" rtl="0">
              <a:lnSpc>
                <a:spcPct val="140007"/>
              </a:lnSpc>
              <a:spcBef>
                <a:spcPts val="0"/>
              </a:spcBef>
              <a:spcAft>
                <a:spcPts val="0"/>
              </a:spcAft>
              <a:buNone/>
            </a:pPr>
            <a:r>
              <a:rPr lang="en-US" sz="7676">
                <a:solidFill>
                  <a:srgbClr val="2E5743"/>
                </a:solidFill>
              </a:rPr>
              <a:t>5</a:t>
            </a:r>
            <a:endParaRPr/>
          </a:p>
        </p:txBody>
      </p:sp>
      <p:sp>
        <p:nvSpPr>
          <p:cNvPr id="250" name="Google Shape;250;g32e0703728b_0_49">
            <a:extLst>
              <a:ext uri="{FF2B5EF4-FFF2-40B4-BE49-F238E27FC236}">
                <a16:creationId xmlns:a16="http://schemas.microsoft.com/office/drawing/2014/main" id="{EB0F9267-B1BA-F19C-6DD6-395C3653885F}"/>
              </a:ext>
            </a:extLst>
          </p:cNvPr>
          <p:cNvSpPr txBox="1"/>
          <p:nvPr/>
        </p:nvSpPr>
        <p:spPr>
          <a:xfrm>
            <a:off x="1028700" y="2656647"/>
            <a:ext cx="7034212" cy="646331"/>
          </a:xfrm>
          <a:prstGeom prst="rect">
            <a:avLst/>
          </a:prstGeom>
          <a:noFill/>
          <a:ln>
            <a:noFill/>
          </a:ln>
        </p:spPr>
        <p:txBody>
          <a:bodyPr spcFirstLastPara="1" wrap="square" lIns="0" tIns="0" rIns="0" bIns="0" anchor="t" anchorCtr="0">
            <a:spAutoFit/>
          </a:bodyPr>
          <a:lstStyle/>
          <a:p>
            <a:pPr marL="0" marR="0" lvl="0" indent="0" algn="l" rtl="0">
              <a:lnSpc>
                <a:spcPct val="140055"/>
              </a:lnSpc>
              <a:spcBef>
                <a:spcPts val="0"/>
              </a:spcBef>
              <a:spcAft>
                <a:spcPts val="0"/>
              </a:spcAft>
              <a:buNone/>
            </a:pPr>
            <a:r>
              <a:rPr lang="ko-KR" altLang="en-US" sz="3000" b="1">
                <a:solidFill>
                  <a:srgbClr val="373737"/>
                </a:solidFill>
              </a:rPr>
              <a:t>체중변화 예측을 위한 학습데이터 </a:t>
            </a:r>
            <a:r>
              <a:rPr lang="ko-KR" altLang="en-US" sz="3000" b="1" dirty="0" err="1">
                <a:solidFill>
                  <a:srgbClr val="373737"/>
                </a:solidFill>
              </a:rPr>
              <a:t>전처리</a:t>
            </a:r>
            <a:endParaRPr sz="3000" dirty="0">
              <a:solidFill>
                <a:srgbClr val="373737"/>
              </a:solidFill>
            </a:endParaRPr>
          </a:p>
        </p:txBody>
      </p:sp>
      <p:pic>
        <p:nvPicPr>
          <p:cNvPr id="4" name="그림 3">
            <a:extLst>
              <a:ext uri="{FF2B5EF4-FFF2-40B4-BE49-F238E27FC236}">
                <a16:creationId xmlns:a16="http://schemas.microsoft.com/office/drawing/2014/main" id="{10B394B3-858C-B65D-E27D-344F1E8739FC}"/>
              </a:ext>
            </a:extLst>
          </p:cNvPr>
          <p:cNvPicPr>
            <a:picLocks noChangeAspect="1"/>
          </p:cNvPicPr>
          <p:nvPr/>
        </p:nvPicPr>
        <p:blipFill>
          <a:blip r:embed="rId4"/>
          <a:stretch>
            <a:fillRect/>
          </a:stretch>
        </p:blipFill>
        <p:spPr>
          <a:xfrm>
            <a:off x="1028700" y="3662154"/>
            <a:ext cx="7582378" cy="4467651"/>
          </a:xfrm>
          <a:prstGeom prst="rect">
            <a:avLst/>
          </a:prstGeom>
        </p:spPr>
      </p:pic>
      <p:pic>
        <p:nvPicPr>
          <p:cNvPr id="6" name="그림 5">
            <a:extLst>
              <a:ext uri="{FF2B5EF4-FFF2-40B4-BE49-F238E27FC236}">
                <a16:creationId xmlns:a16="http://schemas.microsoft.com/office/drawing/2014/main" id="{B03BA418-170C-CB0E-0316-D9219F5EB35A}"/>
              </a:ext>
            </a:extLst>
          </p:cNvPr>
          <p:cNvPicPr>
            <a:picLocks noChangeAspect="1"/>
          </p:cNvPicPr>
          <p:nvPr/>
        </p:nvPicPr>
        <p:blipFill>
          <a:blip r:embed="rId5"/>
          <a:stretch>
            <a:fillRect/>
          </a:stretch>
        </p:blipFill>
        <p:spPr>
          <a:xfrm>
            <a:off x="9676921" y="3662155"/>
            <a:ext cx="7582379" cy="4467651"/>
          </a:xfrm>
          <a:prstGeom prst="rect">
            <a:avLst/>
          </a:prstGeom>
        </p:spPr>
      </p:pic>
      <p:sp>
        <p:nvSpPr>
          <p:cNvPr id="7" name="화살표: 오른쪽 6">
            <a:extLst>
              <a:ext uri="{FF2B5EF4-FFF2-40B4-BE49-F238E27FC236}">
                <a16:creationId xmlns:a16="http://schemas.microsoft.com/office/drawing/2014/main" id="{F1F68BDC-CCA6-5BE1-BDE3-EDB7ECB0EB8F}"/>
              </a:ext>
            </a:extLst>
          </p:cNvPr>
          <p:cNvSpPr/>
          <p:nvPr/>
        </p:nvSpPr>
        <p:spPr>
          <a:xfrm>
            <a:off x="8611078" y="5424496"/>
            <a:ext cx="1113309" cy="942965"/>
          </a:xfrm>
          <a:prstGeom prst="rightArrow">
            <a:avLst/>
          </a:prstGeom>
          <a:solidFill>
            <a:srgbClr val="C4BD9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8491766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5">
          <a:extLst>
            <a:ext uri="{FF2B5EF4-FFF2-40B4-BE49-F238E27FC236}">
              <a16:creationId xmlns:a16="http://schemas.microsoft.com/office/drawing/2014/main" id="{50AE18B5-BDE8-8B2F-6111-871429AE032B}"/>
            </a:ext>
          </a:extLst>
        </p:cNvPr>
        <p:cNvGrpSpPr/>
        <p:nvPr/>
      </p:nvGrpSpPr>
      <p:grpSpPr>
        <a:xfrm>
          <a:off x="0" y="0"/>
          <a:ext cx="0" cy="0"/>
          <a:chOff x="0" y="0"/>
          <a:chExt cx="0" cy="0"/>
        </a:xfrm>
      </p:grpSpPr>
      <p:sp>
        <p:nvSpPr>
          <p:cNvPr id="246" name="Google Shape;246;g32e0703728b_0_49">
            <a:extLst>
              <a:ext uri="{FF2B5EF4-FFF2-40B4-BE49-F238E27FC236}">
                <a16:creationId xmlns:a16="http://schemas.microsoft.com/office/drawing/2014/main" id="{2CB73823-51F3-5E5B-30C4-879566C04184}"/>
              </a:ext>
            </a:extLst>
          </p:cNvPr>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329" b="-3329"/>
            </a:stretch>
          </a:blipFill>
          <a:ln>
            <a:noFill/>
          </a:ln>
        </p:spPr>
        <p:txBody>
          <a:bodyPr/>
          <a:lstStyle/>
          <a:p>
            <a:endParaRPr lang="ko-KR" altLang="en-US"/>
          </a:p>
        </p:txBody>
      </p:sp>
      <p:cxnSp>
        <p:nvCxnSpPr>
          <p:cNvPr id="247" name="Google Shape;247;g32e0703728b_0_49">
            <a:extLst>
              <a:ext uri="{FF2B5EF4-FFF2-40B4-BE49-F238E27FC236}">
                <a16:creationId xmlns:a16="http://schemas.microsoft.com/office/drawing/2014/main" id="{0A91986A-C686-08AC-ABE1-A4F6CAF8AB23}"/>
              </a:ext>
            </a:extLst>
          </p:cNvPr>
          <p:cNvCxnSpPr/>
          <p:nvPr/>
        </p:nvCxnSpPr>
        <p:spPr>
          <a:xfrm>
            <a:off x="1028700" y="2529840"/>
            <a:ext cx="16230600" cy="0"/>
          </a:xfrm>
          <a:prstGeom prst="straightConnector1">
            <a:avLst/>
          </a:prstGeom>
          <a:noFill/>
          <a:ln w="19050" cap="flat" cmpd="sng">
            <a:solidFill>
              <a:srgbClr val="373737"/>
            </a:solidFill>
            <a:prstDash val="solid"/>
            <a:round/>
            <a:headEnd type="none" w="sm" len="sm"/>
            <a:tailEnd type="none" w="sm" len="sm"/>
          </a:ln>
        </p:spPr>
      </p:cxnSp>
      <p:sp>
        <p:nvSpPr>
          <p:cNvPr id="248" name="Google Shape;248;g32e0703728b_0_49">
            <a:extLst>
              <a:ext uri="{FF2B5EF4-FFF2-40B4-BE49-F238E27FC236}">
                <a16:creationId xmlns:a16="http://schemas.microsoft.com/office/drawing/2014/main" id="{38B813B4-8AB7-3956-3526-8146AEBD0665}"/>
              </a:ext>
            </a:extLst>
          </p:cNvPr>
          <p:cNvSpPr txBox="1"/>
          <p:nvPr/>
        </p:nvSpPr>
        <p:spPr>
          <a:xfrm>
            <a:off x="1896104" y="1366225"/>
            <a:ext cx="9468300" cy="781200"/>
          </a:xfrm>
          <a:prstGeom prst="rect">
            <a:avLst/>
          </a:prstGeom>
          <a:noFill/>
          <a:ln>
            <a:noFill/>
          </a:ln>
        </p:spPr>
        <p:txBody>
          <a:bodyPr spcFirstLastPara="1" wrap="square" lIns="0" tIns="0" rIns="0" bIns="0" anchor="t" anchorCtr="0">
            <a:spAutoFit/>
          </a:bodyPr>
          <a:lstStyle/>
          <a:p>
            <a:pPr marL="0" marR="0" lvl="0" indent="0" algn="l" rtl="0">
              <a:lnSpc>
                <a:spcPct val="140011"/>
              </a:lnSpc>
              <a:spcBef>
                <a:spcPts val="0"/>
              </a:spcBef>
              <a:spcAft>
                <a:spcPts val="0"/>
              </a:spcAft>
              <a:buNone/>
            </a:pPr>
            <a:r>
              <a:rPr lang="en-US" sz="5076" dirty="0" err="1">
                <a:solidFill>
                  <a:srgbClr val="2E5743"/>
                </a:solidFill>
              </a:rPr>
              <a:t>데이터</a:t>
            </a:r>
            <a:r>
              <a:rPr lang="en-US" sz="5076" dirty="0">
                <a:solidFill>
                  <a:srgbClr val="2E5743"/>
                </a:solidFill>
              </a:rPr>
              <a:t> </a:t>
            </a:r>
            <a:r>
              <a:rPr lang="en-US" sz="5076" dirty="0" err="1">
                <a:solidFill>
                  <a:srgbClr val="2E5743"/>
                </a:solidFill>
              </a:rPr>
              <a:t>전처리</a:t>
            </a:r>
            <a:endParaRPr dirty="0"/>
          </a:p>
        </p:txBody>
      </p:sp>
      <p:sp>
        <p:nvSpPr>
          <p:cNvPr id="249" name="Google Shape;249;g32e0703728b_0_49">
            <a:extLst>
              <a:ext uri="{FF2B5EF4-FFF2-40B4-BE49-F238E27FC236}">
                <a16:creationId xmlns:a16="http://schemas.microsoft.com/office/drawing/2014/main" id="{35D9B843-7335-8F4B-C48C-643C7E8D2180}"/>
              </a:ext>
            </a:extLst>
          </p:cNvPr>
          <p:cNvSpPr txBox="1"/>
          <p:nvPr/>
        </p:nvSpPr>
        <p:spPr>
          <a:xfrm>
            <a:off x="1028700" y="1060789"/>
            <a:ext cx="718200" cy="1181400"/>
          </a:xfrm>
          <a:prstGeom prst="rect">
            <a:avLst/>
          </a:prstGeom>
          <a:noFill/>
          <a:ln>
            <a:noFill/>
          </a:ln>
        </p:spPr>
        <p:txBody>
          <a:bodyPr spcFirstLastPara="1" wrap="square" lIns="0" tIns="0" rIns="0" bIns="0" anchor="t" anchorCtr="0">
            <a:spAutoFit/>
          </a:bodyPr>
          <a:lstStyle/>
          <a:p>
            <a:pPr marL="0" marR="0" lvl="0" indent="0" algn="l" rtl="0">
              <a:lnSpc>
                <a:spcPct val="140007"/>
              </a:lnSpc>
              <a:spcBef>
                <a:spcPts val="0"/>
              </a:spcBef>
              <a:spcAft>
                <a:spcPts val="0"/>
              </a:spcAft>
              <a:buNone/>
            </a:pPr>
            <a:r>
              <a:rPr lang="en-US" sz="7676">
                <a:solidFill>
                  <a:srgbClr val="2E5743"/>
                </a:solidFill>
              </a:rPr>
              <a:t>5</a:t>
            </a:r>
            <a:endParaRPr/>
          </a:p>
        </p:txBody>
      </p:sp>
      <p:pic>
        <p:nvPicPr>
          <p:cNvPr id="3" name="그림 2">
            <a:extLst>
              <a:ext uri="{FF2B5EF4-FFF2-40B4-BE49-F238E27FC236}">
                <a16:creationId xmlns:a16="http://schemas.microsoft.com/office/drawing/2014/main" id="{528D52EE-D172-59D2-FEC5-FE5E44BF1BC8}"/>
              </a:ext>
            </a:extLst>
          </p:cNvPr>
          <p:cNvPicPr>
            <a:picLocks noChangeAspect="1"/>
          </p:cNvPicPr>
          <p:nvPr/>
        </p:nvPicPr>
        <p:blipFill>
          <a:blip r:embed="rId4"/>
          <a:srcRect l="509" t="4022"/>
          <a:stretch/>
        </p:blipFill>
        <p:spPr>
          <a:xfrm>
            <a:off x="1028700" y="4248151"/>
            <a:ext cx="6996109" cy="2443356"/>
          </a:xfrm>
          <a:prstGeom prst="rect">
            <a:avLst/>
          </a:prstGeom>
        </p:spPr>
      </p:pic>
      <p:pic>
        <p:nvPicPr>
          <p:cNvPr id="6" name="그림 5">
            <a:extLst>
              <a:ext uri="{FF2B5EF4-FFF2-40B4-BE49-F238E27FC236}">
                <a16:creationId xmlns:a16="http://schemas.microsoft.com/office/drawing/2014/main" id="{933754B4-50DA-00CE-2F55-B060AEA2CD13}"/>
              </a:ext>
            </a:extLst>
          </p:cNvPr>
          <p:cNvPicPr>
            <a:picLocks noChangeAspect="1"/>
          </p:cNvPicPr>
          <p:nvPr/>
        </p:nvPicPr>
        <p:blipFill>
          <a:blip r:embed="rId5"/>
          <a:stretch>
            <a:fillRect/>
          </a:stretch>
        </p:blipFill>
        <p:spPr>
          <a:xfrm>
            <a:off x="1028699" y="6691507"/>
            <a:ext cx="6996109" cy="2721289"/>
          </a:xfrm>
          <a:prstGeom prst="rect">
            <a:avLst/>
          </a:prstGeom>
        </p:spPr>
      </p:pic>
      <p:pic>
        <p:nvPicPr>
          <p:cNvPr id="10" name="그림 9">
            <a:extLst>
              <a:ext uri="{FF2B5EF4-FFF2-40B4-BE49-F238E27FC236}">
                <a16:creationId xmlns:a16="http://schemas.microsoft.com/office/drawing/2014/main" id="{6894EFB1-DAE3-EB9B-B832-3A2CD3EF26E4}"/>
              </a:ext>
            </a:extLst>
          </p:cNvPr>
          <p:cNvPicPr>
            <a:picLocks noChangeAspect="1"/>
          </p:cNvPicPr>
          <p:nvPr/>
        </p:nvPicPr>
        <p:blipFill>
          <a:blip r:embed="rId6"/>
          <a:stretch>
            <a:fillRect/>
          </a:stretch>
        </p:blipFill>
        <p:spPr>
          <a:xfrm>
            <a:off x="9266710" y="4248152"/>
            <a:ext cx="7992590" cy="5164640"/>
          </a:xfrm>
          <a:prstGeom prst="rect">
            <a:avLst/>
          </a:prstGeom>
        </p:spPr>
      </p:pic>
      <p:sp>
        <p:nvSpPr>
          <p:cNvPr id="11" name="Google Shape;250;g32e0703728b_0_49">
            <a:extLst>
              <a:ext uri="{FF2B5EF4-FFF2-40B4-BE49-F238E27FC236}">
                <a16:creationId xmlns:a16="http://schemas.microsoft.com/office/drawing/2014/main" id="{5A582DE7-2C0A-D2C7-7251-1968BC2E203F}"/>
              </a:ext>
            </a:extLst>
          </p:cNvPr>
          <p:cNvSpPr txBox="1"/>
          <p:nvPr/>
        </p:nvSpPr>
        <p:spPr>
          <a:xfrm>
            <a:off x="1028699" y="2589090"/>
            <a:ext cx="3790950" cy="646331"/>
          </a:xfrm>
          <a:prstGeom prst="rect">
            <a:avLst/>
          </a:prstGeom>
          <a:noFill/>
          <a:ln>
            <a:noFill/>
          </a:ln>
        </p:spPr>
        <p:txBody>
          <a:bodyPr spcFirstLastPara="1" wrap="square" lIns="0" tIns="0" rIns="0" bIns="0" anchor="t" anchorCtr="0">
            <a:spAutoFit/>
          </a:bodyPr>
          <a:lstStyle/>
          <a:p>
            <a:pPr marL="0" marR="0" lvl="0" indent="0" algn="l" rtl="0">
              <a:lnSpc>
                <a:spcPct val="140055"/>
              </a:lnSpc>
              <a:spcBef>
                <a:spcPts val="0"/>
              </a:spcBef>
              <a:spcAft>
                <a:spcPts val="0"/>
              </a:spcAft>
              <a:buNone/>
            </a:pPr>
            <a:r>
              <a:rPr lang="ko-KR" altLang="en-US" sz="3000" b="1" dirty="0">
                <a:solidFill>
                  <a:srgbClr val="373737"/>
                </a:solidFill>
              </a:rPr>
              <a:t>학습을 예측할 데이터</a:t>
            </a:r>
            <a:endParaRPr sz="3000" dirty="0">
              <a:solidFill>
                <a:srgbClr val="373737"/>
              </a:solidFill>
            </a:endParaRPr>
          </a:p>
        </p:txBody>
      </p:sp>
      <p:sp>
        <p:nvSpPr>
          <p:cNvPr id="12" name="화살표: 오른쪽 11">
            <a:extLst>
              <a:ext uri="{FF2B5EF4-FFF2-40B4-BE49-F238E27FC236}">
                <a16:creationId xmlns:a16="http://schemas.microsoft.com/office/drawing/2014/main" id="{CF99D328-D883-1CEE-263E-CE97F3F520C3}"/>
              </a:ext>
            </a:extLst>
          </p:cNvPr>
          <p:cNvSpPr/>
          <p:nvPr/>
        </p:nvSpPr>
        <p:spPr>
          <a:xfrm>
            <a:off x="8153400" y="5936938"/>
            <a:ext cx="1113309" cy="942965"/>
          </a:xfrm>
          <a:prstGeom prst="rightArrow">
            <a:avLst/>
          </a:prstGeom>
          <a:solidFill>
            <a:srgbClr val="C4BD9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3181166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5">
          <a:extLst>
            <a:ext uri="{FF2B5EF4-FFF2-40B4-BE49-F238E27FC236}">
              <a16:creationId xmlns:a16="http://schemas.microsoft.com/office/drawing/2014/main" id="{FE1EDC9C-CF60-9488-FD36-CDE08A2D8711}"/>
            </a:ext>
          </a:extLst>
        </p:cNvPr>
        <p:cNvGrpSpPr/>
        <p:nvPr/>
      </p:nvGrpSpPr>
      <p:grpSpPr>
        <a:xfrm>
          <a:off x="0" y="0"/>
          <a:ext cx="0" cy="0"/>
          <a:chOff x="0" y="0"/>
          <a:chExt cx="0" cy="0"/>
        </a:xfrm>
      </p:grpSpPr>
      <p:sp>
        <p:nvSpPr>
          <p:cNvPr id="246" name="Google Shape;246;g32e0703728b_0_49">
            <a:extLst>
              <a:ext uri="{FF2B5EF4-FFF2-40B4-BE49-F238E27FC236}">
                <a16:creationId xmlns:a16="http://schemas.microsoft.com/office/drawing/2014/main" id="{E8B54C95-92B4-C443-2754-3D284B0D5E71}"/>
              </a:ext>
            </a:extLst>
          </p:cNvPr>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329" b="-3329"/>
            </a:stretch>
          </a:blipFill>
          <a:ln>
            <a:noFill/>
          </a:ln>
        </p:spPr>
        <p:txBody>
          <a:bodyPr/>
          <a:lstStyle/>
          <a:p>
            <a:endParaRPr lang="ko-KR" altLang="en-US"/>
          </a:p>
        </p:txBody>
      </p:sp>
      <p:cxnSp>
        <p:nvCxnSpPr>
          <p:cNvPr id="247" name="Google Shape;247;g32e0703728b_0_49">
            <a:extLst>
              <a:ext uri="{FF2B5EF4-FFF2-40B4-BE49-F238E27FC236}">
                <a16:creationId xmlns:a16="http://schemas.microsoft.com/office/drawing/2014/main" id="{BF092D1C-9D35-8825-4866-52917FB4C50F}"/>
              </a:ext>
            </a:extLst>
          </p:cNvPr>
          <p:cNvCxnSpPr/>
          <p:nvPr/>
        </p:nvCxnSpPr>
        <p:spPr>
          <a:xfrm>
            <a:off x="1028700" y="2529840"/>
            <a:ext cx="16230600" cy="0"/>
          </a:xfrm>
          <a:prstGeom prst="straightConnector1">
            <a:avLst/>
          </a:prstGeom>
          <a:noFill/>
          <a:ln w="19050" cap="flat" cmpd="sng">
            <a:solidFill>
              <a:srgbClr val="373737"/>
            </a:solidFill>
            <a:prstDash val="solid"/>
            <a:round/>
            <a:headEnd type="none" w="sm" len="sm"/>
            <a:tailEnd type="none" w="sm" len="sm"/>
          </a:ln>
        </p:spPr>
      </p:cxnSp>
      <p:sp>
        <p:nvSpPr>
          <p:cNvPr id="248" name="Google Shape;248;g32e0703728b_0_49">
            <a:extLst>
              <a:ext uri="{FF2B5EF4-FFF2-40B4-BE49-F238E27FC236}">
                <a16:creationId xmlns:a16="http://schemas.microsoft.com/office/drawing/2014/main" id="{E5A7E96E-61B0-AF61-E6EB-BB237DF8D430}"/>
              </a:ext>
            </a:extLst>
          </p:cNvPr>
          <p:cNvSpPr txBox="1"/>
          <p:nvPr/>
        </p:nvSpPr>
        <p:spPr>
          <a:xfrm>
            <a:off x="1896104" y="1366225"/>
            <a:ext cx="9468300" cy="781200"/>
          </a:xfrm>
          <a:prstGeom prst="rect">
            <a:avLst/>
          </a:prstGeom>
          <a:noFill/>
          <a:ln>
            <a:noFill/>
          </a:ln>
        </p:spPr>
        <p:txBody>
          <a:bodyPr spcFirstLastPara="1" wrap="square" lIns="0" tIns="0" rIns="0" bIns="0" anchor="t" anchorCtr="0">
            <a:spAutoFit/>
          </a:bodyPr>
          <a:lstStyle/>
          <a:p>
            <a:pPr marL="0" marR="0" lvl="0" indent="0" algn="l" rtl="0">
              <a:lnSpc>
                <a:spcPct val="140011"/>
              </a:lnSpc>
              <a:spcBef>
                <a:spcPts val="0"/>
              </a:spcBef>
              <a:spcAft>
                <a:spcPts val="0"/>
              </a:spcAft>
              <a:buNone/>
            </a:pPr>
            <a:r>
              <a:rPr lang="en-US" sz="5076" dirty="0" err="1">
                <a:solidFill>
                  <a:srgbClr val="2E5743"/>
                </a:solidFill>
              </a:rPr>
              <a:t>데이터</a:t>
            </a:r>
            <a:r>
              <a:rPr lang="en-US" sz="5076" dirty="0">
                <a:solidFill>
                  <a:srgbClr val="2E5743"/>
                </a:solidFill>
              </a:rPr>
              <a:t> </a:t>
            </a:r>
            <a:r>
              <a:rPr lang="en-US" sz="5076" dirty="0" err="1">
                <a:solidFill>
                  <a:srgbClr val="2E5743"/>
                </a:solidFill>
              </a:rPr>
              <a:t>전처리</a:t>
            </a:r>
            <a:endParaRPr dirty="0"/>
          </a:p>
        </p:txBody>
      </p:sp>
      <p:sp>
        <p:nvSpPr>
          <p:cNvPr id="249" name="Google Shape;249;g32e0703728b_0_49">
            <a:extLst>
              <a:ext uri="{FF2B5EF4-FFF2-40B4-BE49-F238E27FC236}">
                <a16:creationId xmlns:a16="http://schemas.microsoft.com/office/drawing/2014/main" id="{54D9A985-DA23-5405-BFA1-6A3A5A046D8B}"/>
              </a:ext>
            </a:extLst>
          </p:cNvPr>
          <p:cNvSpPr txBox="1"/>
          <p:nvPr/>
        </p:nvSpPr>
        <p:spPr>
          <a:xfrm>
            <a:off x="1028700" y="1060789"/>
            <a:ext cx="718200" cy="1181400"/>
          </a:xfrm>
          <a:prstGeom prst="rect">
            <a:avLst/>
          </a:prstGeom>
          <a:noFill/>
          <a:ln>
            <a:noFill/>
          </a:ln>
        </p:spPr>
        <p:txBody>
          <a:bodyPr spcFirstLastPara="1" wrap="square" lIns="0" tIns="0" rIns="0" bIns="0" anchor="t" anchorCtr="0">
            <a:spAutoFit/>
          </a:bodyPr>
          <a:lstStyle/>
          <a:p>
            <a:pPr marL="0" marR="0" lvl="0" indent="0" algn="l" rtl="0">
              <a:lnSpc>
                <a:spcPct val="140007"/>
              </a:lnSpc>
              <a:spcBef>
                <a:spcPts val="0"/>
              </a:spcBef>
              <a:spcAft>
                <a:spcPts val="0"/>
              </a:spcAft>
              <a:buNone/>
            </a:pPr>
            <a:r>
              <a:rPr lang="en-US" sz="7676">
                <a:solidFill>
                  <a:srgbClr val="2E5743"/>
                </a:solidFill>
              </a:rPr>
              <a:t>5</a:t>
            </a:r>
            <a:endParaRPr/>
          </a:p>
        </p:txBody>
      </p:sp>
      <p:sp>
        <p:nvSpPr>
          <p:cNvPr id="250" name="Google Shape;250;g32e0703728b_0_49">
            <a:extLst>
              <a:ext uri="{FF2B5EF4-FFF2-40B4-BE49-F238E27FC236}">
                <a16:creationId xmlns:a16="http://schemas.microsoft.com/office/drawing/2014/main" id="{23770D8D-FE4A-0CCE-FF23-81EE946C197D}"/>
              </a:ext>
            </a:extLst>
          </p:cNvPr>
          <p:cNvSpPr txBox="1"/>
          <p:nvPr/>
        </p:nvSpPr>
        <p:spPr>
          <a:xfrm>
            <a:off x="962024" y="2704166"/>
            <a:ext cx="3267076" cy="646331"/>
          </a:xfrm>
          <a:prstGeom prst="rect">
            <a:avLst/>
          </a:prstGeom>
          <a:noFill/>
          <a:ln>
            <a:noFill/>
          </a:ln>
        </p:spPr>
        <p:txBody>
          <a:bodyPr spcFirstLastPara="1" wrap="square" lIns="0" tIns="0" rIns="0" bIns="0" anchor="t" anchorCtr="0">
            <a:spAutoFit/>
          </a:bodyPr>
          <a:lstStyle/>
          <a:p>
            <a:pPr marL="0" marR="0" lvl="0" indent="0" algn="l" rtl="0">
              <a:lnSpc>
                <a:spcPct val="140055"/>
              </a:lnSpc>
              <a:spcBef>
                <a:spcPts val="0"/>
              </a:spcBef>
              <a:spcAft>
                <a:spcPts val="0"/>
              </a:spcAft>
              <a:buNone/>
            </a:pPr>
            <a:r>
              <a:rPr lang="ko-KR" altLang="en-US" sz="3000" b="1" dirty="0">
                <a:solidFill>
                  <a:srgbClr val="373737"/>
                </a:solidFill>
              </a:rPr>
              <a:t>추후 활용 데이터</a:t>
            </a:r>
            <a:endParaRPr sz="3000" dirty="0">
              <a:solidFill>
                <a:srgbClr val="373737"/>
              </a:solidFill>
            </a:endParaRPr>
          </a:p>
        </p:txBody>
      </p:sp>
      <p:pic>
        <p:nvPicPr>
          <p:cNvPr id="5" name="그림 4">
            <a:extLst>
              <a:ext uri="{FF2B5EF4-FFF2-40B4-BE49-F238E27FC236}">
                <a16:creationId xmlns:a16="http://schemas.microsoft.com/office/drawing/2014/main" id="{D5A807B5-B613-E522-17B3-95B6998D49E0}"/>
              </a:ext>
            </a:extLst>
          </p:cNvPr>
          <p:cNvPicPr>
            <a:picLocks noChangeAspect="1"/>
          </p:cNvPicPr>
          <p:nvPr/>
        </p:nvPicPr>
        <p:blipFill>
          <a:blip r:embed="rId4"/>
          <a:stretch>
            <a:fillRect/>
          </a:stretch>
        </p:blipFill>
        <p:spPr>
          <a:xfrm>
            <a:off x="9525002" y="6395047"/>
            <a:ext cx="7372347" cy="3404201"/>
          </a:xfrm>
          <a:prstGeom prst="rect">
            <a:avLst/>
          </a:prstGeom>
        </p:spPr>
      </p:pic>
      <p:pic>
        <p:nvPicPr>
          <p:cNvPr id="7" name="그림 6">
            <a:extLst>
              <a:ext uri="{FF2B5EF4-FFF2-40B4-BE49-F238E27FC236}">
                <a16:creationId xmlns:a16="http://schemas.microsoft.com/office/drawing/2014/main" id="{5ED5E125-8F63-D346-F3BE-7B9D7AA9341B}"/>
              </a:ext>
            </a:extLst>
          </p:cNvPr>
          <p:cNvPicPr>
            <a:picLocks noChangeAspect="1"/>
          </p:cNvPicPr>
          <p:nvPr/>
        </p:nvPicPr>
        <p:blipFill>
          <a:blip r:embed="rId5"/>
          <a:stretch>
            <a:fillRect/>
          </a:stretch>
        </p:blipFill>
        <p:spPr>
          <a:xfrm>
            <a:off x="9525003" y="2817492"/>
            <a:ext cx="7372346" cy="3404205"/>
          </a:xfrm>
          <a:prstGeom prst="rect">
            <a:avLst/>
          </a:prstGeom>
        </p:spPr>
      </p:pic>
      <p:pic>
        <p:nvPicPr>
          <p:cNvPr id="9" name="그림 8">
            <a:extLst>
              <a:ext uri="{FF2B5EF4-FFF2-40B4-BE49-F238E27FC236}">
                <a16:creationId xmlns:a16="http://schemas.microsoft.com/office/drawing/2014/main" id="{E4C410F6-3D4B-A660-4758-D8AB928398F1}"/>
              </a:ext>
            </a:extLst>
          </p:cNvPr>
          <p:cNvPicPr>
            <a:picLocks noChangeAspect="1"/>
          </p:cNvPicPr>
          <p:nvPr/>
        </p:nvPicPr>
        <p:blipFill>
          <a:blip r:embed="rId6"/>
          <a:stretch>
            <a:fillRect/>
          </a:stretch>
        </p:blipFill>
        <p:spPr>
          <a:xfrm>
            <a:off x="1028700" y="3528594"/>
            <a:ext cx="7372347" cy="5904261"/>
          </a:xfrm>
          <a:prstGeom prst="rect">
            <a:avLst/>
          </a:prstGeom>
        </p:spPr>
      </p:pic>
    </p:spTree>
    <p:extLst>
      <p:ext uri="{BB962C8B-B14F-4D97-AF65-F5344CB8AC3E}">
        <p14:creationId xmlns:p14="http://schemas.microsoft.com/office/powerpoint/2010/main" val="18342205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5">
          <a:extLst>
            <a:ext uri="{FF2B5EF4-FFF2-40B4-BE49-F238E27FC236}">
              <a16:creationId xmlns:a16="http://schemas.microsoft.com/office/drawing/2014/main" id="{278B6C7E-3F70-1613-2AC7-4AA6BF073C57}"/>
            </a:ext>
          </a:extLst>
        </p:cNvPr>
        <p:cNvGrpSpPr/>
        <p:nvPr/>
      </p:nvGrpSpPr>
      <p:grpSpPr>
        <a:xfrm>
          <a:off x="0" y="0"/>
          <a:ext cx="0" cy="0"/>
          <a:chOff x="0" y="0"/>
          <a:chExt cx="0" cy="0"/>
        </a:xfrm>
      </p:grpSpPr>
      <p:sp>
        <p:nvSpPr>
          <p:cNvPr id="246" name="Google Shape;246;g32e0703728b_0_49">
            <a:extLst>
              <a:ext uri="{FF2B5EF4-FFF2-40B4-BE49-F238E27FC236}">
                <a16:creationId xmlns:a16="http://schemas.microsoft.com/office/drawing/2014/main" id="{663B7E10-1706-66E6-0624-DB295B4C1CC0}"/>
              </a:ext>
            </a:extLst>
          </p:cNvPr>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329" b="-3329"/>
            </a:stretch>
          </a:blipFill>
          <a:ln>
            <a:noFill/>
          </a:ln>
        </p:spPr>
        <p:txBody>
          <a:bodyPr/>
          <a:lstStyle/>
          <a:p>
            <a:endParaRPr lang="ko-KR" altLang="en-US"/>
          </a:p>
        </p:txBody>
      </p:sp>
      <p:cxnSp>
        <p:nvCxnSpPr>
          <p:cNvPr id="247" name="Google Shape;247;g32e0703728b_0_49">
            <a:extLst>
              <a:ext uri="{FF2B5EF4-FFF2-40B4-BE49-F238E27FC236}">
                <a16:creationId xmlns:a16="http://schemas.microsoft.com/office/drawing/2014/main" id="{171FCA39-0333-1206-5942-54636D74A608}"/>
              </a:ext>
            </a:extLst>
          </p:cNvPr>
          <p:cNvCxnSpPr/>
          <p:nvPr/>
        </p:nvCxnSpPr>
        <p:spPr>
          <a:xfrm>
            <a:off x="1028700" y="2529840"/>
            <a:ext cx="16230600" cy="0"/>
          </a:xfrm>
          <a:prstGeom prst="straightConnector1">
            <a:avLst/>
          </a:prstGeom>
          <a:noFill/>
          <a:ln w="19050" cap="flat" cmpd="sng">
            <a:solidFill>
              <a:srgbClr val="373737"/>
            </a:solidFill>
            <a:prstDash val="solid"/>
            <a:round/>
            <a:headEnd type="none" w="sm" len="sm"/>
            <a:tailEnd type="none" w="sm" len="sm"/>
          </a:ln>
        </p:spPr>
      </p:cxnSp>
      <p:sp>
        <p:nvSpPr>
          <p:cNvPr id="248" name="Google Shape;248;g32e0703728b_0_49">
            <a:extLst>
              <a:ext uri="{FF2B5EF4-FFF2-40B4-BE49-F238E27FC236}">
                <a16:creationId xmlns:a16="http://schemas.microsoft.com/office/drawing/2014/main" id="{D7A4529C-E87F-8FB4-761A-5D2FC7CAAC02}"/>
              </a:ext>
            </a:extLst>
          </p:cNvPr>
          <p:cNvSpPr txBox="1"/>
          <p:nvPr/>
        </p:nvSpPr>
        <p:spPr>
          <a:xfrm>
            <a:off x="1896104" y="1366225"/>
            <a:ext cx="9468300" cy="1395190"/>
          </a:xfrm>
          <a:prstGeom prst="rect">
            <a:avLst/>
          </a:prstGeom>
          <a:noFill/>
          <a:ln>
            <a:noFill/>
          </a:ln>
        </p:spPr>
        <p:txBody>
          <a:bodyPr spcFirstLastPara="1" wrap="square" lIns="0" tIns="0" rIns="0" bIns="0" anchor="t" anchorCtr="0">
            <a:spAutoFit/>
          </a:bodyPr>
          <a:lstStyle/>
          <a:p>
            <a:pPr marL="0" marR="0" lvl="0" indent="0" algn="l" rtl="0">
              <a:lnSpc>
                <a:spcPct val="140011"/>
              </a:lnSpc>
              <a:spcBef>
                <a:spcPts val="0"/>
              </a:spcBef>
              <a:spcAft>
                <a:spcPts val="0"/>
              </a:spcAft>
              <a:buNone/>
            </a:pPr>
            <a:r>
              <a:rPr lang="ko-KR" altLang="en-US" sz="5076" dirty="0">
                <a:solidFill>
                  <a:srgbClr val="2E5743"/>
                </a:solidFill>
              </a:rPr>
              <a:t>상관분석 및 시각화</a:t>
            </a:r>
            <a:endParaRPr lang="en-US" altLang="ko-KR" sz="5076" dirty="0">
              <a:solidFill>
                <a:srgbClr val="2E5743"/>
              </a:solidFill>
            </a:endParaRPr>
          </a:p>
          <a:p>
            <a:pPr marL="0" marR="0" lvl="0" indent="0" algn="l" rtl="0">
              <a:lnSpc>
                <a:spcPct val="140011"/>
              </a:lnSpc>
              <a:spcBef>
                <a:spcPts val="0"/>
              </a:spcBef>
              <a:spcAft>
                <a:spcPts val="0"/>
              </a:spcAft>
              <a:buNone/>
            </a:pPr>
            <a:endParaRPr dirty="0"/>
          </a:p>
        </p:txBody>
      </p:sp>
      <p:sp>
        <p:nvSpPr>
          <p:cNvPr id="249" name="Google Shape;249;g32e0703728b_0_49">
            <a:extLst>
              <a:ext uri="{FF2B5EF4-FFF2-40B4-BE49-F238E27FC236}">
                <a16:creationId xmlns:a16="http://schemas.microsoft.com/office/drawing/2014/main" id="{594A8F8F-C3CE-A308-0844-8711BEDB8422}"/>
              </a:ext>
            </a:extLst>
          </p:cNvPr>
          <p:cNvSpPr txBox="1"/>
          <p:nvPr/>
        </p:nvSpPr>
        <p:spPr>
          <a:xfrm>
            <a:off x="1028700" y="1060789"/>
            <a:ext cx="718200" cy="1653722"/>
          </a:xfrm>
          <a:prstGeom prst="rect">
            <a:avLst/>
          </a:prstGeom>
          <a:noFill/>
          <a:ln>
            <a:noFill/>
          </a:ln>
        </p:spPr>
        <p:txBody>
          <a:bodyPr spcFirstLastPara="1" wrap="square" lIns="0" tIns="0" rIns="0" bIns="0" anchor="t" anchorCtr="0">
            <a:spAutoFit/>
          </a:bodyPr>
          <a:lstStyle/>
          <a:p>
            <a:pPr marL="0" marR="0" lvl="0" indent="0" algn="l" rtl="0">
              <a:lnSpc>
                <a:spcPct val="140007"/>
              </a:lnSpc>
              <a:spcBef>
                <a:spcPts val="0"/>
              </a:spcBef>
              <a:spcAft>
                <a:spcPts val="0"/>
              </a:spcAft>
              <a:buNone/>
            </a:pPr>
            <a:r>
              <a:rPr lang="en-US" sz="7676" dirty="0">
                <a:solidFill>
                  <a:srgbClr val="2E5743"/>
                </a:solidFill>
              </a:rPr>
              <a:t>6</a:t>
            </a:r>
            <a:endParaRPr dirty="0"/>
          </a:p>
        </p:txBody>
      </p:sp>
      <p:sp>
        <p:nvSpPr>
          <p:cNvPr id="2" name="Google Shape;250;g32e0703728b_0_49">
            <a:extLst>
              <a:ext uri="{FF2B5EF4-FFF2-40B4-BE49-F238E27FC236}">
                <a16:creationId xmlns:a16="http://schemas.microsoft.com/office/drawing/2014/main" id="{AF7891DB-0036-821B-6DD1-0A2A2EB7DC2A}"/>
              </a:ext>
            </a:extLst>
          </p:cNvPr>
          <p:cNvSpPr txBox="1"/>
          <p:nvPr/>
        </p:nvSpPr>
        <p:spPr>
          <a:xfrm>
            <a:off x="962024" y="2704166"/>
            <a:ext cx="3762376" cy="646331"/>
          </a:xfrm>
          <a:prstGeom prst="rect">
            <a:avLst/>
          </a:prstGeom>
          <a:noFill/>
          <a:ln>
            <a:noFill/>
          </a:ln>
        </p:spPr>
        <p:txBody>
          <a:bodyPr spcFirstLastPara="1" wrap="square" lIns="0" tIns="0" rIns="0" bIns="0" anchor="t" anchorCtr="0">
            <a:spAutoFit/>
          </a:bodyPr>
          <a:lstStyle/>
          <a:p>
            <a:pPr marL="0" marR="0" lvl="0" indent="0" algn="l" rtl="0">
              <a:lnSpc>
                <a:spcPct val="140055"/>
              </a:lnSpc>
              <a:spcBef>
                <a:spcPts val="0"/>
              </a:spcBef>
              <a:spcAft>
                <a:spcPts val="0"/>
              </a:spcAft>
              <a:buNone/>
            </a:pPr>
            <a:r>
              <a:rPr lang="ko-KR" altLang="en-US" sz="3000" b="1" dirty="0">
                <a:solidFill>
                  <a:srgbClr val="373737"/>
                </a:solidFill>
              </a:rPr>
              <a:t>한국인 데이터 시각화</a:t>
            </a:r>
            <a:endParaRPr sz="3000" dirty="0">
              <a:solidFill>
                <a:srgbClr val="373737"/>
              </a:solidFill>
            </a:endParaRPr>
          </a:p>
        </p:txBody>
      </p:sp>
      <p:pic>
        <p:nvPicPr>
          <p:cNvPr id="11" name="그림 10">
            <a:extLst>
              <a:ext uri="{FF2B5EF4-FFF2-40B4-BE49-F238E27FC236}">
                <a16:creationId xmlns:a16="http://schemas.microsoft.com/office/drawing/2014/main" id="{46A39BF8-EF10-39AD-C128-1629D1E0311F}"/>
              </a:ext>
            </a:extLst>
          </p:cNvPr>
          <p:cNvPicPr>
            <a:picLocks noChangeAspect="1"/>
          </p:cNvPicPr>
          <p:nvPr/>
        </p:nvPicPr>
        <p:blipFill>
          <a:blip r:embed="rId4"/>
          <a:stretch>
            <a:fillRect/>
          </a:stretch>
        </p:blipFill>
        <p:spPr>
          <a:xfrm>
            <a:off x="962024" y="3524822"/>
            <a:ext cx="16297276" cy="6462859"/>
          </a:xfrm>
          <a:prstGeom prst="rect">
            <a:avLst/>
          </a:prstGeom>
        </p:spPr>
      </p:pic>
    </p:spTree>
    <p:extLst>
      <p:ext uri="{BB962C8B-B14F-4D97-AF65-F5344CB8AC3E}">
        <p14:creationId xmlns:p14="http://schemas.microsoft.com/office/powerpoint/2010/main" val="24937351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5">
          <a:extLst>
            <a:ext uri="{FF2B5EF4-FFF2-40B4-BE49-F238E27FC236}">
              <a16:creationId xmlns:a16="http://schemas.microsoft.com/office/drawing/2014/main" id="{33729F01-BCA8-47C4-E287-1A8BD2E6FF2F}"/>
            </a:ext>
          </a:extLst>
        </p:cNvPr>
        <p:cNvGrpSpPr/>
        <p:nvPr/>
      </p:nvGrpSpPr>
      <p:grpSpPr>
        <a:xfrm>
          <a:off x="0" y="0"/>
          <a:ext cx="0" cy="0"/>
          <a:chOff x="0" y="0"/>
          <a:chExt cx="0" cy="0"/>
        </a:xfrm>
      </p:grpSpPr>
      <p:sp>
        <p:nvSpPr>
          <p:cNvPr id="246" name="Google Shape;246;g32e0703728b_0_49">
            <a:extLst>
              <a:ext uri="{FF2B5EF4-FFF2-40B4-BE49-F238E27FC236}">
                <a16:creationId xmlns:a16="http://schemas.microsoft.com/office/drawing/2014/main" id="{67F28EA3-E607-8B42-EEDC-64CCB2FB7B30}"/>
              </a:ext>
            </a:extLst>
          </p:cNvPr>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329" b="-3329"/>
            </a:stretch>
          </a:blipFill>
          <a:ln>
            <a:noFill/>
          </a:ln>
        </p:spPr>
        <p:txBody>
          <a:bodyPr/>
          <a:lstStyle/>
          <a:p>
            <a:endParaRPr lang="ko-KR" altLang="en-US"/>
          </a:p>
        </p:txBody>
      </p:sp>
      <p:cxnSp>
        <p:nvCxnSpPr>
          <p:cNvPr id="247" name="Google Shape;247;g32e0703728b_0_49">
            <a:extLst>
              <a:ext uri="{FF2B5EF4-FFF2-40B4-BE49-F238E27FC236}">
                <a16:creationId xmlns:a16="http://schemas.microsoft.com/office/drawing/2014/main" id="{D5331865-E817-9E06-F2D6-97AB18FFD035}"/>
              </a:ext>
            </a:extLst>
          </p:cNvPr>
          <p:cNvCxnSpPr/>
          <p:nvPr/>
        </p:nvCxnSpPr>
        <p:spPr>
          <a:xfrm>
            <a:off x="1028700" y="2529840"/>
            <a:ext cx="16230600" cy="0"/>
          </a:xfrm>
          <a:prstGeom prst="straightConnector1">
            <a:avLst/>
          </a:prstGeom>
          <a:noFill/>
          <a:ln w="19050" cap="flat" cmpd="sng">
            <a:solidFill>
              <a:srgbClr val="373737"/>
            </a:solidFill>
            <a:prstDash val="solid"/>
            <a:round/>
            <a:headEnd type="none" w="sm" len="sm"/>
            <a:tailEnd type="none" w="sm" len="sm"/>
          </a:ln>
        </p:spPr>
      </p:cxnSp>
      <p:sp>
        <p:nvSpPr>
          <p:cNvPr id="248" name="Google Shape;248;g32e0703728b_0_49">
            <a:extLst>
              <a:ext uri="{FF2B5EF4-FFF2-40B4-BE49-F238E27FC236}">
                <a16:creationId xmlns:a16="http://schemas.microsoft.com/office/drawing/2014/main" id="{C082E59D-615F-DB5F-6578-C1C177CA4CA7}"/>
              </a:ext>
            </a:extLst>
          </p:cNvPr>
          <p:cNvSpPr txBox="1"/>
          <p:nvPr/>
        </p:nvSpPr>
        <p:spPr>
          <a:xfrm>
            <a:off x="1896104" y="1366225"/>
            <a:ext cx="9468300" cy="1395190"/>
          </a:xfrm>
          <a:prstGeom prst="rect">
            <a:avLst/>
          </a:prstGeom>
          <a:noFill/>
          <a:ln>
            <a:noFill/>
          </a:ln>
        </p:spPr>
        <p:txBody>
          <a:bodyPr spcFirstLastPara="1" wrap="square" lIns="0" tIns="0" rIns="0" bIns="0" anchor="t" anchorCtr="0">
            <a:spAutoFit/>
          </a:bodyPr>
          <a:lstStyle/>
          <a:p>
            <a:pPr marL="0" marR="0" lvl="0" indent="0" algn="l" rtl="0">
              <a:lnSpc>
                <a:spcPct val="140011"/>
              </a:lnSpc>
              <a:spcBef>
                <a:spcPts val="0"/>
              </a:spcBef>
              <a:spcAft>
                <a:spcPts val="0"/>
              </a:spcAft>
              <a:buNone/>
            </a:pPr>
            <a:r>
              <a:rPr lang="ko-KR" altLang="en-US" sz="5076" dirty="0">
                <a:solidFill>
                  <a:srgbClr val="2E5743"/>
                </a:solidFill>
              </a:rPr>
              <a:t>상관분석 및 시각화</a:t>
            </a:r>
            <a:endParaRPr lang="en-US" altLang="ko-KR" sz="5076" dirty="0">
              <a:solidFill>
                <a:srgbClr val="2E5743"/>
              </a:solidFill>
            </a:endParaRPr>
          </a:p>
          <a:p>
            <a:pPr marL="0" marR="0" lvl="0" indent="0" algn="l" rtl="0">
              <a:lnSpc>
                <a:spcPct val="140011"/>
              </a:lnSpc>
              <a:spcBef>
                <a:spcPts val="0"/>
              </a:spcBef>
              <a:spcAft>
                <a:spcPts val="0"/>
              </a:spcAft>
              <a:buNone/>
            </a:pPr>
            <a:endParaRPr dirty="0"/>
          </a:p>
        </p:txBody>
      </p:sp>
      <p:sp>
        <p:nvSpPr>
          <p:cNvPr id="249" name="Google Shape;249;g32e0703728b_0_49">
            <a:extLst>
              <a:ext uri="{FF2B5EF4-FFF2-40B4-BE49-F238E27FC236}">
                <a16:creationId xmlns:a16="http://schemas.microsoft.com/office/drawing/2014/main" id="{8CC62A21-5A41-807D-E9C5-732ADA7F6E69}"/>
              </a:ext>
            </a:extLst>
          </p:cNvPr>
          <p:cNvSpPr txBox="1"/>
          <p:nvPr/>
        </p:nvSpPr>
        <p:spPr>
          <a:xfrm>
            <a:off x="1028700" y="1060789"/>
            <a:ext cx="718200" cy="1653722"/>
          </a:xfrm>
          <a:prstGeom prst="rect">
            <a:avLst/>
          </a:prstGeom>
          <a:noFill/>
          <a:ln>
            <a:noFill/>
          </a:ln>
        </p:spPr>
        <p:txBody>
          <a:bodyPr spcFirstLastPara="1" wrap="square" lIns="0" tIns="0" rIns="0" bIns="0" anchor="t" anchorCtr="0">
            <a:spAutoFit/>
          </a:bodyPr>
          <a:lstStyle/>
          <a:p>
            <a:pPr marL="0" marR="0" lvl="0" indent="0" algn="l" rtl="0">
              <a:lnSpc>
                <a:spcPct val="140007"/>
              </a:lnSpc>
              <a:spcBef>
                <a:spcPts val="0"/>
              </a:spcBef>
              <a:spcAft>
                <a:spcPts val="0"/>
              </a:spcAft>
              <a:buNone/>
            </a:pPr>
            <a:r>
              <a:rPr lang="en-US" sz="7676" dirty="0">
                <a:solidFill>
                  <a:srgbClr val="2E5743"/>
                </a:solidFill>
              </a:rPr>
              <a:t>6</a:t>
            </a:r>
            <a:endParaRPr dirty="0"/>
          </a:p>
        </p:txBody>
      </p:sp>
      <p:sp>
        <p:nvSpPr>
          <p:cNvPr id="2" name="Google Shape;250;g32e0703728b_0_49">
            <a:extLst>
              <a:ext uri="{FF2B5EF4-FFF2-40B4-BE49-F238E27FC236}">
                <a16:creationId xmlns:a16="http://schemas.microsoft.com/office/drawing/2014/main" id="{71C0CCE0-A9F0-E912-3FA5-FD39154231E5}"/>
              </a:ext>
            </a:extLst>
          </p:cNvPr>
          <p:cNvSpPr txBox="1"/>
          <p:nvPr/>
        </p:nvSpPr>
        <p:spPr>
          <a:xfrm>
            <a:off x="962024" y="2714511"/>
            <a:ext cx="3762376" cy="646331"/>
          </a:xfrm>
          <a:prstGeom prst="rect">
            <a:avLst/>
          </a:prstGeom>
          <a:noFill/>
          <a:ln>
            <a:noFill/>
          </a:ln>
        </p:spPr>
        <p:txBody>
          <a:bodyPr spcFirstLastPara="1" wrap="square" lIns="0" tIns="0" rIns="0" bIns="0" anchor="t" anchorCtr="0">
            <a:spAutoFit/>
          </a:bodyPr>
          <a:lstStyle/>
          <a:p>
            <a:pPr marL="0" marR="0" lvl="0" indent="0" algn="l" rtl="0">
              <a:lnSpc>
                <a:spcPct val="140055"/>
              </a:lnSpc>
              <a:spcBef>
                <a:spcPts val="0"/>
              </a:spcBef>
              <a:spcAft>
                <a:spcPts val="0"/>
              </a:spcAft>
              <a:buNone/>
            </a:pPr>
            <a:r>
              <a:rPr lang="ko-KR" altLang="en-US" sz="3000" b="1" dirty="0">
                <a:solidFill>
                  <a:srgbClr val="373737"/>
                </a:solidFill>
              </a:rPr>
              <a:t>한국인 데이터 시각화</a:t>
            </a:r>
            <a:endParaRPr sz="3000" dirty="0">
              <a:solidFill>
                <a:srgbClr val="373737"/>
              </a:solidFill>
            </a:endParaRPr>
          </a:p>
        </p:txBody>
      </p:sp>
      <p:pic>
        <p:nvPicPr>
          <p:cNvPr id="4" name="그림 3">
            <a:extLst>
              <a:ext uri="{FF2B5EF4-FFF2-40B4-BE49-F238E27FC236}">
                <a16:creationId xmlns:a16="http://schemas.microsoft.com/office/drawing/2014/main" id="{C5F6030A-25B4-F447-BC7F-68753F329132}"/>
              </a:ext>
            </a:extLst>
          </p:cNvPr>
          <p:cNvPicPr>
            <a:picLocks noChangeAspect="1"/>
          </p:cNvPicPr>
          <p:nvPr/>
        </p:nvPicPr>
        <p:blipFill>
          <a:blip r:embed="rId4"/>
          <a:stretch>
            <a:fillRect/>
          </a:stretch>
        </p:blipFill>
        <p:spPr>
          <a:xfrm>
            <a:off x="962024" y="3456432"/>
            <a:ext cx="16297276" cy="6353559"/>
          </a:xfrm>
          <a:prstGeom prst="rect">
            <a:avLst/>
          </a:prstGeom>
        </p:spPr>
      </p:pic>
    </p:spTree>
    <p:extLst>
      <p:ext uri="{BB962C8B-B14F-4D97-AF65-F5344CB8AC3E}">
        <p14:creationId xmlns:p14="http://schemas.microsoft.com/office/powerpoint/2010/main" val="13262748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5">
          <a:extLst>
            <a:ext uri="{FF2B5EF4-FFF2-40B4-BE49-F238E27FC236}">
              <a16:creationId xmlns:a16="http://schemas.microsoft.com/office/drawing/2014/main" id="{6111E62E-DD4C-A900-0706-C62F532C4C62}"/>
            </a:ext>
          </a:extLst>
        </p:cNvPr>
        <p:cNvGrpSpPr/>
        <p:nvPr/>
      </p:nvGrpSpPr>
      <p:grpSpPr>
        <a:xfrm>
          <a:off x="0" y="0"/>
          <a:ext cx="0" cy="0"/>
          <a:chOff x="0" y="0"/>
          <a:chExt cx="0" cy="0"/>
        </a:xfrm>
      </p:grpSpPr>
      <p:sp>
        <p:nvSpPr>
          <p:cNvPr id="246" name="Google Shape;246;g32e0703728b_0_49">
            <a:extLst>
              <a:ext uri="{FF2B5EF4-FFF2-40B4-BE49-F238E27FC236}">
                <a16:creationId xmlns:a16="http://schemas.microsoft.com/office/drawing/2014/main" id="{C7C34642-AAB2-9E94-3ECB-B8D36712C1CD}"/>
              </a:ext>
            </a:extLst>
          </p:cNvPr>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329" b="-3329"/>
            </a:stretch>
          </a:blipFill>
          <a:ln>
            <a:noFill/>
          </a:ln>
        </p:spPr>
        <p:txBody>
          <a:bodyPr/>
          <a:lstStyle/>
          <a:p>
            <a:endParaRPr lang="ko-KR" altLang="en-US"/>
          </a:p>
        </p:txBody>
      </p:sp>
      <p:cxnSp>
        <p:nvCxnSpPr>
          <p:cNvPr id="247" name="Google Shape;247;g32e0703728b_0_49">
            <a:extLst>
              <a:ext uri="{FF2B5EF4-FFF2-40B4-BE49-F238E27FC236}">
                <a16:creationId xmlns:a16="http://schemas.microsoft.com/office/drawing/2014/main" id="{03F80000-ACE2-1045-3B0B-305940FA955A}"/>
              </a:ext>
            </a:extLst>
          </p:cNvPr>
          <p:cNvCxnSpPr/>
          <p:nvPr/>
        </p:nvCxnSpPr>
        <p:spPr>
          <a:xfrm>
            <a:off x="1028700" y="2529840"/>
            <a:ext cx="16230600" cy="0"/>
          </a:xfrm>
          <a:prstGeom prst="straightConnector1">
            <a:avLst/>
          </a:prstGeom>
          <a:noFill/>
          <a:ln w="19050" cap="flat" cmpd="sng">
            <a:solidFill>
              <a:srgbClr val="373737"/>
            </a:solidFill>
            <a:prstDash val="solid"/>
            <a:round/>
            <a:headEnd type="none" w="sm" len="sm"/>
            <a:tailEnd type="none" w="sm" len="sm"/>
          </a:ln>
        </p:spPr>
      </p:cxnSp>
      <p:sp>
        <p:nvSpPr>
          <p:cNvPr id="248" name="Google Shape;248;g32e0703728b_0_49">
            <a:extLst>
              <a:ext uri="{FF2B5EF4-FFF2-40B4-BE49-F238E27FC236}">
                <a16:creationId xmlns:a16="http://schemas.microsoft.com/office/drawing/2014/main" id="{FEFEFBEC-8DD8-F71D-A6E8-FDBA9F8F897D}"/>
              </a:ext>
            </a:extLst>
          </p:cNvPr>
          <p:cNvSpPr txBox="1"/>
          <p:nvPr/>
        </p:nvSpPr>
        <p:spPr>
          <a:xfrm>
            <a:off x="1896104" y="1366225"/>
            <a:ext cx="9468300" cy="1395190"/>
          </a:xfrm>
          <a:prstGeom prst="rect">
            <a:avLst/>
          </a:prstGeom>
          <a:noFill/>
          <a:ln>
            <a:noFill/>
          </a:ln>
        </p:spPr>
        <p:txBody>
          <a:bodyPr spcFirstLastPara="1" wrap="square" lIns="0" tIns="0" rIns="0" bIns="0" anchor="t" anchorCtr="0">
            <a:spAutoFit/>
          </a:bodyPr>
          <a:lstStyle/>
          <a:p>
            <a:pPr marL="0" marR="0" lvl="0" indent="0" algn="l" rtl="0">
              <a:lnSpc>
                <a:spcPct val="140011"/>
              </a:lnSpc>
              <a:spcBef>
                <a:spcPts val="0"/>
              </a:spcBef>
              <a:spcAft>
                <a:spcPts val="0"/>
              </a:spcAft>
              <a:buNone/>
            </a:pPr>
            <a:r>
              <a:rPr lang="ko-KR" altLang="en-US" sz="5076" dirty="0">
                <a:solidFill>
                  <a:srgbClr val="2E5743"/>
                </a:solidFill>
              </a:rPr>
              <a:t>상관분석 및 시각화</a:t>
            </a:r>
            <a:endParaRPr lang="en-US" altLang="ko-KR" sz="5076" dirty="0">
              <a:solidFill>
                <a:srgbClr val="2E5743"/>
              </a:solidFill>
            </a:endParaRPr>
          </a:p>
          <a:p>
            <a:pPr marL="0" marR="0" lvl="0" indent="0" algn="l" rtl="0">
              <a:lnSpc>
                <a:spcPct val="140011"/>
              </a:lnSpc>
              <a:spcBef>
                <a:spcPts val="0"/>
              </a:spcBef>
              <a:spcAft>
                <a:spcPts val="0"/>
              </a:spcAft>
              <a:buNone/>
            </a:pPr>
            <a:endParaRPr dirty="0"/>
          </a:p>
        </p:txBody>
      </p:sp>
      <p:sp>
        <p:nvSpPr>
          <p:cNvPr id="249" name="Google Shape;249;g32e0703728b_0_49">
            <a:extLst>
              <a:ext uri="{FF2B5EF4-FFF2-40B4-BE49-F238E27FC236}">
                <a16:creationId xmlns:a16="http://schemas.microsoft.com/office/drawing/2014/main" id="{4E826FFB-3735-EDF0-DB8D-41756EC0F600}"/>
              </a:ext>
            </a:extLst>
          </p:cNvPr>
          <p:cNvSpPr txBox="1"/>
          <p:nvPr/>
        </p:nvSpPr>
        <p:spPr>
          <a:xfrm>
            <a:off x="1028700" y="1060789"/>
            <a:ext cx="718200" cy="1653722"/>
          </a:xfrm>
          <a:prstGeom prst="rect">
            <a:avLst/>
          </a:prstGeom>
          <a:noFill/>
          <a:ln>
            <a:noFill/>
          </a:ln>
        </p:spPr>
        <p:txBody>
          <a:bodyPr spcFirstLastPara="1" wrap="square" lIns="0" tIns="0" rIns="0" bIns="0" anchor="t" anchorCtr="0">
            <a:spAutoFit/>
          </a:bodyPr>
          <a:lstStyle/>
          <a:p>
            <a:pPr marL="0" marR="0" lvl="0" indent="0" algn="l" rtl="0">
              <a:lnSpc>
                <a:spcPct val="140007"/>
              </a:lnSpc>
              <a:spcBef>
                <a:spcPts val="0"/>
              </a:spcBef>
              <a:spcAft>
                <a:spcPts val="0"/>
              </a:spcAft>
              <a:buNone/>
            </a:pPr>
            <a:r>
              <a:rPr lang="en-US" sz="7676" dirty="0">
                <a:solidFill>
                  <a:srgbClr val="2E5743"/>
                </a:solidFill>
              </a:rPr>
              <a:t>6</a:t>
            </a:r>
            <a:endParaRPr dirty="0"/>
          </a:p>
        </p:txBody>
      </p:sp>
      <p:sp>
        <p:nvSpPr>
          <p:cNvPr id="2" name="Google Shape;250;g32e0703728b_0_49">
            <a:extLst>
              <a:ext uri="{FF2B5EF4-FFF2-40B4-BE49-F238E27FC236}">
                <a16:creationId xmlns:a16="http://schemas.microsoft.com/office/drawing/2014/main" id="{912AD2DF-2AC1-3281-7E38-9767115A38E5}"/>
              </a:ext>
            </a:extLst>
          </p:cNvPr>
          <p:cNvSpPr txBox="1"/>
          <p:nvPr/>
        </p:nvSpPr>
        <p:spPr>
          <a:xfrm>
            <a:off x="962024" y="2714511"/>
            <a:ext cx="3762376" cy="646331"/>
          </a:xfrm>
          <a:prstGeom prst="rect">
            <a:avLst/>
          </a:prstGeom>
          <a:noFill/>
          <a:ln>
            <a:noFill/>
          </a:ln>
        </p:spPr>
        <p:txBody>
          <a:bodyPr spcFirstLastPara="1" wrap="square" lIns="0" tIns="0" rIns="0" bIns="0" anchor="t" anchorCtr="0">
            <a:spAutoFit/>
          </a:bodyPr>
          <a:lstStyle/>
          <a:p>
            <a:pPr marL="0" marR="0" lvl="0" indent="0" algn="l" rtl="0">
              <a:lnSpc>
                <a:spcPct val="140055"/>
              </a:lnSpc>
              <a:spcBef>
                <a:spcPts val="0"/>
              </a:spcBef>
              <a:spcAft>
                <a:spcPts val="0"/>
              </a:spcAft>
              <a:buNone/>
            </a:pPr>
            <a:r>
              <a:rPr lang="ko-KR" altLang="en-US" sz="3000" b="1" dirty="0">
                <a:solidFill>
                  <a:srgbClr val="373737"/>
                </a:solidFill>
              </a:rPr>
              <a:t>학습할 데이터 비교</a:t>
            </a:r>
            <a:endParaRPr sz="3000" dirty="0">
              <a:solidFill>
                <a:srgbClr val="373737"/>
              </a:solidFill>
            </a:endParaRPr>
          </a:p>
        </p:txBody>
      </p:sp>
      <p:pic>
        <p:nvPicPr>
          <p:cNvPr id="7" name="그림 6">
            <a:extLst>
              <a:ext uri="{FF2B5EF4-FFF2-40B4-BE49-F238E27FC236}">
                <a16:creationId xmlns:a16="http://schemas.microsoft.com/office/drawing/2014/main" id="{FA936B2A-24B1-2EAB-4057-20E2A1289955}"/>
              </a:ext>
            </a:extLst>
          </p:cNvPr>
          <p:cNvPicPr>
            <a:picLocks noChangeAspect="1"/>
          </p:cNvPicPr>
          <p:nvPr/>
        </p:nvPicPr>
        <p:blipFill>
          <a:blip r:embed="rId4"/>
          <a:stretch>
            <a:fillRect/>
          </a:stretch>
        </p:blipFill>
        <p:spPr>
          <a:xfrm>
            <a:off x="962024" y="3669761"/>
            <a:ext cx="7712177" cy="6396322"/>
          </a:xfrm>
          <a:prstGeom prst="rect">
            <a:avLst/>
          </a:prstGeom>
        </p:spPr>
      </p:pic>
      <p:pic>
        <p:nvPicPr>
          <p:cNvPr id="9" name="그림 8">
            <a:extLst>
              <a:ext uri="{FF2B5EF4-FFF2-40B4-BE49-F238E27FC236}">
                <a16:creationId xmlns:a16="http://schemas.microsoft.com/office/drawing/2014/main" id="{6C6FDE86-D7C3-BF39-5CCC-6B48F4D3A6C8}"/>
              </a:ext>
            </a:extLst>
          </p:cNvPr>
          <p:cNvPicPr>
            <a:picLocks noChangeAspect="1"/>
          </p:cNvPicPr>
          <p:nvPr/>
        </p:nvPicPr>
        <p:blipFill>
          <a:blip r:embed="rId5"/>
          <a:srcRect l="733" t="1918"/>
          <a:stretch/>
        </p:blipFill>
        <p:spPr>
          <a:xfrm>
            <a:off x="9144000" y="3669761"/>
            <a:ext cx="8051292" cy="4258088"/>
          </a:xfrm>
          <a:prstGeom prst="rect">
            <a:avLst/>
          </a:prstGeom>
        </p:spPr>
      </p:pic>
    </p:spTree>
    <p:extLst>
      <p:ext uri="{BB962C8B-B14F-4D97-AF65-F5344CB8AC3E}">
        <p14:creationId xmlns:p14="http://schemas.microsoft.com/office/powerpoint/2010/main" val="38659403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9"/>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628" b="-3035"/>
            </a:stretch>
          </a:blipFill>
          <a:ln>
            <a:noFill/>
          </a:ln>
        </p:spPr>
        <p:txBody>
          <a:bodyPr/>
          <a:lstStyle/>
          <a:p>
            <a:endParaRPr lang="ko-KR" altLang="en-US"/>
          </a:p>
        </p:txBody>
      </p:sp>
      <p:cxnSp>
        <p:nvCxnSpPr>
          <p:cNvPr id="260" name="Google Shape;260;p9"/>
          <p:cNvCxnSpPr/>
          <p:nvPr/>
        </p:nvCxnSpPr>
        <p:spPr>
          <a:xfrm>
            <a:off x="1028700" y="2529840"/>
            <a:ext cx="16230600" cy="0"/>
          </a:xfrm>
          <a:prstGeom prst="straightConnector1">
            <a:avLst/>
          </a:prstGeom>
          <a:noFill/>
          <a:ln w="19050" cap="flat" cmpd="sng">
            <a:solidFill>
              <a:srgbClr val="373737"/>
            </a:solidFill>
            <a:prstDash val="solid"/>
            <a:round/>
            <a:headEnd type="none" w="sm" len="sm"/>
            <a:tailEnd type="none" w="sm" len="sm"/>
          </a:ln>
        </p:spPr>
      </p:cxnSp>
      <p:sp>
        <p:nvSpPr>
          <p:cNvPr id="261" name="Google Shape;261;p9"/>
          <p:cNvSpPr txBox="1"/>
          <p:nvPr/>
        </p:nvSpPr>
        <p:spPr>
          <a:xfrm>
            <a:off x="1785842" y="1341148"/>
            <a:ext cx="9468194" cy="1094467"/>
          </a:xfrm>
          <a:prstGeom prst="rect">
            <a:avLst/>
          </a:prstGeom>
          <a:noFill/>
          <a:ln>
            <a:noFill/>
          </a:ln>
        </p:spPr>
        <p:txBody>
          <a:bodyPr spcFirstLastPara="1" wrap="square" lIns="0" tIns="0" rIns="0" bIns="0" anchor="t" anchorCtr="0">
            <a:spAutoFit/>
          </a:bodyPr>
          <a:lstStyle/>
          <a:p>
            <a:pPr marL="0" marR="0" lvl="0" indent="0" algn="l" rtl="0">
              <a:lnSpc>
                <a:spcPct val="140011"/>
              </a:lnSpc>
              <a:spcBef>
                <a:spcPts val="0"/>
              </a:spcBef>
              <a:spcAft>
                <a:spcPts val="0"/>
              </a:spcAft>
              <a:buNone/>
            </a:pPr>
            <a:r>
              <a:rPr lang="en-US" sz="5080" dirty="0">
                <a:solidFill>
                  <a:srgbClr val="2E5743"/>
                </a:solidFill>
              </a:rPr>
              <a:t>DNN </a:t>
            </a:r>
            <a:r>
              <a:rPr lang="ko-KR" altLang="en-US" sz="5080" dirty="0">
                <a:solidFill>
                  <a:srgbClr val="2E5743"/>
                </a:solidFill>
              </a:rPr>
              <a:t>모델 구성 </a:t>
            </a:r>
            <a:r>
              <a:rPr lang="en-US" altLang="ko-KR" sz="5080" dirty="0">
                <a:solidFill>
                  <a:srgbClr val="2E5743"/>
                </a:solidFill>
              </a:rPr>
              <a:t>&amp; </a:t>
            </a:r>
            <a:r>
              <a:rPr lang="ko-KR" altLang="en-US" sz="5080" dirty="0">
                <a:solidFill>
                  <a:srgbClr val="2E5743"/>
                </a:solidFill>
              </a:rPr>
              <a:t>분석</a:t>
            </a:r>
            <a:endParaRPr sz="5080" dirty="0">
              <a:solidFill>
                <a:srgbClr val="2E5743"/>
              </a:solidFill>
            </a:endParaRPr>
          </a:p>
        </p:txBody>
      </p:sp>
      <p:sp>
        <p:nvSpPr>
          <p:cNvPr id="262" name="Google Shape;262;p9"/>
          <p:cNvSpPr txBox="1"/>
          <p:nvPr/>
        </p:nvSpPr>
        <p:spPr>
          <a:xfrm>
            <a:off x="1028700" y="1060789"/>
            <a:ext cx="718069" cy="1386158"/>
          </a:xfrm>
          <a:prstGeom prst="rect">
            <a:avLst/>
          </a:prstGeom>
          <a:noFill/>
          <a:ln>
            <a:noFill/>
          </a:ln>
        </p:spPr>
        <p:txBody>
          <a:bodyPr spcFirstLastPara="1" wrap="square" lIns="0" tIns="0" rIns="0" bIns="0" anchor="t" anchorCtr="0">
            <a:spAutoFit/>
          </a:bodyPr>
          <a:lstStyle/>
          <a:p>
            <a:pPr marL="0" marR="0" lvl="0" indent="0" algn="l" rtl="0">
              <a:lnSpc>
                <a:spcPct val="140007"/>
              </a:lnSpc>
              <a:spcBef>
                <a:spcPts val="0"/>
              </a:spcBef>
              <a:spcAft>
                <a:spcPts val="0"/>
              </a:spcAft>
              <a:buNone/>
            </a:pPr>
            <a:r>
              <a:rPr lang="en-US" sz="7676" b="0" i="0" u="none" strike="noStrike" cap="none">
                <a:solidFill>
                  <a:srgbClr val="2E5743"/>
                </a:solidFill>
                <a:latin typeface="Arial"/>
                <a:ea typeface="Arial"/>
                <a:cs typeface="Arial"/>
                <a:sym typeface="Arial"/>
              </a:rPr>
              <a:t>7</a:t>
            </a:r>
            <a:endParaRPr/>
          </a:p>
        </p:txBody>
      </p:sp>
      <p:grpSp>
        <p:nvGrpSpPr>
          <p:cNvPr id="272" name="Google Shape;272;p9"/>
          <p:cNvGrpSpPr/>
          <p:nvPr/>
        </p:nvGrpSpPr>
        <p:grpSpPr>
          <a:xfrm>
            <a:off x="5603433" y="3428401"/>
            <a:ext cx="704354" cy="757868"/>
            <a:chOff x="-1033281" y="-102829"/>
            <a:chExt cx="185509" cy="199603"/>
          </a:xfrm>
        </p:grpSpPr>
        <p:sp>
          <p:nvSpPr>
            <p:cNvPr id="273" name="Google Shape;273;p9"/>
            <p:cNvSpPr/>
            <p:nvPr/>
          </p:nvSpPr>
          <p:spPr>
            <a:xfrm>
              <a:off x="-1026547" y="-69319"/>
              <a:ext cx="178775" cy="161503"/>
            </a:xfrm>
            <a:custGeom>
              <a:avLst/>
              <a:gdLst/>
              <a:ahLst/>
              <a:cxnLst/>
              <a:rect l="l" t="t" r="r" b="b"/>
              <a:pathLst>
                <a:path w="178775" h="161503" extrusionOk="0">
                  <a:moveTo>
                    <a:pt x="80752" y="0"/>
                  </a:moveTo>
                  <a:lnTo>
                    <a:pt x="98023" y="0"/>
                  </a:lnTo>
                  <a:cubicBezTo>
                    <a:pt x="119440" y="0"/>
                    <a:pt x="139979" y="8508"/>
                    <a:pt x="155123" y="23652"/>
                  </a:cubicBezTo>
                  <a:cubicBezTo>
                    <a:pt x="170267" y="38795"/>
                    <a:pt x="178775" y="59335"/>
                    <a:pt x="178775" y="80752"/>
                  </a:cubicBezTo>
                  <a:lnTo>
                    <a:pt x="178775" y="80752"/>
                  </a:lnTo>
                  <a:cubicBezTo>
                    <a:pt x="178775" y="102168"/>
                    <a:pt x="170267" y="122708"/>
                    <a:pt x="155123" y="137852"/>
                  </a:cubicBezTo>
                  <a:cubicBezTo>
                    <a:pt x="139979" y="152995"/>
                    <a:pt x="119440" y="161503"/>
                    <a:pt x="98023" y="161503"/>
                  </a:cubicBezTo>
                  <a:lnTo>
                    <a:pt x="80752" y="161503"/>
                  </a:lnTo>
                  <a:cubicBezTo>
                    <a:pt x="59335" y="161503"/>
                    <a:pt x="38795" y="152995"/>
                    <a:pt x="23652" y="137852"/>
                  </a:cubicBezTo>
                  <a:cubicBezTo>
                    <a:pt x="8508" y="122708"/>
                    <a:pt x="0" y="102168"/>
                    <a:pt x="0" y="80752"/>
                  </a:cubicBezTo>
                  <a:lnTo>
                    <a:pt x="0" y="80752"/>
                  </a:lnTo>
                  <a:cubicBezTo>
                    <a:pt x="0" y="59335"/>
                    <a:pt x="8508" y="38795"/>
                    <a:pt x="23652" y="23652"/>
                  </a:cubicBezTo>
                  <a:cubicBezTo>
                    <a:pt x="38795" y="8508"/>
                    <a:pt x="59335" y="0"/>
                    <a:pt x="80752" y="0"/>
                  </a:cubicBezTo>
                  <a:close/>
                </a:path>
              </a:pathLst>
            </a:custGeom>
            <a:solidFill>
              <a:srgbClr val="2E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9"/>
            <p:cNvSpPr txBox="1"/>
            <p:nvPr/>
          </p:nvSpPr>
          <p:spPr>
            <a:xfrm>
              <a:off x="-1033281" y="-102829"/>
              <a:ext cx="178775" cy="199603"/>
            </a:xfrm>
            <a:prstGeom prst="rect">
              <a:avLst/>
            </a:prstGeom>
            <a:noFill/>
            <a:ln>
              <a:noFill/>
            </a:ln>
          </p:spPr>
          <p:txBody>
            <a:bodyPr spcFirstLastPara="1" wrap="square" lIns="50800" tIns="50800" rIns="50800" bIns="50800" anchor="ctr" anchorCtr="0">
              <a:noAutofit/>
            </a:bodyPr>
            <a:lstStyle/>
            <a:p>
              <a:pPr marL="0" marR="0" lvl="0" indent="0" algn="ctr" rtl="0">
                <a:lnSpc>
                  <a:spcPct val="140016"/>
                </a:lnSpc>
                <a:spcBef>
                  <a:spcPts val="0"/>
                </a:spcBef>
                <a:spcAft>
                  <a:spcPts val="0"/>
                </a:spcAft>
                <a:buNone/>
              </a:pPr>
              <a:r>
                <a:rPr lang="en-US" sz="2499" b="1" i="0" u="none" strike="noStrike" cap="none" dirty="0">
                  <a:solidFill>
                    <a:srgbClr val="FFFFFF"/>
                  </a:solidFill>
                  <a:latin typeface="Inter"/>
                  <a:ea typeface="Inter"/>
                  <a:cs typeface="Inter"/>
                  <a:sym typeface="Inter"/>
                </a:rPr>
                <a:t>1</a:t>
              </a:r>
              <a:endParaRPr dirty="0"/>
            </a:p>
          </p:txBody>
        </p:sp>
      </p:grpSp>
      <p:grpSp>
        <p:nvGrpSpPr>
          <p:cNvPr id="275" name="Google Shape;275;p9"/>
          <p:cNvGrpSpPr/>
          <p:nvPr/>
        </p:nvGrpSpPr>
        <p:grpSpPr>
          <a:xfrm>
            <a:off x="5629005" y="5467322"/>
            <a:ext cx="689003" cy="757868"/>
            <a:chOff x="-2026892" y="456416"/>
            <a:chExt cx="181466" cy="199603"/>
          </a:xfrm>
        </p:grpSpPr>
        <p:sp>
          <p:nvSpPr>
            <p:cNvPr id="276" name="Google Shape;276;p9"/>
            <p:cNvSpPr/>
            <p:nvPr/>
          </p:nvSpPr>
          <p:spPr>
            <a:xfrm>
              <a:off x="-2026892" y="477620"/>
              <a:ext cx="178775" cy="161503"/>
            </a:xfrm>
            <a:custGeom>
              <a:avLst/>
              <a:gdLst/>
              <a:ahLst/>
              <a:cxnLst/>
              <a:rect l="l" t="t" r="r" b="b"/>
              <a:pathLst>
                <a:path w="178775" h="161503" extrusionOk="0">
                  <a:moveTo>
                    <a:pt x="80752" y="0"/>
                  </a:moveTo>
                  <a:lnTo>
                    <a:pt x="98023" y="0"/>
                  </a:lnTo>
                  <a:cubicBezTo>
                    <a:pt x="119440" y="0"/>
                    <a:pt x="139979" y="8508"/>
                    <a:pt x="155123" y="23652"/>
                  </a:cubicBezTo>
                  <a:cubicBezTo>
                    <a:pt x="170267" y="38795"/>
                    <a:pt x="178775" y="59335"/>
                    <a:pt x="178775" y="80752"/>
                  </a:cubicBezTo>
                  <a:lnTo>
                    <a:pt x="178775" y="80752"/>
                  </a:lnTo>
                  <a:cubicBezTo>
                    <a:pt x="178775" y="102168"/>
                    <a:pt x="170267" y="122708"/>
                    <a:pt x="155123" y="137852"/>
                  </a:cubicBezTo>
                  <a:cubicBezTo>
                    <a:pt x="139979" y="152995"/>
                    <a:pt x="119440" y="161503"/>
                    <a:pt x="98023" y="161503"/>
                  </a:cubicBezTo>
                  <a:lnTo>
                    <a:pt x="80752" y="161503"/>
                  </a:lnTo>
                  <a:cubicBezTo>
                    <a:pt x="59335" y="161503"/>
                    <a:pt x="38795" y="152995"/>
                    <a:pt x="23652" y="137852"/>
                  </a:cubicBezTo>
                  <a:cubicBezTo>
                    <a:pt x="8508" y="122708"/>
                    <a:pt x="0" y="102168"/>
                    <a:pt x="0" y="80752"/>
                  </a:cubicBezTo>
                  <a:lnTo>
                    <a:pt x="0" y="80752"/>
                  </a:lnTo>
                  <a:cubicBezTo>
                    <a:pt x="0" y="59335"/>
                    <a:pt x="8508" y="38795"/>
                    <a:pt x="23652" y="23652"/>
                  </a:cubicBezTo>
                  <a:cubicBezTo>
                    <a:pt x="38795" y="8508"/>
                    <a:pt x="59335" y="0"/>
                    <a:pt x="80752" y="0"/>
                  </a:cubicBezTo>
                  <a:close/>
                </a:path>
              </a:pathLst>
            </a:custGeom>
            <a:solidFill>
              <a:srgbClr val="2E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9"/>
            <p:cNvSpPr txBox="1"/>
            <p:nvPr/>
          </p:nvSpPr>
          <p:spPr>
            <a:xfrm>
              <a:off x="-2024201" y="456416"/>
              <a:ext cx="178775" cy="199603"/>
            </a:xfrm>
            <a:prstGeom prst="rect">
              <a:avLst/>
            </a:prstGeom>
            <a:noFill/>
            <a:ln>
              <a:noFill/>
            </a:ln>
          </p:spPr>
          <p:txBody>
            <a:bodyPr spcFirstLastPara="1" wrap="square" lIns="50800" tIns="50800" rIns="50800" bIns="50800" anchor="ctr" anchorCtr="0">
              <a:noAutofit/>
            </a:bodyPr>
            <a:lstStyle/>
            <a:p>
              <a:pPr marL="0" marR="0" lvl="0" indent="0" algn="ctr" rtl="0">
                <a:lnSpc>
                  <a:spcPct val="140016"/>
                </a:lnSpc>
                <a:spcBef>
                  <a:spcPts val="0"/>
                </a:spcBef>
                <a:spcAft>
                  <a:spcPts val="0"/>
                </a:spcAft>
                <a:buNone/>
              </a:pPr>
              <a:r>
                <a:rPr lang="en-US" sz="2499" b="1" i="0" u="none" strike="noStrike" cap="none" dirty="0">
                  <a:solidFill>
                    <a:srgbClr val="FFFFFF"/>
                  </a:solidFill>
                  <a:latin typeface="Inter"/>
                  <a:ea typeface="Inter"/>
                  <a:cs typeface="Inter"/>
                  <a:sym typeface="Inter"/>
                </a:rPr>
                <a:t>2</a:t>
              </a:r>
              <a:endParaRPr dirty="0"/>
            </a:p>
          </p:txBody>
        </p:sp>
      </p:grpSp>
      <p:grpSp>
        <p:nvGrpSpPr>
          <p:cNvPr id="278" name="Google Shape;278;p9"/>
          <p:cNvGrpSpPr/>
          <p:nvPr/>
        </p:nvGrpSpPr>
        <p:grpSpPr>
          <a:xfrm>
            <a:off x="5642503" y="7509815"/>
            <a:ext cx="678786" cy="757868"/>
            <a:chOff x="0" y="-38100"/>
            <a:chExt cx="178775" cy="199603"/>
          </a:xfrm>
        </p:grpSpPr>
        <p:sp>
          <p:nvSpPr>
            <p:cNvPr id="279" name="Google Shape;279;p9"/>
            <p:cNvSpPr/>
            <p:nvPr/>
          </p:nvSpPr>
          <p:spPr>
            <a:xfrm>
              <a:off x="0" y="0"/>
              <a:ext cx="178775" cy="161503"/>
            </a:xfrm>
            <a:custGeom>
              <a:avLst/>
              <a:gdLst/>
              <a:ahLst/>
              <a:cxnLst/>
              <a:rect l="l" t="t" r="r" b="b"/>
              <a:pathLst>
                <a:path w="178775" h="161503" extrusionOk="0">
                  <a:moveTo>
                    <a:pt x="80752" y="0"/>
                  </a:moveTo>
                  <a:lnTo>
                    <a:pt x="98023" y="0"/>
                  </a:lnTo>
                  <a:cubicBezTo>
                    <a:pt x="119440" y="0"/>
                    <a:pt x="139979" y="8508"/>
                    <a:pt x="155123" y="23652"/>
                  </a:cubicBezTo>
                  <a:cubicBezTo>
                    <a:pt x="170267" y="38795"/>
                    <a:pt x="178775" y="59335"/>
                    <a:pt x="178775" y="80752"/>
                  </a:cubicBezTo>
                  <a:lnTo>
                    <a:pt x="178775" y="80752"/>
                  </a:lnTo>
                  <a:cubicBezTo>
                    <a:pt x="178775" y="102168"/>
                    <a:pt x="170267" y="122708"/>
                    <a:pt x="155123" y="137852"/>
                  </a:cubicBezTo>
                  <a:cubicBezTo>
                    <a:pt x="139979" y="152995"/>
                    <a:pt x="119440" y="161503"/>
                    <a:pt x="98023" y="161503"/>
                  </a:cubicBezTo>
                  <a:lnTo>
                    <a:pt x="80752" y="161503"/>
                  </a:lnTo>
                  <a:cubicBezTo>
                    <a:pt x="59335" y="161503"/>
                    <a:pt x="38795" y="152995"/>
                    <a:pt x="23652" y="137852"/>
                  </a:cubicBezTo>
                  <a:cubicBezTo>
                    <a:pt x="8508" y="122708"/>
                    <a:pt x="0" y="102168"/>
                    <a:pt x="0" y="80752"/>
                  </a:cubicBezTo>
                  <a:lnTo>
                    <a:pt x="0" y="80752"/>
                  </a:lnTo>
                  <a:cubicBezTo>
                    <a:pt x="0" y="59335"/>
                    <a:pt x="8508" y="38795"/>
                    <a:pt x="23652" y="23652"/>
                  </a:cubicBezTo>
                  <a:cubicBezTo>
                    <a:pt x="38795" y="8508"/>
                    <a:pt x="59335" y="0"/>
                    <a:pt x="80752" y="0"/>
                  </a:cubicBezTo>
                  <a:close/>
                </a:path>
              </a:pathLst>
            </a:custGeom>
            <a:solidFill>
              <a:srgbClr val="2E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9"/>
            <p:cNvSpPr txBox="1"/>
            <p:nvPr/>
          </p:nvSpPr>
          <p:spPr>
            <a:xfrm>
              <a:off x="0" y="-38100"/>
              <a:ext cx="178775" cy="199603"/>
            </a:xfrm>
            <a:prstGeom prst="rect">
              <a:avLst/>
            </a:prstGeom>
            <a:noFill/>
            <a:ln>
              <a:noFill/>
            </a:ln>
          </p:spPr>
          <p:txBody>
            <a:bodyPr spcFirstLastPara="1" wrap="square" lIns="50800" tIns="50800" rIns="50800" bIns="50800" anchor="ctr" anchorCtr="0">
              <a:noAutofit/>
            </a:bodyPr>
            <a:lstStyle/>
            <a:p>
              <a:pPr marL="0" marR="0" lvl="0" indent="0" algn="ctr" rtl="0">
                <a:lnSpc>
                  <a:spcPct val="140016"/>
                </a:lnSpc>
                <a:spcBef>
                  <a:spcPts val="0"/>
                </a:spcBef>
                <a:spcAft>
                  <a:spcPts val="0"/>
                </a:spcAft>
                <a:buNone/>
              </a:pPr>
              <a:r>
                <a:rPr lang="en-US" sz="2499" b="1" i="0" u="none" strike="noStrike" cap="none">
                  <a:solidFill>
                    <a:srgbClr val="FFFFFF"/>
                  </a:solidFill>
                  <a:latin typeface="Inter"/>
                  <a:ea typeface="Inter"/>
                  <a:cs typeface="Inter"/>
                  <a:sym typeface="Inter"/>
                </a:rPr>
                <a:t>3</a:t>
              </a:r>
              <a:endParaRPr/>
            </a:p>
          </p:txBody>
        </p:sp>
      </p:grpSp>
      <p:grpSp>
        <p:nvGrpSpPr>
          <p:cNvPr id="4" name="Google Shape;216;p7">
            <a:extLst>
              <a:ext uri="{FF2B5EF4-FFF2-40B4-BE49-F238E27FC236}">
                <a16:creationId xmlns:a16="http://schemas.microsoft.com/office/drawing/2014/main" id="{55E754DF-471F-F5D0-6706-09236916573C}"/>
              </a:ext>
            </a:extLst>
          </p:cNvPr>
          <p:cNvGrpSpPr/>
          <p:nvPr/>
        </p:nvGrpSpPr>
        <p:grpSpPr>
          <a:xfrm>
            <a:off x="6352384" y="3517252"/>
            <a:ext cx="3786496" cy="787560"/>
            <a:chOff x="-72912" y="278234"/>
            <a:chExt cx="977400" cy="378576"/>
          </a:xfrm>
        </p:grpSpPr>
        <p:sp>
          <p:nvSpPr>
            <p:cNvPr id="5" name="Google Shape;217;p7">
              <a:extLst>
                <a:ext uri="{FF2B5EF4-FFF2-40B4-BE49-F238E27FC236}">
                  <a16:creationId xmlns:a16="http://schemas.microsoft.com/office/drawing/2014/main" id="{DE49CB27-F47F-56CC-3EC9-2C62E9C7DE56}"/>
                </a:ext>
              </a:extLst>
            </p:cNvPr>
            <p:cNvSpPr/>
            <p:nvPr/>
          </p:nvSpPr>
          <p:spPr>
            <a:xfrm>
              <a:off x="-13265" y="278234"/>
              <a:ext cx="831581" cy="378576"/>
            </a:xfrm>
            <a:custGeom>
              <a:avLst/>
              <a:gdLst/>
              <a:ahLst/>
              <a:cxnLst/>
              <a:rect l="l" t="t" r="r" b="b"/>
              <a:pathLst>
                <a:path w="727861" h="189288" extrusionOk="0">
                  <a:moveTo>
                    <a:pt x="94644" y="0"/>
                  </a:moveTo>
                  <a:lnTo>
                    <a:pt x="633217" y="0"/>
                  </a:lnTo>
                  <a:cubicBezTo>
                    <a:pt x="658318" y="0"/>
                    <a:pt x="682391" y="9971"/>
                    <a:pt x="700141" y="27721"/>
                  </a:cubicBezTo>
                  <a:cubicBezTo>
                    <a:pt x="717890" y="45470"/>
                    <a:pt x="727861" y="69543"/>
                    <a:pt x="727861" y="94644"/>
                  </a:cubicBezTo>
                  <a:lnTo>
                    <a:pt x="727861" y="94644"/>
                  </a:lnTo>
                  <a:cubicBezTo>
                    <a:pt x="727861" y="146915"/>
                    <a:pt x="685488" y="189288"/>
                    <a:pt x="633217" y="189288"/>
                  </a:cubicBezTo>
                  <a:lnTo>
                    <a:pt x="94644" y="189288"/>
                  </a:lnTo>
                  <a:cubicBezTo>
                    <a:pt x="42374" y="189288"/>
                    <a:pt x="0" y="146915"/>
                    <a:pt x="0" y="94644"/>
                  </a:cubicBezTo>
                  <a:lnTo>
                    <a:pt x="0" y="94644"/>
                  </a:lnTo>
                  <a:cubicBezTo>
                    <a:pt x="0" y="42374"/>
                    <a:pt x="42374" y="0"/>
                    <a:pt x="94644" y="0"/>
                  </a:cubicBezTo>
                  <a:close/>
                </a:path>
              </a:pathLst>
            </a:custGeom>
            <a:solidFill>
              <a:srgbClr val="2E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18;p7">
              <a:extLst>
                <a:ext uri="{FF2B5EF4-FFF2-40B4-BE49-F238E27FC236}">
                  <a16:creationId xmlns:a16="http://schemas.microsoft.com/office/drawing/2014/main" id="{B1C156CF-B884-8242-1F1A-754ED85B50F1}"/>
                </a:ext>
              </a:extLst>
            </p:cNvPr>
            <p:cNvSpPr txBox="1"/>
            <p:nvPr/>
          </p:nvSpPr>
          <p:spPr>
            <a:xfrm>
              <a:off x="-72912" y="349024"/>
              <a:ext cx="977400" cy="237000"/>
            </a:xfrm>
            <a:prstGeom prst="rect">
              <a:avLst/>
            </a:prstGeom>
            <a:noFill/>
            <a:ln>
              <a:noFill/>
            </a:ln>
          </p:spPr>
          <p:txBody>
            <a:bodyPr spcFirstLastPara="1" wrap="square" lIns="50800" tIns="50800" rIns="50800" bIns="50800" anchor="ctr" anchorCtr="0">
              <a:noAutofit/>
            </a:bodyPr>
            <a:lstStyle/>
            <a:p>
              <a:pPr marL="0" marR="0" lvl="0" indent="0" algn="ctr" rtl="0">
                <a:lnSpc>
                  <a:spcPct val="140013"/>
                </a:lnSpc>
                <a:spcBef>
                  <a:spcPts val="0"/>
                </a:spcBef>
                <a:spcAft>
                  <a:spcPts val="0"/>
                </a:spcAft>
                <a:buNone/>
              </a:pPr>
              <a:r>
                <a:rPr lang="ko-KR" altLang="en-US" sz="3000" b="1">
                  <a:solidFill>
                    <a:schemeClr val="lt1"/>
                  </a:solidFill>
                </a:rPr>
                <a:t>목표</a:t>
              </a:r>
              <a:endParaRPr sz="3000" b="1" dirty="0">
                <a:solidFill>
                  <a:schemeClr val="lt1"/>
                </a:solidFill>
              </a:endParaRPr>
            </a:p>
          </p:txBody>
        </p:sp>
      </p:grpSp>
      <p:grpSp>
        <p:nvGrpSpPr>
          <p:cNvPr id="11" name="Google Shape;216;p7">
            <a:extLst>
              <a:ext uri="{FF2B5EF4-FFF2-40B4-BE49-F238E27FC236}">
                <a16:creationId xmlns:a16="http://schemas.microsoft.com/office/drawing/2014/main" id="{D0973090-E1E5-7B33-5E12-C9781C309ED0}"/>
              </a:ext>
            </a:extLst>
          </p:cNvPr>
          <p:cNvGrpSpPr/>
          <p:nvPr/>
        </p:nvGrpSpPr>
        <p:grpSpPr>
          <a:xfrm>
            <a:off x="6321289" y="7567299"/>
            <a:ext cx="3817591" cy="787556"/>
            <a:chOff x="-72912" y="278234"/>
            <a:chExt cx="977400" cy="378576"/>
          </a:xfrm>
        </p:grpSpPr>
        <p:sp>
          <p:nvSpPr>
            <p:cNvPr id="12" name="Google Shape;217;p7">
              <a:extLst>
                <a:ext uri="{FF2B5EF4-FFF2-40B4-BE49-F238E27FC236}">
                  <a16:creationId xmlns:a16="http://schemas.microsoft.com/office/drawing/2014/main" id="{3FACCB99-80C8-EF29-9363-5A3EDB8E8AAE}"/>
                </a:ext>
              </a:extLst>
            </p:cNvPr>
            <p:cNvSpPr/>
            <p:nvPr/>
          </p:nvSpPr>
          <p:spPr>
            <a:xfrm>
              <a:off x="-13265" y="278234"/>
              <a:ext cx="831581" cy="378576"/>
            </a:xfrm>
            <a:custGeom>
              <a:avLst/>
              <a:gdLst/>
              <a:ahLst/>
              <a:cxnLst/>
              <a:rect l="l" t="t" r="r" b="b"/>
              <a:pathLst>
                <a:path w="727861" h="189288" extrusionOk="0">
                  <a:moveTo>
                    <a:pt x="94644" y="0"/>
                  </a:moveTo>
                  <a:lnTo>
                    <a:pt x="633217" y="0"/>
                  </a:lnTo>
                  <a:cubicBezTo>
                    <a:pt x="658318" y="0"/>
                    <a:pt x="682391" y="9971"/>
                    <a:pt x="700141" y="27721"/>
                  </a:cubicBezTo>
                  <a:cubicBezTo>
                    <a:pt x="717890" y="45470"/>
                    <a:pt x="727861" y="69543"/>
                    <a:pt x="727861" y="94644"/>
                  </a:cubicBezTo>
                  <a:lnTo>
                    <a:pt x="727861" y="94644"/>
                  </a:lnTo>
                  <a:cubicBezTo>
                    <a:pt x="727861" y="146915"/>
                    <a:pt x="685488" y="189288"/>
                    <a:pt x="633217" y="189288"/>
                  </a:cubicBezTo>
                  <a:lnTo>
                    <a:pt x="94644" y="189288"/>
                  </a:lnTo>
                  <a:cubicBezTo>
                    <a:pt x="42374" y="189288"/>
                    <a:pt x="0" y="146915"/>
                    <a:pt x="0" y="94644"/>
                  </a:cubicBezTo>
                  <a:lnTo>
                    <a:pt x="0" y="94644"/>
                  </a:lnTo>
                  <a:cubicBezTo>
                    <a:pt x="0" y="42374"/>
                    <a:pt x="42374" y="0"/>
                    <a:pt x="94644" y="0"/>
                  </a:cubicBezTo>
                  <a:close/>
                </a:path>
              </a:pathLst>
            </a:custGeom>
            <a:solidFill>
              <a:srgbClr val="2E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18;p7">
              <a:extLst>
                <a:ext uri="{FF2B5EF4-FFF2-40B4-BE49-F238E27FC236}">
                  <a16:creationId xmlns:a16="http://schemas.microsoft.com/office/drawing/2014/main" id="{43C64525-CAFC-B545-AF69-C3C0C0CB2BFD}"/>
                </a:ext>
              </a:extLst>
            </p:cNvPr>
            <p:cNvSpPr txBox="1"/>
            <p:nvPr/>
          </p:nvSpPr>
          <p:spPr>
            <a:xfrm>
              <a:off x="-72912" y="349024"/>
              <a:ext cx="977400" cy="237000"/>
            </a:xfrm>
            <a:prstGeom prst="rect">
              <a:avLst/>
            </a:prstGeom>
            <a:noFill/>
            <a:ln>
              <a:noFill/>
            </a:ln>
          </p:spPr>
          <p:txBody>
            <a:bodyPr spcFirstLastPara="1" wrap="square" lIns="50800" tIns="50800" rIns="50800" bIns="50800" anchor="ctr" anchorCtr="0">
              <a:noAutofit/>
            </a:bodyPr>
            <a:lstStyle/>
            <a:p>
              <a:pPr marL="0" marR="0" lvl="0" indent="0" algn="ctr" rtl="0">
                <a:lnSpc>
                  <a:spcPct val="140013"/>
                </a:lnSpc>
                <a:spcBef>
                  <a:spcPts val="0"/>
                </a:spcBef>
                <a:spcAft>
                  <a:spcPts val="0"/>
                </a:spcAft>
                <a:buNone/>
              </a:pPr>
              <a:r>
                <a:rPr lang="ko-KR" altLang="en-US" sz="3000" b="1" dirty="0">
                  <a:solidFill>
                    <a:schemeClr val="lt1"/>
                  </a:solidFill>
                </a:rPr>
                <a:t>문제정의</a:t>
              </a:r>
              <a:endParaRPr sz="3000" b="1" dirty="0">
                <a:solidFill>
                  <a:schemeClr val="lt1"/>
                </a:solidFill>
              </a:endParaRPr>
            </a:p>
          </p:txBody>
        </p:sp>
      </p:grpSp>
      <p:pic>
        <p:nvPicPr>
          <p:cNvPr id="18" name="그림 17" descr="만화 영화, 클립아트, 그림, 일러스트레이션이(가) 표시된 사진&#10;&#10;자동 생성된 설명">
            <a:extLst>
              <a:ext uri="{FF2B5EF4-FFF2-40B4-BE49-F238E27FC236}">
                <a16:creationId xmlns:a16="http://schemas.microsoft.com/office/drawing/2014/main" id="{802F03D3-BC18-A7B5-4513-FC0649C82E07}"/>
              </a:ext>
            </a:extLst>
          </p:cNvPr>
          <p:cNvPicPr>
            <a:picLocks noChangeAspect="1"/>
          </p:cNvPicPr>
          <p:nvPr/>
        </p:nvPicPr>
        <p:blipFill>
          <a:blip r:embed="rId4"/>
          <a:stretch>
            <a:fillRect/>
          </a:stretch>
        </p:blipFill>
        <p:spPr>
          <a:xfrm>
            <a:off x="9973207" y="7123621"/>
            <a:ext cx="1810466" cy="1810466"/>
          </a:xfrm>
          <a:prstGeom prst="rect">
            <a:avLst/>
          </a:prstGeom>
        </p:spPr>
      </p:pic>
      <p:pic>
        <p:nvPicPr>
          <p:cNvPr id="20" name="그림 19" descr="만화 영화이(가) 표시된 사진&#10;&#10;자동 생성된 설명">
            <a:extLst>
              <a:ext uri="{FF2B5EF4-FFF2-40B4-BE49-F238E27FC236}">
                <a16:creationId xmlns:a16="http://schemas.microsoft.com/office/drawing/2014/main" id="{18B10E3F-33D3-6FC5-0326-392243E42C48}"/>
              </a:ext>
            </a:extLst>
          </p:cNvPr>
          <p:cNvPicPr>
            <a:picLocks noChangeAspect="1"/>
          </p:cNvPicPr>
          <p:nvPr/>
        </p:nvPicPr>
        <p:blipFill>
          <a:blip r:embed="rId5"/>
          <a:stretch>
            <a:fillRect/>
          </a:stretch>
        </p:blipFill>
        <p:spPr>
          <a:xfrm>
            <a:off x="10004302" y="5313155"/>
            <a:ext cx="1810466" cy="1810466"/>
          </a:xfrm>
          <a:prstGeom prst="rect">
            <a:avLst/>
          </a:prstGeom>
        </p:spPr>
      </p:pic>
      <p:pic>
        <p:nvPicPr>
          <p:cNvPr id="22" name="그림 21" descr="상징, 스크린샷, 로고, 디자인이(가) 표시된 사진&#10;&#10;자동 생성된 설명">
            <a:extLst>
              <a:ext uri="{FF2B5EF4-FFF2-40B4-BE49-F238E27FC236}">
                <a16:creationId xmlns:a16="http://schemas.microsoft.com/office/drawing/2014/main" id="{2930C558-CF4B-8F6A-5928-FC34EFC3D560}"/>
              </a:ext>
            </a:extLst>
          </p:cNvPr>
          <p:cNvPicPr>
            <a:picLocks noChangeAspect="1"/>
          </p:cNvPicPr>
          <p:nvPr/>
        </p:nvPicPr>
        <p:blipFill>
          <a:blip r:embed="rId6"/>
          <a:stretch>
            <a:fillRect/>
          </a:stretch>
        </p:blipFill>
        <p:spPr>
          <a:xfrm>
            <a:off x="10183477" y="3081287"/>
            <a:ext cx="1810466" cy="1810466"/>
          </a:xfrm>
          <a:prstGeom prst="rect">
            <a:avLst/>
          </a:prstGeom>
        </p:spPr>
      </p:pic>
      <p:grpSp>
        <p:nvGrpSpPr>
          <p:cNvPr id="23" name="Google Shape;216;p7">
            <a:extLst>
              <a:ext uri="{FF2B5EF4-FFF2-40B4-BE49-F238E27FC236}">
                <a16:creationId xmlns:a16="http://schemas.microsoft.com/office/drawing/2014/main" id="{5F8B00CC-5B4A-28DD-5251-938AE9DE7A00}"/>
              </a:ext>
            </a:extLst>
          </p:cNvPr>
          <p:cNvGrpSpPr/>
          <p:nvPr/>
        </p:nvGrpSpPr>
        <p:grpSpPr>
          <a:xfrm>
            <a:off x="6352384" y="5468643"/>
            <a:ext cx="3786496" cy="787560"/>
            <a:chOff x="-72912" y="322321"/>
            <a:chExt cx="977400" cy="378576"/>
          </a:xfrm>
        </p:grpSpPr>
        <p:sp>
          <p:nvSpPr>
            <p:cNvPr id="24" name="Google Shape;217;p7">
              <a:extLst>
                <a:ext uri="{FF2B5EF4-FFF2-40B4-BE49-F238E27FC236}">
                  <a16:creationId xmlns:a16="http://schemas.microsoft.com/office/drawing/2014/main" id="{217E7481-0923-3EE5-4A2E-3B61B4F4D702}"/>
                </a:ext>
              </a:extLst>
            </p:cNvPr>
            <p:cNvSpPr/>
            <p:nvPr/>
          </p:nvSpPr>
          <p:spPr>
            <a:xfrm>
              <a:off x="-4016" y="322321"/>
              <a:ext cx="831581" cy="378576"/>
            </a:xfrm>
            <a:custGeom>
              <a:avLst/>
              <a:gdLst/>
              <a:ahLst/>
              <a:cxnLst/>
              <a:rect l="l" t="t" r="r" b="b"/>
              <a:pathLst>
                <a:path w="727861" h="189288" extrusionOk="0">
                  <a:moveTo>
                    <a:pt x="94644" y="0"/>
                  </a:moveTo>
                  <a:lnTo>
                    <a:pt x="633217" y="0"/>
                  </a:lnTo>
                  <a:cubicBezTo>
                    <a:pt x="658318" y="0"/>
                    <a:pt x="682391" y="9971"/>
                    <a:pt x="700141" y="27721"/>
                  </a:cubicBezTo>
                  <a:cubicBezTo>
                    <a:pt x="717890" y="45470"/>
                    <a:pt x="727861" y="69543"/>
                    <a:pt x="727861" y="94644"/>
                  </a:cubicBezTo>
                  <a:lnTo>
                    <a:pt x="727861" y="94644"/>
                  </a:lnTo>
                  <a:cubicBezTo>
                    <a:pt x="727861" y="146915"/>
                    <a:pt x="685488" y="189288"/>
                    <a:pt x="633217" y="189288"/>
                  </a:cubicBezTo>
                  <a:lnTo>
                    <a:pt x="94644" y="189288"/>
                  </a:lnTo>
                  <a:cubicBezTo>
                    <a:pt x="42374" y="189288"/>
                    <a:pt x="0" y="146915"/>
                    <a:pt x="0" y="94644"/>
                  </a:cubicBezTo>
                  <a:lnTo>
                    <a:pt x="0" y="94644"/>
                  </a:lnTo>
                  <a:cubicBezTo>
                    <a:pt x="0" y="42374"/>
                    <a:pt x="42374" y="0"/>
                    <a:pt x="94644" y="0"/>
                  </a:cubicBezTo>
                  <a:close/>
                </a:path>
              </a:pathLst>
            </a:custGeom>
            <a:solidFill>
              <a:srgbClr val="2E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18;p7">
              <a:extLst>
                <a:ext uri="{FF2B5EF4-FFF2-40B4-BE49-F238E27FC236}">
                  <a16:creationId xmlns:a16="http://schemas.microsoft.com/office/drawing/2014/main" id="{308C85E3-39B6-A5F9-AC23-5861F2795741}"/>
                </a:ext>
              </a:extLst>
            </p:cNvPr>
            <p:cNvSpPr txBox="1"/>
            <p:nvPr/>
          </p:nvSpPr>
          <p:spPr>
            <a:xfrm>
              <a:off x="-72912" y="393109"/>
              <a:ext cx="977400" cy="237000"/>
            </a:xfrm>
            <a:prstGeom prst="rect">
              <a:avLst/>
            </a:prstGeom>
            <a:noFill/>
            <a:ln>
              <a:noFill/>
            </a:ln>
          </p:spPr>
          <p:txBody>
            <a:bodyPr spcFirstLastPara="1" wrap="square" lIns="50800" tIns="50800" rIns="50800" bIns="50800" anchor="ctr" anchorCtr="0">
              <a:noAutofit/>
            </a:bodyPr>
            <a:lstStyle/>
            <a:p>
              <a:pPr marL="0" marR="0" lvl="0" indent="0" algn="ctr" rtl="0">
                <a:lnSpc>
                  <a:spcPct val="140013"/>
                </a:lnSpc>
                <a:spcBef>
                  <a:spcPts val="0"/>
                </a:spcBef>
                <a:spcAft>
                  <a:spcPts val="0"/>
                </a:spcAft>
                <a:buNone/>
              </a:pPr>
              <a:r>
                <a:rPr lang="ko-KR" altLang="en-US" sz="3000" b="1" dirty="0">
                  <a:solidFill>
                    <a:schemeClr val="lt1"/>
                  </a:solidFill>
                </a:rPr>
                <a:t>데이터</a:t>
              </a:r>
              <a:endParaRPr sz="3000" b="1" dirty="0">
                <a:solidFill>
                  <a:schemeClr val="lt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332" b="-3331"/>
            </a:stretch>
          </a:blipFill>
          <a:ln>
            <a:noFill/>
          </a:ln>
        </p:spPr>
        <p:txBody>
          <a:bodyPr/>
          <a:lstStyle/>
          <a:p>
            <a:endParaRPr lang="ko-KR" altLang="en-US"/>
          </a:p>
        </p:txBody>
      </p:sp>
      <p:cxnSp>
        <p:nvCxnSpPr>
          <p:cNvPr id="105" name="Google Shape;105;p2"/>
          <p:cNvCxnSpPr/>
          <p:nvPr/>
        </p:nvCxnSpPr>
        <p:spPr>
          <a:xfrm>
            <a:off x="1028700" y="2532386"/>
            <a:ext cx="11553007" cy="0"/>
          </a:xfrm>
          <a:prstGeom prst="straightConnector1">
            <a:avLst/>
          </a:prstGeom>
          <a:noFill/>
          <a:ln w="19050" cap="flat" cmpd="sng">
            <a:solidFill>
              <a:srgbClr val="373737"/>
            </a:solidFill>
            <a:prstDash val="solid"/>
            <a:round/>
            <a:headEnd type="none" w="sm" len="sm"/>
            <a:tailEnd type="none" w="sm" len="sm"/>
          </a:ln>
        </p:spPr>
      </p:cxnSp>
      <p:sp>
        <p:nvSpPr>
          <p:cNvPr id="106" name="Google Shape;106;p2"/>
          <p:cNvSpPr txBox="1"/>
          <p:nvPr/>
        </p:nvSpPr>
        <p:spPr>
          <a:xfrm>
            <a:off x="1028700" y="1124639"/>
            <a:ext cx="9284162" cy="1062963"/>
          </a:xfrm>
          <a:prstGeom prst="rect">
            <a:avLst/>
          </a:prstGeom>
          <a:noFill/>
          <a:ln>
            <a:noFill/>
          </a:ln>
        </p:spPr>
        <p:txBody>
          <a:bodyPr spcFirstLastPara="1" wrap="square" lIns="0" tIns="0" rIns="0" bIns="0" anchor="t" anchorCtr="0">
            <a:spAutoFit/>
          </a:bodyPr>
          <a:lstStyle/>
          <a:p>
            <a:pPr marL="0" marR="0" lvl="0" indent="0" algn="l" rtl="0">
              <a:lnSpc>
                <a:spcPct val="139993"/>
              </a:lnSpc>
              <a:spcBef>
                <a:spcPts val="0"/>
              </a:spcBef>
              <a:spcAft>
                <a:spcPts val="0"/>
              </a:spcAft>
              <a:buNone/>
            </a:pPr>
            <a:r>
              <a:rPr lang="en-US" sz="5876" b="0" i="0" u="none" strike="noStrike" cap="none">
                <a:solidFill>
                  <a:srgbClr val="2E5743"/>
                </a:solidFill>
                <a:latin typeface="Arial"/>
                <a:ea typeface="Arial"/>
                <a:cs typeface="Arial"/>
                <a:sym typeface="Arial"/>
              </a:rPr>
              <a:t>Contents</a:t>
            </a:r>
            <a:endParaRPr/>
          </a:p>
        </p:txBody>
      </p:sp>
      <p:sp>
        <p:nvSpPr>
          <p:cNvPr id="107" name="Google Shape;107;p2"/>
          <p:cNvSpPr txBox="1"/>
          <p:nvPr/>
        </p:nvSpPr>
        <p:spPr>
          <a:xfrm>
            <a:off x="1926539" y="3420172"/>
            <a:ext cx="4537800" cy="458100"/>
          </a:xfrm>
          <a:prstGeom prst="rect">
            <a:avLst/>
          </a:prstGeom>
          <a:noFill/>
          <a:ln>
            <a:noFill/>
          </a:ln>
        </p:spPr>
        <p:txBody>
          <a:bodyPr spcFirstLastPara="1" wrap="square" lIns="0" tIns="0" rIns="0" bIns="0" anchor="t" anchorCtr="0">
            <a:spAutoFit/>
          </a:bodyPr>
          <a:lstStyle/>
          <a:p>
            <a:pPr marL="0" marR="0" lvl="0" indent="0" algn="l" rtl="0">
              <a:lnSpc>
                <a:spcPct val="140020"/>
              </a:lnSpc>
              <a:spcBef>
                <a:spcPts val="0"/>
              </a:spcBef>
              <a:spcAft>
                <a:spcPts val="0"/>
              </a:spcAft>
              <a:buNone/>
            </a:pPr>
            <a:r>
              <a:rPr lang="en-US" sz="2976">
                <a:solidFill>
                  <a:srgbClr val="373737"/>
                </a:solidFill>
              </a:rPr>
              <a:t>주제선정 및 배경</a:t>
            </a:r>
            <a:endParaRPr/>
          </a:p>
        </p:txBody>
      </p:sp>
      <p:sp>
        <p:nvSpPr>
          <p:cNvPr id="108" name="Google Shape;108;p2"/>
          <p:cNvSpPr txBox="1"/>
          <p:nvPr/>
        </p:nvSpPr>
        <p:spPr>
          <a:xfrm>
            <a:off x="1926539" y="4576710"/>
            <a:ext cx="4537800" cy="458100"/>
          </a:xfrm>
          <a:prstGeom prst="rect">
            <a:avLst/>
          </a:prstGeom>
          <a:noFill/>
          <a:ln>
            <a:noFill/>
          </a:ln>
        </p:spPr>
        <p:txBody>
          <a:bodyPr spcFirstLastPara="1" wrap="square" lIns="0" tIns="0" rIns="0" bIns="0" anchor="t" anchorCtr="0">
            <a:spAutoFit/>
          </a:bodyPr>
          <a:lstStyle/>
          <a:p>
            <a:pPr marL="0" marR="0" lvl="0" indent="0" algn="l" rtl="0">
              <a:lnSpc>
                <a:spcPct val="140020"/>
              </a:lnSpc>
              <a:spcBef>
                <a:spcPts val="0"/>
              </a:spcBef>
              <a:spcAft>
                <a:spcPts val="0"/>
              </a:spcAft>
              <a:buNone/>
            </a:pPr>
            <a:r>
              <a:rPr lang="en-US" sz="2976">
                <a:solidFill>
                  <a:srgbClr val="373737"/>
                </a:solidFill>
              </a:rPr>
              <a:t>사례조사(참조사례)</a:t>
            </a:r>
            <a:endParaRPr/>
          </a:p>
        </p:txBody>
      </p:sp>
      <p:sp>
        <p:nvSpPr>
          <p:cNvPr id="109" name="Google Shape;109;p2"/>
          <p:cNvSpPr txBox="1"/>
          <p:nvPr/>
        </p:nvSpPr>
        <p:spPr>
          <a:xfrm>
            <a:off x="1926539" y="5732843"/>
            <a:ext cx="4537800" cy="458100"/>
          </a:xfrm>
          <a:prstGeom prst="rect">
            <a:avLst/>
          </a:prstGeom>
          <a:noFill/>
          <a:ln>
            <a:noFill/>
          </a:ln>
        </p:spPr>
        <p:txBody>
          <a:bodyPr spcFirstLastPara="1" wrap="square" lIns="0" tIns="0" rIns="0" bIns="0" anchor="t" anchorCtr="0">
            <a:spAutoFit/>
          </a:bodyPr>
          <a:lstStyle/>
          <a:p>
            <a:pPr marL="0" marR="0" lvl="0" indent="0" algn="l" rtl="0">
              <a:lnSpc>
                <a:spcPct val="140020"/>
              </a:lnSpc>
              <a:spcBef>
                <a:spcPts val="0"/>
              </a:spcBef>
              <a:spcAft>
                <a:spcPts val="0"/>
              </a:spcAft>
              <a:buNone/>
            </a:pPr>
            <a:r>
              <a:rPr lang="en-US" sz="2976">
                <a:solidFill>
                  <a:srgbClr val="373737"/>
                </a:solidFill>
              </a:rPr>
              <a:t>일정 및 개발환경</a:t>
            </a:r>
            <a:endParaRPr/>
          </a:p>
        </p:txBody>
      </p:sp>
      <p:sp>
        <p:nvSpPr>
          <p:cNvPr id="110" name="Google Shape;110;p2"/>
          <p:cNvSpPr txBox="1"/>
          <p:nvPr/>
        </p:nvSpPr>
        <p:spPr>
          <a:xfrm>
            <a:off x="8044018" y="4576304"/>
            <a:ext cx="4537689" cy="641138"/>
          </a:xfrm>
          <a:prstGeom prst="rect">
            <a:avLst/>
          </a:prstGeom>
          <a:noFill/>
          <a:ln>
            <a:noFill/>
          </a:ln>
        </p:spPr>
        <p:txBody>
          <a:bodyPr spcFirstLastPara="1" wrap="square" lIns="0" tIns="0" rIns="0" bIns="0" anchor="t" anchorCtr="0">
            <a:spAutoFit/>
          </a:bodyPr>
          <a:lstStyle/>
          <a:p>
            <a:pPr marL="0" marR="0" lvl="0" indent="0" algn="l" rtl="0">
              <a:lnSpc>
                <a:spcPct val="140020"/>
              </a:lnSpc>
              <a:spcBef>
                <a:spcPts val="0"/>
              </a:spcBef>
              <a:spcAft>
                <a:spcPts val="0"/>
              </a:spcAft>
              <a:buNone/>
            </a:pPr>
            <a:r>
              <a:rPr lang="en-US" altLang="ko-KR" sz="2976" dirty="0">
                <a:solidFill>
                  <a:srgbClr val="373737"/>
                </a:solidFill>
              </a:rPr>
              <a:t>DNN</a:t>
            </a:r>
            <a:r>
              <a:rPr lang="ko-KR" altLang="en-US" sz="2976" b="0" i="0" u="none" strike="noStrike" cap="none" dirty="0">
                <a:solidFill>
                  <a:srgbClr val="373737"/>
                </a:solidFill>
                <a:latin typeface="Arial"/>
                <a:ea typeface="Arial"/>
                <a:cs typeface="Arial"/>
                <a:sym typeface="Arial"/>
              </a:rPr>
              <a:t> </a:t>
            </a:r>
            <a:r>
              <a:rPr lang="en-US" sz="2976" b="0" i="0" u="none" strike="noStrike" cap="none" dirty="0" err="1">
                <a:solidFill>
                  <a:srgbClr val="373737"/>
                </a:solidFill>
                <a:latin typeface="Arial"/>
                <a:ea typeface="Arial"/>
                <a:cs typeface="Arial"/>
                <a:sym typeface="Arial"/>
              </a:rPr>
              <a:t>실행</a:t>
            </a:r>
            <a:r>
              <a:rPr lang="en-US" sz="2976" b="0" i="0" u="none" strike="noStrike" cap="none" dirty="0">
                <a:solidFill>
                  <a:srgbClr val="373737"/>
                </a:solidFill>
                <a:latin typeface="Arial"/>
                <a:ea typeface="Arial"/>
                <a:cs typeface="Arial"/>
                <a:sym typeface="Arial"/>
              </a:rPr>
              <a:t> </a:t>
            </a:r>
            <a:r>
              <a:rPr lang="en-US" sz="2976" b="0" i="0" u="none" strike="noStrike" cap="none" dirty="0" err="1">
                <a:solidFill>
                  <a:srgbClr val="373737"/>
                </a:solidFill>
                <a:latin typeface="Arial"/>
                <a:ea typeface="Arial"/>
                <a:cs typeface="Arial"/>
                <a:sym typeface="Arial"/>
              </a:rPr>
              <a:t>분석</a:t>
            </a:r>
            <a:endParaRPr dirty="0"/>
          </a:p>
        </p:txBody>
      </p:sp>
      <p:sp>
        <p:nvSpPr>
          <p:cNvPr id="111" name="Google Shape;111;p2"/>
          <p:cNvSpPr txBox="1"/>
          <p:nvPr/>
        </p:nvSpPr>
        <p:spPr>
          <a:xfrm>
            <a:off x="1926539" y="8045150"/>
            <a:ext cx="4537800" cy="458100"/>
          </a:xfrm>
          <a:prstGeom prst="rect">
            <a:avLst/>
          </a:prstGeom>
          <a:noFill/>
          <a:ln>
            <a:noFill/>
          </a:ln>
        </p:spPr>
        <p:txBody>
          <a:bodyPr spcFirstLastPara="1" wrap="square" lIns="0" tIns="0" rIns="0" bIns="0" anchor="t" anchorCtr="0">
            <a:spAutoFit/>
          </a:bodyPr>
          <a:lstStyle/>
          <a:p>
            <a:pPr marL="0" marR="0" lvl="0" indent="0" algn="l" rtl="0">
              <a:lnSpc>
                <a:spcPct val="140020"/>
              </a:lnSpc>
              <a:spcBef>
                <a:spcPts val="0"/>
              </a:spcBef>
              <a:spcAft>
                <a:spcPts val="0"/>
              </a:spcAft>
              <a:buNone/>
            </a:pPr>
            <a:r>
              <a:rPr lang="en-US" sz="2976">
                <a:solidFill>
                  <a:srgbClr val="373737"/>
                </a:solidFill>
              </a:rPr>
              <a:t>데이터 전처리</a:t>
            </a:r>
            <a:endParaRPr sz="2976">
              <a:solidFill>
                <a:srgbClr val="373737"/>
              </a:solidFill>
            </a:endParaRPr>
          </a:p>
        </p:txBody>
      </p:sp>
      <p:sp>
        <p:nvSpPr>
          <p:cNvPr id="112" name="Google Shape;112;p2"/>
          <p:cNvSpPr txBox="1"/>
          <p:nvPr/>
        </p:nvSpPr>
        <p:spPr>
          <a:xfrm>
            <a:off x="8045942" y="5732437"/>
            <a:ext cx="4537800" cy="641138"/>
          </a:xfrm>
          <a:prstGeom prst="rect">
            <a:avLst/>
          </a:prstGeom>
          <a:noFill/>
          <a:ln>
            <a:noFill/>
          </a:ln>
        </p:spPr>
        <p:txBody>
          <a:bodyPr spcFirstLastPara="1" wrap="square" lIns="0" tIns="0" rIns="0" bIns="0" anchor="t" anchorCtr="0">
            <a:spAutoFit/>
          </a:bodyPr>
          <a:lstStyle/>
          <a:p>
            <a:pPr marL="0" marR="0" lvl="0" indent="0" algn="l" rtl="0">
              <a:lnSpc>
                <a:spcPct val="140020"/>
              </a:lnSpc>
              <a:spcBef>
                <a:spcPts val="0"/>
              </a:spcBef>
              <a:spcAft>
                <a:spcPts val="0"/>
              </a:spcAft>
              <a:buNone/>
            </a:pPr>
            <a:r>
              <a:rPr lang="ko-KR" altLang="en-US" sz="2976" dirty="0">
                <a:solidFill>
                  <a:srgbClr val="373737"/>
                </a:solidFill>
              </a:rPr>
              <a:t>식단 추천 프로그램</a:t>
            </a:r>
            <a:endParaRPr lang="en-US" altLang="ko-KR" sz="2976" dirty="0">
              <a:solidFill>
                <a:srgbClr val="373737"/>
              </a:solidFill>
            </a:endParaRPr>
          </a:p>
        </p:txBody>
      </p:sp>
      <p:grpSp>
        <p:nvGrpSpPr>
          <p:cNvPr id="113" name="Google Shape;113;p2"/>
          <p:cNvGrpSpPr/>
          <p:nvPr/>
        </p:nvGrpSpPr>
        <p:grpSpPr>
          <a:xfrm>
            <a:off x="13267507" y="-144661"/>
            <a:ext cx="5020493" cy="10431661"/>
            <a:chOff x="0" y="-38100"/>
            <a:chExt cx="1322270" cy="2747433"/>
          </a:xfrm>
        </p:grpSpPr>
        <p:sp>
          <p:nvSpPr>
            <p:cNvPr id="114" name="Google Shape;114;p2"/>
            <p:cNvSpPr/>
            <p:nvPr/>
          </p:nvSpPr>
          <p:spPr>
            <a:xfrm>
              <a:off x="0" y="0"/>
              <a:ext cx="1322270" cy="2709333"/>
            </a:xfrm>
            <a:custGeom>
              <a:avLst/>
              <a:gdLst/>
              <a:ahLst/>
              <a:cxnLst/>
              <a:rect l="l" t="t" r="r" b="b"/>
              <a:pathLst>
                <a:path w="1322270" h="2709333" extrusionOk="0">
                  <a:moveTo>
                    <a:pt x="0" y="0"/>
                  </a:moveTo>
                  <a:lnTo>
                    <a:pt x="1322270" y="0"/>
                  </a:lnTo>
                  <a:lnTo>
                    <a:pt x="1322270" y="2709333"/>
                  </a:lnTo>
                  <a:lnTo>
                    <a:pt x="0" y="2709333"/>
                  </a:lnTo>
                  <a:close/>
                </a:path>
              </a:pathLst>
            </a:custGeom>
            <a:solidFill>
              <a:srgbClr val="9DA6A2"/>
            </a:solidFill>
            <a:ln>
              <a:noFill/>
            </a:ln>
          </p:spPr>
          <p:txBody>
            <a:bodyPr/>
            <a:lstStyle/>
            <a:p>
              <a:endParaRPr lang="ko-KR" altLang="en-US"/>
            </a:p>
          </p:txBody>
        </p:sp>
        <p:sp>
          <p:nvSpPr>
            <p:cNvPr id="115" name="Google Shape;115;p2"/>
            <p:cNvSpPr txBox="1"/>
            <p:nvPr/>
          </p:nvSpPr>
          <p:spPr>
            <a:xfrm>
              <a:off x="0" y="-38100"/>
              <a:ext cx="1322270" cy="2747433"/>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16" name="Google Shape;116;p2"/>
          <p:cNvGrpSpPr/>
          <p:nvPr/>
        </p:nvGrpSpPr>
        <p:grpSpPr>
          <a:xfrm>
            <a:off x="1028700" y="3254950"/>
            <a:ext cx="678786" cy="757868"/>
            <a:chOff x="0" y="-38100"/>
            <a:chExt cx="178775" cy="199603"/>
          </a:xfrm>
        </p:grpSpPr>
        <p:sp>
          <p:nvSpPr>
            <p:cNvPr id="117" name="Google Shape;117;p2"/>
            <p:cNvSpPr/>
            <p:nvPr/>
          </p:nvSpPr>
          <p:spPr>
            <a:xfrm>
              <a:off x="0" y="0"/>
              <a:ext cx="178775" cy="161503"/>
            </a:xfrm>
            <a:custGeom>
              <a:avLst/>
              <a:gdLst/>
              <a:ahLst/>
              <a:cxnLst/>
              <a:rect l="l" t="t" r="r" b="b"/>
              <a:pathLst>
                <a:path w="178775" h="161503" extrusionOk="0">
                  <a:moveTo>
                    <a:pt x="80752" y="0"/>
                  </a:moveTo>
                  <a:lnTo>
                    <a:pt x="98023" y="0"/>
                  </a:lnTo>
                  <a:cubicBezTo>
                    <a:pt x="119440" y="0"/>
                    <a:pt x="139979" y="8508"/>
                    <a:pt x="155123" y="23652"/>
                  </a:cubicBezTo>
                  <a:cubicBezTo>
                    <a:pt x="170267" y="38795"/>
                    <a:pt x="178775" y="59335"/>
                    <a:pt x="178775" y="80752"/>
                  </a:cubicBezTo>
                  <a:lnTo>
                    <a:pt x="178775" y="80752"/>
                  </a:lnTo>
                  <a:cubicBezTo>
                    <a:pt x="178775" y="102168"/>
                    <a:pt x="170267" y="122708"/>
                    <a:pt x="155123" y="137852"/>
                  </a:cubicBezTo>
                  <a:cubicBezTo>
                    <a:pt x="139979" y="152995"/>
                    <a:pt x="119440" y="161503"/>
                    <a:pt x="98023" y="161503"/>
                  </a:cubicBezTo>
                  <a:lnTo>
                    <a:pt x="80752" y="161503"/>
                  </a:lnTo>
                  <a:cubicBezTo>
                    <a:pt x="59335" y="161503"/>
                    <a:pt x="38795" y="152995"/>
                    <a:pt x="23652" y="137852"/>
                  </a:cubicBezTo>
                  <a:cubicBezTo>
                    <a:pt x="8508" y="122708"/>
                    <a:pt x="0" y="102168"/>
                    <a:pt x="0" y="80752"/>
                  </a:cubicBezTo>
                  <a:lnTo>
                    <a:pt x="0" y="80752"/>
                  </a:lnTo>
                  <a:cubicBezTo>
                    <a:pt x="0" y="59335"/>
                    <a:pt x="8508" y="38795"/>
                    <a:pt x="23652" y="23652"/>
                  </a:cubicBezTo>
                  <a:cubicBezTo>
                    <a:pt x="38795" y="8508"/>
                    <a:pt x="59335" y="0"/>
                    <a:pt x="80752" y="0"/>
                  </a:cubicBezTo>
                  <a:close/>
                </a:path>
              </a:pathLst>
            </a:custGeom>
            <a:solidFill>
              <a:srgbClr val="2E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txBox="1"/>
            <p:nvPr/>
          </p:nvSpPr>
          <p:spPr>
            <a:xfrm>
              <a:off x="0" y="-38100"/>
              <a:ext cx="178775" cy="199603"/>
            </a:xfrm>
            <a:prstGeom prst="rect">
              <a:avLst/>
            </a:prstGeom>
            <a:noFill/>
            <a:ln>
              <a:noFill/>
            </a:ln>
          </p:spPr>
          <p:txBody>
            <a:bodyPr spcFirstLastPara="1" wrap="square" lIns="50800" tIns="50800" rIns="50800" bIns="50800" anchor="ctr" anchorCtr="0">
              <a:noAutofit/>
            </a:bodyPr>
            <a:lstStyle/>
            <a:p>
              <a:pPr marL="0" marR="0" lvl="0" indent="0" algn="ctr" rtl="0">
                <a:lnSpc>
                  <a:spcPct val="140016"/>
                </a:lnSpc>
                <a:spcBef>
                  <a:spcPts val="0"/>
                </a:spcBef>
                <a:spcAft>
                  <a:spcPts val="0"/>
                </a:spcAft>
                <a:buNone/>
              </a:pPr>
              <a:r>
                <a:rPr lang="en-US" sz="2499" b="1" i="0" u="none" strike="noStrike" cap="none">
                  <a:solidFill>
                    <a:srgbClr val="FFFFFF"/>
                  </a:solidFill>
                  <a:latin typeface="Inter"/>
                  <a:ea typeface="Inter"/>
                  <a:cs typeface="Inter"/>
                  <a:sym typeface="Inter"/>
                </a:rPr>
                <a:t>1</a:t>
              </a:r>
              <a:endParaRPr/>
            </a:p>
          </p:txBody>
        </p:sp>
      </p:grpSp>
      <p:grpSp>
        <p:nvGrpSpPr>
          <p:cNvPr id="119" name="Google Shape;119;p2"/>
          <p:cNvGrpSpPr/>
          <p:nvPr/>
        </p:nvGrpSpPr>
        <p:grpSpPr>
          <a:xfrm>
            <a:off x="1028700" y="7879885"/>
            <a:ext cx="678786" cy="757868"/>
            <a:chOff x="0" y="-38100"/>
            <a:chExt cx="178775" cy="199603"/>
          </a:xfrm>
        </p:grpSpPr>
        <p:sp>
          <p:nvSpPr>
            <p:cNvPr id="120" name="Google Shape;120;p2"/>
            <p:cNvSpPr/>
            <p:nvPr/>
          </p:nvSpPr>
          <p:spPr>
            <a:xfrm>
              <a:off x="0" y="0"/>
              <a:ext cx="178775" cy="161503"/>
            </a:xfrm>
            <a:custGeom>
              <a:avLst/>
              <a:gdLst/>
              <a:ahLst/>
              <a:cxnLst/>
              <a:rect l="l" t="t" r="r" b="b"/>
              <a:pathLst>
                <a:path w="178775" h="161503" extrusionOk="0">
                  <a:moveTo>
                    <a:pt x="80752" y="0"/>
                  </a:moveTo>
                  <a:lnTo>
                    <a:pt x="98023" y="0"/>
                  </a:lnTo>
                  <a:cubicBezTo>
                    <a:pt x="119440" y="0"/>
                    <a:pt x="139979" y="8508"/>
                    <a:pt x="155123" y="23652"/>
                  </a:cubicBezTo>
                  <a:cubicBezTo>
                    <a:pt x="170267" y="38795"/>
                    <a:pt x="178775" y="59335"/>
                    <a:pt x="178775" y="80752"/>
                  </a:cubicBezTo>
                  <a:lnTo>
                    <a:pt x="178775" y="80752"/>
                  </a:lnTo>
                  <a:cubicBezTo>
                    <a:pt x="178775" y="102168"/>
                    <a:pt x="170267" y="122708"/>
                    <a:pt x="155123" y="137852"/>
                  </a:cubicBezTo>
                  <a:cubicBezTo>
                    <a:pt x="139979" y="152995"/>
                    <a:pt x="119440" y="161503"/>
                    <a:pt x="98023" y="161503"/>
                  </a:cubicBezTo>
                  <a:lnTo>
                    <a:pt x="80752" y="161503"/>
                  </a:lnTo>
                  <a:cubicBezTo>
                    <a:pt x="59335" y="161503"/>
                    <a:pt x="38795" y="152995"/>
                    <a:pt x="23652" y="137852"/>
                  </a:cubicBezTo>
                  <a:cubicBezTo>
                    <a:pt x="8508" y="122708"/>
                    <a:pt x="0" y="102168"/>
                    <a:pt x="0" y="80752"/>
                  </a:cubicBezTo>
                  <a:lnTo>
                    <a:pt x="0" y="80752"/>
                  </a:lnTo>
                  <a:cubicBezTo>
                    <a:pt x="0" y="59335"/>
                    <a:pt x="8508" y="38795"/>
                    <a:pt x="23652" y="23652"/>
                  </a:cubicBezTo>
                  <a:cubicBezTo>
                    <a:pt x="38795" y="8508"/>
                    <a:pt x="59335" y="0"/>
                    <a:pt x="80752" y="0"/>
                  </a:cubicBezTo>
                  <a:close/>
                </a:path>
              </a:pathLst>
            </a:custGeom>
            <a:solidFill>
              <a:srgbClr val="2E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txBox="1"/>
            <p:nvPr/>
          </p:nvSpPr>
          <p:spPr>
            <a:xfrm>
              <a:off x="0" y="-38100"/>
              <a:ext cx="178775" cy="199603"/>
            </a:xfrm>
            <a:prstGeom prst="rect">
              <a:avLst/>
            </a:prstGeom>
            <a:noFill/>
            <a:ln>
              <a:noFill/>
            </a:ln>
          </p:spPr>
          <p:txBody>
            <a:bodyPr spcFirstLastPara="1" wrap="square" lIns="50800" tIns="50800" rIns="50800" bIns="50800" anchor="ctr" anchorCtr="0">
              <a:noAutofit/>
            </a:bodyPr>
            <a:lstStyle/>
            <a:p>
              <a:pPr marL="0" marR="0" lvl="0" indent="0" algn="ctr" rtl="0">
                <a:lnSpc>
                  <a:spcPct val="140016"/>
                </a:lnSpc>
                <a:spcBef>
                  <a:spcPts val="0"/>
                </a:spcBef>
                <a:spcAft>
                  <a:spcPts val="0"/>
                </a:spcAft>
                <a:buNone/>
              </a:pPr>
              <a:r>
                <a:rPr lang="en-US" sz="2499" b="1" i="0" u="none" strike="noStrike" cap="none">
                  <a:solidFill>
                    <a:srgbClr val="FFFFFF"/>
                  </a:solidFill>
                  <a:latin typeface="Inter"/>
                  <a:ea typeface="Inter"/>
                  <a:cs typeface="Inter"/>
                  <a:sym typeface="Inter"/>
                </a:rPr>
                <a:t>5</a:t>
              </a:r>
              <a:endParaRPr/>
            </a:p>
          </p:txBody>
        </p:sp>
      </p:grpSp>
      <p:grpSp>
        <p:nvGrpSpPr>
          <p:cNvPr id="122" name="Google Shape;122;p2"/>
          <p:cNvGrpSpPr/>
          <p:nvPr/>
        </p:nvGrpSpPr>
        <p:grpSpPr>
          <a:xfrm>
            <a:off x="1028700" y="4411502"/>
            <a:ext cx="678881" cy="757855"/>
            <a:chOff x="0" y="-38097"/>
            <a:chExt cx="178800" cy="199600"/>
          </a:xfrm>
        </p:grpSpPr>
        <p:sp>
          <p:nvSpPr>
            <p:cNvPr id="123" name="Google Shape;123;p2"/>
            <p:cNvSpPr/>
            <p:nvPr/>
          </p:nvSpPr>
          <p:spPr>
            <a:xfrm>
              <a:off x="0" y="0"/>
              <a:ext cx="178775" cy="161503"/>
            </a:xfrm>
            <a:custGeom>
              <a:avLst/>
              <a:gdLst/>
              <a:ahLst/>
              <a:cxnLst/>
              <a:rect l="l" t="t" r="r" b="b"/>
              <a:pathLst>
                <a:path w="178775" h="161503" extrusionOk="0">
                  <a:moveTo>
                    <a:pt x="80752" y="0"/>
                  </a:moveTo>
                  <a:lnTo>
                    <a:pt x="98023" y="0"/>
                  </a:lnTo>
                  <a:cubicBezTo>
                    <a:pt x="119440" y="0"/>
                    <a:pt x="139979" y="8508"/>
                    <a:pt x="155123" y="23652"/>
                  </a:cubicBezTo>
                  <a:cubicBezTo>
                    <a:pt x="170267" y="38795"/>
                    <a:pt x="178775" y="59335"/>
                    <a:pt x="178775" y="80752"/>
                  </a:cubicBezTo>
                  <a:lnTo>
                    <a:pt x="178775" y="80752"/>
                  </a:lnTo>
                  <a:cubicBezTo>
                    <a:pt x="178775" y="102168"/>
                    <a:pt x="170267" y="122708"/>
                    <a:pt x="155123" y="137852"/>
                  </a:cubicBezTo>
                  <a:cubicBezTo>
                    <a:pt x="139979" y="152995"/>
                    <a:pt x="119440" y="161503"/>
                    <a:pt x="98023" y="161503"/>
                  </a:cubicBezTo>
                  <a:lnTo>
                    <a:pt x="80752" y="161503"/>
                  </a:lnTo>
                  <a:cubicBezTo>
                    <a:pt x="59335" y="161503"/>
                    <a:pt x="38795" y="152995"/>
                    <a:pt x="23652" y="137852"/>
                  </a:cubicBezTo>
                  <a:cubicBezTo>
                    <a:pt x="8508" y="122708"/>
                    <a:pt x="0" y="102168"/>
                    <a:pt x="0" y="80752"/>
                  </a:cubicBezTo>
                  <a:lnTo>
                    <a:pt x="0" y="80752"/>
                  </a:lnTo>
                  <a:cubicBezTo>
                    <a:pt x="0" y="59335"/>
                    <a:pt x="8508" y="38795"/>
                    <a:pt x="23652" y="23652"/>
                  </a:cubicBezTo>
                  <a:cubicBezTo>
                    <a:pt x="38795" y="8508"/>
                    <a:pt x="59335" y="0"/>
                    <a:pt x="80752" y="0"/>
                  </a:cubicBezTo>
                  <a:close/>
                </a:path>
              </a:pathLst>
            </a:custGeom>
            <a:solidFill>
              <a:srgbClr val="2E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txBox="1"/>
            <p:nvPr/>
          </p:nvSpPr>
          <p:spPr>
            <a:xfrm>
              <a:off x="0" y="-38097"/>
              <a:ext cx="178800" cy="199500"/>
            </a:xfrm>
            <a:prstGeom prst="rect">
              <a:avLst/>
            </a:prstGeom>
            <a:noFill/>
            <a:ln>
              <a:noFill/>
            </a:ln>
          </p:spPr>
          <p:txBody>
            <a:bodyPr spcFirstLastPara="1" wrap="square" lIns="50800" tIns="50800" rIns="50800" bIns="50800" anchor="ctr" anchorCtr="0">
              <a:noAutofit/>
            </a:bodyPr>
            <a:lstStyle/>
            <a:p>
              <a:pPr marL="0" marR="0" lvl="0" indent="0" algn="ctr" rtl="0">
                <a:lnSpc>
                  <a:spcPct val="140016"/>
                </a:lnSpc>
                <a:spcBef>
                  <a:spcPts val="0"/>
                </a:spcBef>
                <a:spcAft>
                  <a:spcPts val="0"/>
                </a:spcAft>
                <a:buNone/>
              </a:pPr>
              <a:r>
                <a:rPr lang="en-US" sz="2499" b="1" i="0" u="none" strike="noStrike" cap="none">
                  <a:solidFill>
                    <a:srgbClr val="FFFFFF"/>
                  </a:solidFill>
                  <a:latin typeface="Inter"/>
                  <a:ea typeface="Inter"/>
                  <a:cs typeface="Inter"/>
                  <a:sym typeface="Inter"/>
                </a:rPr>
                <a:t>2</a:t>
              </a:r>
              <a:endParaRPr/>
            </a:p>
          </p:txBody>
        </p:sp>
      </p:grpSp>
      <p:grpSp>
        <p:nvGrpSpPr>
          <p:cNvPr id="125" name="Google Shape;125;p2"/>
          <p:cNvGrpSpPr/>
          <p:nvPr/>
        </p:nvGrpSpPr>
        <p:grpSpPr>
          <a:xfrm>
            <a:off x="7146179" y="3254950"/>
            <a:ext cx="678786" cy="757868"/>
            <a:chOff x="0" y="-38100"/>
            <a:chExt cx="178775" cy="199603"/>
          </a:xfrm>
        </p:grpSpPr>
        <p:sp>
          <p:nvSpPr>
            <p:cNvPr id="126" name="Google Shape;126;p2"/>
            <p:cNvSpPr/>
            <p:nvPr/>
          </p:nvSpPr>
          <p:spPr>
            <a:xfrm>
              <a:off x="0" y="0"/>
              <a:ext cx="178775" cy="161503"/>
            </a:xfrm>
            <a:custGeom>
              <a:avLst/>
              <a:gdLst/>
              <a:ahLst/>
              <a:cxnLst/>
              <a:rect l="l" t="t" r="r" b="b"/>
              <a:pathLst>
                <a:path w="178775" h="161503" extrusionOk="0">
                  <a:moveTo>
                    <a:pt x="80752" y="0"/>
                  </a:moveTo>
                  <a:lnTo>
                    <a:pt x="98023" y="0"/>
                  </a:lnTo>
                  <a:cubicBezTo>
                    <a:pt x="119440" y="0"/>
                    <a:pt x="139979" y="8508"/>
                    <a:pt x="155123" y="23652"/>
                  </a:cubicBezTo>
                  <a:cubicBezTo>
                    <a:pt x="170267" y="38795"/>
                    <a:pt x="178775" y="59335"/>
                    <a:pt x="178775" y="80752"/>
                  </a:cubicBezTo>
                  <a:lnTo>
                    <a:pt x="178775" y="80752"/>
                  </a:lnTo>
                  <a:cubicBezTo>
                    <a:pt x="178775" y="102168"/>
                    <a:pt x="170267" y="122708"/>
                    <a:pt x="155123" y="137852"/>
                  </a:cubicBezTo>
                  <a:cubicBezTo>
                    <a:pt x="139979" y="152995"/>
                    <a:pt x="119440" y="161503"/>
                    <a:pt x="98023" y="161503"/>
                  </a:cubicBezTo>
                  <a:lnTo>
                    <a:pt x="80752" y="161503"/>
                  </a:lnTo>
                  <a:cubicBezTo>
                    <a:pt x="59335" y="161503"/>
                    <a:pt x="38795" y="152995"/>
                    <a:pt x="23652" y="137852"/>
                  </a:cubicBezTo>
                  <a:cubicBezTo>
                    <a:pt x="8508" y="122708"/>
                    <a:pt x="0" y="102168"/>
                    <a:pt x="0" y="80752"/>
                  </a:cubicBezTo>
                  <a:lnTo>
                    <a:pt x="0" y="80752"/>
                  </a:lnTo>
                  <a:cubicBezTo>
                    <a:pt x="0" y="59335"/>
                    <a:pt x="8508" y="38795"/>
                    <a:pt x="23652" y="23652"/>
                  </a:cubicBezTo>
                  <a:cubicBezTo>
                    <a:pt x="38795" y="8508"/>
                    <a:pt x="59335" y="0"/>
                    <a:pt x="80752" y="0"/>
                  </a:cubicBezTo>
                  <a:close/>
                </a:path>
              </a:pathLst>
            </a:custGeom>
            <a:solidFill>
              <a:srgbClr val="2E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txBox="1"/>
            <p:nvPr/>
          </p:nvSpPr>
          <p:spPr>
            <a:xfrm>
              <a:off x="0" y="-38100"/>
              <a:ext cx="178775" cy="199603"/>
            </a:xfrm>
            <a:prstGeom prst="rect">
              <a:avLst/>
            </a:prstGeom>
            <a:noFill/>
            <a:ln>
              <a:noFill/>
            </a:ln>
          </p:spPr>
          <p:txBody>
            <a:bodyPr spcFirstLastPara="1" wrap="square" lIns="50800" tIns="50800" rIns="50800" bIns="50800" anchor="ctr" anchorCtr="0">
              <a:noAutofit/>
            </a:bodyPr>
            <a:lstStyle/>
            <a:p>
              <a:pPr marL="0" marR="0" lvl="0" indent="0" algn="ctr" rtl="0">
                <a:lnSpc>
                  <a:spcPct val="140016"/>
                </a:lnSpc>
                <a:spcBef>
                  <a:spcPts val="0"/>
                </a:spcBef>
                <a:spcAft>
                  <a:spcPts val="0"/>
                </a:spcAft>
                <a:buNone/>
              </a:pPr>
              <a:r>
                <a:rPr lang="en-US" sz="2499" b="1" i="0" u="none" strike="noStrike" cap="none">
                  <a:solidFill>
                    <a:srgbClr val="FFFFFF"/>
                  </a:solidFill>
                  <a:latin typeface="Inter"/>
                  <a:ea typeface="Inter"/>
                  <a:cs typeface="Inter"/>
                  <a:sym typeface="Inter"/>
                </a:rPr>
                <a:t>6</a:t>
              </a:r>
              <a:endParaRPr/>
            </a:p>
          </p:txBody>
        </p:sp>
      </p:grpSp>
      <p:grpSp>
        <p:nvGrpSpPr>
          <p:cNvPr id="128" name="Google Shape;128;p2"/>
          <p:cNvGrpSpPr/>
          <p:nvPr/>
        </p:nvGrpSpPr>
        <p:grpSpPr>
          <a:xfrm>
            <a:off x="1028700" y="5567621"/>
            <a:ext cx="678786" cy="757868"/>
            <a:chOff x="0" y="-38100"/>
            <a:chExt cx="178775" cy="199603"/>
          </a:xfrm>
        </p:grpSpPr>
        <p:sp>
          <p:nvSpPr>
            <p:cNvPr id="129" name="Google Shape;129;p2"/>
            <p:cNvSpPr/>
            <p:nvPr/>
          </p:nvSpPr>
          <p:spPr>
            <a:xfrm>
              <a:off x="0" y="0"/>
              <a:ext cx="178775" cy="161503"/>
            </a:xfrm>
            <a:custGeom>
              <a:avLst/>
              <a:gdLst/>
              <a:ahLst/>
              <a:cxnLst/>
              <a:rect l="l" t="t" r="r" b="b"/>
              <a:pathLst>
                <a:path w="178775" h="161503" extrusionOk="0">
                  <a:moveTo>
                    <a:pt x="80752" y="0"/>
                  </a:moveTo>
                  <a:lnTo>
                    <a:pt x="98023" y="0"/>
                  </a:lnTo>
                  <a:cubicBezTo>
                    <a:pt x="119440" y="0"/>
                    <a:pt x="139979" y="8508"/>
                    <a:pt x="155123" y="23652"/>
                  </a:cubicBezTo>
                  <a:cubicBezTo>
                    <a:pt x="170267" y="38795"/>
                    <a:pt x="178775" y="59335"/>
                    <a:pt x="178775" y="80752"/>
                  </a:cubicBezTo>
                  <a:lnTo>
                    <a:pt x="178775" y="80752"/>
                  </a:lnTo>
                  <a:cubicBezTo>
                    <a:pt x="178775" y="102168"/>
                    <a:pt x="170267" y="122708"/>
                    <a:pt x="155123" y="137852"/>
                  </a:cubicBezTo>
                  <a:cubicBezTo>
                    <a:pt x="139979" y="152995"/>
                    <a:pt x="119440" y="161503"/>
                    <a:pt x="98023" y="161503"/>
                  </a:cubicBezTo>
                  <a:lnTo>
                    <a:pt x="80752" y="161503"/>
                  </a:lnTo>
                  <a:cubicBezTo>
                    <a:pt x="59335" y="161503"/>
                    <a:pt x="38795" y="152995"/>
                    <a:pt x="23652" y="137852"/>
                  </a:cubicBezTo>
                  <a:cubicBezTo>
                    <a:pt x="8508" y="122708"/>
                    <a:pt x="0" y="102168"/>
                    <a:pt x="0" y="80752"/>
                  </a:cubicBezTo>
                  <a:lnTo>
                    <a:pt x="0" y="80752"/>
                  </a:lnTo>
                  <a:cubicBezTo>
                    <a:pt x="0" y="59335"/>
                    <a:pt x="8508" y="38795"/>
                    <a:pt x="23652" y="23652"/>
                  </a:cubicBezTo>
                  <a:cubicBezTo>
                    <a:pt x="38795" y="8508"/>
                    <a:pt x="59335" y="0"/>
                    <a:pt x="80752" y="0"/>
                  </a:cubicBezTo>
                  <a:close/>
                </a:path>
              </a:pathLst>
            </a:custGeom>
            <a:solidFill>
              <a:srgbClr val="2E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txBox="1"/>
            <p:nvPr/>
          </p:nvSpPr>
          <p:spPr>
            <a:xfrm>
              <a:off x="0" y="-38100"/>
              <a:ext cx="178775" cy="199603"/>
            </a:xfrm>
            <a:prstGeom prst="rect">
              <a:avLst/>
            </a:prstGeom>
            <a:noFill/>
            <a:ln>
              <a:noFill/>
            </a:ln>
          </p:spPr>
          <p:txBody>
            <a:bodyPr spcFirstLastPara="1" wrap="square" lIns="50800" tIns="50800" rIns="50800" bIns="50800" anchor="ctr" anchorCtr="0">
              <a:noAutofit/>
            </a:bodyPr>
            <a:lstStyle/>
            <a:p>
              <a:pPr marL="0" marR="0" lvl="0" indent="0" algn="ctr" rtl="0">
                <a:lnSpc>
                  <a:spcPct val="140016"/>
                </a:lnSpc>
                <a:spcBef>
                  <a:spcPts val="0"/>
                </a:spcBef>
                <a:spcAft>
                  <a:spcPts val="0"/>
                </a:spcAft>
                <a:buNone/>
              </a:pPr>
              <a:r>
                <a:rPr lang="en-US" sz="2499" b="1" i="0" u="none" strike="noStrike" cap="none">
                  <a:solidFill>
                    <a:srgbClr val="FFFFFF"/>
                  </a:solidFill>
                  <a:latin typeface="Inter"/>
                  <a:ea typeface="Inter"/>
                  <a:cs typeface="Inter"/>
                  <a:sym typeface="Inter"/>
                </a:rPr>
                <a:t>3</a:t>
              </a:r>
              <a:endParaRPr/>
            </a:p>
          </p:txBody>
        </p:sp>
      </p:grpSp>
      <p:grpSp>
        <p:nvGrpSpPr>
          <p:cNvPr id="131" name="Google Shape;131;p2"/>
          <p:cNvGrpSpPr/>
          <p:nvPr/>
        </p:nvGrpSpPr>
        <p:grpSpPr>
          <a:xfrm>
            <a:off x="7146179" y="4411082"/>
            <a:ext cx="678786" cy="757868"/>
            <a:chOff x="0" y="-38100"/>
            <a:chExt cx="178775" cy="199603"/>
          </a:xfrm>
        </p:grpSpPr>
        <p:sp>
          <p:nvSpPr>
            <p:cNvPr id="132" name="Google Shape;132;p2"/>
            <p:cNvSpPr/>
            <p:nvPr/>
          </p:nvSpPr>
          <p:spPr>
            <a:xfrm>
              <a:off x="0" y="0"/>
              <a:ext cx="178775" cy="161503"/>
            </a:xfrm>
            <a:custGeom>
              <a:avLst/>
              <a:gdLst/>
              <a:ahLst/>
              <a:cxnLst/>
              <a:rect l="l" t="t" r="r" b="b"/>
              <a:pathLst>
                <a:path w="178775" h="161503" extrusionOk="0">
                  <a:moveTo>
                    <a:pt x="80752" y="0"/>
                  </a:moveTo>
                  <a:lnTo>
                    <a:pt x="98023" y="0"/>
                  </a:lnTo>
                  <a:cubicBezTo>
                    <a:pt x="119440" y="0"/>
                    <a:pt x="139979" y="8508"/>
                    <a:pt x="155123" y="23652"/>
                  </a:cubicBezTo>
                  <a:cubicBezTo>
                    <a:pt x="170267" y="38795"/>
                    <a:pt x="178775" y="59335"/>
                    <a:pt x="178775" y="80752"/>
                  </a:cubicBezTo>
                  <a:lnTo>
                    <a:pt x="178775" y="80752"/>
                  </a:lnTo>
                  <a:cubicBezTo>
                    <a:pt x="178775" y="102168"/>
                    <a:pt x="170267" y="122708"/>
                    <a:pt x="155123" y="137852"/>
                  </a:cubicBezTo>
                  <a:cubicBezTo>
                    <a:pt x="139979" y="152995"/>
                    <a:pt x="119440" y="161503"/>
                    <a:pt x="98023" y="161503"/>
                  </a:cubicBezTo>
                  <a:lnTo>
                    <a:pt x="80752" y="161503"/>
                  </a:lnTo>
                  <a:cubicBezTo>
                    <a:pt x="59335" y="161503"/>
                    <a:pt x="38795" y="152995"/>
                    <a:pt x="23652" y="137852"/>
                  </a:cubicBezTo>
                  <a:cubicBezTo>
                    <a:pt x="8508" y="122708"/>
                    <a:pt x="0" y="102168"/>
                    <a:pt x="0" y="80752"/>
                  </a:cubicBezTo>
                  <a:lnTo>
                    <a:pt x="0" y="80752"/>
                  </a:lnTo>
                  <a:cubicBezTo>
                    <a:pt x="0" y="59335"/>
                    <a:pt x="8508" y="38795"/>
                    <a:pt x="23652" y="23652"/>
                  </a:cubicBezTo>
                  <a:cubicBezTo>
                    <a:pt x="38795" y="8508"/>
                    <a:pt x="59335" y="0"/>
                    <a:pt x="80752" y="0"/>
                  </a:cubicBezTo>
                  <a:close/>
                </a:path>
              </a:pathLst>
            </a:custGeom>
            <a:solidFill>
              <a:srgbClr val="2E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txBox="1"/>
            <p:nvPr/>
          </p:nvSpPr>
          <p:spPr>
            <a:xfrm>
              <a:off x="0" y="-38100"/>
              <a:ext cx="178775" cy="199603"/>
            </a:xfrm>
            <a:prstGeom prst="rect">
              <a:avLst/>
            </a:prstGeom>
            <a:noFill/>
            <a:ln>
              <a:noFill/>
            </a:ln>
          </p:spPr>
          <p:txBody>
            <a:bodyPr spcFirstLastPara="1" wrap="square" lIns="50800" tIns="50800" rIns="50800" bIns="50800" anchor="ctr" anchorCtr="0">
              <a:noAutofit/>
            </a:bodyPr>
            <a:lstStyle/>
            <a:p>
              <a:pPr marL="0" marR="0" lvl="0" indent="0" algn="ctr" rtl="0">
                <a:lnSpc>
                  <a:spcPct val="140016"/>
                </a:lnSpc>
                <a:spcBef>
                  <a:spcPts val="0"/>
                </a:spcBef>
                <a:spcAft>
                  <a:spcPts val="0"/>
                </a:spcAft>
                <a:buNone/>
              </a:pPr>
              <a:r>
                <a:rPr lang="en-US" sz="2499" b="1" i="0" u="none" strike="noStrike" cap="none">
                  <a:solidFill>
                    <a:srgbClr val="FFFFFF"/>
                  </a:solidFill>
                  <a:latin typeface="Inter"/>
                  <a:ea typeface="Inter"/>
                  <a:cs typeface="Inter"/>
                  <a:sym typeface="Inter"/>
                </a:rPr>
                <a:t>7</a:t>
              </a:r>
              <a:endParaRPr/>
            </a:p>
          </p:txBody>
        </p:sp>
      </p:grpSp>
      <p:grpSp>
        <p:nvGrpSpPr>
          <p:cNvPr id="134" name="Google Shape;134;p2"/>
          <p:cNvGrpSpPr/>
          <p:nvPr/>
        </p:nvGrpSpPr>
        <p:grpSpPr>
          <a:xfrm>
            <a:off x="1028700" y="6723753"/>
            <a:ext cx="678786" cy="757868"/>
            <a:chOff x="0" y="-38100"/>
            <a:chExt cx="178775" cy="199603"/>
          </a:xfrm>
        </p:grpSpPr>
        <p:sp>
          <p:nvSpPr>
            <p:cNvPr id="135" name="Google Shape;135;p2"/>
            <p:cNvSpPr/>
            <p:nvPr/>
          </p:nvSpPr>
          <p:spPr>
            <a:xfrm>
              <a:off x="0" y="0"/>
              <a:ext cx="178775" cy="161503"/>
            </a:xfrm>
            <a:custGeom>
              <a:avLst/>
              <a:gdLst/>
              <a:ahLst/>
              <a:cxnLst/>
              <a:rect l="l" t="t" r="r" b="b"/>
              <a:pathLst>
                <a:path w="178775" h="161503" extrusionOk="0">
                  <a:moveTo>
                    <a:pt x="80752" y="0"/>
                  </a:moveTo>
                  <a:lnTo>
                    <a:pt x="98023" y="0"/>
                  </a:lnTo>
                  <a:cubicBezTo>
                    <a:pt x="119440" y="0"/>
                    <a:pt x="139979" y="8508"/>
                    <a:pt x="155123" y="23652"/>
                  </a:cubicBezTo>
                  <a:cubicBezTo>
                    <a:pt x="170267" y="38795"/>
                    <a:pt x="178775" y="59335"/>
                    <a:pt x="178775" y="80752"/>
                  </a:cubicBezTo>
                  <a:lnTo>
                    <a:pt x="178775" y="80752"/>
                  </a:lnTo>
                  <a:cubicBezTo>
                    <a:pt x="178775" y="102168"/>
                    <a:pt x="170267" y="122708"/>
                    <a:pt x="155123" y="137852"/>
                  </a:cubicBezTo>
                  <a:cubicBezTo>
                    <a:pt x="139979" y="152995"/>
                    <a:pt x="119440" y="161503"/>
                    <a:pt x="98023" y="161503"/>
                  </a:cubicBezTo>
                  <a:lnTo>
                    <a:pt x="80752" y="161503"/>
                  </a:lnTo>
                  <a:cubicBezTo>
                    <a:pt x="59335" y="161503"/>
                    <a:pt x="38795" y="152995"/>
                    <a:pt x="23652" y="137852"/>
                  </a:cubicBezTo>
                  <a:cubicBezTo>
                    <a:pt x="8508" y="122708"/>
                    <a:pt x="0" y="102168"/>
                    <a:pt x="0" y="80752"/>
                  </a:cubicBezTo>
                  <a:lnTo>
                    <a:pt x="0" y="80752"/>
                  </a:lnTo>
                  <a:cubicBezTo>
                    <a:pt x="0" y="59335"/>
                    <a:pt x="8508" y="38795"/>
                    <a:pt x="23652" y="23652"/>
                  </a:cubicBezTo>
                  <a:cubicBezTo>
                    <a:pt x="38795" y="8508"/>
                    <a:pt x="59335" y="0"/>
                    <a:pt x="80752" y="0"/>
                  </a:cubicBezTo>
                  <a:close/>
                </a:path>
              </a:pathLst>
            </a:custGeom>
            <a:solidFill>
              <a:srgbClr val="2E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txBox="1"/>
            <p:nvPr/>
          </p:nvSpPr>
          <p:spPr>
            <a:xfrm>
              <a:off x="0" y="-38100"/>
              <a:ext cx="178775" cy="199603"/>
            </a:xfrm>
            <a:prstGeom prst="rect">
              <a:avLst/>
            </a:prstGeom>
            <a:noFill/>
            <a:ln>
              <a:noFill/>
            </a:ln>
          </p:spPr>
          <p:txBody>
            <a:bodyPr spcFirstLastPara="1" wrap="square" lIns="50800" tIns="50800" rIns="50800" bIns="50800" anchor="ctr" anchorCtr="0">
              <a:noAutofit/>
            </a:bodyPr>
            <a:lstStyle/>
            <a:p>
              <a:pPr marL="0" marR="0" lvl="0" indent="0" algn="ctr" rtl="0">
                <a:lnSpc>
                  <a:spcPct val="140016"/>
                </a:lnSpc>
                <a:spcBef>
                  <a:spcPts val="0"/>
                </a:spcBef>
                <a:spcAft>
                  <a:spcPts val="0"/>
                </a:spcAft>
                <a:buNone/>
              </a:pPr>
              <a:r>
                <a:rPr lang="en-US" sz="2499" b="1" i="0" u="none" strike="noStrike" cap="none">
                  <a:solidFill>
                    <a:srgbClr val="FFFFFF"/>
                  </a:solidFill>
                  <a:latin typeface="Inter"/>
                  <a:ea typeface="Inter"/>
                  <a:cs typeface="Inter"/>
                  <a:sym typeface="Inter"/>
                </a:rPr>
                <a:t>4</a:t>
              </a:r>
              <a:endParaRPr/>
            </a:p>
          </p:txBody>
        </p:sp>
      </p:grpSp>
      <p:grpSp>
        <p:nvGrpSpPr>
          <p:cNvPr id="137" name="Google Shape;137;p2"/>
          <p:cNvGrpSpPr/>
          <p:nvPr/>
        </p:nvGrpSpPr>
        <p:grpSpPr>
          <a:xfrm>
            <a:off x="7148103" y="5567215"/>
            <a:ext cx="678786" cy="757868"/>
            <a:chOff x="0" y="-38100"/>
            <a:chExt cx="178775" cy="199603"/>
          </a:xfrm>
        </p:grpSpPr>
        <p:sp>
          <p:nvSpPr>
            <p:cNvPr id="138" name="Google Shape;138;p2"/>
            <p:cNvSpPr/>
            <p:nvPr/>
          </p:nvSpPr>
          <p:spPr>
            <a:xfrm>
              <a:off x="0" y="0"/>
              <a:ext cx="178775" cy="161503"/>
            </a:xfrm>
            <a:custGeom>
              <a:avLst/>
              <a:gdLst/>
              <a:ahLst/>
              <a:cxnLst/>
              <a:rect l="l" t="t" r="r" b="b"/>
              <a:pathLst>
                <a:path w="178775" h="161503" extrusionOk="0">
                  <a:moveTo>
                    <a:pt x="80752" y="0"/>
                  </a:moveTo>
                  <a:lnTo>
                    <a:pt x="98023" y="0"/>
                  </a:lnTo>
                  <a:cubicBezTo>
                    <a:pt x="119440" y="0"/>
                    <a:pt x="139979" y="8508"/>
                    <a:pt x="155123" y="23652"/>
                  </a:cubicBezTo>
                  <a:cubicBezTo>
                    <a:pt x="170267" y="38795"/>
                    <a:pt x="178775" y="59335"/>
                    <a:pt x="178775" y="80752"/>
                  </a:cubicBezTo>
                  <a:lnTo>
                    <a:pt x="178775" y="80752"/>
                  </a:lnTo>
                  <a:cubicBezTo>
                    <a:pt x="178775" y="102168"/>
                    <a:pt x="170267" y="122708"/>
                    <a:pt x="155123" y="137852"/>
                  </a:cubicBezTo>
                  <a:cubicBezTo>
                    <a:pt x="139979" y="152995"/>
                    <a:pt x="119440" y="161503"/>
                    <a:pt x="98023" y="161503"/>
                  </a:cubicBezTo>
                  <a:lnTo>
                    <a:pt x="80752" y="161503"/>
                  </a:lnTo>
                  <a:cubicBezTo>
                    <a:pt x="59335" y="161503"/>
                    <a:pt x="38795" y="152995"/>
                    <a:pt x="23652" y="137852"/>
                  </a:cubicBezTo>
                  <a:cubicBezTo>
                    <a:pt x="8508" y="122708"/>
                    <a:pt x="0" y="102168"/>
                    <a:pt x="0" y="80752"/>
                  </a:cubicBezTo>
                  <a:lnTo>
                    <a:pt x="0" y="80752"/>
                  </a:lnTo>
                  <a:cubicBezTo>
                    <a:pt x="0" y="59335"/>
                    <a:pt x="8508" y="38795"/>
                    <a:pt x="23652" y="23652"/>
                  </a:cubicBezTo>
                  <a:cubicBezTo>
                    <a:pt x="38795" y="8508"/>
                    <a:pt x="59335" y="0"/>
                    <a:pt x="80752" y="0"/>
                  </a:cubicBezTo>
                  <a:close/>
                </a:path>
              </a:pathLst>
            </a:custGeom>
            <a:solidFill>
              <a:srgbClr val="2E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txBox="1"/>
            <p:nvPr/>
          </p:nvSpPr>
          <p:spPr>
            <a:xfrm>
              <a:off x="0" y="-38100"/>
              <a:ext cx="178775" cy="199603"/>
            </a:xfrm>
            <a:prstGeom prst="rect">
              <a:avLst/>
            </a:prstGeom>
            <a:noFill/>
            <a:ln>
              <a:noFill/>
            </a:ln>
          </p:spPr>
          <p:txBody>
            <a:bodyPr spcFirstLastPara="1" wrap="square" lIns="50800" tIns="50800" rIns="50800" bIns="50800" anchor="ctr" anchorCtr="0">
              <a:noAutofit/>
            </a:bodyPr>
            <a:lstStyle/>
            <a:p>
              <a:pPr marL="0" marR="0" lvl="0" indent="0" algn="ctr" rtl="0">
                <a:lnSpc>
                  <a:spcPct val="140016"/>
                </a:lnSpc>
                <a:spcBef>
                  <a:spcPts val="0"/>
                </a:spcBef>
                <a:spcAft>
                  <a:spcPts val="0"/>
                </a:spcAft>
                <a:buNone/>
              </a:pPr>
              <a:r>
                <a:rPr lang="en-US" sz="2499" b="1" i="0" u="none" strike="noStrike" cap="none">
                  <a:solidFill>
                    <a:srgbClr val="FFFFFF"/>
                  </a:solidFill>
                  <a:latin typeface="Inter"/>
                  <a:ea typeface="Inter"/>
                  <a:cs typeface="Inter"/>
                  <a:sym typeface="Inter"/>
                </a:rPr>
                <a:t>8</a:t>
              </a:r>
              <a:endParaRPr/>
            </a:p>
          </p:txBody>
        </p:sp>
      </p:grpSp>
      <p:sp>
        <p:nvSpPr>
          <p:cNvPr id="140" name="Google Shape;140;p2"/>
          <p:cNvSpPr txBox="1"/>
          <p:nvPr/>
        </p:nvSpPr>
        <p:spPr>
          <a:xfrm>
            <a:off x="1926543" y="6888997"/>
            <a:ext cx="4537800" cy="458100"/>
          </a:xfrm>
          <a:prstGeom prst="rect">
            <a:avLst/>
          </a:prstGeom>
          <a:noFill/>
          <a:ln>
            <a:noFill/>
          </a:ln>
        </p:spPr>
        <p:txBody>
          <a:bodyPr spcFirstLastPara="1" wrap="square" lIns="0" tIns="0" rIns="0" bIns="0" anchor="t" anchorCtr="0">
            <a:spAutoFit/>
          </a:bodyPr>
          <a:lstStyle/>
          <a:p>
            <a:pPr marL="0" marR="0" lvl="0" indent="0" algn="l" rtl="0">
              <a:lnSpc>
                <a:spcPct val="140020"/>
              </a:lnSpc>
              <a:spcBef>
                <a:spcPts val="0"/>
              </a:spcBef>
              <a:spcAft>
                <a:spcPts val="0"/>
              </a:spcAft>
              <a:buNone/>
            </a:pPr>
            <a:r>
              <a:rPr lang="en-US" sz="2976" b="0" i="0" u="none" strike="noStrike" cap="none">
                <a:solidFill>
                  <a:srgbClr val="373737"/>
                </a:solidFill>
                <a:latin typeface="Arial"/>
                <a:ea typeface="Arial"/>
                <a:cs typeface="Arial"/>
                <a:sym typeface="Arial"/>
              </a:rPr>
              <a:t>프로젝트 </a:t>
            </a:r>
            <a:r>
              <a:rPr lang="en-US" sz="2976">
                <a:solidFill>
                  <a:srgbClr val="373737"/>
                </a:solidFill>
              </a:rPr>
              <a:t>목표</a:t>
            </a:r>
            <a:r>
              <a:rPr lang="en-US" sz="2976" b="0" i="0" u="none" strike="noStrike" cap="none">
                <a:solidFill>
                  <a:srgbClr val="373737"/>
                </a:solidFill>
                <a:latin typeface="Arial"/>
                <a:ea typeface="Arial"/>
                <a:cs typeface="Arial"/>
                <a:sym typeface="Arial"/>
              </a:rPr>
              <a:t> 및 계획</a:t>
            </a:r>
            <a:endParaRPr/>
          </a:p>
        </p:txBody>
      </p:sp>
      <p:sp>
        <p:nvSpPr>
          <p:cNvPr id="141" name="Google Shape;141;p2"/>
          <p:cNvSpPr txBox="1"/>
          <p:nvPr/>
        </p:nvSpPr>
        <p:spPr>
          <a:xfrm>
            <a:off x="8045881" y="3404847"/>
            <a:ext cx="4537800" cy="458100"/>
          </a:xfrm>
          <a:prstGeom prst="rect">
            <a:avLst/>
          </a:prstGeom>
          <a:noFill/>
          <a:ln>
            <a:noFill/>
          </a:ln>
        </p:spPr>
        <p:txBody>
          <a:bodyPr spcFirstLastPara="1" wrap="square" lIns="0" tIns="0" rIns="0" bIns="0" anchor="t" anchorCtr="0">
            <a:spAutoFit/>
          </a:bodyPr>
          <a:lstStyle/>
          <a:p>
            <a:pPr marL="0" marR="0" lvl="0" indent="0" algn="l" rtl="0">
              <a:lnSpc>
                <a:spcPct val="140020"/>
              </a:lnSpc>
              <a:spcBef>
                <a:spcPts val="0"/>
              </a:spcBef>
              <a:spcAft>
                <a:spcPts val="0"/>
              </a:spcAft>
              <a:buNone/>
            </a:pPr>
            <a:r>
              <a:rPr lang="en-US" sz="2976">
                <a:solidFill>
                  <a:srgbClr val="373737"/>
                </a:solidFill>
              </a:rPr>
              <a:t>상관분석 및 데이터 시각화</a:t>
            </a:r>
            <a:endParaRPr/>
          </a:p>
        </p:txBody>
      </p:sp>
      <p:grpSp>
        <p:nvGrpSpPr>
          <p:cNvPr id="2" name="Google Shape;137;p2">
            <a:extLst>
              <a:ext uri="{FF2B5EF4-FFF2-40B4-BE49-F238E27FC236}">
                <a16:creationId xmlns:a16="http://schemas.microsoft.com/office/drawing/2014/main" id="{2A05E9CE-9D1A-ECAF-B795-875CF88A1B1F}"/>
              </a:ext>
            </a:extLst>
          </p:cNvPr>
          <p:cNvGrpSpPr/>
          <p:nvPr/>
        </p:nvGrpSpPr>
        <p:grpSpPr>
          <a:xfrm>
            <a:off x="7153668" y="6723347"/>
            <a:ext cx="678786" cy="757868"/>
            <a:chOff x="0" y="-38100"/>
            <a:chExt cx="178775" cy="199603"/>
          </a:xfrm>
        </p:grpSpPr>
        <p:sp>
          <p:nvSpPr>
            <p:cNvPr id="3" name="Google Shape;138;p2">
              <a:extLst>
                <a:ext uri="{FF2B5EF4-FFF2-40B4-BE49-F238E27FC236}">
                  <a16:creationId xmlns:a16="http://schemas.microsoft.com/office/drawing/2014/main" id="{43E122E8-D15D-682F-7CC4-2150BEEBBE49}"/>
                </a:ext>
              </a:extLst>
            </p:cNvPr>
            <p:cNvSpPr/>
            <p:nvPr/>
          </p:nvSpPr>
          <p:spPr>
            <a:xfrm>
              <a:off x="0" y="0"/>
              <a:ext cx="178775" cy="161503"/>
            </a:xfrm>
            <a:custGeom>
              <a:avLst/>
              <a:gdLst/>
              <a:ahLst/>
              <a:cxnLst/>
              <a:rect l="l" t="t" r="r" b="b"/>
              <a:pathLst>
                <a:path w="178775" h="161503" extrusionOk="0">
                  <a:moveTo>
                    <a:pt x="80752" y="0"/>
                  </a:moveTo>
                  <a:lnTo>
                    <a:pt x="98023" y="0"/>
                  </a:lnTo>
                  <a:cubicBezTo>
                    <a:pt x="119440" y="0"/>
                    <a:pt x="139979" y="8508"/>
                    <a:pt x="155123" y="23652"/>
                  </a:cubicBezTo>
                  <a:cubicBezTo>
                    <a:pt x="170267" y="38795"/>
                    <a:pt x="178775" y="59335"/>
                    <a:pt x="178775" y="80752"/>
                  </a:cubicBezTo>
                  <a:lnTo>
                    <a:pt x="178775" y="80752"/>
                  </a:lnTo>
                  <a:cubicBezTo>
                    <a:pt x="178775" y="102168"/>
                    <a:pt x="170267" y="122708"/>
                    <a:pt x="155123" y="137852"/>
                  </a:cubicBezTo>
                  <a:cubicBezTo>
                    <a:pt x="139979" y="152995"/>
                    <a:pt x="119440" y="161503"/>
                    <a:pt x="98023" y="161503"/>
                  </a:cubicBezTo>
                  <a:lnTo>
                    <a:pt x="80752" y="161503"/>
                  </a:lnTo>
                  <a:cubicBezTo>
                    <a:pt x="59335" y="161503"/>
                    <a:pt x="38795" y="152995"/>
                    <a:pt x="23652" y="137852"/>
                  </a:cubicBezTo>
                  <a:cubicBezTo>
                    <a:pt x="8508" y="122708"/>
                    <a:pt x="0" y="102168"/>
                    <a:pt x="0" y="80752"/>
                  </a:cubicBezTo>
                  <a:lnTo>
                    <a:pt x="0" y="80752"/>
                  </a:lnTo>
                  <a:cubicBezTo>
                    <a:pt x="0" y="59335"/>
                    <a:pt x="8508" y="38795"/>
                    <a:pt x="23652" y="23652"/>
                  </a:cubicBezTo>
                  <a:cubicBezTo>
                    <a:pt x="38795" y="8508"/>
                    <a:pt x="59335" y="0"/>
                    <a:pt x="80752" y="0"/>
                  </a:cubicBezTo>
                  <a:close/>
                </a:path>
              </a:pathLst>
            </a:custGeom>
            <a:solidFill>
              <a:srgbClr val="2E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39;p2">
              <a:extLst>
                <a:ext uri="{FF2B5EF4-FFF2-40B4-BE49-F238E27FC236}">
                  <a16:creationId xmlns:a16="http://schemas.microsoft.com/office/drawing/2014/main" id="{BE6D60B0-79F5-4B33-90C5-F4BF6A01894B}"/>
                </a:ext>
              </a:extLst>
            </p:cNvPr>
            <p:cNvSpPr txBox="1"/>
            <p:nvPr/>
          </p:nvSpPr>
          <p:spPr>
            <a:xfrm>
              <a:off x="0" y="-38100"/>
              <a:ext cx="178775" cy="199603"/>
            </a:xfrm>
            <a:prstGeom prst="rect">
              <a:avLst/>
            </a:prstGeom>
            <a:noFill/>
            <a:ln>
              <a:noFill/>
            </a:ln>
          </p:spPr>
          <p:txBody>
            <a:bodyPr spcFirstLastPara="1" wrap="square" lIns="50800" tIns="50800" rIns="50800" bIns="50800" anchor="ctr" anchorCtr="0">
              <a:noAutofit/>
            </a:bodyPr>
            <a:lstStyle/>
            <a:p>
              <a:pPr marL="0" marR="0" lvl="0" indent="0" algn="ctr" rtl="0">
                <a:lnSpc>
                  <a:spcPct val="140016"/>
                </a:lnSpc>
                <a:spcBef>
                  <a:spcPts val="0"/>
                </a:spcBef>
                <a:spcAft>
                  <a:spcPts val="0"/>
                </a:spcAft>
                <a:buNone/>
              </a:pPr>
              <a:r>
                <a:rPr lang="en-US" sz="2499" b="1" i="0" u="none" strike="noStrike" cap="none" dirty="0">
                  <a:solidFill>
                    <a:srgbClr val="FFFFFF"/>
                  </a:solidFill>
                  <a:latin typeface="Inter"/>
                  <a:ea typeface="Inter"/>
                  <a:cs typeface="Inter"/>
                  <a:sym typeface="Inter"/>
                </a:rPr>
                <a:t>9</a:t>
              </a:r>
              <a:endParaRPr dirty="0"/>
            </a:p>
          </p:txBody>
        </p:sp>
      </p:grpSp>
      <p:sp>
        <p:nvSpPr>
          <p:cNvPr id="8" name="Google Shape;112;p2">
            <a:extLst>
              <a:ext uri="{FF2B5EF4-FFF2-40B4-BE49-F238E27FC236}">
                <a16:creationId xmlns:a16="http://schemas.microsoft.com/office/drawing/2014/main" id="{F0CFD0BF-112A-A7E0-5EE8-C7E9584289C8}"/>
              </a:ext>
            </a:extLst>
          </p:cNvPr>
          <p:cNvSpPr txBox="1"/>
          <p:nvPr/>
        </p:nvSpPr>
        <p:spPr>
          <a:xfrm>
            <a:off x="8044018" y="6945561"/>
            <a:ext cx="4537800" cy="458100"/>
          </a:xfrm>
          <a:prstGeom prst="rect">
            <a:avLst/>
          </a:prstGeom>
          <a:noFill/>
          <a:ln>
            <a:noFill/>
          </a:ln>
        </p:spPr>
        <p:txBody>
          <a:bodyPr spcFirstLastPara="1" wrap="square" lIns="0" tIns="0" rIns="0" bIns="0" anchor="t" anchorCtr="0">
            <a:spAutoFit/>
          </a:bodyPr>
          <a:lstStyle/>
          <a:p>
            <a:pPr marL="0" marR="0" lvl="0" indent="0" algn="l" rtl="0">
              <a:lnSpc>
                <a:spcPct val="140020"/>
              </a:lnSpc>
              <a:spcBef>
                <a:spcPts val="0"/>
              </a:spcBef>
              <a:spcAft>
                <a:spcPts val="0"/>
              </a:spcAft>
              <a:buNone/>
            </a:pPr>
            <a:r>
              <a:rPr lang="en-US" sz="2976" dirty="0" err="1">
                <a:solidFill>
                  <a:srgbClr val="373737"/>
                </a:solidFill>
              </a:rPr>
              <a:t>결과</a:t>
            </a:r>
            <a:r>
              <a:rPr lang="en-US" sz="2976" dirty="0">
                <a:solidFill>
                  <a:srgbClr val="373737"/>
                </a:solidFill>
              </a:rPr>
              <a:t> 및 </a:t>
            </a:r>
            <a:r>
              <a:rPr lang="en-US" sz="2976" b="0" i="0" u="none" strike="noStrike" cap="none" dirty="0" err="1">
                <a:solidFill>
                  <a:srgbClr val="373737"/>
                </a:solidFill>
                <a:latin typeface="Arial"/>
                <a:ea typeface="Arial"/>
                <a:cs typeface="Arial"/>
                <a:sym typeface="Arial"/>
              </a:rPr>
              <a:t>향후</a:t>
            </a:r>
            <a:r>
              <a:rPr lang="en-US" sz="2976" b="0" i="0" u="none" strike="noStrike" cap="none" dirty="0">
                <a:solidFill>
                  <a:srgbClr val="373737"/>
                </a:solidFill>
                <a:latin typeface="Arial"/>
                <a:ea typeface="Arial"/>
                <a:cs typeface="Arial"/>
                <a:sym typeface="Arial"/>
              </a:rPr>
              <a:t> </a:t>
            </a:r>
            <a:r>
              <a:rPr lang="en-US" sz="2976" b="0" i="0" u="none" strike="noStrike" cap="none" dirty="0" err="1">
                <a:solidFill>
                  <a:srgbClr val="373737"/>
                </a:solidFill>
                <a:latin typeface="Arial"/>
                <a:ea typeface="Arial"/>
                <a:cs typeface="Arial"/>
                <a:sym typeface="Arial"/>
              </a:rPr>
              <a:t>계획</a:t>
            </a:r>
            <a:r>
              <a:rPr lang="en-US" sz="2976" b="0" i="0" u="none" strike="noStrike" cap="none" dirty="0">
                <a:solidFill>
                  <a:srgbClr val="373737"/>
                </a:solidFill>
                <a:latin typeface="Arial"/>
                <a:ea typeface="Arial"/>
                <a:cs typeface="Arial"/>
                <a:sym typeface="Arial"/>
              </a:rPr>
              <a:t> </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8">
          <a:extLst>
            <a:ext uri="{FF2B5EF4-FFF2-40B4-BE49-F238E27FC236}">
              <a16:creationId xmlns:a16="http://schemas.microsoft.com/office/drawing/2014/main" id="{E5381AFF-7817-83BE-0464-57A5CB9EC573}"/>
            </a:ext>
          </a:extLst>
        </p:cNvPr>
        <p:cNvGrpSpPr/>
        <p:nvPr/>
      </p:nvGrpSpPr>
      <p:grpSpPr>
        <a:xfrm>
          <a:off x="0" y="0"/>
          <a:ext cx="0" cy="0"/>
          <a:chOff x="0" y="0"/>
          <a:chExt cx="0" cy="0"/>
        </a:xfrm>
      </p:grpSpPr>
      <p:sp>
        <p:nvSpPr>
          <p:cNvPr id="259" name="Google Shape;259;p9">
            <a:extLst>
              <a:ext uri="{FF2B5EF4-FFF2-40B4-BE49-F238E27FC236}">
                <a16:creationId xmlns:a16="http://schemas.microsoft.com/office/drawing/2014/main" id="{7F3A67B0-0A77-56FA-91FB-24CFF74224BC}"/>
              </a:ext>
            </a:extLst>
          </p:cNvPr>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628" b="-3035"/>
            </a:stretch>
          </a:blipFill>
          <a:ln>
            <a:noFill/>
          </a:ln>
        </p:spPr>
        <p:txBody>
          <a:bodyPr/>
          <a:lstStyle/>
          <a:p>
            <a:endParaRPr lang="ko-KR" altLang="en-US"/>
          </a:p>
        </p:txBody>
      </p:sp>
      <p:cxnSp>
        <p:nvCxnSpPr>
          <p:cNvPr id="260" name="Google Shape;260;p9">
            <a:extLst>
              <a:ext uri="{FF2B5EF4-FFF2-40B4-BE49-F238E27FC236}">
                <a16:creationId xmlns:a16="http://schemas.microsoft.com/office/drawing/2014/main" id="{063C3F08-1BD2-5349-9A8B-C063F54A9C92}"/>
              </a:ext>
            </a:extLst>
          </p:cNvPr>
          <p:cNvCxnSpPr/>
          <p:nvPr/>
        </p:nvCxnSpPr>
        <p:spPr>
          <a:xfrm>
            <a:off x="1028700" y="2529840"/>
            <a:ext cx="16230600" cy="0"/>
          </a:xfrm>
          <a:prstGeom prst="straightConnector1">
            <a:avLst/>
          </a:prstGeom>
          <a:noFill/>
          <a:ln w="19050" cap="flat" cmpd="sng">
            <a:solidFill>
              <a:srgbClr val="373737"/>
            </a:solidFill>
            <a:prstDash val="solid"/>
            <a:round/>
            <a:headEnd type="none" w="sm" len="sm"/>
            <a:tailEnd type="none" w="sm" len="sm"/>
          </a:ln>
        </p:spPr>
      </p:cxnSp>
      <p:sp>
        <p:nvSpPr>
          <p:cNvPr id="261" name="Google Shape;261;p9">
            <a:extLst>
              <a:ext uri="{FF2B5EF4-FFF2-40B4-BE49-F238E27FC236}">
                <a16:creationId xmlns:a16="http://schemas.microsoft.com/office/drawing/2014/main" id="{FCE4C28D-1B37-5E35-A74B-70E993F56634}"/>
              </a:ext>
            </a:extLst>
          </p:cNvPr>
          <p:cNvSpPr txBox="1"/>
          <p:nvPr/>
        </p:nvSpPr>
        <p:spPr>
          <a:xfrm>
            <a:off x="1785842" y="1341148"/>
            <a:ext cx="9468194" cy="1094467"/>
          </a:xfrm>
          <a:prstGeom prst="rect">
            <a:avLst/>
          </a:prstGeom>
          <a:noFill/>
          <a:ln>
            <a:noFill/>
          </a:ln>
        </p:spPr>
        <p:txBody>
          <a:bodyPr spcFirstLastPara="1" wrap="square" lIns="0" tIns="0" rIns="0" bIns="0" anchor="t" anchorCtr="0">
            <a:spAutoFit/>
          </a:bodyPr>
          <a:lstStyle/>
          <a:p>
            <a:pPr marL="0" marR="0" lvl="0" indent="0" algn="l" rtl="0">
              <a:lnSpc>
                <a:spcPct val="140011"/>
              </a:lnSpc>
              <a:spcBef>
                <a:spcPts val="0"/>
              </a:spcBef>
              <a:spcAft>
                <a:spcPts val="0"/>
              </a:spcAft>
              <a:buNone/>
            </a:pPr>
            <a:r>
              <a:rPr lang="en-US" sz="5080" dirty="0">
                <a:solidFill>
                  <a:srgbClr val="2E5743"/>
                </a:solidFill>
              </a:rPr>
              <a:t>DNN </a:t>
            </a:r>
            <a:r>
              <a:rPr lang="ko-KR" altLang="en-US" sz="5080" dirty="0">
                <a:solidFill>
                  <a:srgbClr val="2E5743"/>
                </a:solidFill>
              </a:rPr>
              <a:t>모델 구성 </a:t>
            </a:r>
            <a:r>
              <a:rPr lang="en-US" altLang="ko-KR" sz="5080" dirty="0">
                <a:solidFill>
                  <a:srgbClr val="2E5743"/>
                </a:solidFill>
              </a:rPr>
              <a:t>&amp; </a:t>
            </a:r>
            <a:r>
              <a:rPr lang="ko-KR" altLang="en-US" sz="5080" dirty="0">
                <a:solidFill>
                  <a:srgbClr val="2E5743"/>
                </a:solidFill>
              </a:rPr>
              <a:t>분석</a:t>
            </a:r>
            <a:endParaRPr sz="5080" dirty="0">
              <a:solidFill>
                <a:srgbClr val="2E5743"/>
              </a:solidFill>
            </a:endParaRPr>
          </a:p>
        </p:txBody>
      </p:sp>
      <p:sp>
        <p:nvSpPr>
          <p:cNvPr id="262" name="Google Shape;262;p9">
            <a:extLst>
              <a:ext uri="{FF2B5EF4-FFF2-40B4-BE49-F238E27FC236}">
                <a16:creationId xmlns:a16="http://schemas.microsoft.com/office/drawing/2014/main" id="{A23F6DFA-DD4A-6479-0F11-984AF7BAD83E}"/>
              </a:ext>
            </a:extLst>
          </p:cNvPr>
          <p:cNvSpPr txBox="1"/>
          <p:nvPr/>
        </p:nvSpPr>
        <p:spPr>
          <a:xfrm>
            <a:off x="1028700" y="1060789"/>
            <a:ext cx="718069" cy="1386158"/>
          </a:xfrm>
          <a:prstGeom prst="rect">
            <a:avLst/>
          </a:prstGeom>
          <a:noFill/>
          <a:ln>
            <a:noFill/>
          </a:ln>
        </p:spPr>
        <p:txBody>
          <a:bodyPr spcFirstLastPara="1" wrap="square" lIns="0" tIns="0" rIns="0" bIns="0" anchor="t" anchorCtr="0">
            <a:spAutoFit/>
          </a:bodyPr>
          <a:lstStyle/>
          <a:p>
            <a:pPr marL="0" marR="0" lvl="0" indent="0" algn="l" rtl="0">
              <a:lnSpc>
                <a:spcPct val="140007"/>
              </a:lnSpc>
              <a:spcBef>
                <a:spcPts val="0"/>
              </a:spcBef>
              <a:spcAft>
                <a:spcPts val="0"/>
              </a:spcAft>
              <a:buNone/>
            </a:pPr>
            <a:r>
              <a:rPr lang="en-US" sz="7676" b="0" i="0" u="none" strike="noStrike" cap="none">
                <a:solidFill>
                  <a:srgbClr val="2E5743"/>
                </a:solidFill>
                <a:latin typeface="Arial"/>
                <a:ea typeface="Arial"/>
                <a:cs typeface="Arial"/>
                <a:sym typeface="Arial"/>
              </a:rPr>
              <a:t>7</a:t>
            </a:r>
            <a:endParaRPr/>
          </a:p>
        </p:txBody>
      </p:sp>
      <p:sp>
        <p:nvSpPr>
          <p:cNvPr id="2" name="Google Shape;250;g32e0703728b_0_49">
            <a:extLst>
              <a:ext uri="{FF2B5EF4-FFF2-40B4-BE49-F238E27FC236}">
                <a16:creationId xmlns:a16="http://schemas.microsoft.com/office/drawing/2014/main" id="{7717C64B-D152-86E1-59FB-7B35A5CF5DDD}"/>
              </a:ext>
            </a:extLst>
          </p:cNvPr>
          <p:cNvSpPr txBox="1"/>
          <p:nvPr/>
        </p:nvSpPr>
        <p:spPr>
          <a:xfrm>
            <a:off x="962024" y="2714511"/>
            <a:ext cx="3762376" cy="646331"/>
          </a:xfrm>
          <a:prstGeom prst="rect">
            <a:avLst/>
          </a:prstGeom>
          <a:noFill/>
          <a:ln>
            <a:noFill/>
          </a:ln>
        </p:spPr>
        <p:txBody>
          <a:bodyPr spcFirstLastPara="1" wrap="square" lIns="0" tIns="0" rIns="0" bIns="0" anchor="t" anchorCtr="0">
            <a:spAutoFit/>
          </a:bodyPr>
          <a:lstStyle/>
          <a:p>
            <a:pPr marL="0" marR="0" lvl="0" indent="0" algn="l" rtl="0">
              <a:lnSpc>
                <a:spcPct val="140055"/>
              </a:lnSpc>
              <a:spcBef>
                <a:spcPts val="0"/>
              </a:spcBef>
              <a:spcAft>
                <a:spcPts val="0"/>
              </a:spcAft>
              <a:buNone/>
            </a:pPr>
            <a:r>
              <a:rPr lang="ko-KR" altLang="en-US" sz="3000" b="1" dirty="0">
                <a:solidFill>
                  <a:srgbClr val="373737"/>
                </a:solidFill>
              </a:rPr>
              <a:t> </a:t>
            </a:r>
            <a:r>
              <a:rPr lang="en-US" altLang="ko-KR" sz="3000" b="1" dirty="0">
                <a:solidFill>
                  <a:srgbClr val="373737"/>
                </a:solidFill>
              </a:rPr>
              <a:t>DNN </a:t>
            </a:r>
            <a:r>
              <a:rPr lang="ko-KR" altLang="en-US" sz="3000" b="1" dirty="0">
                <a:solidFill>
                  <a:srgbClr val="373737"/>
                </a:solidFill>
              </a:rPr>
              <a:t>모델구성</a:t>
            </a:r>
            <a:endParaRPr sz="3000" dirty="0">
              <a:solidFill>
                <a:srgbClr val="373737"/>
              </a:solidFill>
            </a:endParaRPr>
          </a:p>
        </p:txBody>
      </p:sp>
      <p:pic>
        <p:nvPicPr>
          <p:cNvPr id="7" name="그림 6">
            <a:extLst>
              <a:ext uri="{FF2B5EF4-FFF2-40B4-BE49-F238E27FC236}">
                <a16:creationId xmlns:a16="http://schemas.microsoft.com/office/drawing/2014/main" id="{061F70FC-25C7-2C9E-4AA1-001160B476EC}"/>
              </a:ext>
            </a:extLst>
          </p:cNvPr>
          <p:cNvPicPr>
            <a:picLocks noChangeAspect="1"/>
          </p:cNvPicPr>
          <p:nvPr/>
        </p:nvPicPr>
        <p:blipFill>
          <a:blip r:embed="rId4"/>
          <a:stretch>
            <a:fillRect/>
          </a:stretch>
        </p:blipFill>
        <p:spPr>
          <a:xfrm>
            <a:off x="1163170" y="3788095"/>
            <a:ext cx="5945841" cy="5729422"/>
          </a:xfrm>
          <a:prstGeom prst="rect">
            <a:avLst/>
          </a:prstGeom>
        </p:spPr>
      </p:pic>
      <p:pic>
        <p:nvPicPr>
          <p:cNvPr id="9" name="그림 8">
            <a:extLst>
              <a:ext uri="{FF2B5EF4-FFF2-40B4-BE49-F238E27FC236}">
                <a16:creationId xmlns:a16="http://schemas.microsoft.com/office/drawing/2014/main" id="{660C5AA5-84FA-93CF-4274-926DC447F687}"/>
              </a:ext>
            </a:extLst>
          </p:cNvPr>
          <p:cNvPicPr>
            <a:picLocks noChangeAspect="1"/>
          </p:cNvPicPr>
          <p:nvPr/>
        </p:nvPicPr>
        <p:blipFill>
          <a:blip r:embed="rId5"/>
          <a:stretch>
            <a:fillRect/>
          </a:stretch>
        </p:blipFill>
        <p:spPr>
          <a:xfrm>
            <a:off x="9144000" y="3788095"/>
            <a:ext cx="7398126" cy="5769529"/>
          </a:xfrm>
          <a:prstGeom prst="rect">
            <a:avLst/>
          </a:prstGeom>
        </p:spPr>
      </p:pic>
    </p:spTree>
    <p:extLst>
      <p:ext uri="{BB962C8B-B14F-4D97-AF65-F5344CB8AC3E}">
        <p14:creationId xmlns:p14="http://schemas.microsoft.com/office/powerpoint/2010/main" val="779372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8">
          <a:extLst>
            <a:ext uri="{FF2B5EF4-FFF2-40B4-BE49-F238E27FC236}">
              <a16:creationId xmlns:a16="http://schemas.microsoft.com/office/drawing/2014/main" id="{9EF0F9E5-7C85-456F-03A1-ACA8967A7A33}"/>
            </a:ext>
          </a:extLst>
        </p:cNvPr>
        <p:cNvGrpSpPr/>
        <p:nvPr/>
      </p:nvGrpSpPr>
      <p:grpSpPr>
        <a:xfrm>
          <a:off x="0" y="0"/>
          <a:ext cx="0" cy="0"/>
          <a:chOff x="0" y="0"/>
          <a:chExt cx="0" cy="0"/>
        </a:xfrm>
      </p:grpSpPr>
      <p:sp>
        <p:nvSpPr>
          <p:cNvPr id="259" name="Google Shape;259;p9">
            <a:extLst>
              <a:ext uri="{FF2B5EF4-FFF2-40B4-BE49-F238E27FC236}">
                <a16:creationId xmlns:a16="http://schemas.microsoft.com/office/drawing/2014/main" id="{C2045A45-6E2A-34CA-CAA0-3ADCF34F8EA2}"/>
              </a:ext>
            </a:extLst>
          </p:cNvPr>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628" b="-3035"/>
            </a:stretch>
          </a:blipFill>
          <a:ln>
            <a:noFill/>
          </a:ln>
        </p:spPr>
        <p:txBody>
          <a:bodyPr/>
          <a:lstStyle/>
          <a:p>
            <a:endParaRPr lang="ko-KR" altLang="en-US"/>
          </a:p>
        </p:txBody>
      </p:sp>
      <p:cxnSp>
        <p:nvCxnSpPr>
          <p:cNvPr id="260" name="Google Shape;260;p9">
            <a:extLst>
              <a:ext uri="{FF2B5EF4-FFF2-40B4-BE49-F238E27FC236}">
                <a16:creationId xmlns:a16="http://schemas.microsoft.com/office/drawing/2014/main" id="{1C02C1D4-6227-903F-9FD7-B46555F1EBD0}"/>
              </a:ext>
            </a:extLst>
          </p:cNvPr>
          <p:cNvCxnSpPr/>
          <p:nvPr/>
        </p:nvCxnSpPr>
        <p:spPr>
          <a:xfrm>
            <a:off x="1028700" y="2529840"/>
            <a:ext cx="16230600" cy="0"/>
          </a:xfrm>
          <a:prstGeom prst="straightConnector1">
            <a:avLst/>
          </a:prstGeom>
          <a:noFill/>
          <a:ln w="19050" cap="flat" cmpd="sng">
            <a:solidFill>
              <a:srgbClr val="373737"/>
            </a:solidFill>
            <a:prstDash val="solid"/>
            <a:round/>
            <a:headEnd type="none" w="sm" len="sm"/>
            <a:tailEnd type="none" w="sm" len="sm"/>
          </a:ln>
        </p:spPr>
      </p:cxnSp>
      <p:sp>
        <p:nvSpPr>
          <p:cNvPr id="261" name="Google Shape;261;p9">
            <a:extLst>
              <a:ext uri="{FF2B5EF4-FFF2-40B4-BE49-F238E27FC236}">
                <a16:creationId xmlns:a16="http://schemas.microsoft.com/office/drawing/2014/main" id="{6A4A1FFC-2B8A-0E7B-0F1A-4379B37D0199}"/>
              </a:ext>
            </a:extLst>
          </p:cNvPr>
          <p:cNvSpPr txBox="1"/>
          <p:nvPr/>
        </p:nvSpPr>
        <p:spPr>
          <a:xfrm>
            <a:off x="1785842" y="1341148"/>
            <a:ext cx="9468194" cy="1094467"/>
          </a:xfrm>
          <a:prstGeom prst="rect">
            <a:avLst/>
          </a:prstGeom>
          <a:noFill/>
          <a:ln>
            <a:noFill/>
          </a:ln>
        </p:spPr>
        <p:txBody>
          <a:bodyPr spcFirstLastPara="1" wrap="square" lIns="0" tIns="0" rIns="0" bIns="0" anchor="t" anchorCtr="0">
            <a:spAutoFit/>
          </a:bodyPr>
          <a:lstStyle/>
          <a:p>
            <a:pPr marL="0" marR="0" lvl="0" indent="0" algn="l" rtl="0">
              <a:lnSpc>
                <a:spcPct val="140011"/>
              </a:lnSpc>
              <a:spcBef>
                <a:spcPts val="0"/>
              </a:spcBef>
              <a:spcAft>
                <a:spcPts val="0"/>
              </a:spcAft>
              <a:buNone/>
            </a:pPr>
            <a:r>
              <a:rPr lang="en-US" sz="5080" dirty="0">
                <a:solidFill>
                  <a:srgbClr val="2E5743"/>
                </a:solidFill>
              </a:rPr>
              <a:t>DNN </a:t>
            </a:r>
            <a:r>
              <a:rPr lang="ko-KR" altLang="en-US" sz="5080" dirty="0">
                <a:solidFill>
                  <a:srgbClr val="2E5743"/>
                </a:solidFill>
              </a:rPr>
              <a:t>모델 구성 </a:t>
            </a:r>
            <a:r>
              <a:rPr lang="en-US" altLang="ko-KR" sz="5080" dirty="0">
                <a:solidFill>
                  <a:srgbClr val="2E5743"/>
                </a:solidFill>
              </a:rPr>
              <a:t>&amp; </a:t>
            </a:r>
            <a:r>
              <a:rPr lang="ko-KR" altLang="en-US" sz="5080" dirty="0">
                <a:solidFill>
                  <a:srgbClr val="2E5743"/>
                </a:solidFill>
              </a:rPr>
              <a:t>분석</a:t>
            </a:r>
            <a:endParaRPr sz="5080" dirty="0">
              <a:solidFill>
                <a:srgbClr val="2E5743"/>
              </a:solidFill>
            </a:endParaRPr>
          </a:p>
        </p:txBody>
      </p:sp>
      <p:sp>
        <p:nvSpPr>
          <p:cNvPr id="262" name="Google Shape;262;p9">
            <a:extLst>
              <a:ext uri="{FF2B5EF4-FFF2-40B4-BE49-F238E27FC236}">
                <a16:creationId xmlns:a16="http://schemas.microsoft.com/office/drawing/2014/main" id="{CA73A819-C056-CDBF-F6F9-5A7B1A35CA96}"/>
              </a:ext>
            </a:extLst>
          </p:cNvPr>
          <p:cNvSpPr txBox="1"/>
          <p:nvPr/>
        </p:nvSpPr>
        <p:spPr>
          <a:xfrm>
            <a:off x="1028700" y="1060789"/>
            <a:ext cx="718069" cy="1386158"/>
          </a:xfrm>
          <a:prstGeom prst="rect">
            <a:avLst/>
          </a:prstGeom>
          <a:noFill/>
          <a:ln>
            <a:noFill/>
          </a:ln>
        </p:spPr>
        <p:txBody>
          <a:bodyPr spcFirstLastPara="1" wrap="square" lIns="0" tIns="0" rIns="0" bIns="0" anchor="t" anchorCtr="0">
            <a:spAutoFit/>
          </a:bodyPr>
          <a:lstStyle/>
          <a:p>
            <a:pPr marL="0" marR="0" lvl="0" indent="0" algn="l" rtl="0">
              <a:lnSpc>
                <a:spcPct val="140007"/>
              </a:lnSpc>
              <a:spcBef>
                <a:spcPts val="0"/>
              </a:spcBef>
              <a:spcAft>
                <a:spcPts val="0"/>
              </a:spcAft>
              <a:buNone/>
            </a:pPr>
            <a:r>
              <a:rPr lang="en-US" sz="7676" b="0" i="0" u="none" strike="noStrike" cap="none">
                <a:solidFill>
                  <a:srgbClr val="2E5743"/>
                </a:solidFill>
                <a:latin typeface="Arial"/>
                <a:ea typeface="Arial"/>
                <a:cs typeface="Arial"/>
                <a:sym typeface="Arial"/>
              </a:rPr>
              <a:t>7</a:t>
            </a:r>
            <a:endParaRPr/>
          </a:p>
        </p:txBody>
      </p:sp>
      <p:sp>
        <p:nvSpPr>
          <p:cNvPr id="2" name="Google Shape;250;g32e0703728b_0_49">
            <a:extLst>
              <a:ext uri="{FF2B5EF4-FFF2-40B4-BE49-F238E27FC236}">
                <a16:creationId xmlns:a16="http://schemas.microsoft.com/office/drawing/2014/main" id="{76465885-6564-FF82-3CF5-32FA1CF05C96}"/>
              </a:ext>
            </a:extLst>
          </p:cNvPr>
          <p:cNvSpPr txBox="1"/>
          <p:nvPr/>
        </p:nvSpPr>
        <p:spPr>
          <a:xfrm>
            <a:off x="1028700" y="2624066"/>
            <a:ext cx="3762376" cy="646331"/>
          </a:xfrm>
          <a:prstGeom prst="rect">
            <a:avLst/>
          </a:prstGeom>
          <a:noFill/>
          <a:ln>
            <a:noFill/>
          </a:ln>
        </p:spPr>
        <p:txBody>
          <a:bodyPr spcFirstLastPara="1" wrap="square" lIns="0" tIns="0" rIns="0" bIns="0" anchor="t" anchorCtr="0">
            <a:spAutoFit/>
          </a:bodyPr>
          <a:lstStyle/>
          <a:p>
            <a:pPr marL="0" marR="0" lvl="0" indent="0" algn="l" rtl="0">
              <a:lnSpc>
                <a:spcPct val="140055"/>
              </a:lnSpc>
              <a:spcBef>
                <a:spcPts val="0"/>
              </a:spcBef>
              <a:spcAft>
                <a:spcPts val="0"/>
              </a:spcAft>
              <a:buNone/>
            </a:pPr>
            <a:r>
              <a:rPr lang="ko-KR" altLang="en-US" sz="3000" b="1" dirty="0">
                <a:solidFill>
                  <a:srgbClr val="373737"/>
                </a:solidFill>
              </a:rPr>
              <a:t>모델 사용 후 분석</a:t>
            </a:r>
            <a:endParaRPr sz="3000" dirty="0">
              <a:solidFill>
                <a:srgbClr val="373737"/>
              </a:solidFill>
            </a:endParaRPr>
          </a:p>
        </p:txBody>
      </p:sp>
      <p:pic>
        <p:nvPicPr>
          <p:cNvPr id="4" name="그림 3">
            <a:extLst>
              <a:ext uri="{FF2B5EF4-FFF2-40B4-BE49-F238E27FC236}">
                <a16:creationId xmlns:a16="http://schemas.microsoft.com/office/drawing/2014/main" id="{9C6E6C53-51AA-2D68-1D71-F97C583149D5}"/>
              </a:ext>
            </a:extLst>
          </p:cNvPr>
          <p:cNvPicPr>
            <a:picLocks noChangeAspect="1"/>
          </p:cNvPicPr>
          <p:nvPr/>
        </p:nvPicPr>
        <p:blipFill>
          <a:blip r:embed="rId4"/>
          <a:stretch>
            <a:fillRect/>
          </a:stretch>
        </p:blipFill>
        <p:spPr>
          <a:xfrm>
            <a:off x="1028700" y="3697108"/>
            <a:ext cx="3762376" cy="5961390"/>
          </a:xfrm>
          <a:prstGeom prst="rect">
            <a:avLst/>
          </a:prstGeom>
        </p:spPr>
      </p:pic>
      <p:pic>
        <p:nvPicPr>
          <p:cNvPr id="12" name="그림 11">
            <a:extLst>
              <a:ext uri="{FF2B5EF4-FFF2-40B4-BE49-F238E27FC236}">
                <a16:creationId xmlns:a16="http://schemas.microsoft.com/office/drawing/2014/main" id="{67BCE383-70B6-E348-F043-CBC9808222C9}"/>
              </a:ext>
            </a:extLst>
          </p:cNvPr>
          <p:cNvPicPr>
            <a:picLocks noChangeAspect="1"/>
          </p:cNvPicPr>
          <p:nvPr/>
        </p:nvPicPr>
        <p:blipFill>
          <a:blip r:embed="rId5"/>
          <a:stretch>
            <a:fillRect/>
          </a:stretch>
        </p:blipFill>
        <p:spPr>
          <a:xfrm>
            <a:off x="5819776" y="3697108"/>
            <a:ext cx="10943463" cy="5000031"/>
          </a:xfrm>
          <a:prstGeom prst="rect">
            <a:avLst/>
          </a:prstGeom>
        </p:spPr>
      </p:pic>
    </p:spTree>
    <p:extLst>
      <p:ext uri="{BB962C8B-B14F-4D97-AF65-F5344CB8AC3E}">
        <p14:creationId xmlns:p14="http://schemas.microsoft.com/office/powerpoint/2010/main" val="36281885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8">
          <a:extLst>
            <a:ext uri="{FF2B5EF4-FFF2-40B4-BE49-F238E27FC236}">
              <a16:creationId xmlns:a16="http://schemas.microsoft.com/office/drawing/2014/main" id="{467756EE-B014-83D3-686F-7045C81E2279}"/>
            </a:ext>
          </a:extLst>
        </p:cNvPr>
        <p:cNvGrpSpPr/>
        <p:nvPr/>
      </p:nvGrpSpPr>
      <p:grpSpPr>
        <a:xfrm>
          <a:off x="0" y="0"/>
          <a:ext cx="0" cy="0"/>
          <a:chOff x="0" y="0"/>
          <a:chExt cx="0" cy="0"/>
        </a:xfrm>
      </p:grpSpPr>
      <p:sp>
        <p:nvSpPr>
          <p:cNvPr id="259" name="Google Shape;259;p9">
            <a:extLst>
              <a:ext uri="{FF2B5EF4-FFF2-40B4-BE49-F238E27FC236}">
                <a16:creationId xmlns:a16="http://schemas.microsoft.com/office/drawing/2014/main" id="{AC505416-F812-2019-0344-FF6EF16EE1B8}"/>
              </a:ext>
            </a:extLst>
          </p:cNvPr>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628" b="-3035"/>
            </a:stretch>
          </a:blipFill>
          <a:ln>
            <a:noFill/>
          </a:ln>
        </p:spPr>
        <p:txBody>
          <a:bodyPr/>
          <a:lstStyle/>
          <a:p>
            <a:endParaRPr lang="ko-KR" altLang="en-US"/>
          </a:p>
        </p:txBody>
      </p:sp>
      <p:cxnSp>
        <p:nvCxnSpPr>
          <p:cNvPr id="260" name="Google Shape;260;p9">
            <a:extLst>
              <a:ext uri="{FF2B5EF4-FFF2-40B4-BE49-F238E27FC236}">
                <a16:creationId xmlns:a16="http://schemas.microsoft.com/office/drawing/2014/main" id="{BBBEDC5F-17E8-966E-D40A-7A192996AE6C}"/>
              </a:ext>
            </a:extLst>
          </p:cNvPr>
          <p:cNvCxnSpPr/>
          <p:nvPr/>
        </p:nvCxnSpPr>
        <p:spPr>
          <a:xfrm>
            <a:off x="1028700" y="2529840"/>
            <a:ext cx="16230600" cy="0"/>
          </a:xfrm>
          <a:prstGeom prst="straightConnector1">
            <a:avLst/>
          </a:prstGeom>
          <a:noFill/>
          <a:ln w="19050" cap="flat" cmpd="sng">
            <a:solidFill>
              <a:srgbClr val="373737"/>
            </a:solidFill>
            <a:prstDash val="solid"/>
            <a:round/>
            <a:headEnd type="none" w="sm" len="sm"/>
            <a:tailEnd type="none" w="sm" len="sm"/>
          </a:ln>
        </p:spPr>
      </p:cxnSp>
      <p:sp>
        <p:nvSpPr>
          <p:cNvPr id="261" name="Google Shape;261;p9">
            <a:extLst>
              <a:ext uri="{FF2B5EF4-FFF2-40B4-BE49-F238E27FC236}">
                <a16:creationId xmlns:a16="http://schemas.microsoft.com/office/drawing/2014/main" id="{D2FC0D3D-05EF-E045-9EE6-3B76E8A100E1}"/>
              </a:ext>
            </a:extLst>
          </p:cNvPr>
          <p:cNvSpPr txBox="1"/>
          <p:nvPr/>
        </p:nvSpPr>
        <p:spPr>
          <a:xfrm>
            <a:off x="1785842" y="1341148"/>
            <a:ext cx="9468194" cy="1094467"/>
          </a:xfrm>
          <a:prstGeom prst="rect">
            <a:avLst/>
          </a:prstGeom>
          <a:noFill/>
          <a:ln>
            <a:noFill/>
          </a:ln>
        </p:spPr>
        <p:txBody>
          <a:bodyPr spcFirstLastPara="1" wrap="square" lIns="0" tIns="0" rIns="0" bIns="0" anchor="t" anchorCtr="0">
            <a:spAutoFit/>
          </a:bodyPr>
          <a:lstStyle/>
          <a:p>
            <a:pPr marL="0" marR="0" lvl="0" indent="0" algn="l" rtl="0">
              <a:lnSpc>
                <a:spcPct val="140011"/>
              </a:lnSpc>
              <a:spcBef>
                <a:spcPts val="0"/>
              </a:spcBef>
              <a:spcAft>
                <a:spcPts val="0"/>
              </a:spcAft>
              <a:buNone/>
            </a:pPr>
            <a:r>
              <a:rPr lang="ko-KR" altLang="en-US" sz="5080" dirty="0">
                <a:solidFill>
                  <a:srgbClr val="2E5743"/>
                </a:solidFill>
              </a:rPr>
              <a:t>식단 추천 프로그램</a:t>
            </a:r>
            <a:endParaRPr sz="5080" dirty="0">
              <a:solidFill>
                <a:srgbClr val="2E5743"/>
              </a:solidFill>
            </a:endParaRPr>
          </a:p>
        </p:txBody>
      </p:sp>
      <p:sp>
        <p:nvSpPr>
          <p:cNvPr id="262" name="Google Shape;262;p9">
            <a:extLst>
              <a:ext uri="{FF2B5EF4-FFF2-40B4-BE49-F238E27FC236}">
                <a16:creationId xmlns:a16="http://schemas.microsoft.com/office/drawing/2014/main" id="{B247A246-5904-74FB-34B1-9B1505695AEB}"/>
              </a:ext>
            </a:extLst>
          </p:cNvPr>
          <p:cNvSpPr txBox="1"/>
          <p:nvPr/>
        </p:nvSpPr>
        <p:spPr>
          <a:xfrm>
            <a:off x="1028700" y="1060789"/>
            <a:ext cx="718069" cy="1653722"/>
          </a:xfrm>
          <a:prstGeom prst="rect">
            <a:avLst/>
          </a:prstGeom>
          <a:noFill/>
          <a:ln>
            <a:noFill/>
          </a:ln>
        </p:spPr>
        <p:txBody>
          <a:bodyPr spcFirstLastPara="1" wrap="square" lIns="0" tIns="0" rIns="0" bIns="0" anchor="t" anchorCtr="0">
            <a:spAutoFit/>
          </a:bodyPr>
          <a:lstStyle/>
          <a:p>
            <a:pPr marL="0" marR="0" lvl="0" indent="0" algn="l" rtl="0">
              <a:lnSpc>
                <a:spcPct val="140007"/>
              </a:lnSpc>
              <a:spcBef>
                <a:spcPts val="0"/>
              </a:spcBef>
              <a:spcAft>
                <a:spcPts val="0"/>
              </a:spcAft>
              <a:buNone/>
            </a:pPr>
            <a:r>
              <a:rPr lang="en-US" sz="7676" dirty="0">
                <a:solidFill>
                  <a:srgbClr val="2E5743"/>
                </a:solidFill>
              </a:rPr>
              <a:t>8</a:t>
            </a:r>
            <a:endParaRPr dirty="0"/>
          </a:p>
        </p:txBody>
      </p:sp>
      <p:pic>
        <p:nvPicPr>
          <p:cNvPr id="5" name="그림 4">
            <a:extLst>
              <a:ext uri="{FF2B5EF4-FFF2-40B4-BE49-F238E27FC236}">
                <a16:creationId xmlns:a16="http://schemas.microsoft.com/office/drawing/2014/main" id="{7B1B703C-C0E0-0B89-B081-323E2F6F1DDC}"/>
              </a:ext>
            </a:extLst>
          </p:cNvPr>
          <p:cNvPicPr>
            <a:picLocks noChangeAspect="1"/>
          </p:cNvPicPr>
          <p:nvPr/>
        </p:nvPicPr>
        <p:blipFill>
          <a:blip r:embed="rId4"/>
          <a:srcRect r="34469"/>
          <a:stretch/>
        </p:blipFill>
        <p:spPr>
          <a:xfrm>
            <a:off x="1028700" y="2759836"/>
            <a:ext cx="5874376" cy="7297168"/>
          </a:xfrm>
          <a:prstGeom prst="rect">
            <a:avLst/>
          </a:prstGeom>
        </p:spPr>
      </p:pic>
      <p:pic>
        <p:nvPicPr>
          <p:cNvPr id="7" name="그림 6">
            <a:extLst>
              <a:ext uri="{FF2B5EF4-FFF2-40B4-BE49-F238E27FC236}">
                <a16:creationId xmlns:a16="http://schemas.microsoft.com/office/drawing/2014/main" id="{12104762-B2A5-0640-814B-69DE818405E9}"/>
              </a:ext>
            </a:extLst>
          </p:cNvPr>
          <p:cNvPicPr>
            <a:picLocks noChangeAspect="1"/>
          </p:cNvPicPr>
          <p:nvPr/>
        </p:nvPicPr>
        <p:blipFill>
          <a:blip r:embed="rId5"/>
          <a:stretch>
            <a:fillRect/>
          </a:stretch>
        </p:blipFill>
        <p:spPr>
          <a:xfrm>
            <a:off x="8150736" y="2759836"/>
            <a:ext cx="8647079" cy="7297167"/>
          </a:xfrm>
          <a:prstGeom prst="rect">
            <a:avLst/>
          </a:prstGeom>
        </p:spPr>
      </p:pic>
      <p:sp>
        <p:nvSpPr>
          <p:cNvPr id="8" name="화살표: 오른쪽 7">
            <a:extLst>
              <a:ext uri="{FF2B5EF4-FFF2-40B4-BE49-F238E27FC236}">
                <a16:creationId xmlns:a16="http://schemas.microsoft.com/office/drawing/2014/main" id="{016FC5A1-4B06-A624-04DF-5989816A56E9}"/>
              </a:ext>
            </a:extLst>
          </p:cNvPr>
          <p:cNvSpPr/>
          <p:nvPr/>
        </p:nvSpPr>
        <p:spPr>
          <a:xfrm>
            <a:off x="7091514" y="5936938"/>
            <a:ext cx="1113309" cy="942965"/>
          </a:xfrm>
          <a:prstGeom prst="rightArrow">
            <a:avLst/>
          </a:prstGeom>
          <a:solidFill>
            <a:srgbClr val="C4BD9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2392225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10"/>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628" b="-3035"/>
            </a:stretch>
          </a:blipFill>
          <a:ln>
            <a:noFill/>
          </a:ln>
        </p:spPr>
        <p:txBody>
          <a:bodyPr/>
          <a:lstStyle/>
          <a:p>
            <a:endParaRPr lang="ko-KR" altLang="en-US"/>
          </a:p>
        </p:txBody>
      </p:sp>
      <p:cxnSp>
        <p:nvCxnSpPr>
          <p:cNvPr id="286" name="Google Shape;286;p10"/>
          <p:cNvCxnSpPr/>
          <p:nvPr/>
        </p:nvCxnSpPr>
        <p:spPr>
          <a:xfrm>
            <a:off x="1028700" y="2529840"/>
            <a:ext cx="16230600" cy="0"/>
          </a:xfrm>
          <a:prstGeom prst="straightConnector1">
            <a:avLst/>
          </a:prstGeom>
          <a:noFill/>
          <a:ln w="19050" cap="flat" cmpd="sng">
            <a:solidFill>
              <a:srgbClr val="373737"/>
            </a:solidFill>
            <a:prstDash val="solid"/>
            <a:round/>
            <a:headEnd type="none" w="sm" len="sm"/>
            <a:tailEnd type="none" w="sm" len="sm"/>
          </a:ln>
        </p:spPr>
      </p:cxnSp>
      <p:grpSp>
        <p:nvGrpSpPr>
          <p:cNvPr id="287" name="Google Shape;287;p10"/>
          <p:cNvGrpSpPr/>
          <p:nvPr/>
        </p:nvGrpSpPr>
        <p:grpSpPr>
          <a:xfrm>
            <a:off x="1317597" y="5185382"/>
            <a:ext cx="4523384" cy="4072918"/>
            <a:chOff x="0" y="-47625"/>
            <a:chExt cx="700791" cy="631001"/>
          </a:xfrm>
        </p:grpSpPr>
        <p:sp>
          <p:nvSpPr>
            <p:cNvPr id="288" name="Google Shape;288;p10"/>
            <p:cNvSpPr/>
            <p:nvPr/>
          </p:nvSpPr>
          <p:spPr>
            <a:xfrm>
              <a:off x="0" y="0"/>
              <a:ext cx="700791" cy="583376"/>
            </a:xfrm>
            <a:custGeom>
              <a:avLst/>
              <a:gdLst/>
              <a:ahLst/>
              <a:cxnLst/>
              <a:rect l="l" t="t" r="r" b="b"/>
              <a:pathLst>
                <a:path w="700791" h="583376" extrusionOk="0">
                  <a:moveTo>
                    <a:pt x="0" y="0"/>
                  </a:moveTo>
                  <a:lnTo>
                    <a:pt x="700791" y="0"/>
                  </a:lnTo>
                  <a:lnTo>
                    <a:pt x="700791" y="583376"/>
                  </a:lnTo>
                  <a:lnTo>
                    <a:pt x="0" y="583376"/>
                  </a:lnTo>
                  <a:close/>
                </a:path>
              </a:pathLst>
            </a:custGeom>
            <a:solidFill>
              <a:srgbClr val="E8E8E8"/>
            </a:solidFill>
            <a:ln>
              <a:noFill/>
            </a:ln>
          </p:spPr>
          <p:txBody>
            <a:bodyPr/>
            <a:lstStyle/>
            <a:p>
              <a:endParaRPr lang="ko-KR" altLang="en-US"/>
            </a:p>
          </p:txBody>
        </p:sp>
        <p:sp>
          <p:nvSpPr>
            <p:cNvPr id="289" name="Google Shape;289;p10"/>
            <p:cNvSpPr txBox="1"/>
            <p:nvPr/>
          </p:nvSpPr>
          <p:spPr>
            <a:xfrm>
              <a:off x="0" y="-47625"/>
              <a:ext cx="700791" cy="631001"/>
            </a:xfrm>
            <a:prstGeom prst="rect">
              <a:avLst/>
            </a:prstGeom>
            <a:noFill/>
            <a:ln>
              <a:noFill/>
            </a:ln>
          </p:spPr>
          <p:txBody>
            <a:bodyPr spcFirstLastPara="1" wrap="square" lIns="50800" tIns="50800" rIns="50800" bIns="50800" anchor="ctr" anchorCtr="0">
              <a:noAutofit/>
            </a:bodyPr>
            <a:lstStyle/>
            <a:p>
              <a:pPr marL="0" marR="0" lvl="0" indent="0" algn="ctr" rtl="0">
                <a:lnSpc>
                  <a:spcPct val="140016"/>
                </a:lnSpc>
                <a:spcBef>
                  <a:spcPts val="0"/>
                </a:spcBef>
                <a:spcAft>
                  <a:spcPts val="0"/>
                </a:spcAft>
                <a:buNone/>
              </a:pPr>
              <a:r>
                <a:rPr lang="ko-KR" altLang="en-US" sz="2499" b="0" i="0" u="none" strike="noStrike" cap="none" dirty="0">
                  <a:solidFill>
                    <a:srgbClr val="000000"/>
                  </a:solidFill>
                  <a:latin typeface="Arial"/>
                  <a:ea typeface="Arial"/>
                  <a:cs typeface="Arial"/>
                  <a:sym typeface="Arial"/>
                </a:rPr>
                <a:t>식단 추천 프로그램의 고도화</a:t>
              </a:r>
              <a:endParaRPr dirty="0"/>
            </a:p>
          </p:txBody>
        </p:sp>
      </p:grpSp>
      <p:grpSp>
        <p:nvGrpSpPr>
          <p:cNvPr id="290" name="Google Shape;290;p10"/>
          <p:cNvGrpSpPr/>
          <p:nvPr/>
        </p:nvGrpSpPr>
        <p:grpSpPr>
          <a:xfrm>
            <a:off x="1317597" y="4436719"/>
            <a:ext cx="4523384" cy="930975"/>
            <a:chOff x="0" y="-47625"/>
            <a:chExt cx="700791" cy="144232"/>
          </a:xfrm>
        </p:grpSpPr>
        <p:sp>
          <p:nvSpPr>
            <p:cNvPr id="291" name="Google Shape;291;p10"/>
            <p:cNvSpPr/>
            <p:nvPr/>
          </p:nvSpPr>
          <p:spPr>
            <a:xfrm>
              <a:off x="0" y="0"/>
              <a:ext cx="700791" cy="96607"/>
            </a:xfrm>
            <a:custGeom>
              <a:avLst/>
              <a:gdLst/>
              <a:ahLst/>
              <a:cxnLst/>
              <a:rect l="l" t="t" r="r" b="b"/>
              <a:pathLst>
                <a:path w="700791" h="96607" extrusionOk="0">
                  <a:moveTo>
                    <a:pt x="0" y="0"/>
                  </a:moveTo>
                  <a:lnTo>
                    <a:pt x="700791" y="0"/>
                  </a:lnTo>
                  <a:lnTo>
                    <a:pt x="700791" y="96607"/>
                  </a:lnTo>
                  <a:lnTo>
                    <a:pt x="0" y="96607"/>
                  </a:lnTo>
                  <a:close/>
                </a:path>
              </a:pathLst>
            </a:custGeom>
            <a:solidFill>
              <a:srgbClr val="E8E8E8"/>
            </a:solidFill>
            <a:ln>
              <a:noFill/>
            </a:ln>
          </p:spPr>
          <p:txBody>
            <a:bodyPr/>
            <a:lstStyle/>
            <a:p>
              <a:endParaRPr lang="ko-KR" altLang="en-US"/>
            </a:p>
          </p:txBody>
        </p:sp>
        <p:sp>
          <p:nvSpPr>
            <p:cNvPr id="292" name="Google Shape;292;p10"/>
            <p:cNvSpPr txBox="1"/>
            <p:nvPr/>
          </p:nvSpPr>
          <p:spPr>
            <a:xfrm>
              <a:off x="0" y="-47625"/>
              <a:ext cx="700791" cy="144232"/>
            </a:xfrm>
            <a:prstGeom prst="rect">
              <a:avLst/>
            </a:prstGeom>
            <a:noFill/>
            <a:ln>
              <a:noFill/>
            </a:ln>
          </p:spPr>
          <p:txBody>
            <a:bodyPr spcFirstLastPara="1" wrap="square" lIns="50800" tIns="50800" rIns="50800" bIns="50800" anchor="ctr" anchorCtr="0">
              <a:noAutofit/>
            </a:bodyPr>
            <a:lstStyle/>
            <a:p>
              <a:pPr marL="0" marR="0" lvl="0" indent="0" algn="ctr" rtl="0">
                <a:lnSpc>
                  <a:spcPct val="140016"/>
                </a:lnSpc>
                <a:spcBef>
                  <a:spcPts val="0"/>
                </a:spcBef>
                <a:spcAft>
                  <a:spcPts val="0"/>
                </a:spcAft>
                <a:buNone/>
              </a:pPr>
              <a:r>
                <a:rPr lang="en-US" sz="2499" b="0" i="0" u="none" strike="noStrike" cap="none">
                  <a:solidFill>
                    <a:srgbClr val="000000"/>
                  </a:solidFill>
                  <a:latin typeface="Arial"/>
                  <a:ea typeface="Arial"/>
                  <a:cs typeface="Arial"/>
                  <a:sym typeface="Arial"/>
                </a:rPr>
                <a:t>1단계</a:t>
              </a:r>
              <a:endParaRPr/>
            </a:p>
          </p:txBody>
        </p:sp>
      </p:grpSp>
      <p:grpSp>
        <p:nvGrpSpPr>
          <p:cNvPr id="293" name="Google Shape;293;p10"/>
          <p:cNvGrpSpPr/>
          <p:nvPr/>
        </p:nvGrpSpPr>
        <p:grpSpPr>
          <a:xfrm>
            <a:off x="6882308" y="3603243"/>
            <a:ext cx="4523384" cy="930975"/>
            <a:chOff x="0" y="-47625"/>
            <a:chExt cx="700791" cy="144232"/>
          </a:xfrm>
        </p:grpSpPr>
        <p:sp>
          <p:nvSpPr>
            <p:cNvPr id="294" name="Google Shape;294;p10"/>
            <p:cNvSpPr/>
            <p:nvPr/>
          </p:nvSpPr>
          <p:spPr>
            <a:xfrm>
              <a:off x="0" y="0"/>
              <a:ext cx="700791" cy="96607"/>
            </a:xfrm>
            <a:custGeom>
              <a:avLst/>
              <a:gdLst/>
              <a:ahLst/>
              <a:cxnLst/>
              <a:rect l="l" t="t" r="r" b="b"/>
              <a:pathLst>
                <a:path w="700791" h="96607" extrusionOk="0">
                  <a:moveTo>
                    <a:pt x="0" y="0"/>
                  </a:moveTo>
                  <a:lnTo>
                    <a:pt x="700791" y="0"/>
                  </a:lnTo>
                  <a:lnTo>
                    <a:pt x="700791" y="96607"/>
                  </a:lnTo>
                  <a:lnTo>
                    <a:pt x="0" y="96607"/>
                  </a:lnTo>
                  <a:close/>
                </a:path>
              </a:pathLst>
            </a:custGeom>
            <a:solidFill>
              <a:srgbClr val="C3CBC7"/>
            </a:solidFill>
            <a:ln>
              <a:noFill/>
            </a:ln>
          </p:spPr>
          <p:txBody>
            <a:bodyPr/>
            <a:lstStyle/>
            <a:p>
              <a:endParaRPr lang="ko-KR" altLang="en-US"/>
            </a:p>
          </p:txBody>
        </p:sp>
        <p:sp>
          <p:nvSpPr>
            <p:cNvPr id="295" name="Google Shape;295;p10"/>
            <p:cNvSpPr txBox="1"/>
            <p:nvPr/>
          </p:nvSpPr>
          <p:spPr>
            <a:xfrm>
              <a:off x="0" y="-47625"/>
              <a:ext cx="700791" cy="144232"/>
            </a:xfrm>
            <a:prstGeom prst="rect">
              <a:avLst/>
            </a:prstGeom>
            <a:noFill/>
            <a:ln>
              <a:noFill/>
            </a:ln>
          </p:spPr>
          <p:txBody>
            <a:bodyPr spcFirstLastPara="1" wrap="square" lIns="50800" tIns="50800" rIns="50800" bIns="50800" anchor="ctr" anchorCtr="0">
              <a:noAutofit/>
            </a:bodyPr>
            <a:lstStyle/>
            <a:p>
              <a:pPr marL="0" marR="0" lvl="0" indent="0" algn="ctr" rtl="0">
                <a:lnSpc>
                  <a:spcPct val="140016"/>
                </a:lnSpc>
                <a:spcBef>
                  <a:spcPts val="0"/>
                </a:spcBef>
                <a:spcAft>
                  <a:spcPts val="0"/>
                </a:spcAft>
                <a:buNone/>
              </a:pPr>
              <a:r>
                <a:rPr lang="en-US" sz="2499" b="0" i="0" u="none" strike="noStrike" cap="none">
                  <a:solidFill>
                    <a:srgbClr val="000000"/>
                  </a:solidFill>
                  <a:latin typeface="Arial"/>
                  <a:ea typeface="Arial"/>
                  <a:cs typeface="Arial"/>
                  <a:sym typeface="Arial"/>
                </a:rPr>
                <a:t>2단계</a:t>
              </a:r>
              <a:endParaRPr/>
            </a:p>
          </p:txBody>
        </p:sp>
      </p:grpSp>
      <p:grpSp>
        <p:nvGrpSpPr>
          <p:cNvPr id="296" name="Google Shape;296;p10"/>
          <p:cNvGrpSpPr/>
          <p:nvPr/>
        </p:nvGrpSpPr>
        <p:grpSpPr>
          <a:xfrm>
            <a:off x="12447019" y="2867105"/>
            <a:ext cx="4523384" cy="930975"/>
            <a:chOff x="0" y="-47625"/>
            <a:chExt cx="700791" cy="144232"/>
          </a:xfrm>
        </p:grpSpPr>
        <p:sp>
          <p:nvSpPr>
            <p:cNvPr id="297" name="Google Shape;297;p10"/>
            <p:cNvSpPr/>
            <p:nvPr/>
          </p:nvSpPr>
          <p:spPr>
            <a:xfrm>
              <a:off x="0" y="0"/>
              <a:ext cx="700791" cy="96607"/>
            </a:xfrm>
            <a:custGeom>
              <a:avLst/>
              <a:gdLst/>
              <a:ahLst/>
              <a:cxnLst/>
              <a:rect l="l" t="t" r="r" b="b"/>
              <a:pathLst>
                <a:path w="700791" h="96607" extrusionOk="0">
                  <a:moveTo>
                    <a:pt x="0" y="0"/>
                  </a:moveTo>
                  <a:lnTo>
                    <a:pt x="700791" y="0"/>
                  </a:lnTo>
                  <a:lnTo>
                    <a:pt x="700791" y="96607"/>
                  </a:lnTo>
                  <a:lnTo>
                    <a:pt x="0" y="96607"/>
                  </a:lnTo>
                  <a:close/>
                </a:path>
              </a:pathLst>
            </a:custGeom>
            <a:solidFill>
              <a:srgbClr val="9DA6A2"/>
            </a:solidFill>
            <a:ln>
              <a:noFill/>
            </a:ln>
          </p:spPr>
          <p:txBody>
            <a:bodyPr/>
            <a:lstStyle/>
            <a:p>
              <a:endParaRPr lang="ko-KR" altLang="en-US"/>
            </a:p>
          </p:txBody>
        </p:sp>
        <p:sp>
          <p:nvSpPr>
            <p:cNvPr id="298" name="Google Shape;298;p10"/>
            <p:cNvSpPr txBox="1"/>
            <p:nvPr/>
          </p:nvSpPr>
          <p:spPr>
            <a:xfrm>
              <a:off x="0" y="-47625"/>
              <a:ext cx="700791" cy="144232"/>
            </a:xfrm>
            <a:prstGeom prst="rect">
              <a:avLst/>
            </a:prstGeom>
            <a:noFill/>
            <a:ln>
              <a:noFill/>
            </a:ln>
          </p:spPr>
          <p:txBody>
            <a:bodyPr spcFirstLastPara="1" wrap="square" lIns="50800" tIns="50800" rIns="50800" bIns="50800" anchor="ctr" anchorCtr="0">
              <a:noAutofit/>
            </a:bodyPr>
            <a:lstStyle/>
            <a:p>
              <a:pPr marL="0" marR="0" lvl="0" indent="0" algn="ctr" rtl="0">
                <a:lnSpc>
                  <a:spcPct val="140016"/>
                </a:lnSpc>
                <a:spcBef>
                  <a:spcPts val="0"/>
                </a:spcBef>
                <a:spcAft>
                  <a:spcPts val="0"/>
                </a:spcAft>
                <a:buNone/>
              </a:pPr>
              <a:r>
                <a:rPr lang="en-US" sz="2499" b="0" i="0" u="none" strike="noStrike" cap="none">
                  <a:solidFill>
                    <a:srgbClr val="000000"/>
                  </a:solidFill>
                  <a:latin typeface="Arial"/>
                  <a:ea typeface="Arial"/>
                  <a:cs typeface="Arial"/>
                  <a:sym typeface="Arial"/>
                </a:rPr>
                <a:t>3단계</a:t>
              </a:r>
              <a:endParaRPr/>
            </a:p>
          </p:txBody>
        </p:sp>
      </p:grpSp>
      <p:grpSp>
        <p:nvGrpSpPr>
          <p:cNvPr id="299" name="Google Shape;299;p10"/>
          <p:cNvGrpSpPr/>
          <p:nvPr/>
        </p:nvGrpSpPr>
        <p:grpSpPr>
          <a:xfrm>
            <a:off x="6882308" y="4350994"/>
            <a:ext cx="4523384" cy="4907306"/>
            <a:chOff x="0" y="-47625"/>
            <a:chExt cx="700791" cy="760270"/>
          </a:xfrm>
        </p:grpSpPr>
        <p:sp>
          <p:nvSpPr>
            <p:cNvPr id="300" name="Google Shape;300;p10"/>
            <p:cNvSpPr/>
            <p:nvPr/>
          </p:nvSpPr>
          <p:spPr>
            <a:xfrm>
              <a:off x="0" y="0"/>
              <a:ext cx="700791" cy="712645"/>
            </a:xfrm>
            <a:custGeom>
              <a:avLst/>
              <a:gdLst/>
              <a:ahLst/>
              <a:cxnLst/>
              <a:rect l="l" t="t" r="r" b="b"/>
              <a:pathLst>
                <a:path w="700791" h="712645" extrusionOk="0">
                  <a:moveTo>
                    <a:pt x="0" y="0"/>
                  </a:moveTo>
                  <a:lnTo>
                    <a:pt x="700791" y="0"/>
                  </a:lnTo>
                  <a:lnTo>
                    <a:pt x="700791" y="712645"/>
                  </a:lnTo>
                  <a:lnTo>
                    <a:pt x="0" y="712645"/>
                  </a:lnTo>
                  <a:close/>
                </a:path>
              </a:pathLst>
            </a:custGeom>
            <a:solidFill>
              <a:srgbClr val="C3CBC7"/>
            </a:solidFill>
            <a:ln>
              <a:noFill/>
            </a:ln>
          </p:spPr>
          <p:txBody>
            <a:bodyPr/>
            <a:lstStyle/>
            <a:p>
              <a:endParaRPr lang="ko-KR" altLang="en-US"/>
            </a:p>
          </p:txBody>
        </p:sp>
        <p:sp>
          <p:nvSpPr>
            <p:cNvPr id="301" name="Google Shape;301;p10"/>
            <p:cNvSpPr txBox="1"/>
            <p:nvPr/>
          </p:nvSpPr>
          <p:spPr>
            <a:xfrm>
              <a:off x="0" y="-47625"/>
              <a:ext cx="700791" cy="760270"/>
            </a:xfrm>
            <a:prstGeom prst="rect">
              <a:avLst/>
            </a:prstGeom>
            <a:noFill/>
            <a:ln>
              <a:noFill/>
            </a:ln>
          </p:spPr>
          <p:txBody>
            <a:bodyPr spcFirstLastPara="1" wrap="square" lIns="50800" tIns="50800" rIns="50800" bIns="50800" anchor="ctr" anchorCtr="0">
              <a:noAutofit/>
            </a:bodyPr>
            <a:lstStyle/>
            <a:p>
              <a:pPr marL="0" marR="0" lvl="0" indent="0" algn="ctr" rtl="0">
                <a:lnSpc>
                  <a:spcPct val="140016"/>
                </a:lnSpc>
                <a:spcBef>
                  <a:spcPts val="0"/>
                </a:spcBef>
                <a:spcAft>
                  <a:spcPts val="0"/>
                </a:spcAft>
                <a:buNone/>
              </a:pPr>
              <a:r>
                <a:rPr lang="ko-KR" altLang="en-US" sz="2500" dirty="0"/>
                <a:t>몸무게 예측 데이터 수집 후</a:t>
              </a:r>
              <a:br>
                <a:rPr lang="en-US" altLang="ko-KR" sz="2500" dirty="0"/>
              </a:br>
              <a:r>
                <a:rPr lang="ko-KR" altLang="en-US" sz="2500" dirty="0"/>
                <a:t>정확도 올리기 </a:t>
              </a:r>
              <a:endParaRPr sz="2500" dirty="0"/>
            </a:p>
          </p:txBody>
        </p:sp>
      </p:grpSp>
      <p:grpSp>
        <p:nvGrpSpPr>
          <p:cNvPr id="302" name="Google Shape;302;p10"/>
          <p:cNvGrpSpPr/>
          <p:nvPr/>
        </p:nvGrpSpPr>
        <p:grpSpPr>
          <a:xfrm>
            <a:off x="12447019" y="3607352"/>
            <a:ext cx="4523384" cy="5650948"/>
            <a:chOff x="0" y="-47625"/>
            <a:chExt cx="700791" cy="875480"/>
          </a:xfrm>
        </p:grpSpPr>
        <p:sp>
          <p:nvSpPr>
            <p:cNvPr id="303" name="Google Shape;303;p10"/>
            <p:cNvSpPr/>
            <p:nvPr/>
          </p:nvSpPr>
          <p:spPr>
            <a:xfrm>
              <a:off x="0" y="0"/>
              <a:ext cx="700791" cy="827855"/>
            </a:xfrm>
            <a:custGeom>
              <a:avLst/>
              <a:gdLst/>
              <a:ahLst/>
              <a:cxnLst/>
              <a:rect l="l" t="t" r="r" b="b"/>
              <a:pathLst>
                <a:path w="700791" h="827855" extrusionOk="0">
                  <a:moveTo>
                    <a:pt x="0" y="0"/>
                  </a:moveTo>
                  <a:lnTo>
                    <a:pt x="700791" y="0"/>
                  </a:lnTo>
                  <a:lnTo>
                    <a:pt x="700791" y="827855"/>
                  </a:lnTo>
                  <a:lnTo>
                    <a:pt x="0" y="827855"/>
                  </a:lnTo>
                  <a:close/>
                </a:path>
              </a:pathLst>
            </a:custGeom>
            <a:solidFill>
              <a:srgbClr val="9DA6A2"/>
            </a:solidFill>
            <a:ln>
              <a:noFill/>
            </a:ln>
          </p:spPr>
          <p:txBody>
            <a:bodyPr/>
            <a:lstStyle/>
            <a:p>
              <a:endParaRPr lang="ko-KR" altLang="en-US"/>
            </a:p>
          </p:txBody>
        </p:sp>
        <p:sp>
          <p:nvSpPr>
            <p:cNvPr id="304" name="Google Shape;304;p10"/>
            <p:cNvSpPr txBox="1"/>
            <p:nvPr/>
          </p:nvSpPr>
          <p:spPr>
            <a:xfrm>
              <a:off x="0" y="-47625"/>
              <a:ext cx="700791" cy="875480"/>
            </a:xfrm>
            <a:prstGeom prst="rect">
              <a:avLst/>
            </a:prstGeom>
            <a:noFill/>
            <a:ln>
              <a:noFill/>
            </a:ln>
          </p:spPr>
          <p:txBody>
            <a:bodyPr spcFirstLastPara="1" wrap="square" lIns="50800" tIns="50800" rIns="50800" bIns="50800" anchor="ctr" anchorCtr="0">
              <a:noAutofit/>
            </a:bodyPr>
            <a:lstStyle/>
            <a:p>
              <a:pPr marL="0" marR="0" lvl="0" indent="0" algn="ctr" rtl="0">
                <a:lnSpc>
                  <a:spcPct val="140016"/>
                </a:lnSpc>
                <a:spcBef>
                  <a:spcPts val="0"/>
                </a:spcBef>
                <a:spcAft>
                  <a:spcPts val="0"/>
                </a:spcAft>
                <a:buNone/>
              </a:pPr>
              <a:r>
                <a:rPr lang="ko-KR" altLang="en-US" sz="2499" dirty="0"/>
                <a:t>음식 선호도와 알레르기 등 추가적인 사용자 정보 반영</a:t>
              </a:r>
              <a:endParaRPr lang="ko-KR" altLang="en-US" dirty="0"/>
            </a:p>
          </p:txBody>
        </p:sp>
      </p:grpSp>
      <p:sp>
        <p:nvSpPr>
          <p:cNvPr id="305" name="Google Shape;305;p10"/>
          <p:cNvSpPr txBox="1"/>
          <p:nvPr/>
        </p:nvSpPr>
        <p:spPr>
          <a:xfrm>
            <a:off x="1896104" y="1366225"/>
            <a:ext cx="9468194" cy="918797"/>
          </a:xfrm>
          <a:prstGeom prst="rect">
            <a:avLst/>
          </a:prstGeom>
          <a:noFill/>
          <a:ln>
            <a:noFill/>
          </a:ln>
        </p:spPr>
        <p:txBody>
          <a:bodyPr spcFirstLastPara="1" wrap="square" lIns="0" tIns="0" rIns="0" bIns="0" anchor="t" anchorCtr="0">
            <a:spAutoFit/>
          </a:bodyPr>
          <a:lstStyle/>
          <a:p>
            <a:pPr marL="0" marR="0" lvl="0" indent="0" algn="l" rtl="0">
              <a:lnSpc>
                <a:spcPct val="140011"/>
              </a:lnSpc>
              <a:spcBef>
                <a:spcPts val="0"/>
              </a:spcBef>
              <a:spcAft>
                <a:spcPts val="0"/>
              </a:spcAft>
              <a:buNone/>
            </a:pPr>
            <a:r>
              <a:rPr lang="en-US" sz="5076" b="0" i="0" u="none" strike="noStrike" cap="none" dirty="0" err="1">
                <a:solidFill>
                  <a:srgbClr val="2E5743"/>
                </a:solidFill>
                <a:latin typeface="Arial"/>
                <a:ea typeface="Arial"/>
                <a:cs typeface="Arial"/>
                <a:sym typeface="Arial"/>
              </a:rPr>
              <a:t>향후</a:t>
            </a:r>
            <a:r>
              <a:rPr lang="en-US" sz="5076" b="0" i="0" u="none" strike="noStrike" cap="none" dirty="0">
                <a:solidFill>
                  <a:srgbClr val="2E5743"/>
                </a:solidFill>
                <a:latin typeface="Arial"/>
                <a:ea typeface="Arial"/>
                <a:cs typeface="Arial"/>
                <a:sym typeface="Arial"/>
              </a:rPr>
              <a:t> </a:t>
            </a:r>
            <a:r>
              <a:rPr lang="en-US" sz="5076" b="0" i="0" u="none" strike="noStrike" cap="none" dirty="0" err="1">
                <a:solidFill>
                  <a:srgbClr val="2E5743"/>
                </a:solidFill>
                <a:latin typeface="Arial"/>
                <a:ea typeface="Arial"/>
                <a:cs typeface="Arial"/>
                <a:sym typeface="Arial"/>
              </a:rPr>
              <a:t>계획</a:t>
            </a:r>
            <a:r>
              <a:rPr lang="en-US" sz="5076" b="0" i="0" u="none" strike="noStrike" cap="none" dirty="0">
                <a:solidFill>
                  <a:srgbClr val="2E5743"/>
                </a:solidFill>
                <a:latin typeface="Arial"/>
                <a:ea typeface="Arial"/>
                <a:cs typeface="Arial"/>
                <a:sym typeface="Arial"/>
              </a:rPr>
              <a:t> 및 </a:t>
            </a:r>
            <a:r>
              <a:rPr lang="en-US" sz="5076" b="0" i="0" u="none" strike="noStrike" cap="none" dirty="0" err="1">
                <a:solidFill>
                  <a:srgbClr val="2E5743"/>
                </a:solidFill>
                <a:latin typeface="Arial"/>
                <a:ea typeface="Arial"/>
                <a:cs typeface="Arial"/>
                <a:sym typeface="Arial"/>
              </a:rPr>
              <a:t>발전</a:t>
            </a:r>
            <a:r>
              <a:rPr lang="en-US" sz="5076" b="0" i="0" u="none" strike="noStrike" cap="none" dirty="0">
                <a:solidFill>
                  <a:srgbClr val="2E5743"/>
                </a:solidFill>
                <a:latin typeface="Arial"/>
                <a:ea typeface="Arial"/>
                <a:cs typeface="Arial"/>
                <a:sym typeface="Arial"/>
              </a:rPr>
              <a:t> </a:t>
            </a:r>
            <a:r>
              <a:rPr lang="en-US" sz="5076" b="0" i="0" u="none" strike="noStrike" cap="none" dirty="0" err="1">
                <a:solidFill>
                  <a:srgbClr val="2E5743"/>
                </a:solidFill>
                <a:latin typeface="Arial"/>
                <a:ea typeface="Arial"/>
                <a:cs typeface="Arial"/>
                <a:sym typeface="Arial"/>
              </a:rPr>
              <a:t>방향</a:t>
            </a:r>
            <a:endParaRPr dirty="0"/>
          </a:p>
        </p:txBody>
      </p:sp>
      <p:sp>
        <p:nvSpPr>
          <p:cNvPr id="306" name="Google Shape;306;p10"/>
          <p:cNvSpPr txBox="1"/>
          <p:nvPr/>
        </p:nvSpPr>
        <p:spPr>
          <a:xfrm>
            <a:off x="1028700" y="1060789"/>
            <a:ext cx="718069" cy="1653722"/>
          </a:xfrm>
          <a:prstGeom prst="rect">
            <a:avLst/>
          </a:prstGeom>
          <a:noFill/>
          <a:ln>
            <a:noFill/>
          </a:ln>
        </p:spPr>
        <p:txBody>
          <a:bodyPr spcFirstLastPara="1" wrap="square" lIns="0" tIns="0" rIns="0" bIns="0" anchor="t" anchorCtr="0">
            <a:spAutoFit/>
          </a:bodyPr>
          <a:lstStyle/>
          <a:p>
            <a:pPr marL="0" marR="0" lvl="0" indent="0" algn="l" rtl="0">
              <a:lnSpc>
                <a:spcPct val="140007"/>
              </a:lnSpc>
              <a:spcBef>
                <a:spcPts val="0"/>
              </a:spcBef>
              <a:spcAft>
                <a:spcPts val="0"/>
              </a:spcAft>
              <a:buNone/>
            </a:pPr>
            <a:r>
              <a:rPr lang="en-US" sz="7676" dirty="0">
                <a:solidFill>
                  <a:srgbClr val="2E5743"/>
                </a:solidFill>
              </a:rPr>
              <a:t>9</a:t>
            </a: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11"/>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628" b="-3035"/>
            </a:stretch>
          </a:blipFill>
          <a:ln>
            <a:noFill/>
          </a:ln>
        </p:spPr>
        <p:txBody>
          <a:bodyPr/>
          <a:lstStyle/>
          <a:p>
            <a:endParaRPr lang="ko-KR" altLang="en-US"/>
          </a:p>
        </p:txBody>
      </p:sp>
      <p:cxnSp>
        <p:nvCxnSpPr>
          <p:cNvPr id="312" name="Google Shape;312;p11"/>
          <p:cNvCxnSpPr/>
          <p:nvPr/>
        </p:nvCxnSpPr>
        <p:spPr>
          <a:xfrm>
            <a:off x="1028700" y="7566869"/>
            <a:ext cx="16230600" cy="0"/>
          </a:xfrm>
          <a:prstGeom prst="straightConnector1">
            <a:avLst/>
          </a:prstGeom>
          <a:noFill/>
          <a:ln w="19050" cap="flat" cmpd="sng">
            <a:solidFill>
              <a:srgbClr val="373737"/>
            </a:solidFill>
            <a:prstDash val="solid"/>
            <a:round/>
            <a:headEnd type="none" w="sm" len="sm"/>
            <a:tailEnd type="none" w="sm" len="sm"/>
          </a:ln>
        </p:spPr>
      </p:cxnSp>
      <p:sp>
        <p:nvSpPr>
          <p:cNvPr id="313" name="Google Shape;313;p11"/>
          <p:cNvSpPr txBox="1"/>
          <p:nvPr/>
        </p:nvSpPr>
        <p:spPr>
          <a:xfrm>
            <a:off x="4409903" y="5029200"/>
            <a:ext cx="9468194" cy="1010872"/>
          </a:xfrm>
          <a:prstGeom prst="rect">
            <a:avLst/>
          </a:prstGeom>
          <a:noFill/>
          <a:ln>
            <a:noFill/>
          </a:ln>
        </p:spPr>
        <p:txBody>
          <a:bodyPr spcFirstLastPara="1" wrap="square" lIns="0" tIns="0" rIns="0" bIns="0" anchor="t" anchorCtr="0">
            <a:spAutoFit/>
          </a:bodyPr>
          <a:lstStyle/>
          <a:p>
            <a:pPr marL="0" marR="0" lvl="0" indent="0" algn="ctr" rtl="0">
              <a:lnSpc>
                <a:spcPct val="140010"/>
              </a:lnSpc>
              <a:spcBef>
                <a:spcPts val="0"/>
              </a:spcBef>
              <a:spcAft>
                <a:spcPts val="0"/>
              </a:spcAft>
              <a:buNone/>
            </a:pPr>
            <a:r>
              <a:rPr lang="en-US" sz="5576" b="0" i="0" u="none" strike="noStrike" cap="none">
                <a:solidFill>
                  <a:srgbClr val="2E5743"/>
                </a:solidFill>
                <a:latin typeface="Arial"/>
                <a:ea typeface="Arial"/>
                <a:cs typeface="Arial"/>
                <a:sym typeface="Arial"/>
              </a:rPr>
              <a:t>감사합니다.</a:t>
            </a:r>
            <a:endParaRPr/>
          </a:p>
        </p:txBody>
      </p:sp>
      <p:grpSp>
        <p:nvGrpSpPr>
          <p:cNvPr id="314" name="Google Shape;314;p11"/>
          <p:cNvGrpSpPr/>
          <p:nvPr/>
        </p:nvGrpSpPr>
        <p:grpSpPr>
          <a:xfrm>
            <a:off x="8295505" y="2873032"/>
            <a:ext cx="1696991" cy="1696991"/>
            <a:chOff x="0" y="0"/>
            <a:chExt cx="812800" cy="812800"/>
          </a:xfrm>
        </p:grpSpPr>
        <p:sp>
          <p:nvSpPr>
            <p:cNvPr id="315" name="Google Shape;315;p11"/>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E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1"/>
            <p:cNvSpPr txBox="1"/>
            <p:nvPr/>
          </p:nvSpPr>
          <p:spPr>
            <a:xfrm>
              <a:off x="76200" y="38100"/>
              <a:ext cx="660400" cy="6985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17" name="Google Shape;317;p11"/>
          <p:cNvSpPr/>
          <p:nvPr/>
        </p:nvSpPr>
        <p:spPr>
          <a:xfrm>
            <a:off x="8824226" y="3154187"/>
            <a:ext cx="639547" cy="1134681"/>
          </a:xfrm>
          <a:custGeom>
            <a:avLst/>
            <a:gdLst/>
            <a:ahLst/>
            <a:cxnLst/>
            <a:rect l="l" t="t" r="r" b="b"/>
            <a:pathLst>
              <a:path w="639547" h="1134681" extrusionOk="0">
                <a:moveTo>
                  <a:pt x="0" y="0"/>
                </a:moveTo>
                <a:lnTo>
                  <a:pt x="639548" y="0"/>
                </a:lnTo>
                <a:lnTo>
                  <a:pt x="639548" y="1134681"/>
                </a:lnTo>
                <a:lnTo>
                  <a:pt x="0" y="1134681"/>
                </a:lnTo>
                <a:lnTo>
                  <a:pt x="0" y="0"/>
                </a:lnTo>
                <a:close/>
              </a:path>
            </a:pathLst>
          </a:custGeom>
          <a:blipFill rotWithShape="1">
            <a:blip r:embed="rId4">
              <a:alphaModFix/>
            </a:blip>
            <a:stretch>
              <a:fillRect/>
            </a:stretch>
          </a:blipFill>
          <a:ln>
            <a:noFill/>
          </a:ln>
        </p:spPr>
        <p:txBody>
          <a:bodyPr/>
          <a:lstStyle/>
          <a:p>
            <a:endParaRPr lang="ko-KR" altLang="en-US"/>
          </a:p>
        </p:txBody>
      </p:sp>
      <p:sp>
        <p:nvSpPr>
          <p:cNvPr id="318" name="Google Shape;318;p11"/>
          <p:cNvSpPr txBox="1"/>
          <p:nvPr/>
        </p:nvSpPr>
        <p:spPr>
          <a:xfrm>
            <a:off x="4509381" y="6075641"/>
            <a:ext cx="9269239" cy="699987"/>
          </a:xfrm>
          <a:prstGeom prst="rect">
            <a:avLst/>
          </a:prstGeom>
          <a:noFill/>
          <a:ln>
            <a:noFill/>
          </a:ln>
        </p:spPr>
        <p:txBody>
          <a:bodyPr spcFirstLastPara="1" wrap="square" lIns="0" tIns="0" rIns="0" bIns="0" anchor="t" anchorCtr="0">
            <a:spAutoFit/>
          </a:bodyPr>
          <a:lstStyle/>
          <a:p>
            <a:pPr marL="0" marR="0" lvl="0" indent="0" algn="ctr" rtl="0">
              <a:lnSpc>
                <a:spcPct val="140015"/>
              </a:lnSpc>
              <a:spcBef>
                <a:spcPts val="0"/>
              </a:spcBef>
              <a:spcAft>
                <a:spcPts val="0"/>
              </a:spcAft>
              <a:buNone/>
            </a:pPr>
            <a:r>
              <a:rPr lang="en-US" sz="3941" b="0" i="0" u="none" strike="noStrike" cap="none">
                <a:solidFill>
                  <a:srgbClr val="373737"/>
                </a:solidFill>
                <a:latin typeface="Arial"/>
                <a:ea typeface="Arial"/>
                <a:cs typeface="Arial"/>
                <a:sym typeface="Arial"/>
              </a:rPr>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3"/>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332" b="-3331"/>
            </a:stretch>
          </a:blipFill>
          <a:ln>
            <a:noFill/>
          </a:ln>
        </p:spPr>
        <p:txBody>
          <a:bodyPr/>
          <a:lstStyle/>
          <a:p>
            <a:endParaRPr lang="ko-KR" altLang="en-US"/>
          </a:p>
        </p:txBody>
      </p:sp>
      <p:cxnSp>
        <p:nvCxnSpPr>
          <p:cNvPr id="147" name="Google Shape;147;p3"/>
          <p:cNvCxnSpPr>
            <a:cxnSpLocks/>
          </p:cNvCxnSpPr>
          <p:nvPr/>
        </p:nvCxnSpPr>
        <p:spPr>
          <a:xfrm flipV="1">
            <a:off x="1028700" y="2529840"/>
            <a:ext cx="16640175" cy="1"/>
          </a:xfrm>
          <a:prstGeom prst="straightConnector1">
            <a:avLst/>
          </a:prstGeom>
          <a:noFill/>
          <a:ln w="19050" cap="flat" cmpd="sng">
            <a:solidFill>
              <a:srgbClr val="373737"/>
            </a:solidFill>
            <a:prstDash val="solid"/>
            <a:round/>
            <a:headEnd type="none" w="sm" len="sm"/>
            <a:tailEnd type="none" w="sm" len="sm"/>
          </a:ln>
        </p:spPr>
      </p:cxnSp>
      <p:sp>
        <p:nvSpPr>
          <p:cNvPr id="148" name="Google Shape;148;p3"/>
          <p:cNvSpPr txBox="1"/>
          <p:nvPr/>
        </p:nvSpPr>
        <p:spPr>
          <a:xfrm>
            <a:off x="1896104" y="1366225"/>
            <a:ext cx="5466000" cy="781200"/>
          </a:xfrm>
          <a:prstGeom prst="rect">
            <a:avLst/>
          </a:prstGeom>
          <a:noFill/>
          <a:ln>
            <a:noFill/>
          </a:ln>
        </p:spPr>
        <p:txBody>
          <a:bodyPr spcFirstLastPara="1" wrap="square" lIns="0" tIns="0" rIns="0" bIns="0" anchor="t" anchorCtr="0">
            <a:spAutoFit/>
          </a:bodyPr>
          <a:lstStyle/>
          <a:p>
            <a:pPr marL="0" marR="0" lvl="0" indent="0" algn="l" rtl="0">
              <a:lnSpc>
                <a:spcPct val="140011"/>
              </a:lnSpc>
              <a:spcBef>
                <a:spcPts val="0"/>
              </a:spcBef>
              <a:spcAft>
                <a:spcPts val="0"/>
              </a:spcAft>
              <a:buNone/>
            </a:pPr>
            <a:r>
              <a:rPr lang="en-US" sz="5076" dirty="0" err="1">
                <a:solidFill>
                  <a:srgbClr val="2E5743"/>
                </a:solidFill>
              </a:rPr>
              <a:t>주제</a:t>
            </a:r>
            <a:r>
              <a:rPr lang="en-US" sz="5076" dirty="0">
                <a:solidFill>
                  <a:srgbClr val="2E5743"/>
                </a:solidFill>
              </a:rPr>
              <a:t> </a:t>
            </a:r>
            <a:r>
              <a:rPr lang="en-US" sz="5076" dirty="0" err="1">
                <a:solidFill>
                  <a:srgbClr val="2E5743"/>
                </a:solidFill>
              </a:rPr>
              <a:t>선정</a:t>
            </a:r>
            <a:r>
              <a:rPr lang="en-US" sz="5076" dirty="0">
                <a:solidFill>
                  <a:srgbClr val="2E5743"/>
                </a:solidFill>
              </a:rPr>
              <a:t> </a:t>
            </a:r>
            <a:r>
              <a:rPr lang="en-US" sz="5076" dirty="0" err="1">
                <a:solidFill>
                  <a:srgbClr val="2E5743"/>
                </a:solidFill>
              </a:rPr>
              <a:t>배경</a:t>
            </a:r>
            <a:endParaRPr dirty="0"/>
          </a:p>
        </p:txBody>
      </p:sp>
      <p:sp>
        <p:nvSpPr>
          <p:cNvPr id="149" name="Google Shape;149;p3"/>
          <p:cNvSpPr txBox="1"/>
          <p:nvPr/>
        </p:nvSpPr>
        <p:spPr>
          <a:xfrm>
            <a:off x="1028700" y="1060789"/>
            <a:ext cx="718069" cy="1386158"/>
          </a:xfrm>
          <a:prstGeom prst="rect">
            <a:avLst/>
          </a:prstGeom>
          <a:noFill/>
          <a:ln>
            <a:noFill/>
          </a:ln>
        </p:spPr>
        <p:txBody>
          <a:bodyPr spcFirstLastPara="1" wrap="square" lIns="0" tIns="0" rIns="0" bIns="0" anchor="t" anchorCtr="0">
            <a:spAutoFit/>
          </a:bodyPr>
          <a:lstStyle/>
          <a:p>
            <a:pPr marL="0" marR="0" lvl="0" indent="0" algn="l" rtl="0">
              <a:lnSpc>
                <a:spcPct val="140007"/>
              </a:lnSpc>
              <a:spcBef>
                <a:spcPts val="0"/>
              </a:spcBef>
              <a:spcAft>
                <a:spcPts val="0"/>
              </a:spcAft>
              <a:buNone/>
            </a:pPr>
            <a:r>
              <a:rPr lang="en-US" sz="7676" b="0" i="0" u="none" strike="noStrike" cap="none">
                <a:solidFill>
                  <a:srgbClr val="2E5743"/>
                </a:solidFill>
                <a:latin typeface="Arial"/>
                <a:ea typeface="Arial"/>
                <a:cs typeface="Arial"/>
                <a:sym typeface="Arial"/>
              </a:rPr>
              <a:t>1</a:t>
            </a:r>
            <a:endParaRPr/>
          </a:p>
        </p:txBody>
      </p:sp>
      <p:sp>
        <p:nvSpPr>
          <p:cNvPr id="150" name="Google Shape;150;p3"/>
          <p:cNvSpPr txBox="1"/>
          <p:nvPr/>
        </p:nvSpPr>
        <p:spPr>
          <a:xfrm>
            <a:off x="1028775" y="2702069"/>
            <a:ext cx="8805300" cy="642900"/>
          </a:xfrm>
          <a:prstGeom prst="rect">
            <a:avLst/>
          </a:prstGeom>
          <a:noFill/>
          <a:ln>
            <a:noFill/>
          </a:ln>
        </p:spPr>
        <p:txBody>
          <a:bodyPr spcFirstLastPara="1" wrap="square" lIns="0" tIns="0" rIns="0" bIns="0" anchor="t" anchorCtr="0">
            <a:spAutoFit/>
          </a:bodyPr>
          <a:lstStyle/>
          <a:p>
            <a:pPr marL="0" marR="0" lvl="0" indent="0" algn="l" rtl="0">
              <a:lnSpc>
                <a:spcPct val="140014"/>
              </a:lnSpc>
              <a:spcBef>
                <a:spcPts val="0"/>
              </a:spcBef>
              <a:spcAft>
                <a:spcPts val="0"/>
              </a:spcAft>
              <a:buNone/>
            </a:pPr>
            <a:r>
              <a:rPr lang="en-US" sz="4176">
                <a:solidFill>
                  <a:srgbClr val="2E5743"/>
                </a:solidFill>
              </a:rPr>
              <a:t>현대인을 위한 건강한 식단</a:t>
            </a:r>
            <a:endParaRPr sz="4176">
              <a:solidFill>
                <a:srgbClr val="2E5743"/>
              </a:solidFill>
            </a:endParaRPr>
          </a:p>
        </p:txBody>
      </p:sp>
      <p:pic>
        <p:nvPicPr>
          <p:cNvPr id="151" name="Google Shape;151;p3"/>
          <p:cNvPicPr preferRelativeResize="0"/>
          <p:nvPr/>
        </p:nvPicPr>
        <p:blipFill>
          <a:blip r:embed="rId4">
            <a:alphaModFix/>
          </a:blip>
          <a:stretch>
            <a:fillRect/>
          </a:stretch>
        </p:blipFill>
        <p:spPr>
          <a:xfrm>
            <a:off x="7139825" y="7321225"/>
            <a:ext cx="2965775" cy="2965775"/>
          </a:xfrm>
          <a:prstGeom prst="rect">
            <a:avLst/>
          </a:prstGeom>
          <a:noFill/>
          <a:ln>
            <a:noFill/>
          </a:ln>
        </p:spPr>
      </p:pic>
      <p:pic>
        <p:nvPicPr>
          <p:cNvPr id="152" name="Google Shape;152;p3"/>
          <p:cNvPicPr preferRelativeResize="0"/>
          <p:nvPr/>
        </p:nvPicPr>
        <p:blipFill>
          <a:blip r:embed="rId5">
            <a:alphaModFix/>
          </a:blip>
          <a:stretch>
            <a:fillRect/>
          </a:stretch>
        </p:blipFill>
        <p:spPr>
          <a:xfrm>
            <a:off x="4133450" y="3517188"/>
            <a:ext cx="2965775" cy="2965775"/>
          </a:xfrm>
          <a:prstGeom prst="rect">
            <a:avLst/>
          </a:prstGeom>
          <a:noFill/>
          <a:ln>
            <a:noFill/>
          </a:ln>
        </p:spPr>
      </p:pic>
      <p:pic>
        <p:nvPicPr>
          <p:cNvPr id="153" name="Google Shape;153;p3"/>
          <p:cNvPicPr preferRelativeResize="0"/>
          <p:nvPr/>
        </p:nvPicPr>
        <p:blipFill>
          <a:blip r:embed="rId6">
            <a:alphaModFix/>
          </a:blip>
          <a:stretch>
            <a:fillRect/>
          </a:stretch>
        </p:blipFill>
        <p:spPr>
          <a:xfrm>
            <a:off x="9909575" y="3582925"/>
            <a:ext cx="2965775" cy="2965775"/>
          </a:xfrm>
          <a:prstGeom prst="rect">
            <a:avLst/>
          </a:prstGeom>
          <a:noFill/>
          <a:ln>
            <a:noFill/>
          </a:ln>
        </p:spPr>
      </p:pic>
      <p:pic>
        <p:nvPicPr>
          <p:cNvPr id="154" name="Google Shape;154;p3"/>
          <p:cNvPicPr preferRelativeResize="0"/>
          <p:nvPr/>
        </p:nvPicPr>
        <p:blipFill>
          <a:blip r:embed="rId7">
            <a:alphaModFix/>
          </a:blip>
          <a:stretch>
            <a:fillRect/>
          </a:stretch>
        </p:blipFill>
        <p:spPr>
          <a:xfrm rot="9365312">
            <a:off x="4923262" y="6619051"/>
            <a:ext cx="1386150" cy="1386150"/>
          </a:xfrm>
          <a:prstGeom prst="rect">
            <a:avLst/>
          </a:prstGeom>
          <a:noFill/>
          <a:ln>
            <a:noFill/>
          </a:ln>
        </p:spPr>
      </p:pic>
      <p:pic>
        <p:nvPicPr>
          <p:cNvPr id="155" name="Google Shape;155;p3"/>
          <p:cNvPicPr preferRelativeResize="0"/>
          <p:nvPr/>
        </p:nvPicPr>
        <p:blipFill>
          <a:blip r:embed="rId7">
            <a:alphaModFix/>
          </a:blip>
          <a:stretch>
            <a:fillRect/>
          </a:stretch>
        </p:blipFill>
        <p:spPr>
          <a:xfrm rot="-9519973" flipH="1">
            <a:off x="10704538" y="6619052"/>
            <a:ext cx="1386149" cy="13861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4"/>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329" b="-3329"/>
            </a:stretch>
          </a:blipFill>
          <a:ln>
            <a:noFill/>
          </a:ln>
        </p:spPr>
        <p:txBody>
          <a:bodyPr/>
          <a:lstStyle/>
          <a:p>
            <a:endParaRPr lang="ko-KR" altLang="en-US"/>
          </a:p>
        </p:txBody>
      </p:sp>
      <p:cxnSp>
        <p:nvCxnSpPr>
          <p:cNvPr id="161" name="Google Shape;161;p4"/>
          <p:cNvCxnSpPr/>
          <p:nvPr/>
        </p:nvCxnSpPr>
        <p:spPr>
          <a:xfrm>
            <a:off x="1028700" y="2529840"/>
            <a:ext cx="16230600" cy="0"/>
          </a:xfrm>
          <a:prstGeom prst="straightConnector1">
            <a:avLst/>
          </a:prstGeom>
          <a:noFill/>
          <a:ln w="19050" cap="flat" cmpd="sng">
            <a:solidFill>
              <a:srgbClr val="373737"/>
            </a:solidFill>
            <a:prstDash val="solid"/>
            <a:round/>
            <a:headEnd type="none" w="sm" len="sm"/>
            <a:tailEnd type="none" w="sm" len="sm"/>
          </a:ln>
        </p:spPr>
      </p:cxnSp>
      <p:sp>
        <p:nvSpPr>
          <p:cNvPr id="162" name="Google Shape;162;p4"/>
          <p:cNvSpPr txBox="1"/>
          <p:nvPr/>
        </p:nvSpPr>
        <p:spPr>
          <a:xfrm>
            <a:off x="1896104" y="1366225"/>
            <a:ext cx="5466000" cy="781200"/>
          </a:xfrm>
          <a:prstGeom prst="rect">
            <a:avLst/>
          </a:prstGeom>
          <a:noFill/>
          <a:ln>
            <a:noFill/>
          </a:ln>
        </p:spPr>
        <p:txBody>
          <a:bodyPr spcFirstLastPara="1" wrap="square" lIns="0" tIns="0" rIns="0" bIns="0" anchor="t" anchorCtr="0">
            <a:spAutoFit/>
          </a:bodyPr>
          <a:lstStyle/>
          <a:p>
            <a:pPr marL="0" marR="0" lvl="0" indent="0" algn="l" rtl="0">
              <a:lnSpc>
                <a:spcPct val="140011"/>
              </a:lnSpc>
              <a:spcBef>
                <a:spcPts val="0"/>
              </a:spcBef>
              <a:spcAft>
                <a:spcPts val="0"/>
              </a:spcAft>
              <a:buNone/>
            </a:pPr>
            <a:r>
              <a:rPr lang="en-US" sz="5076">
                <a:solidFill>
                  <a:srgbClr val="2E5743"/>
                </a:solidFill>
              </a:rPr>
              <a:t>참조 사례</a:t>
            </a:r>
            <a:endParaRPr/>
          </a:p>
        </p:txBody>
      </p:sp>
      <p:sp>
        <p:nvSpPr>
          <p:cNvPr id="163" name="Google Shape;163;p4"/>
          <p:cNvSpPr txBox="1"/>
          <p:nvPr/>
        </p:nvSpPr>
        <p:spPr>
          <a:xfrm>
            <a:off x="1028700" y="1060789"/>
            <a:ext cx="718069" cy="1386158"/>
          </a:xfrm>
          <a:prstGeom prst="rect">
            <a:avLst/>
          </a:prstGeom>
          <a:noFill/>
          <a:ln>
            <a:noFill/>
          </a:ln>
        </p:spPr>
        <p:txBody>
          <a:bodyPr spcFirstLastPara="1" wrap="square" lIns="0" tIns="0" rIns="0" bIns="0" anchor="t" anchorCtr="0">
            <a:spAutoFit/>
          </a:bodyPr>
          <a:lstStyle/>
          <a:p>
            <a:pPr marL="0" marR="0" lvl="0" indent="0" algn="l" rtl="0">
              <a:lnSpc>
                <a:spcPct val="140007"/>
              </a:lnSpc>
              <a:spcBef>
                <a:spcPts val="0"/>
              </a:spcBef>
              <a:spcAft>
                <a:spcPts val="0"/>
              </a:spcAft>
              <a:buNone/>
            </a:pPr>
            <a:r>
              <a:rPr lang="en-US" sz="7676" b="0" i="0" u="none" strike="noStrike" cap="none">
                <a:solidFill>
                  <a:srgbClr val="2E5743"/>
                </a:solidFill>
                <a:latin typeface="Arial"/>
                <a:ea typeface="Arial"/>
                <a:cs typeface="Arial"/>
                <a:sym typeface="Arial"/>
              </a:rPr>
              <a:t>2</a:t>
            </a:r>
            <a:endParaRPr/>
          </a:p>
        </p:txBody>
      </p:sp>
      <p:sp>
        <p:nvSpPr>
          <p:cNvPr id="164" name="Google Shape;164;p4"/>
          <p:cNvSpPr txBox="1"/>
          <p:nvPr/>
        </p:nvSpPr>
        <p:spPr>
          <a:xfrm>
            <a:off x="1587100" y="9851925"/>
            <a:ext cx="6084000" cy="3540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Clr>
                <a:schemeClr val="dk1"/>
              </a:buClr>
              <a:buFont typeface="Arial"/>
              <a:buNone/>
            </a:pPr>
            <a:r>
              <a:rPr lang="en-US" sz="2300" b="1">
                <a:solidFill>
                  <a:srgbClr val="464646"/>
                </a:solidFill>
                <a:latin typeface="Malgun Gothic"/>
                <a:ea typeface="Malgun Gothic"/>
                <a:cs typeface="Malgun Gothic"/>
                <a:sym typeface="Malgun Gothic"/>
              </a:rPr>
              <a:t>-식약처 식품영양성분 DB(식품의약품안전처)</a:t>
            </a:r>
            <a:endParaRPr sz="2700" b="1"/>
          </a:p>
        </p:txBody>
      </p:sp>
      <p:pic>
        <p:nvPicPr>
          <p:cNvPr id="165" name="Google Shape;165;p4"/>
          <p:cNvPicPr preferRelativeResize="0"/>
          <p:nvPr/>
        </p:nvPicPr>
        <p:blipFill>
          <a:blip r:embed="rId4">
            <a:alphaModFix/>
          </a:blip>
          <a:stretch>
            <a:fillRect/>
          </a:stretch>
        </p:blipFill>
        <p:spPr>
          <a:xfrm>
            <a:off x="515259" y="2832688"/>
            <a:ext cx="8227674" cy="6848475"/>
          </a:xfrm>
          <a:prstGeom prst="rect">
            <a:avLst/>
          </a:prstGeom>
          <a:noFill/>
          <a:ln>
            <a:noFill/>
          </a:ln>
        </p:spPr>
      </p:pic>
      <p:pic>
        <p:nvPicPr>
          <p:cNvPr id="166" name="Google Shape;166;p4"/>
          <p:cNvPicPr preferRelativeResize="0"/>
          <p:nvPr/>
        </p:nvPicPr>
        <p:blipFill rotWithShape="1">
          <a:blip r:embed="rId5">
            <a:alphaModFix/>
          </a:blip>
          <a:srcRect/>
          <a:stretch/>
        </p:blipFill>
        <p:spPr>
          <a:xfrm>
            <a:off x="9087900" y="2832700"/>
            <a:ext cx="8845656" cy="6848474"/>
          </a:xfrm>
          <a:prstGeom prst="rect">
            <a:avLst/>
          </a:prstGeom>
          <a:noFill/>
          <a:ln>
            <a:noFill/>
          </a:ln>
        </p:spPr>
      </p:pic>
      <p:sp>
        <p:nvSpPr>
          <p:cNvPr id="167" name="Google Shape;167;p4"/>
          <p:cNvSpPr txBox="1"/>
          <p:nvPr/>
        </p:nvSpPr>
        <p:spPr>
          <a:xfrm>
            <a:off x="10564138" y="9851925"/>
            <a:ext cx="5798700" cy="3540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2300" b="1">
                <a:solidFill>
                  <a:srgbClr val="464646"/>
                </a:solidFill>
                <a:latin typeface="Malgun Gothic"/>
                <a:ea typeface="Malgun Gothic"/>
                <a:cs typeface="Malgun Gothic"/>
                <a:sym typeface="Malgun Gothic"/>
              </a:rPr>
              <a:t>공공급식통합 플랫폼 (농수산식품유통공사)</a:t>
            </a:r>
            <a:endParaRPr sz="2700"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5"/>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332" b="-3331"/>
            </a:stretch>
          </a:blipFill>
          <a:ln>
            <a:noFill/>
          </a:ln>
        </p:spPr>
        <p:txBody>
          <a:bodyPr/>
          <a:lstStyle/>
          <a:p>
            <a:endParaRPr lang="ko-KR" altLang="en-US"/>
          </a:p>
        </p:txBody>
      </p:sp>
      <p:cxnSp>
        <p:nvCxnSpPr>
          <p:cNvPr id="173" name="Google Shape;173;p5"/>
          <p:cNvCxnSpPr/>
          <p:nvPr/>
        </p:nvCxnSpPr>
        <p:spPr>
          <a:xfrm>
            <a:off x="1028700" y="2529840"/>
            <a:ext cx="16230600" cy="0"/>
          </a:xfrm>
          <a:prstGeom prst="straightConnector1">
            <a:avLst/>
          </a:prstGeom>
          <a:noFill/>
          <a:ln w="19050" cap="flat" cmpd="sng">
            <a:solidFill>
              <a:srgbClr val="373737"/>
            </a:solidFill>
            <a:prstDash val="solid"/>
            <a:round/>
            <a:headEnd type="none" w="sm" len="sm"/>
            <a:tailEnd type="none" w="sm" len="sm"/>
          </a:ln>
        </p:spPr>
      </p:cxnSp>
      <p:sp>
        <p:nvSpPr>
          <p:cNvPr id="187" name="Google Shape;187;p5"/>
          <p:cNvSpPr txBox="1"/>
          <p:nvPr/>
        </p:nvSpPr>
        <p:spPr>
          <a:xfrm>
            <a:off x="1896100" y="1366225"/>
            <a:ext cx="5466000" cy="1875300"/>
          </a:xfrm>
          <a:prstGeom prst="rect">
            <a:avLst/>
          </a:prstGeom>
          <a:noFill/>
          <a:ln>
            <a:noFill/>
          </a:ln>
        </p:spPr>
        <p:txBody>
          <a:bodyPr spcFirstLastPara="1" wrap="square" lIns="0" tIns="0" rIns="0" bIns="0" anchor="t" anchorCtr="0">
            <a:spAutoFit/>
          </a:bodyPr>
          <a:lstStyle/>
          <a:p>
            <a:pPr marL="0" marR="0" lvl="0" indent="0" algn="l" rtl="0">
              <a:lnSpc>
                <a:spcPct val="140011"/>
              </a:lnSpc>
              <a:spcBef>
                <a:spcPts val="0"/>
              </a:spcBef>
              <a:spcAft>
                <a:spcPts val="0"/>
              </a:spcAft>
              <a:buNone/>
            </a:pPr>
            <a:r>
              <a:rPr lang="en-US" sz="5076" dirty="0" err="1">
                <a:solidFill>
                  <a:srgbClr val="2E5743"/>
                </a:solidFill>
              </a:rPr>
              <a:t>프로젝트</a:t>
            </a:r>
            <a:r>
              <a:rPr lang="en-US" sz="5076" dirty="0">
                <a:solidFill>
                  <a:srgbClr val="2E5743"/>
                </a:solidFill>
              </a:rPr>
              <a:t> </a:t>
            </a:r>
            <a:r>
              <a:rPr lang="en-US" sz="5076" dirty="0" err="1">
                <a:solidFill>
                  <a:srgbClr val="2E5743"/>
                </a:solidFill>
              </a:rPr>
              <a:t>일정</a:t>
            </a:r>
            <a:endParaRPr sz="5076" dirty="0">
              <a:solidFill>
                <a:srgbClr val="2E5743"/>
              </a:solidFill>
            </a:endParaRPr>
          </a:p>
          <a:p>
            <a:pPr marL="0" marR="0" lvl="0" indent="0" algn="l" rtl="0">
              <a:lnSpc>
                <a:spcPct val="140011"/>
              </a:lnSpc>
              <a:spcBef>
                <a:spcPts val="0"/>
              </a:spcBef>
              <a:spcAft>
                <a:spcPts val="0"/>
              </a:spcAft>
              <a:buNone/>
            </a:pPr>
            <a:endParaRPr sz="5076" dirty="0">
              <a:solidFill>
                <a:srgbClr val="2E5743"/>
              </a:solidFill>
            </a:endParaRPr>
          </a:p>
        </p:txBody>
      </p:sp>
      <p:sp>
        <p:nvSpPr>
          <p:cNvPr id="188" name="Google Shape;188;p5"/>
          <p:cNvSpPr txBox="1"/>
          <p:nvPr/>
        </p:nvSpPr>
        <p:spPr>
          <a:xfrm>
            <a:off x="1028700" y="1060789"/>
            <a:ext cx="718200" cy="1181400"/>
          </a:xfrm>
          <a:prstGeom prst="rect">
            <a:avLst/>
          </a:prstGeom>
          <a:noFill/>
          <a:ln>
            <a:noFill/>
          </a:ln>
        </p:spPr>
        <p:txBody>
          <a:bodyPr spcFirstLastPara="1" wrap="square" lIns="0" tIns="0" rIns="0" bIns="0" anchor="t" anchorCtr="0">
            <a:spAutoFit/>
          </a:bodyPr>
          <a:lstStyle/>
          <a:p>
            <a:pPr marL="0" marR="0" lvl="0" indent="0" algn="l" rtl="0">
              <a:lnSpc>
                <a:spcPct val="140007"/>
              </a:lnSpc>
              <a:spcBef>
                <a:spcPts val="0"/>
              </a:spcBef>
              <a:spcAft>
                <a:spcPts val="0"/>
              </a:spcAft>
              <a:buNone/>
            </a:pPr>
            <a:r>
              <a:rPr lang="en-US" sz="7676" b="0" i="0" u="none" strike="noStrike" cap="none">
                <a:solidFill>
                  <a:srgbClr val="2E5743"/>
                </a:solidFill>
                <a:latin typeface="Arial"/>
                <a:ea typeface="Arial"/>
                <a:cs typeface="Arial"/>
                <a:sym typeface="Arial"/>
              </a:rPr>
              <a:t>3</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6"/>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332" b="-3331"/>
            </a:stretch>
          </a:blipFill>
          <a:ln>
            <a:noFill/>
          </a:ln>
        </p:spPr>
        <p:txBody>
          <a:bodyPr/>
          <a:lstStyle/>
          <a:p>
            <a:endParaRPr lang="ko-KR" altLang="en-US"/>
          </a:p>
        </p:txBody>
      </p:sp>
      <p:cxnSp>
        <p:nvCxnSpPr>
          <p:cNvPr id="195" name="Google Shape;195;p6"/>
          <p:cNvCxnSpPr/>
          <p:nvPr/>
        </p:nvCxnSpPr>
        <p:spPr>
          <a:xfrm>
            <a:off x="1028700" y="2529840"/>
            <a:ext cx="16230600" cy="0"/>
          </a:xfrm>
          <a:prstGeom prst="straightConnector1">
            <a:avLst/>
          </a:prstGeom>
          <a:noFill/>
          <a:ln w="19050" cap="flat" cmpd="sng">
            <a:solidFill>
              <a:srgbClr val="373737"/>
            </a:solidFill>
            <a:prstDash val="solid"/>
            <a:round/>
            <a:headEnd type="none" w="sm" len="sm"/>
            <a:tailEnd type="none" w="sm" len="sm"/>
          </a:ln>
        </p:spPr>
      </p:cxnSp>
      <p:sp>
        <p:nvSpPr>
          <p:cNvPr id="196" name="Google Shape;196;p6"/>
          <p:cNvSpPr txBox="1"/>
          <p:nvPr/>
        </p:nvSpPr>
        <p:spPr>
          <a:xfrm>
            <a:off x="1896104" y="1366225"/>
            <a:ext cx="5466000" cy="781200"/>
          </a:xfrm>
          <a:prstGeom prst="rect">
            <a:avLst/>
          </a:prstGeom>
          <a:noFill/>
          <a:ln>
            <a:noFill/>
          </a:ln>
        </p:spPr>
        <p:txBody>
          <a:bodyPr spcFirstLastPara="1" wrap="square" lIns="0" tIns="0" rIns="0" bIns="0" anchor="t" anchorCtr="0">
            <a:spAutoFit/>
          </a:bodyPr>
          <a:lstStyle/>
          <a:p>
            <a:pPr marL="0" marR="0" lvl="0" indent="0" algn="l" rtl="0">
              <a:lnSpc>
                <a:spcPct val="140011"/>
              </a:lnSpc>
              <a:spcBef>
                <a:spcPts val="0"/>
              </a:spcBef>
              <a:spcAft>
                <a:spcPts val="0"/>
              </a:spcAft>
              <a:buNone/>
            </a:pPr>
            <a:r>
              <a:rPr lang="en-US" sz="5076">
                <a:solidFill>
                  <a:srgbClr val="2E5743"/>
                </a:solidFill>
              </a:rPr>
              <a:t>개발 환경</a:t>
            </a:r>
            <a:endParaRPr/>
          </a:p>
        </p:txBody>
      </p:sp>
      <p:sp>
        <p:nvSpPr>
          <p:cNvPr id="197" name="Google Shape;197;p6"/>
          <p:cNvSpPr txBox="1"/>
          <p:nvPr/>
        </p:nvSpPr>
        <p:spPr>
          <a:xfrm>
            <a:off x="1028700" y="1060789"/>
            <a:ext cx="718200" cy="1181400"/>
          </a:xfrm>
          <a:prstGeom prst="rect">
            <a:avLst/>
          </a:prstGeom>
          <a:noFill/>
          <a:ln>
            <a:noFill/>
          </a:ln>
        </p:spPr>
        <p:txBody>
          <a:bodyPr spcFirstLastPara="1" wrap="square" lIns="0" tIns="0" rIns="0" bIns="0" anchor="t" anchorCtr="0">
            <a:spAutoFit/>
          </a:bodyPr>
          <a:lstStyle/>
          <a:p>
            <a:pPr marL="0" marR="0" lvl="0" indent="0" algn="l" rtl="0">
              <a:lnSpc>
                <a:spcPct val="140007"/>
              </a:lnSpc>
              <a:spcBef>
                <a:spcPts val="0"/>
              </a:spcBef>
              <a:spcAft>
                <a:spcPts val="0"/>
              </a:spcAft>
              <a:buNone/>
            </a:pPr>
            <a:r>
              <a:rPr lang="en-US" sz="7676">
                <a:solidFill>
                  <a:srgbClr val="2E5743"/>
                </a:solidFill>
              </a:rPr>
              <a:t>3</a:t>
            </a:r>
            <a:endParaRPr/>
          </a:p>
        </p:txBody>
      </p:sp>
      <p:grpSp>
        <p:nvGrpSpPr>
          <p:cNvPr id="198" name="Google Shape;198;p6"/>
          <p:cNvGrpSpPr/>
          <p:nvPr/>
        </p:nvGrpSpPr>
        <p:grpSpPr>
          <a:xfrm>
            <a:off x="1070350" y="2817521"/>
            <a:ext cx="15040772" cy="1181393"/>
            <a:chOff x="836626" y="-452187"/>
            <a:chExt cx="7344844" cy="432001"/>
          </a:xfrm>
        </p:grpSpPr>
        <p:sp>
          <p:nvSpPr>
            <p:cNvPr id="199" name="Google Shape;199;p6"/>
            <p:cNvSpPr/>
            <p:nvPr/>
          </p:nvSpPr>
          <p:spPr>
            <a:xfrm>
              <a:off x="836626" y="-452186"/>
              <a:ext cx="1079400" cy="432000"/>
            </a:xfrm>
            <a:prstGeom prst="rect">
              <a:avLst/>
            </a:prstGeom>
            <a:solidFill>
              <a:srgbClr val="CDC1B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000" b="1">
                  <a:solidFill>
                    <a:srgbClr val="FFFFFF"/>
                  </a:solidFill>
                  <a:latin typeface="Malgun Gothic"/>
                  <a:ea typeface="Malgun Gothic"/>
                  <a:cs typeface="Malgun Gothic"/>
                  <a:sym typeface="Malgun Gothic"/>
                </a:rPr>
                <a:t>OS</a:t>
              </a:r>
              <a:endParaRPr sz="4000"/>
            </a:p>
          </p:txBody>
        </p:sp>
        <p:sp>
          <p:nvSpPr>
            <p:cNvPr id="200" name="Google Shape;200;p6"/>
            <p:cNvSpPr/>
            <p:nvPr/>
          </p:nvSpPr>
          <p:spPr>
            <a:xfrm>
              <a:off x="2062070" y="-452187"/>
              <a:ext cx="6119400" cy="432000"/>
            </a:xfrm>
            <a:prstGeom prst="rect">
              <a:avLst/>
            </a:prstGeom>
            <a:solidFill>
              <a:srgbClr val="FFFFFF"/>
            </a:solidFill>
            <a:ln w="19050" cap="flat" cmpd="sng">
              <a:solidFill>
                <a:srgbClr val="CDC1B6"/>
              </a:solidFill>
              <a:prstDash val="solid"/>
              <a:round/>
              <a:headEnd type="none" w="sm" len="sm"/>
              <a:tailEnd type="none" w="sm" len="sm"/>
            </a:ln>
          </p:spPr>
          <p:txBody>
            <a:bodyPr spcFirstLastPara="1" wrap="square" lIns="91425" tIns="45700" rIns="91425" bIns="45700" anchor="ctr" anchorCtr="0">
              <a:noAutofit/>
            </a:bodyPr>
            <a:lstStyle/>
            <a:p>
              <a:pPr marL="107999" marR="0" lvl="0" indent="0" algn="l" rtl="0">
                <a:spcBef>
                  <a:spcPts val="0"/>
                </a:spcBef>
                <a:spcAft>
                  <a:spcPts val="0"/>
                </a:spcAft>
                <a:buNone/>
              </a:pPr>
              <a:r>
                <a:rPr lang="en-US" sz="3000">
                  <a:solidFill>
                    <a:srgbClr val="3F3F48"/>
                  </a:solidFill>
                  <a:latin typeface="Malgun Gothic"/>
                  <a:ea typeface="Malgun Gothic"/>
                  <a:cs typeface="Malgun Gothic"/>
                  <a:sym typeface="Malgun Gothic"/>
                </a:rPr>
                <a:t>Windows 10 Pro</a:t>
              </a:r>
              <a:endParaRPr sz="3000">
                <a:solidFill>
                  <a:srgbClr val="3F3F48"/>
                </a:solidFill>
                <a:latin typeface="Malgun Gothic"/>
                <a:ea typeface="Malgun Gothic"/>
                <a:cs typeface="Malgun Gothic"/>
                <a:sym typeface="Malgun Gothic"/>
              </a:endParaRPr>
            </a:p>
          </p:txBody>
        </p:sp>
      </p:grpSp>
      <p:grpSp>
        <p:nvGrpSpPr>
          <p:cNvPr id="201" name="Google Shape;201;p6"/>
          <p:cNvGrpSpPr/>
          <p:nvPr/>
        </p:nvGrpSpPr>
        <p:grpSpPr>
          <a:xfrm>
            <a:off x="1070350" y="4433866"/>
            <a:ext cx="15040774" cy="1135771"/>
            <a:chOff x="827088" y="2964656"/>
            <a:chExt cx="7344845" cy="432000"/>
          </a:xfrm>
        </p:grpSpPr>
        <p:sp>
          <p:nvSpPr>
            <p:cNvPr id="202" name="Google Shape;202;p6"/>
            <p:cNvSpPr/>
            <p:nvPr/>
          </p:nvSpPr>
          <p:spPr>
            <a:xfrm>
              <a:off x="827088" y="2964656"/>
              <a:ext cx="1080900" cy="432000"/>
            </a:xfrm>
            <a:prstGeom prst="rect">
              <a:avLst/>
            </a:prstGeom>
            <a:solidFill>
              <a:srgbClr val="CDC1B6"/>
            </a:solid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3700" b="1">
                  <a:solidFill>
                    <a:srgbClr val="FFFFFF"/>
                  </a:solidFill>
                  <a:latin typeface="Malgun Gothic"/>
                  <a:ea typeface="Malgun Gothic"/>
                  <a:cs typeface="Malgun Gothic"/>
                  <a:sym typeface="Malgun Gothic"/>
                </a:rPr>
                <a:t>Language</a:t>
              </a:r>
              <a:endParaRPr sz="3700"/>
            </a:p>
          </p:txBody>
        </p:sp>
        <p:sp>
          <p:nvSpPr>
            <p:cNvPr id="203" name="Google Shape;203;p6"/>
            <p:cNvSpPr/>
            <p:nvPr/>
          </p:nvSpPr>
          <p:spPr>
            <a:xfrm>
              <a:off x="2052533" y="2964656"/>
              <a:ext cx="6119400" cy="432000"/>
            </a:xfrm>
            <a:prstGeom prst="rect">
              <a:avLst/>
            </a:prstGeom>
            <a:solidFill>
              <a:srgbClr val="FFFFFF"/>
            </a:solidFill>
            <a:ln w="19050" cap="flat" cmpd="sng">
              <a:solidFill>
                <a:srgbClr val="CDC1B6"/>
              </a:solidFill>
              <a:prstDash val="solid"/>
              <a:round/>
              <a:headEnd type="none" w="sm" len="sm"/>
              <a:tailEnd type="none" w="sm" len="sm"/>
            </a:ln>
          </p:spPr>
          <p:txBody>
            <a:bodyPr spcFirstLastPara="1" wrap="square" lIns="0" tIns="45700" rIns="0" bIns="45700" anchor="ctr" anchorCtr="0">
              <a:noAutofit/>
            </a:bodyPr>
            <a:lstStyle/>
            <a:p>
              <a:pPr marL="179999" marR="0" lvl="0" indent="0" algn="l" rtl="0">
                <a:spcBef>
                  <a:spcPts val="0"/>
                </a:spcBef>
                <a:spcAft>
                  <a:spcPts val="0"/>
                </a:spcAft>
                <a:buNone/>
              </a:pPr>
              <a:r>
                <a:rPr lang="en-US" sz="3000">
                  <a:solidFill>
                    <a:srgbClr val="3F3F48"/>
                  </a:solidFill>
                  <a:latin typeface="Malgun Gothic"/>
                  <a:ea typeface="Malgun Gothic"/>
                  <a:cs typeface="Malgun Gothic"/>
                  <a:sym typeface="Malgun Gothic"/>
                </a:rPr>
                <a:t>Python 3.10.5</a:t>
              </a:r>
              <a:endParaRPr sz="3000">
                <a:solidFill>
                  <a:srgbClr val="3F3F48"/>
                </a:solidFill>
                <a:latin typeface="Malgun Gothic"/>
                <a:ea typeface="Malgun Gothic"/>
                <a:cs typeface="Malgun Gothic"/>
                <a:sym typeface="Malgun Gothic"/>
              </a:endParaRPr>
            </a:p>
          </p:txBody>
        </p:sp>
      </p:grpSp>
      <p:grpSp>
        <p:nvGrpSpPr>
          <p:cNvPr id="204" name="Google Shape;204;p6"/>
          <p:cNvGrpSpPr/>
          <p:nvPr/>
        </p:nvGrpSpPr>
        <p:grpSpPr>
          <a:xfrm>
            <a:off x="1028700" y="7893649"/>
            <a:ext cx="15079820" cy="2237928"/>
            <a:chOff x="827088" y="5229201"/>
            <a:chExt cx="7364632" cy="924000"/>
          </a:xfrm>
        </p:grpSpPr>
        <p:sp>
          <p:nvSpPr>
            <p:cNvPr id="205" name="Google Shape;205;p6"/>
            <p:cNvSpPr/>
            <p:nvPr/>
          </p:nvSpPr>
          <p:spPr>
            <a:xfrm>
              <a:off x="2071720" y="5229201"/>
              <a:ext cx="6120000" cy="924000"/>
            </a:xfrm>
            <a:prstGeom prst="rect">
              <a:avLst/>
            </a:prstGeom>
            <a:solidFill>
              <a:srgbClr val="FFFFFF"/>
            </a:solidFill>
            <a:ln w="19050" cap="flat" cmpd="sng">
              <a:solidFill>
                <a:srgbClr val="CDC1B6"/>
              </a:solidFill>
              <a:prstDash val="solid"/>
              <a:round/>
              <a:headEnd type="none" w="sm" len="sm"/>
              <a:tailEnd type="none" w="sm" len="sm"/>
            </a:ln>
          </p:spPr>
          <p:txBody>
            <a:bodyPr spcFirstLastPara="1" wrap="square" lIns="0" tIns="45700" rIns="0" bIns="45700" anchor="t" anchorCtr="0">
              <a:noAutofit/>
            </a:bodyPr>
            <a:lstStyle/>
            <a:p>
              <a:pPr marL="179999" marR="0" lvl="0" indent="0" algn="l" rtl="0">
                <a:lnSpc>
                  <a:spcPct val="150000"/>
                </a:lnSpc>
                <a:spcBef>
                  <a:spcPts val="0"/>
                </a:spcBef>
                <a:spcAft>
                  <a:spcPts val="0"/>
                </a:spcAft>
                <a:buNone/>
              </a:pPr>
              <a:r>
                <a:rPr lang="en-US" sz="3000" dirty="0" err="1">
                  <a:solidFill>
                    <a:srgbClr val="3F3F48"/>
                  </a:solidFill>
                  <a:latin typeface="Malgun Gothic"/>
                  <a:ea typeface="Malgun Gothic"/>
                  <a:cs typeface="Malgun Gothic"/>
                  <a:sym typeface="Malgun Gothic"/>
                </a:rPr>
                <a:t>Tensorflow</a:t>
              </a:r>
              <a:r>
                <a:rPr lang="en-US" sz="3000" dirty="0">
                  <a:solidFill>
                    <a:srgbClr val="3F3F48"/>
                  </a:solidFill>
                  <a:latin typeface="Malgun Gothic"/>
                  <a:ea typeface="Malgun Gothic"/>
                  <a:cs typeface="Malgun Gothic"/>
                  <a:sym typeface="Malgun Gothic"/>
                </a:rPr>
                <a:t> 2.10, selenium</a:t>
              </a:r>
              <a:endParaRPr sz="3000" dirty="0"/>
            </a:p>
          </p:txBody>
        </p:sp>
        <p:sp>
          <p:nvSpPr>
            <p:cNvPr id="206" name="Google Shape;206;p6"/>
            <p:cNvSpPr/>
            <p:nvPr/>
          </p:nvSpPr>
          <p:spPr>
            <a:xfrm>
              <a:off x="827088" y="5229202"/>
              <a:ext cx="1081200" cy="468900"/>
            </a:xfrm>
            <a:prstGeom prst="rect">
              <a:avLst/>
            </a:prstGeom>
            <a:solidFill>
              <a:srgbClr val="CDC1B6"/>
            </a:solid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3500" b="1">
                  <a:solidFill>
                    <a:srgbClr val="FFFFFF"/>
                  </a:solidFill>
                  <a:latin typeface="Malgun Gothic"/>
                  <a:ea typeface="Malgun Gothic"/>
                  <a:cs typeface="Malgun Gothic"/>
                  <a:sym typeface="Malgun Gothic"/>
                </a:rPr>
                <a:t>Open</a:t>
              </a:r>
              <a:endParaRPr sz="3500"/>
            </a:p>
            <a:p>
              <a:pPr marL="0" marR="0" lvl="0" indent="0" algn="ctr" rtl="0">
                <a:spcBef>
                  <a:spcPts val="0"/>
                </a:spcBef>
                <a:spcAft>
                  <a:spcPts val="0"/>
                </a:spcAft>
                <a:buNone/>
              </a:pPr>
              <a:r>
                <a:rPr lang="en-US" sz="3500" b="1">
                  <a:solidFill>
                    <a:srgbClr val="FFFFFF"/>
                  </a:solidFill>
                  <a:latin typeface="Malgun Gothic"/>
                  <a:ea typeface="Malgun Gothic"/>
                  <a:cs typeface="Malgun Gothic"/>
                  <a:sym typeface="Malgun Gothic"/>
                </a:rPr>
                <a:t>Source</a:t>
              </a:r>
              <a:endParaRPr sz="3500"/>
            </a:p>
          </p:txBody>
        </p:sp>
      </p:grpSp>
      <p:grpSp>
        <p:nvGrpSpPr>
          <p:cNvPr id="207" name="Google Shape;207;p6"/>
          <p:cNvGrpSpPr/>
          <p:nvPr/>
        </p:nvGrpSpPr>
        <p:grpSpPr>
          <a:xfrm>
            <a:off x="1070350" y="5833433"/>
            <a:ext cx="15040774" cy="1796410"/>
            <a:chOff x="827088" y="4800600"/>
            <a:chExt cx="7344845" cy="921000"/>
          </a:xfrm>
        </p:grpSpPr>
        <p:sp>
          <p:nvSpPr>
            <p:cNvPr id="208" name="Google Shape;208;p6"/>
            <p:cNvSpPr/>
            <p:nvPr/>
          </p:nvSpPr>
          <p:spPr>
            <a:xfrm>
              <a:off x="827088" y="4800600"/>
              <a:ext cx="1080900" cy="432000"/>
            </a:xfrm>
            <a:prstGeom prst="rect">
              <a:avLst/>
            </a:prstGeom>
            <a:solidFill>
              <a:srgbClr val="CDC1B6"/>
            </a:solid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4000" b="1">
                  <a:solidFill>
                    <a:srgbClr val="FFFFFF"/>
                  </a:solidFill>
                  <a:latin typeface="Malgun Gothic"/>
                  <a:ea typeface="Malgun Gothic"/>
                  <a:cs typeface="Malgun Gothic"/>
                  <a:sym typeface="Malgun Gothic"/>
                </a:rPr>
                <a:t>IDE</a:t>
              </a:r>
              <a:endParaRPr sz="4000"/>
            </a:p>
          </p:txBody>
        </p:sp>
        <p:sp>
          <p:nvSpPr>
            <p:cNvPr id="209" name="Google Shape;209;p6"/>
            <p:cNvSpPr/>
            <p:nvPr/>
          </p:nvSpPr>
          <p:spPr>
            <a:xfrm>
              <a:off x="2052533" y="4800600"/>
              <a:ext cx="6119400" cy="921000"/>
            </a:xfrm>
            <a:prstGeom prst="rect">
              <a:avLst/>
            </a:prstGeom>
            <a:solidFill>
              <a:srgbClr val="FFFFFF"/>
            </a:solidFill>
            <a:ln w="19050" cap="flat" cmpd="sng">
              <a:solidFill>
                <a:srgbClr val="CDC1B6"/>
              </a:solidFill>
              <a:prstDash val="solid"/>
              <a:round/>
              <a:headEnd type="none" w="sm" len="sm"/>
              <a:tailEnd type="none" w="sm" len="sm"/>
            </a:ln>
          </p:spPr>
          <p:txBody>
            <a:bodyPr spcFirstLastPara="1" wrap="square" lIns="0" tIns="45700" rIns="0" bIns="45700" anchor="ctr" anchorCtr="0">
              <a:noAutofit/>
            </a:bodyPr>
            <a:lstStyle/>
            <a:p>
              <a:pPr marL="179999" marR="0" lvl="0" indent="0" algn="l" rtl="0">
                <a:lnSpc>
                  <a:spcPct val="150000"/>
                </a:lnSpc>
                <a:spcBef>
                  <a:spcPts val="0"/>
                </a:spcBef>
                <a:spcAft>
                  <a:spcPts val="0"/>
                </a:spcAft>
                <a:buNone/>
              </a:pPr>
              <a:r>
                <a:rPr lang="en-US" sz="3000">
                  <a:solidFill>
                    <a:srgbClr val="3F3F48"/>
                  </a:solidFill>
                  <a:latin typeface="Malgun Gothic"/>
                  <a:ea typeface="Malgun Gothic"/>
                  <a:cs typeface="Malgun Gothic"/>
                  <a:sym typeface="Malgun Gothic"/>
                </a:rPr>
                <a:t>Anaconda jyputer notebook(데이터정제 및 병합, 그룹화, ML&amp;DL 분석), </a:t>
              </a:r>
              <a:endParaRPr sz="3000"/>
            </a:p>
            <a:p>
              <a:pPr marL="179999" marR="0" lvl="0" indent="0" algn="l" rtl="0">
                <a:lnSpc>
                  <a:spcPct val="150000"/>
                </a:lnSpc>
                <a:spcBef>
                  <a:spcPts val="0"/>
                </a:spcBef>
                <a:spcAft>
                  <a:spcPts val="0"/>
                </a:spcAft>
                <a:buNone/>
              </a:pPr>
              <a:r>
                <a:rPr lang="en-US" sz="3000">
                  <a:solidFill>
                    <a:srgbClr val="3F3F48"/>
                  </a:solidFill>
                  <a:latin typeface="Malgun Gothic"/>
                  <a:ea typeface="Malgun Gothic"/>
                  <a:cs typeface="Malgun Gothic"/>
                  <a:sym typeface="Malgun Gothic"/>
                </a:rPr>
                <a:t>PyCharm Community 2024.3.1(ML&amp;이 분석 및 웹 구현)</a:t>
              </a:r>
              <a:endParaRPr sz="3000">
                <a:solidFill>
                  <a:srgbClr val="3F3F48"/>
                </a:solidFill>
                <a:latin typeface="Malgun Gothic"/>
                <a:ea typeface="Malgun Gothic"/>
                <a:cs typeface="Malgun Gothic"/>
                <a:sym typeface="Malgun Gothic"/>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7"/>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332" b="-3331"/>
            </a:stretch>
          </a:blipFill>
          <a:ln>
            <a:noFill/>
          </a:ln>
        </p:spPr>
        <p:txBody>
          <a:bodyPr/>
          <a:lstStyle/>
          <a:p>
            <a:endParaRPr lang="ko-KR" altLang="en-US"/>
          </a:p>
        </p:txBody>
      </p:sp>
      <p:cxnSp>
        <p:nvCxnSpPr>
          <p:cNvPr id="215" name="Google Shape;215;p7"/>
          <p:cNvCxnSpPr/>
          <p:nvPr/>
        </p:nvCxnSpPr>
        <p:spPr>
          <a:xfrm>
            <a:off x="1028700" y="2529840"/>
            <a:ext cx="12230357" cy="0"/>
          </a:xfrm>
          <a:prstGeom prst="straightConnector1">
            <a:avLst/>
          </a:prstGeom>
          <a:noFill/>
          <a:ln w="19050" cap="flat" cmpd="sng">
            <a:solidFill>
              <a:srgbClr val="373737"/>
            </a:solidFill>
            <a:prstDash val="solid"/>
            <a:round/>
            <a:headEnd type="none" w="sm" len="sm"/>
            <a:tailEnd type="none" w="sm" len="sm"/>
          </a:ln>
        </p:spPr>
      </p:cxnSp>
      <p:grpSp>
        <p:nvGrpSpPr>
          <p:cNvPr id="216" name="Google Shape;216;p7"/>
          <p:cNvGrpSpPr/>
          <p:nvPr/>
        </p:nvGrpSpPr>
        <p:grpSpPr>
          <a:xfrm>
            <a:off x="601553" y="4244325"/>
            <a:ext cx="5726000" cy="1437415"/>
            <a:chOff x="-72912" y="278234"/>
            <a:chExt cx="977400" cy="378576"/>
          </a:xfrm>
        </p:grpSpPr>
        <p:sp>
          <p:nvSpPr>
            <p:cNvPr id="217" name="Google Shape;217;p7"/>
            <p:cNvSpPr/>
            <p:nvPr/>
          </p:nvSpPr>
          <p:spPr>
            <a:xfrm>
              <a:off x="-13265" y="278234"/>
              <a:ext cx="831581" cy="378576"/>
            </a:xfrm>
            <a:custGeom>
              <a:avLst/>
              <a:gdLst/>
              <a:ahLst/>
              <a:cxnLst/>
              <a:rect l="l" t="t" r="r" b="b"/>
              <a:pathLst>
                <a:path w="727861" h="189288" extrusionOk="0">
                  <a:moveTo>
                    <a:pt x="94644" y="0"/>
                  </a:moveTo>
                  <a:lnTo>
                    <a:pt x="633217" y="0"/>
                  </a:lnTo>
                  <a:cubicBezTo>
                    <a:pt x="658318" y="0"/>
                    <a:pt x="682391" y="9971"/>
                    <a:pt x="700141" y="27721"/>
                  </a:cubicBezTo>
                  <a:cubicBezTo>
                    <a:pt x="717890" y="45470"/>
                    <a:pt x="727861" y="69543"/>
                    <a:pt x="727861" y="94644"/>
                  </a:cubicBezTo>
                  <a:lnTo>
                    <a:pt x="727861" y="94644"/>
                  </a:lnTo>
                  <a:cubicBezTo>
                    <a:pt x="727861" y="146915"/>
                    <a:pt x="685488" y="189288"/>
                    <a:pt x="633217" y="189288"/>
                  </a:cubicBezTo>
                  <a:lnTo>
                    <a:pt x="94644" y="189288"/>
                  </a:lnTo>
                  <a:cubicBezTo>
                    <a:pt x="42374" y="189288"/>
                    <a:pt x="0" y="146915"/>
                    <a:pt x="0" y="94644"/>
                  </a:cubicBezTo>
                  <a:lnTo>
                    <a:pt x="0" y="94644"/>
                  </a:lnTo>
                  <a:cubicBezTo>
                    <a:pt x="0" y="42374"/>
                    <a:pt x="42374" y="0"/>
                    <a:pt x="94644" y="0"/>
                  </a:cubicBezTo>
                  <a:close/>
                </a:path>
              </a:pathLst>
            </a:custGeom>
            <a:solidFill>
              <a:srgbClr val="2E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7"/>
            <p:cNvSpPr txBox="1"/>
            <p:nvPr/>
          </p:nvSpPr>
          <p:spPr>
            <a:xfrm>
              <a:off x="-72912" y="349024"/>
              <a:ext cx="977400" cy="237000"/>
            </a:xfrm>
            <a:prstGeom prst="rect">
              <a:avLst/>
            </a:prstGeom>
            <a:noFill/>
            <a:ln>
              <a:noFill/>
            </a:ln>
          </p:spPr>
          <p:txBody>
            <a:bodyPr spcFirstLastPara="1" wrap="square" lIns="50800" tIns="50800" rIns="50800" bIns="50800" anchor="ctr" anchorCtr="0">
              <a:noAutofit/>
            </a:bodyPr>
            <a:lstStyle/>
            <a:p>
              <a:pPr marL="0" marR="0" lvl="0" indent="0" algn="ctr" rtl="0">
                <a:lnSpc>
                  <a:spcPct val="140013"/>
                </a:lnSpc>
                <a:spcBef>
                  <a:spcPts val="0"/>
                </a:spcBef>
                <a:spcAft>
                  <a:spcPts val="0"/>
                </a:spcAft>
                <a:buNone/>
              </a:pPr>
              <a:r>
                <a:rPr lang="en-US" sz="3000" b="1">
                  <a:solidFill>
                    <a:schemeClr val="lt1"/>
                  </a:solidFill>
                </a:rPr>
                <a:t>사용자 정보 입력</a:t>
              </a:r>
              <a:endParaRPr sz="3000" b="1">
                <a:solidFill>
                  <a:schemeClr val="lt1"/>
                </a:solidFill>
              </a:endParaRPr>
            </a:p>
          </p:txBody>
        </p:sp>
      </p:grpSp>
      <p:sp>
        <p:nvSpPr>
          <p:cNvPr id="219" name="Google Shape;219;p7"/>
          <p:cNvSpPr/>
          <p:nvPr/>
        </p:nvSpPr>
        <p:spPr>
          <a:xfrm>
            <a:off x="13502057" y="3288389"/>
            <a:ext cx="4412393" cy="4014282"/>
          </a:xfrm>
          <a:custGeom>
            <a:avLst/>
            <a:gdLst/>
            <a:ahLst/>
            <a:cxnLst/>
            <a:rect l="l" t="t" r="r" b="b"/>
            <a:pathLst>
              <a:path w="4412393" h="4014282" extrusionOk="0">
                <a:moveTo>
                  <a:pt x="0" y="0"/>
                </a:moveTo>
                <a:lnTo>
                  <a:pt x="4412393" y="0"/>
                </a:lnTo>
                <a:lnTo>
                  <a:pt x="4412393" y="4014282"/>
                </a:lnTo>
                <a:lnTo>
                  <a:pt x="0" y="4014282"/>
                </a:lnTo>
                <a:lnTo>
                  <a:pt x="0" y="0"/>
                </a:lnTo>
                <a:close/>
              </a:path>
            </a:pathLst>
          </a:custGeom>
          <a:blipFill rotWithShape="1">
            <a:blip r:embed="rId4">
              <a:alphaModFix/>
            </a:blip>
            <a:stretch>
              <a:fillRect/>
            </a:stretch>
          </a:blipFill>
          <a:ln>
            <a:noFill/>
          </a:ln>
        </p:spPr>
        <p:txBody>
          <a:bodyPr/>
          <a:lstStyle/>
          <a:p>
            <a:endParaRPr lang="ko-KR" altLang="en-US"/>
          </a:p>
        </p:txBody>
      </p:sp>
      <p:sp>
        <p:nvSpPr>
          <p:cNvPr id="220" name="Google Shape;220;p7"/>
          <p:cNvSpPr txBox="1"/>
          <p:nvPr/>
        </p:nvSpPr>
        <p:spPr>
          <a:xfrm>
            <a:off x="1896099" y="1366225"/>
            <a:ext cx="6790500" cy="781200"/>
          </a:xfrm>
          <a:prstGeom prst="rect">
            <a:avLst/>
          </a:prstGeom>
          <a:noFill/>
          <a:ln>
            <a:noFill/>
          </a:ln>
        </p:spPr>
        <p:txBody>
          <a:bodyPr spcFirstLastPara="1" wrap="square" lIns="0" tIns="0" rIns="0" bIns="0" anchor="t" anchorCtr="0">
            <a:spAutoFit/>
          </a:bodyPr>
          <a:lstStyle/>
          <a:p>
            <a:pPr marL="0" marR="0" lvl="0" indent="0" algn="l" rtl="0">
              <a:lnSpc>
                <a:spcPct val="140011"/>
              </a:lnSpc>
              <a:spcBef>
                <a:spcPts val="0"/>
              </a:spcBef>
              <a:spcAft>
                <a:spcPts val="0"/>
              </a:spcAft>
              <a:buNone/>
            </a:pPr>
            <a:r>
              <a:rPr lang="en-US" sz="5076" b="0" i="0" u="none" strike="noStrike" cap="none">
                <a:solidFill>
                  <a:srgbClr val="2E5743"/>
                </a:solidFill>
                <a:latin typeface="Arial"/>
                <a:ea typeface="Arial"/>
                <a:cs typeface="Arial"/>
                <a:sym typeface="Arial"/>
              </a:rPr>
              <a:t>프로젝트 </a:t>
            </a:r>
            <a:r>
              <a:rPr lang="en-US" sz="5076">
                <a:solidFill>
                  <a:srgbClr val="2E5743"/>
                </a:solidFill>
              </a:rPr>
              <a:t>목표</a:t>
            </a:r>
            <a:endParaRPr/>
          </a:p>
        </p:txBody>
      </p:sp>
      <p:sp>
        <p:nvSpPr>
          <p:cNvPr id="221" name="Google Shape;221;p7"/>
          <p:cNvSpPr txBox="1"/>
          <p:nvPr/>
        </p:nvSpPr>
        <p:spPr>
          <a:xfrm>
            <a:off x="1028700" y="1060789"/>
            <a:ext cx="718200" cy="1181400"/>
          </a:xfrm>
          <a:prstGeom prst="rect">
            <a:avLst/>
          </a:prstGeom>
          <a:noFill/>
          <a:ln>
            <a:noFill/>
          </a:ln>
        </p:spPr>
        <p:txBody>
          <a:bodyPr spcFirstLastPara="1" wrap="square" lIns="0" tIns="0" rIns="0" bIns="0" anchor="t" anchorCtr="0">
            <a:spAutoFit/>
          </a:bodyPr>
          <a:lstStyle/>
          <a:p>
            <a:pPr marL="0" marR="0" lvl="0" indent="0" algn="l" rtl="0">
              <a:lnSpc>
                <a:spcPct val="140007"/>
              </a:lnSpc>
              <a:spcBef>
                <a:spcPts val="0"/>
              </a:spcBef>
              <a:spcAft>
                <a:spcPts val="0"/>
              </a:spcAft>
              <a:buNone/>
            </a:pPr>
            <a:r>
              <a:rPr lang="en-US" sz="7676">
                <a:solidFill>
                  <a:srgbClr val="2E5743"/>
                </a:solidFill>
              </a:rPr>
              <a:t>4</a:t>
            </a:r>
            <a:endParaRPr/>
          </a:p>
        </p:txBody>
      </p:sp>
      <p:sp>
        <p:nvSpPr>
          <p:cNvPr id="222" name="Google Shape;222;p7"/>
          <p:cNvSpPr/>
          <p:nvPr/>
        </p:nvSpPr>
        <p:spPr>
          <a:xfrm>
            <a:off x="7555425" y="7683863"/>
            <a:ext cx="4871210" cy="1437642"/>
          </a:xfrm>
          <a:custGeom>
            <a:avLst/>
            <a:gdLst/>
            <a:ahLst/>
            <a:cxnLst/>
            <a:rect l="l" t="t" r="r" b="b"/>
            <a:pathLst>
              <a:path w="727861" h="189288" extrusionOk="0">
                <a:moveTo>
                  <a:pt x="94644" y="0"/>
                </a:moveTo>
                <a:lnTo>
                  <a:pt x="633217" y="0"/>
                </a:lnTo>
                <a:cubicBezTo>
                  <a:pt x="658318" y="0"/>
                  <a:pt x="682391" y="9971"/>
                  <a:pt x="700141" y="27721"/>
                </a:cubicBezTo>
                <a:cubicBezTo>
                  <a:pt x="717890" y="45470"/>
                  <a:pt x="727861" y="69543"/>
                  <a:pt x="727861" y="94644"/>
                </a:cubicBezTo>
                <a:lnTo>
                  <a:pt x="727861" y="94644"/>
                </a:lnTo>
                <a:cubicBezTo>
                  <a:pt x="727861" y="146915"/>
                  <a:pt x="685488" y="189288"/>
                  <a:pt x="633217" y="189288"/>
                </a:cubicBezTo>
                <a:lnTo>
                  <a:pt x="94644" y="189288"/>
                </a:lnTo>
                <a:cubicBezTo>
                  <a:pt x="42374" y="189288"/>
                  <a:pt x="0" y="146915"/>
                  <a:pt x="0" y="94644"/>
                </a:cubicBezTo>
                <a:lnTo>
                  <a:pt x="0" y="94644"/>
                </a:lnTo>
                <a:cubicBezTo>
                  <a:pt x="0" y="42374"/>
                  <a:pt x="42374" y="0"/>
                  <a:pt x="94644" y="0"/>
                </a:cubicBezTo>
                <a:close/>
              </a:path>
            </a:pathLst>
          </a:custGeom>
          <a:solidFill>
            <a:srgbClr val="2E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7"/>
          <p:cNvSpPr txBox="1"/>
          <p:nvPr/>
        </p:nvSpPr>
        <p:spPr>
          <a:xfrm>
            <a:off x="7127978" y="7952695"/>
            <a:ext cx="5726100" cy="900000"/>
          </a:xfrm>
          <a:prstGeom prst="rect">
            <a:avLst/>
          </a:prstGeom>
          <a:noFill/>
          <a:ln>
            <a:noFill/>
          </a:ln>
        </p:spPr>
        <p:txBody>
          <a:bodyPr spcFirstLastPara="1" wrap="square" lIns="50800" tIns="50800" rIns="50800" bIns="50800" anchor="ctr" anchorCtr="0">
            <a:noAutofit/>
          </a:bodyPr>
          <a:lstStyle/>
          <a:p>
            <a:pPr marL="0" marR="0" lvl="0" indent="0" algn="ctr" rtl="0">
              <a:lnSpc>
                <a:spcPct val="140013"/>
              </a:lnSpc>
              <a:spcBef>
                <a:spcPts val="0"/>
              </a:spcBef>
              <a:spcAft>
                <a:spcPts val="0"/>
              </a:spcAft>
              <a:buNone/>
            </a:pPr>
            <a:r>
              <a:rPr lang="en-US" sz="3000" b="1">
                <a:solidFill>
                  <a:schemeClr val="lt1"/>
                </a:solidFill>
              </a:rPr>
              <a:t>식단 추천</a:t>
            </a:r>
            <a:endParaRPr sz="3000" b="1">
              <a:solidFill>
                <a:schemeClr val="lt1"/>
              </a:solidFill>
            </a:endParaRPr>
          </a:p>
        </p:txBody>
      </p:sp>
      <p:sp>
        <p:nvSpPr>
          <p:cNvPr id="224" name="Google Shape;224;p7"/>
          <p:cNvSpPr/>
          <p:nvPr/>
        </p:nvSpPr>
        <p:spPr>
          <a:xfrm>
            <a:off x="7555425" y="4196825"/>
            <a:ext cx="4871210" cy="1437642"/>
          </a:xfrm>
          <a:custGeom>
            <a:avLst/>
            <a:gdLst/>
            <a:ahLst/>
            <a:cxnLst/>
            <a:rect l="l" t="t" r="r" b="b"/>
            <a:pathLst>
              <a:path w="727861" h="189288" extrusionOk="0">
                <a:moveTo>
                  <a:pt x="94644" y="0"/>
                </a:moveTo>
                <a:lnTo>
                  <a:pt x="633217" y="0"/>
                </a:lnTo>
                <a:cubicBezTo>
                  <a:pt x="658318" y="0"/>
                  <a:pt x="682391" y="9971"/>
                  <a:pt x="700141" y="27721"/>
                </a:cubicBezTo>
                <a:cubicBezTo>
                  <a:pt x="717890" y="45470"/>
                  <a:pt x="727861" y="69543"/>
                  <a:pt x="727861" y="94644"/>
                </a:cubicBezTo>
                <a:lnTo>
                  <a:pt x="727861" y="94644"/>
                </a:lnTo>
                <a:cubicBezTo>
                  <a:pt x="727861" y="146915"/>
                  <a:pt x="685488" y="189288"/>
                  <a:pt x="633217" y="189288"/>
                </a:cubicBezTo>
                <a:lnTo>
                  <a:pt x="94644" y="189288"/>
                </a:lnTo>
                <a:cubicBezTo>
                  <a:pt x="42374" y="189288"/>
                  <a:pt x="0" y="146915"/>
                  <a:pt x="0" y="94644"/>
                </a:cubicBezTo>
                <a:lnTo>
                  <a:pt x="0" y="94644"/>
                </a:lnTo>
                <a:cubicBezTo>
                  <a:pt x="0" y="42374"/>
                  <a:pt x="42374" y="0"/>
                  <a:pt x="94644" y="0"/>
                </a:cubicBezTo>
                <a:close/>
              </a:path>
            </a:pathLst>
          </a:custGeom>
          <a:solidFill>
            <a:srgbClr val="2E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7"/>
          <p:cNvSpPr txBox="1"/>
          <p:nvPr/>
        </p:nvSpPr>
        <p:spPr>
          <a:xfrm>
            <a:off x="7127978" y="4465658"/>
            <a:ext cx="5726100" cy="900000"/>
          </a:xfrm>
          <a:prstGeom prst="rect">
            <a:avLst/>
          </a:prstGeom>
          <a:noFill/>
          <a:ln>
            <a:noFill/>
          </a:ln>
        </p:spPr>
        <p:txBody>
          <a:bodyPr spcFirstLastPara="1" wrap="square" lIns="50800" tIns="50800" rIns="50800" bIns="50800" anchor="ctr" anchorCtr="0">
            <a:noAutofit/>
          </a:bodyPr>
          <a:lstStyle/>
          <a:p>
            <a:pPr marL="0" marR="0" lvl="0" indent="0" algn="ctr" rtl="0">
              <a:lnSpc>
                <a:spcPct val="140013"/>
              </a:lnSpc>
              <a:spcBef>
                <a:spcPts val="0"/>
              </a:spcBef>
              <a:spcAft>
                <a:spcPts val="0"/>
              </a:spcAft>
              <a:buNone/>
            </a:pPr>
            <a:r>
              <a:rPr lang="en-US" sz="3000" b="1">
                <a:solidFill>
                  <a:schemeClr val="lt1"/>
                </a:solidFill>
              </a:rPr>
              <a:t>칼로리 산출</a:t>
            </a:r>
            <a:endParaRPr sz="3000" b="1">
              <a:solidFill>
                <a:schemeClr val="lt1"/>
              </a:solidFill>
            </a:endParaRPr>
          </a:p>
        </p:txBody>
      </p:sp>
      <p:sp>
        <p:nvSpPr>
          <p:cNvPr id="226" name="Google Shape;226;p7"/>
          <p:cNvSpPr/>
          <p:nvPr/>
        </p:nvSpPr>
        <p:spPr>
          <a:xfrm>
            <a:off x="951250" y="7683863"/>
            <a:ext cx="4871210" cy="1437642"/>
          </a:xfrm>
          <a:custGeom>
            <a:avLst/>
            <a:gdLst/>
            <a:ahLst/>
            <a:cxnLst/>
            <a:rect l="l" t="t" r="r" b="b"/>
            <a:pathLst>
              <a:path w="727861" h="189288" extrusionOk="0">
                <a:moveTo>
                  <a:pt x="94644" y="0"/>
                </a:moveTo>
                <a:lnTo>
                  <a:pt x="633217" y="0"/>
                </a:lnTo>
                <a:cubicBezTo>
                  <a:pt x="658318" y="0"/>
                  <a:pt x="682391" y="9971"/>
                  <a:pt x="700141" y="27721"/>
                </a:cubicBezTo>
                <a:cubicBezTo>
                  <a:pt x="717890" y="45470"/>
                  <a:pt x="727861" y="69543"/>
                  <a:pt x="727861" y="94644"/>
                </a:cubicBezTo>
                <a:lnTo>
                  <a:pt x="727861" y="94644"/>
                </a:lnTo>
                <a:cubicBezTo>
                  <a:pt x="727861" y="146915"/>
                  <a:pt x="685488" y="189288"/>
                  <a:pt x="633217" y="189288"/>
                </a:cubicBezTo>
                <a:lnTo>
                  <a:pt x="94644" y="189288"/>
                </a:lnTo>
                <a:cubicBezTo>
                  <a:pt x="42374" y="189288"/>
                  <a:pt x="0" y="146915"/>
                  <a:pt x="0" y="94644"/>
                </a:cubicBezTo>
                <a:lnTo>
                  <a:pt x="0" y="94644"/>
                </a:lnTo>
                <a:cubicBezTo>
                  <a:pt x="0" y="42374"/>
                  <a:pt x="42374" y="0"/>
                  <a:pt x="94644" y="0"/>
                </a:cubicBezTo>
                <a:close/>
              </a:path>
            </a:pathLst>
          </a:custGeom>
          <a:solidFill>
            <a:srgbClr val="2E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7"/>
          <p:cNvSpPr txBox="1"/>
          <p:nvPr/>
        </p:nvSpPr>
        <p:spPr>
          <a:xfrm>
            <a:off x="523803" y="7952695"/>
            <a:ext cx="5726100" cy="900000"/>
          </a:xfrm>
          <a:prstGeom prst="rect">
            <a:avLst/>
          </a:prstGeom>
          <a:noFill/>
          <a:ln>
            <a:noFill/>
          </a:ln>
        </p:spPr>
        <p:txBody>
          <a:bodyPr spcFirstLastPara="1" wrap="square" lIns="50800" tIns="50800" rIns="50800" bIns="50800" anchor="ctr" anchorCtr="0">
            <a:noAutofit/>
          </a:bodyPr>
          <a:lstStyle/>
          <a:p>
            <a:pPr marL="0" marR="0" lvl="0" indent="0" algn="ctr" rtl="0">
              <a:lnSpc>
                <a:spcPct val="140013"/>
              </a:lnSpc>
              <a:spcBef>
                <a:spcPts val="0"/>
              </a:spcBef>
              <a:spcAft>
                <a:spcPts val="0"/>
              </a:spcAft>
              <a:buNone/>
            </a:pPr>
            <a:r>
              <a:rPr lang="en-US" sz="3000" b="1">
                <a:solidFill>
                  <a:schemeClr val="lt1"/>
                </a:solidFill>
              </a:rPr>
              <a:t>체중 예측</a:t>
            </a:r>
            <a:endParaRPr sz="3000" b="1">
              <a:solidFill>
                <a:schemeClr val="lt1"/>
              </a:solidFill>
            </a:endParaRPr>
          </a:p>
        </p:txBody>
      </p:sp>
      <p:sp>
        <p:nvSpPr>
          <p:cNvPr id="228" name="Google Shape;228;p7"/>
          <p:cNvSpPr/>
          <p:nvPr/>
        </p:nvSpPr>
        <p:spPr>
          <a:xfrm>
            <a:off x="5974758" y="4591657"/>
            <a:ext cx="1440300" cy="648000"/>
          </a:xfrm>
          <a:prstGeom prst="rightArrow">
            <a:avLst>
              <a:gd name="adj1" fmla="val 50000"/>
              <a:gd name="adj2" fmla="val 50000"/>
            </a:avLst>
          </a:prstGeom>
          <a:solidFill>
            <a:srgbClr val="C4BD97"/>
          </a:solidFill>
          <a:ln w="25400" cap="flat" cmpd="sng">
            <a:solidFill>
              <a:srgbClr val="C4BD97"/>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1000" b="1">
              <a:solidFill>
                <a:srgbClr val="FFFFFF"/>
              </a:solidFill>
              <a:latin typeface="Malgun Gothic"/>
              <a:ea typeface="Malgun Gothic"/>
              <a:cs typeface="Malgun Gothic"/>
              <a:sym typeface="Malgun Gothic"/>
            </a:endParaRPr>
          </a:p>
        </p:txBody>
      </p:sp>
      <p:sp>
        <p:nvSpPr>
          <p:cNvPr id="229" name="Google Shape;229;p7"/>
          <p:cNvSpPr/>
          <p:nvPr/>
        </p:nvSpPr>
        <p:spPr>
          <a:xfrm flipH="1">
            <a:off x="5968796" y="8078695"/>
            <a:ext cx="1440300" cy="648000"/>
          </a:xfrm>
          <a:prstGeom prst="rightArrow">
            <a:avLst>
              <a:gd name="adj1" fmla="val 50000"/>
              <a:gd name="adj2" fmla="val 50000"/>
            </a:avLst>
          </a:prstGeom>
          <a:solidFill>
            <a:srgbClr val="C4BD97"/>
          </a:solidFill>
          <a:ln w="25400" cap="flat" cmpd="sng">
            <a:solidFill>
              <a:srgbClr val="C4BD97"/>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1000" b="1">
              <a:solidFill>
                <a:srgbClr val="FFFFFF"/>
              </a:solidFill>
              <a:latin typeface="Malgun Gothic"/>
              <a:ea typeface="Malgun Gothic"/>
              <a:cs typeface="Malgun Gothic"/>
              <a:sym typeface="Malgun Gothic"/>
            </a:endParaRPr>
          </a:p>
        </p:txBody>
      </p:sp>
      <p:sp>
        <p:nvSpPr>
          <p:cNvPr id="230" name="Google Shape;230;p7"/>
          <p:cNvSpPr/>
          <p:nvPr/>
        </p:nvSpPr>
        <p:spPr>
          <a:xfrm rot="5400000">
            <a:off x="9270883" y="6200770"/>
            <a:ext cx="1440300" cy="648000"/>
          </a:xfrm>
          <a:prstGeom prst="rightArrow">
            <a:avLst>
              <a:gd name="adj1" fmla="val 50000"/>
              <a:gd name="adj2" fmla="val 50000"/>
            </a:avLst>
          </a:prstGeom>
          <a:solidFill>
            <a:srgbClr val="C4BD97"/>
          </a:solidFill>
          <a:ln w="25400" cap="flat" cmpd="sng">
            <a:solidFill>
              <a:srgbClr val="C4BD97"/>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1000" b="1">
              <a:solidFill>
                <a:srgbClr val="FFFFFF"/>
              </a:solidFill>
              <a:latin typeface="Malgun Gothic"/>
              <a:ea typeface="Malgun Gothic"/>
              <a:cs typeface="Malgun Gothic"/>
              <a:sym typeface="Malgun Gothic"/>
            </a:endParaRPr>
          </a:p>
        </p:txBody>
      </p:sp>
      <p:sp>
        <p:nvSpPr>
          <p:cNvPr id="231" name="Google Shape;231;p7"/>
          <p:cNvSpPr/>
          <p:nvPr/>
        </p:nvSpPr>
        <p:spPr>
          <a:xfrm rot="8335359" flipH="1">
            <a:off x="5637453" y="6335248"/>
            <a:ext cx="2114820" cy="647885"/>
          </a:xfrm>
          <a:prstGeom prst="rightArrow">
            <a:avLst>
              <a:gd name="adj1" fmla="val 50000"/>
              <a:gd name="adj2" fmla="val 50000"/>
            </a:avLst>
          </a:prstGeom>
          <a:solidFill>
            <a:srgbClr val="C4BD97"/>
          </a:solidFill>
          <a:ln w="25400" cap="flat" cmpd="sng">
            <a:solidFill>
              <a:srgbClr val="C4BD97"/>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1000" b="1">
              <a:solidFill>
                <a:srgbClr val="FFFFFF"/>
              </a:solidFill>
              <a:latin typeface="Malgun Gothic"/>
              <a:ea typeface="Malgun Gothic"/>
              <a:cs typeface="Malgun Gothic"/>
              <a:sym typeface="Malgun Gothic"/>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8"/>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332" b="-3331"/>
            </a:stretch>
          </a:blipFill>
          <a:ln>
            <a:noFill/>
          </a:ln>
        </p:spPr>
        <p:txBody>
          <a:bodyPr/>
          <a:lstStyle/>
          <a:p>
            <a:endParaRPr lang="ko-KR" altLang="en-US"/>
          </a:p>
        </p:txBody>
      </p:sp>
      <p:cxnSp>
        <p:nvCxnSpPr>
          <p:cNvPr id="237" name="Google Shape;237;p8"/>
          <p:cNvCxnSpPr/>
          <p:nvPr/>
        </p:nvCxnSpPr>
        <p:spPr>
          <a:xfrm>
            <a:off x="1028700" y="2529840"/>
            <a:ext cx="16230600" cy="0"/>
          </a:xfrm>
          <a:prstGeom prst="straightConnector1">
            <a:avLst/>
          </a:prstGeom>
          <a:noFill/>
          <a:ln w="19050" cap="flat" cmpd="sng">
            <a:solidFill>
              <a:srgbClr val="373737"/>
            </a:solidFill>
            <a:prstDash val="solid"/>
            <a:round/>
            <a:headEnd type="none" w="sm" len="sm"/>
            <a:tailEnd type="none" w="sm" len="sm"/>
          </a:ln>
        </p:spPr>
      </p:cxnSp>
      <p:sp>
        <p:nvSpPr>
          <p:cNvPr id="238" name="Google Shape;238;p8"/>
          <p:cNvSpPr txBox="1"/>
          <p:nvPr/>
        </p:nvSpPr>
        <p:spPr>
          <a:xfrm>
            <a:off x="1896104" y="1366225"/>
            <a:ext cx="9468300" cy="781200"/>
          </a:xfrm>
          <a:prstGeom prst="rect">
            <a:avLst/>
          </a:prstGeom>
          <a:noFill/>
          <a:ln>
            <a:noFill/>
          </a:ln>
        </p:spPr>
        <p:txBody>
          <a:bodyPr spcFirstLastPara="1" wrap="square" lIns="0" tIns="0" rIns="0" bIns="0" anchor="t" anchorCtr="0">
            <a:spAutoFit/>
          </a:bodyPr>
          <a:lstStyle/>
          <a:p>
            <a:pPr marL="0" marR="0" lvl="0" indent="0" algn="l" rtl="0">
              <a:lnSpc>
                <a:spcPct val="140011"/>
              </a:lnSpc>
              <a:spcBef>
                <a:spcPts val="0"/>
              </a:spcBef>
              <a:spcAft>
                <a:spcPts val="0"/>
              </a:spcAft>
              <a:buNone/>
            </a:pPr>
            <a:r>
              <a:rPr lang="en-US" sz="5076">
                <a:solidFill>
                  <a:srgbClr val="2E5743"/>
                </a:solidFill>
              </a:rPr>
              <a:t>데이터 전처리</a:t>
            </a:r>
            <a:endParaRPr/>
          </a:p>
        </p:txBody>
      </p:sp>
      <p:sp>
        <p:nvSpPr>
          <p:cNvPr id="239" name="Google Shape;239;p8"/>
          <p:cNvSpPr txBox="1"/>
          <p:nvPr/>
        </p:nvSpPr>
        <p:spPr>
          <a:xfrm>
            <a:off x="1028700" y="1060789"/>
            <a:ext cx="718200" cy="1181400"/>
          </a:xfrm>
          <a:prstGeom prst="rect">
            <a:avLst/>
          </a:prstGeom>
          <a:noFill/>
          <a:ln>
            <a:noFill/>
          </a:ln>
        </p:spPr>
        <p:txBody>
          <a:bodyPr spcFirstLastPara="1" wrap="square" lIns="0" tIns="0" rIns="0" bIns="0" anchor="t" anchorCtr="0">
            <a:spAutoFit/>
          </a:bodyPr>
          <a:lstStyle/>
          <a:p>
            <a:pPr marL="0" marR="0" lvl="0" indent="0" algn="l" rtl="0">
              <a:lnSpc>
                <a:spcPct val="140007"/>
              </a:lnSpc>
              <a:spcBef>
                <a:spcPts val="0"/>
              </a:spcBef>
              <a:spcAft>
                <a:spcPts val="0"/>
              </a:spcAft>
              <a:buNone/>
            </a:pPr>
            <a:r>
              <a:rPr lang="en-US" sz="7676">
                <a:solidFill>
                  <a:srgbClr val="2E5743"/>
                </a:solidFill>
              </a:rPr>
              <a:t>5</a:t>
            </a:r>
            <a:endParaRPr/>
          </a:p>
        </p:txBody>
      </p:sp>
      <p:sp>
        <p:nvSpPr>
          <p:cNvPr id="240" name="Google Shape;240;p8"/>
          <p:cNvSpPr txBox="1"/>
          <p:nvPr/>
        </p:nvSpPr>
        <p:spPr>
          <a:xfrm>
            <a:off x="1028700" y="2704175"/>
            <a:ext cx="16515300" cy="2332500"/>
          </a:xfrm>
          <a:prstGeom prst="rect">
            <a:avLst/>
          </a:prstGeom>
          <a:noFill/>
          <a:ln>
            <a:noFill/>
          </a:ln>
        </p:spPr>
        <p:txBody>
          <a:bodyPr spcFirstLastPara="1" wrap="square" lIns="0" tIns="0" rIns="0" bIns="0" anchor="t" anchorCtr="0">
            <a:spAutoFit/>
          </a:bodyPr>
          <a:lstStyle/>
          <a:p>
            <a:pPr marL="0" marR="0" lvl="0" indent="0" algn="l" rtl="0">
              <a:lnSpc>
                <a:spcPct val="140055"/>
              </a:lnSpc>
              <a:spcBef>
                <a:spcPts val="0"/>
              </a:spcBef>
              <a:spcAft>
                <a:spcPts val="0"/>
              </a:spcAft>
              <a:buNone/>
            </a:pPr>
            <a:r>
              <a:rPr lang="en-US" sz="3000" b="1" dirty="0" err="1">
                <a:solidFill>
                  <a:srgbClr val="373737"/>
                </a:solidFill>
              </a:rPr>
              <a:t>일일</a:t>
            </a:r>
            <a:r>
              <a:rPr lang="en-US" sz="3000" b="1" dirty="0">
                <a:solidFill>
                  <a:srgbClr val="373737"/>
                </a:solidFill>
              </a:rPr>
              <a:t> </a:t>
            </a:r>
            <a:r>
              <a:rPr lang="en-US" sz="3000" b="1" dirty="0" err="1">
                <a:solidFill>
                  <a:srgbClr val="373737"/>
                </a:solidFill>
              </a:rPr>
              <a:t>권장</a:t>
            </a:r>
            <a:r>
              <a:rPr lang="en-US" sz="3000" b="1" dirty="0">
                <a:solidFill>
                  <a:srgbClr val="373737"/>
                </a:solidFill>
              </a:rPr>
              <a:t> </a:t>
            </a:r>
            <a:r>
              <a:rPr lang="en-US" sz="3000" b="1" dirty="0" err="1">
                <a:solidFill>
                  <a:srgbClr val="373737"/>
                </a:solidFill>
              </a:rPr>
              <a:t>섭취량이란</a:t>
            </a:r>
            <a:r>
              <a:rPr lang="en-US" sz="3000" b="1" dirty="0">
                <a:solidFill>
                  <a:srgbClr val="373737"/>
                </a:solidFill>
              </a:rPr>
              <a:t>?</a:t>
            </a:r>
            <a:endParaRPr sz="3000" b="1" dirty="0">
              <a:solidFill>
                <a:srgbClr val="373737"/>
              </a:solidFill>
            </a:endParaRPr>
          </a:p>
          <a:p>
            <a:pPr marL="0" lvl="0" indent="0" algn="l" rtl="0">
              <a:lnSpc>
                <a:spcPct val="150000"/>
              </a:lnSpc>
              <a:spcBef>
                <a:spcPts val="0"/>
              </a:spcBef>
              <a:spcAft>
                <a:spcPts val="0"/>
              </a:spcAft>
              <a:buClr>
                <a:schemeClr val="dk1"/>
              </a:buClr>
              <a:buFont typeface="Arial"/>
              <a:buNone/>
            </a:pPr>
            <a:r>
              <a:rPr lang="en-US" sz="2500" dirty="0" err="1">
                <a:solidFill>
                  <a:srgbClr val="232323"/>
                </a:solidFill>
              </a:rPr>
              <a:t>인구집단의</a:t>
            </a:r>
            <a:r>
              <a:rPr lang="en-US" sz="2500" dirty="0">
                <a:solidFill>
                  <a:srgbClr val="232323"/>
                </a:solidFill>
              </a:rPr>
              <a:t> 약 97-98%에 </a:t>
            </a:r>
            <a:r>
              <a:rPr lang="en-US" sz="2500" dirty="0" err="1">
                <a:solidFill>
                  <a:srgbClr val="232323"/>
                </a:solidFill>
              </a:rPr>
              <a:t>해당하는</a:t>
            </a:r>
            <a:r>
              <a:rPr lang="en-US" sz="2500" dirty="0">
                <a:solidFill>
                  <a:srgbClr val="232323"/>
                </a:solidFill>
              </a:rPr>
              <a:t> </a:t>
            </a:r>
            <a:r>
              <a:rPr lang="en-US" sz="2500" dirty="0" err="1">
                <a:solidFill>
                  <a:srgbClr val="232323"/>
                </a:solidFill>
              </a:rPr>
              <a:t>사람들의</a:t>
            </a:r>
            <a:r>
              <a:rPr lang="en-US" sz="2500" dirty="0">
                <a:solidFill>
                  <a:srgbClr val="232323"/>
                </a:solidFill>
              </a:rPr>
              <a:t> </a:t>
            </a:r>
            <a:r>
              <a:rPr lang="en-US" sz="2500" dirty="0" err="1">
                <a:solidFill>
                  <a:srgbClr val="232323"/>
                </a:solidFill>
              </a:rPr>
              <a:t>영양소</a:t>
            </a:r>
            <a:r>
              <a:rPr lang="en-US" sz="2500" dirty="0">
                <a:solidFill>
                  <a:srgbClr val="232323"/>
                </a:solidFill>
              </a:rPr>
              <a:t> </a:t>
            </a:r>
            <a:r>
              <a:rPr lang="en-US" sz="2500" dirty="0" err="1">
                <a:solidFill>
                  <a:srgbClr val="232323"/>
                </a:solidFill>
              </a:rPr>
              <a:t>필요량을</a:t>
            </a:r>
            <a:r>
              <a:rPr lang="en-US" sz="2500" dirty="0">
                <a:solidFill>
                  <a:srgbClr val="232323"/>
                </a:solidFill>
              </a:rPr>
              <a:t> </a:t>
            </a:r>
            <a:r>
              <a:rPr lang="en-US" sz="2500" dirty="0" err="1">
                <a:solidFill>
                  <a:srgbClr val="232323"/>
                </a:solidFill>
              </a:rPr>
              <a:t>충족시키는</a:t>
            </a:r>
            <a:r>
              <a:rPr lang="en-US" sz="2500" dirty="0">
                <a:solidFill>
                  <a:srgbClr val="232323"/>
                </a:solidFill>
              </a:rPr>
              <a:t> </a:t>
            </a:r>
            <a:r>
              <a:rPr lang="en-US" sz="2500" dirty="0" err="1">
                <a:solidFill>
                  <a:srgbClr val="232323"/>
                </a:solidFill>
              </a:rPr>
              <a:t>섭취수준</a:t>
            </a:r>
            <a:endParaRPr sz="2500" dirty="0">
              <a:solidFill>
                <a:srgbClr val="464646"/>
              </a:solidFill>
              <a:latin typeface="Malgun Gothic"/>
              <a:ea typeface="Malgun Gothic"/>
              <a:cs typeface="Malgun Gothic"/>
              <a:sym typeface="Malgun Gothic"/>
            </a:endParaRPr>
          </a:p>
          <a:p>
            <a:pPr marL="0" marR="0" lvl="0" indent="0" algn="l" rtl="0">
              <a:lnSpc>
                <a:spcPct val="140055"/>
              </a:lnSpc>
              <a:spcBef>
                <a:spcPts val="0"/>
              </a:spcBef>
              <a:spcAft>
                <a:spcPts val="0"/>
              </a:spcAft>
              <a:buNone/>
            </a:pPr>
            <a:endParaRPr sz="3000" dirty="0">
              <a:solidFill>
                <a:srgbClr val="373737"/>
              </a:solidFill>
            </a:endParaRPr>
          </a:p>
          <a:p>
            <a:pPr marL="0" marR="0" lvl="0" indent="0" algn="l" rtl="0">
              <a:lnSpc>
                <a:spcPct val="140055"/>
              </a:lnSpc>
              <a:spcBef>
                <a:spcPts val="0"/>
              </a:spcBef>
              <a:spcAft>
                <a:spcPts val="0"/>
              </a:spcAft>
              <a:buNone/>
            </a:pPr>
            <a:endParaRPr sz="3000" dirty="0">
              <a:solidFill>
                <a:srgbClr val="373737"/>
              </a:solidFill>
            </a:endParaRPr>
          </a:p>
        </p:txBody>
      </p:sp>
      <p:pic>
        <p:nvPicPr>
          <p:cNvPr id="241" name="Google Shape;241;p8"/>
          <p:cNvPicPr preferRelativeResize="0"/>
          <p:nvPr/>
        </p:nvPicPr>
        <p:blipFill rotWithShape="1">
          <a:blip r:embed="rId4">
            <a:alphaModFix/>
          </a:blip>
          <a:srcRect/>
          <a:stretch/>
        </p:blipFill>
        <p:spPr>
          <a:xfrm>
            <a:off x="1028700" y="3870425"/>
            <a:ext cx="16230600" cy="62604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g32e0703728b_0_49"/>
          <p:cNvSpPr/>
          <p:nvPr/>
        </p:nvSpPr>
        <p:spPr>
          <a:xfrm>
            <a:off x="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329" b="-3329"/>
            </a:stretch>
          </a:blipFill>
          <a:ln>
            <a:noFill/>
          </a:ln>
        </p:spPr>
        <p:txBody>
          <a:bodyPr/>
          <a:lstStyle/>
          <a:p>
            <a:endParaRPr lang="ko-KR" altLang="en-US"/>
          </a:p>
        </p:txBody>
      </p:sp>
      <p:cxnSp>
        <p:nvCxnSpPr>
          <p:cNvPr id="247" name="Google Shape;247;g32e0703728b_0_49"/>
          <p:cNvCxnSpPr/>
          <p:nvPr/>
        </p:nvCxnSpPr>
        <p:spPr>
          <a:xfrm>
            <a:off x="1028700" y="2529840"/>
            <a:ext cx="16230600" cy="0"/>
          </a:xfrm>
          <a:prstGeom prst="straightConnector1">
            <a:avLst/>
          </a:prstGeom>
          <a:noFill/>
          <a:ln w="19050" cap="flat" cmpd="sng">
            <a:solidFill>
              <a:srgbClr val="373737"/>
            </a:solidFill>
            <a:prstDash val="solid"/>
            <a:round/>
            <a:headEnd type="none" w="sm" len="sm"/>
            <a:tailEnd type="none" w="sm" len="sm"/>
          </a:ln>
        </p:spPr>
      </p:cxnSp>
      <p:sp>
        <p:nvSpPr>
          <p:cNvPr id="248" name="Google Shape;248;g32e0703728b_0_49"/>
          <p:cNvSpPr txBox="1"/>
          <p:nvPr/>
        </p:nvSpPr>
        <p:spPr>
          <a:xfrm>
            <a:off x="1896104" y="1366225"/>
            <a:ext cx="9468300" cy="781200"/>
          </a:xfrm>
          <a:prstGeom prst="rect">
            <a:avLst/>
          </a:prstGeom>
          <a:noFill/>
          <a:ln>
            <a:noFill/>
          </a:ln>
        </p:spPr>
        <p:txBody>
          <a:bodyPr spcFirstLastPara="1" wrap="square" lIns="0" tIns="0" rIns="0" bIns="0" anchor="t" anchorCtr="0">
            <a:spAutoFit/>
          </a:bodyPr>
          <a:lstStyle/>
          <a:p>
            <a:pPr marL="0" marR="0" lvl="0" indent="0" algn="l" rtl="0">
              <a:lnSpc>
                <a:spcPct val="140011"/>
              </a:lnSpc>
              <a:spcBef>
                <a:spcPts val="0"/>
              </a:spcBef>
              <a:spcAft>
                <a:spcPts val="0"/>
              </a:spcAft>
              <a:buNone/>
            </a:pPr>
            <a:r>
              <a:rPr lang="en-US" sz="5076">
                <a:solidFill>
                  <a:srgbClr val="2E5743"/>
                </a:solidFill>
              </a:rPr>
              <a:t>데이터 전처리</a:t>
            </a:r>
            <a:endParaRPr/>
          </a:p>
        </p:txBody>
      </p:sp>
      <p:sp>
        <p:nvSpPr>
          <p:cNvPr id="249" name="Google Shape;249;g32e0703728b_0_49"/>
          <p:cNvSpPr txBox="1"/>
          <p:nvPr/>
        </p:nvSpPr>
        <p:spPr>
          <a:xfrm>
            <a:off x="1028700" y="1060789"/>
            <a:ext cx="718200" cy="1181400"/>
          </a:xfrm>
          <a:prstGeom prst="rect">
            <a:avLst/>
          </a:prstGeom>
          <a:noFill/>
          <a:ln>
            <a:noFill/>
          </a:ln>
        </p:spPr>
        <p:txBody>
          <a:bodyPr spcFirstLastPara="1" wrap="square" lIns="0" tIns="0" rIns="0" bIns="0" anchor="t" anchorCtr="0">
            <a:spAutoFit/>
          </a:bodyPr>
          <a:lstStyle/>
          <a:p>
            <a:pPr marL="0" marR="0" lvl="0" indent="0" algn="l" rtl="0">
              <a:lnSpc>
                <a:spcPct val="140007"/>
              </a:lnSpc>
              <a:spcBef>
                <a:spcPts val="0"/>
              </a:spcBef>
              <a:spcAft>
                <a:spcPts val="0"/>
              </a:spcAft>
              <a:buNone/>
            </a:pPr>
            <a:r>
              <a:rPr lang="en-US" sz="7676">
                <a:solidFill>
                  <a:srgbClr val="2E5743"/>
                </a:solidFill>
              </a:rPr>
              <a:t>5</a:t>
            </a:r>
            <a:endParaRPr/>
          </a:p>
        </p:txBody>
      </p:sp>
      <p:sp>
        <p:nvSpPr>
          <p:cNvPr id="250" name="Google Shape;250;g32e0703728b_0_49"/>
          <p:cNvSpPr txBox="1"/>
          <p:nvPr/>
        </p:nvSpPr>
        <p:spPr>
          <a:xfrm>
            <a:off x="1028699" y="2704175"/>
            <a:ext cx="2295525" cy="646331"/>
          </a:xfrm>
          <a:prstGeom prst="rect">
            <a:avLst/>
          </a:prstGeom>
          <a:noFill/>
          <a:ln>
            <a:noFill/>
          </a:ln>
        </p:spPr>
        <p:txBody>
          <a:bodyPr spcFirstLastPara="1" wrap="square" lIns="0" tIns="0" rIns="0" bIns="0" anchor="t" anchorCtr="0">
            <a:spAutoFit/>
          </a:bodyPr>
          <a:lstStyle/>
          <a:p>
            <a:pPr marL="0" marR="0" lvl="0" indent="0" algn="l" rtl="0">
              <a:lnSpc>
                <a:spcPct val="140055"/>
              </a:lnSpc>
              <a:spcBef>
                <a:spcPts val="0"/>
              </a:spcBef>
              <a:spcAft>
                <a:spcPts val="0"/>
              </a:spcAft>
              <a:buNone/>
            </a:pPr>
            <a:r>
              <a:rPr lang="en-US" sz="3000" b="1" dirty="0" err="1">
                <a:solidFill>
                  <a:srgbClr val="373737"/>
                </a:solidFill>
              </a:rPr>
              <a:t>활용</a:t>
            </a:r>
            <a:r>
              <a:rPr lang="en-US" sz="3000" b="1" dirty="0">
                <a:solidFill>
                  <a:srgbClr val="373737"/>
                </a:solidFill>
              </a:rPr>
              <a:t> </a:t>
            </a:r>
            <a:r>
              <a:rPr lang="en-US" sz="3000" b="1" dirty="0" err="1">
                <a:solidFill>
                  <a:srgbClr val="373737"/>
                </a:solidFill>
              </a:rPr>
              <a:t>데이터</a:t>
            </a:r>
            <a:endParaRPr sz="3000" dirty="0">
              <a:solidFill>
                <a:srgbClr val="373737"/>
              </a:solidFill>
            </a:endParaRPr>
          </a:p>
        </p:txBody>
      </p:sp>
      <p:pic>
        <p:nvPicPr>
          <p:cNvPr id="251" name="Google Shape;251;g32e0703728b_0_49"/>
          <p:cNvPicPr preferRelativeResize="0"/>
          <p:nvPr/>
        </p:nvPicPr>
        <p:blipFill rotWithShape="1">
          <a:blip r:embed="rId4">
            <a:alphaModFix/>
          </a:blip>
          <a:srcRect/>
          <a:stretch/>
        </p:blipFill>
        <p:spPr>
          <a:xfrm>
            <a:off x="1028700" y="3340200"/>
            <a:ext cx="7937449" cy="5985200"/>
          </a:xfrm>
          <a:prstGeom prst="rect">
            <a:avLst/>
          </a:prstGeom>
          <a:noFill/>
          <a:ln>
            <a:noFill/>
          </a:ln>
        </p:spPr>
      </p:pic>
      <p:pic>
        <p:nvPicPr>
          <p:cNvPr id="252" name="Google Shape;252;g32e0703728b_0_49"/>
          <p:cNvPicPr preferRelativeResize="0"/>
          <p:nvPr/>
        </p:nvPicPr>
        <p:blipFill rotWithShape="1">
          <a:blip r:embed="rId5">
            <a:alphaModFix/>
          </a:blip>
          <a:srcRect/>
          <a:stretch/>
        </p:blipFill>
        <p:spPr>
          <a:xfrm>
            <a:off x="9619591" y="3340200"/>
            <a:ext cx="7946992" cy="5985199"/>
          </a:xfrm>
          <a:prstGeom prst="rect">
            <a:avLst/>
          </a:prstGeom>
          <a:noFill/>
          <a:ln>
            <a:noFill/>
          </a:ln>
        </p:spPr>
      </p:pic>
      <p:sp>
        <p:nvSpPr>
          <p:cNvPr id="253" name="Google Shape;253;g32e0703728b_0_49"/>
          <p:cNvSpPr txBox="1"/>
          <p:nvPr/>
        </p:nvSpPr>
        <p:spPr>
          <a:xfrm>
            <a:off x="1028700" y="9499725"/>
            <a:ext cx="7719900" cy="861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a:solidFill>
                  <a:srgbClr val="464646"/>
                </a:solidFill>
                <a:latin typeface="Malgun Gothic"/>
                <a:ea typeface="Malgun Gothic"/>
                <a:cs typeface="Malgun Gothic"/>
                <a:sym typeface="Malgun Gothic"/>
              </a:rPr>
              <a:t>공공급식통합 플랫폼 (농수산식품유통공사)의 표준레시피 목록</a:t>
            </a:r>
            <a:endParaRPr sz="2500">
              <a:solidFill>
                <a:srgbClr val="000000"/>
              </a:solidFill>
              <a:latin typeface="Malgun Gothic"/>
              <a:ea typeface="Malgun Gothic"/>
              <a:cs typeface="Malgun Gothic"/>
              <a:sym typeface="Malgun Gothic"/>
            </a:endParaRPr>
          </a:p>
        </p:txBody>
      </p:sp>
      <p:sp>
        <p:nvSpPr>
          <p:cNvPr id="254" name="Google Shape;254;g32e0703728b_0_49"/>
          <p:cNvSpPr txBox="1"/>
          <p:nvPr/>
        </p:nvSpPr>
        <p:spPr>
          <a:xfrm>
            <a:off x="9619575" y="9499725"/>
            <a:ext cx="7719900" cy="861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a:solidFill>
                  <a:srgbClr val="464646"/>
                </a:solidFill>
                <a:latin typeface="Malgun Gothic"/>
                <a:ea typeface="Malgun Gothic"/>
                <a:cs typeface="Malgun Gothic"/>
                <a:sym typeface="Malgun Gothic"/>
              </a:rPr>
              <a:t>공공데이터 포털- </a:t>
            </a:r>
            <a:r>
              <a:rPr lang="en-US" sz="2500" i="0">
                <a:solidFill>
                  <a:srgbClr val="333333"/>
                </a:solidFill>
                <a:latin typeface="Malgun Gothic"/>
                <a:ea typeface="Malgun Gothic"/>
                <a:cs typeface="Malgun Gothic"/>
                <a:sym typeface="Malgun Gothic"/>
              </a:rPr>
              <a:t>식품의약품안전처_식품영양성분DB정보</a:t>
            </a:r>
            <a:endParaRPr sz="2500">
              <a:solidFill>
                <a:srgbClr val="000000"/>
              </a:solidFill>
              <a:latin typeface="Malgun Gothic"/>
              <a:ea typeface="Malgun Gothic"/>
              <a:cs typeface="Malgun Gothic"/>
              <a:sym typeface="Malgun Gothic"/>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TotalTime>
  <Words>842</Words>
  <Application>Microsoft Office PowerPoint</Application>
  <PresentationFormat>사용자 지정</PresentationFormat>
  <Paragraphs>149</Paragraphs>
  <Slides>24</Slides>
  <Notes>24</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24</vt:i4>
      </vt:variant>
    </vt:vector>
  </HeadingPairs>
  <TitlesOfParts>
    <vt:vector size="30" baseType="lpstr">
      <vt:lpstr>Calibri</vt:lpstr>
      <vt:lpstr>Malgun Gothic</vt:lpstr>
      <vt:lpstr>Arial</vt:lpstr>
      <vt:lpstr>Montserrat</vt:lpstr>
      <vt:lpstr>Inter</vt:lpstr>
      <vt:lpstr>Office Theme</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최수민</cp:lastModifiedBy>
  <cp:revision>13</cp:revision>
  <dcterms:created xsi:type="dcterms:W3CDTF">2006-08-16T00:00:00Z</dcterms:created>
  <dcterms:modified xsi:type="dcterms:W3CDTF">2025-01-21T15:56:07Z</dcterms:modified>
</cp:coreProperties>
</file>