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1"/>
  </p:notesMasterIdLst>
  <p:sldIdLst>
    <p:sldId id="278" r:id="rId5"/>
    <p:sldId id="257" r:id="rId6"/>
    <p:sldId id="279" r:id="rId7"/>
    <p:sldId id="280" r:id="rId8"/>
    <p:sldId id="281" r:id="rId9"/>
    <p:sldId id="27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회용" userId="3356ecfe-1717-486b-b34b-fa11a8c8249d" providerId="ADAL" clId="{243AC667-478A-427E-A474-98CF3835509D}"/>
    <pc:docChg chg="custSel modMainMaster">
      <pc:chgData name="정 회용" userId="3356ecfe-1717-486b-b34b-fa11a8c8249d" providerId="ADAL" clId="{243AC667-478A-427E-A474-98CF3835509D}" dt="2023-02-28T08:00:45.691" v="12" actId="1076"/>
      <pc:docMkLst>
        <pc:docMk/>
      </pc:docMkLst>
      <pc:sldMasterChg chg="modSldLayout">
        <pc:chgData name="정 회용" userId="3356ecfe-1717-486b-b34b-fa11a8c8249d" providerId="ADAL" clId="{243AC667-478A-427E-A474-98CF3835509D}" dt="2023-02-28T08:00:45.691" v="12" actId="1076"/>
        <pc:sldMasterMkLst>
          <pc:docMk/>
          <pc:sldMasterMk cId="0" sldId="2147483656"/>
        </pc:sldMasterMkLst>
        <pc:sldLayoutChg chg="modSp mod">
          <pc:chgData name="정 회용" userId="3356ecfe-1717-486b-b34b-fa11a8c8249d" providerId="ADAL" clId="{243AC667-478A-427E-A474-98CF3835509D}" dt="2023-02-28T08:00:35.678" v="0" actId="207"/>
          <pc:sldLayoutMkLst>
            <pc:docMk/>
            <pc:sldMasterMk cId="0" sldId="2147483656"/>
            <pc:sldLayoutMk cId="0" sldId="2147483649"/>
          </pc:sldLayoutMkLst>
          <pc:spChg chg="mod">
            <ac:chgData name="정 회용" userId="3356ecfe-1717-486b-b34b-fa11a8c8249d" providerId="ADAL" clId="{243AC667-478A-427E-A474-98CF3835509D}" dt="2023-02-28T08:00:35.678" v="0" actId="207"/>
            <ac:spMkLst>
              <pc:docMk/>
              <pc:sldMasterMk cId="0" sldId="2147483656"/>
              <pc:sldLayoutMk cId="0" sldId="2147483649"/>
              <ac:spMk id="20" creationId="{00000000-0000-0000-0000-000000000000}"/>
            </ac:spMkLst>
          </pc:spChg>
        </pc:sldLayoutChg>
        <pc:sldLayoutChg chg="delSp modSp mod">
          <pc:chgData name="정 회용" userId="3356ecfe-1717-486b-b34b-fa11a8c8249d" providerId="ADAL" clId="{243AC667-478A-427E-A474-98CF3835509D}" dt="2023-02-28T08:00:45.691" v="12" actId="1076"/>
          <pc:sldLayoutMkLst>
            <pc:docMk/>
            <pc:sldMasterMk cId="0" sldId="2147483656"/>
            <pc:sldLayoutMk cId="0" sldId="2147483651"/>
          </pc:sldLayoutMkLst>
          <pc:spChg chg="mod">
            <ac:chgData name="정 회용" userId="3356ecfe-1717-486b-b34b-fa11a8c8249d" providerId="ADAL" clId="{243AC667-478A-427E-A474-98CF3835509D}" dt="2023-02-28T08:00:45.691" v="12" actId="1076"/>
            <ac:spMkLst>
              <pc:docMk/>
              <pc:sldMasterMk cId="0" sldId="2147483656"/>
              <pc:sldLayoutMk cId="0" sldId="2147483651"/>
              <ac:spMk id="27" creationId="{00000000-0000-0000-0000-000000000000}"/>
            </ac:spMkLst>
          </pc:spChg>
          <pc:spChg chg="mod">
            <ac:chgData name="정 회용" userId="3356ecfe-1717-486b-b34b-fa11a8c8249d" providerId="ADAL" clId="{243AC667-478A-427E-A474-98CF3835509D}" dt="2023-02-28T08:00:44.532" v="11" actId="20577"/>
            <ac:spMkLst>
              <pc:docMk/>
              <pc:sldMasterMk cId="0" sldId="2147483656"/>
              <pc:sldLayoutMk cId="0" sldId="2147483651"/>
              <ac:spMk id="30" creationId="{00000000-0000-0000-0000-000000000000}"/>
            </ac:spMkLst>
          </pc:spChg>
          <pc:picChg chg="del">
            <ac:chgData name="정 회용" userId="3356ecfe-1717-486b-b34b-fa11a8c8249d" providerId="ADAL" clId="{243AC667-478A-427E-A474-98CF3835509D}" dt="2023-02-28T08:00:39.233" v="1" actId="478"/>
            <ac:picMkLst>
              <pc:docMk/>
              <pc:sldMasterMk cId="0" sldId="2147483656"/>
              <pc:sldLayoutMk cId="0" sldId="2147483651"/>
              <ac:picMk id="29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67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09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20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9502" y="121886"/>
            <a:ext cx="131450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553371" y="6424935"/>
            <a:ext cx="1108135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0878986" y="6488545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53369" y="6498005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701596" y="6438029"/>
            <a:ext cx="1080611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537883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43046" rIns="0" bIns="430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4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7" y="2127614"/>
            <a:ext cx="443234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1"/>
          </a:p>
        </p:txBody>
      </p:sp>
      <p:sp>
        <p:nvSpPr>
          <p:cNvPr id="20" name="object 9"/>
          <p:cNvSpPr/>
          <p:nvPr/>
        </p:nvSpPr>
        <p:spPr>
          <a:xfrm>
            <a:off x="7321550" y="448576"/>
            <a:ext cx="4331986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3" y="-8626"/>
            <a:ext cx="2265230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5" y="198018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6" y="1318066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9" y="1483927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1" y="4956816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4" y="6396209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2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9" y="2095733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7" y="6844355"/>
            <a:ext cx="192658" cy="4786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6" y="6349"/>
            <a:ext cx="1593915" cy="1324674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1" y="1726859"/>
            <a:ext cx="1173899" cy="368562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9" y="2449443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5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2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4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8" y="2567330"/>
            <a:ext cx="2208121" cy="1698553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6" y="52313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5" y="546095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2" y="5323139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1" y="555270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9" y="5414894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6"/>
            <a:ext cx="1026713" cy="624642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8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4" y="1520039"/>
            <a:ext cx="1091330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1"/>
            <a:ext cx="854398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4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8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7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80" y="729769"/>
            <a:ext cx="242754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1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5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50" y="383353"/>
            <a:ext cx="242754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3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7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071" y="3125505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5" y="2070581"/>
            <a:ext cx="4432341" cy="2122098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1"/>
          </a:p>
        </p:txBody>
      </p:sp>
      <p:sp>
        <p:nvSpPr>
          <p:cNvPr id="18" name="TextBox 17"/>
          <p:cNvSpPr txBox="1"/>
          <p:nvPr/>
        </p:nvSpPr>
        <p:spPr>
          <a:xfrm>
            <a:off x="2047086" y="2352126"/>
            <a:ext cx="3979202" cy="13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39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미니프로젝트</a:t>
            </a:r>
            <a:r>
              <a:rPr lang="ko-KR" altLang="en-US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</a:t>
            </a:r>
            <a:endParaRPr lang="en-US" altLang="ko-KR" sz="3939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조별 발표 템플릿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49" y="215055"/>
            <a:ext cx="1489476" cy="34155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3551905" y="4528170"/>
            <a:ext cx="3394795" cy="562708"/>
          </a:xfrm>
          <a:prstGeom prst="rect">
            <a:avLst/>
          </a:prstGeom>
          <a:noFill/>
          <a:ln w="19050">
            <a:solidFill>
              <a:srgbClr val="37B2A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62" b="1" dirty="0"/>
              <a:t>AI 00</a:t>
            </a:r>
            <a:r>
              <a:rPr lang="ko-KR" altLang="en-US" sz="2462" b="1" dirty="0"/>
              <a:t>반 </a:t>
            </a:r>
            <a:r>
              <a:rPr lang="en-US" altLang="ko-KR" sz="2462" b="1" dirty="0"/>
              <a:t>00</a:t>
            </a:r>
            <a:r>
              <a:rPr lang="ko-KR" altLang="en-US" sz="2462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612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데이터 분석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7536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+mn-ea"/>
                <a:ea typeface="+mn-ea"/>
              </a:rPr>
              <a:t>데이터 분석을 수행한 내용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공유하고 싶은 점을 기재해주세요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데이터 전처리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7792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+mn-ea"/>
                <a:ea typeface="+mn-ea"/>
              </a:rPr>
              <a:t>데이터 </a:t>
            </a:r>
            <a:r>
              <a:rPr lang="ko-KR" altLang="en-US" sz="2000" dirty="0" err="1">
                <a:latin typeface="+mn-ea"/>
                <a:ea typeface="+mn-ea"/>
              </a:rPr>
              <a:t>전처리를</a:t>
            </a:r>
            <a:r>
              <a:rPr lang="ko-KR" altLang="en-US" sz="2000" dirty="0">
                <a:latin typeface="+mn-ea"/>
                <a:ea typeface="+mn-ea"/>
              </a:rPr>
              <a:t> 수행한 내용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공유하고 싶은 점을 기재해주세요</a:t>
            </a:r>
          </a:p>
        </p:txBody>
      </p:sp>
    </p:spTree>
    <p:extLst>
      <p:ext uri="{BB962C8B-B14F-4D97-AF65-F5344CB8AC3E}">
        <p14:creationId xmlns:p14="http://schemas.microsoft.com/office/powerpoint/2010/main" val="33311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 err="1">
                <a:latin typeface="+mn-ea"/>
                <a:ea typeface="+mn-ea"/>
              </a:rPr>
              <a:t>머신러닝</a:t>
            </a:r>
            <a:r>
              <a:rPr lang="ko-KR" altLang="en-US" sz="3600" dirty="0">
                <a:latin typeface="+mn-ea"/>
                <a:ea typeface="+mn-ea"/>
              </a:rPr>
              <a:t> 모델링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8049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 err="1">
                <a:latin typeface="+mn-ea"/>
                <a:ea typeface="+mn-ea"/>
              </a:rPr>
              <a:t>머신러닝</a:t>
            </a:r>
            <a:r>
              <a:rPr lang="ko-KR" altLang="en-US" sz="2000" dirty="0">
                <a:latin typeface="+mn-ea"/>
                <a:ea typeface="+mn-ea"/>
              </a:rPr>
              <a:t> 모델링을 수행한 내용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공유하고 싶은 점을 기재해주세요</a:t>
            </a:r>
          </a:p>
        </p:txBody>
      </p:sp>
    </p:spTree>
    <p:extLst>
      <p:ext uri="{BB962C8B-B14F-4D97-AF65-F5344CB8AC3E}">
        <p14:creationId xmlns:p14="http://schemas.microsoft.com/office/powerpoint/2010/main" val="26556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3921727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 smtClean="0">
                <a:latin typeface="+mn-ea"/>
                <a:ea typeface="+mn-ea"/>
              </a:rPr>
              <a:t>결과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10109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 smtClean="0">
                <a:latin typeface="+mn-ea"/>
                <a:ea typeface="+mn-ea"/>
              </a:rPr>
              <a:t>여러 모델을 </a:t>
            </a:r>
            <a:r>
              <a:rPr lang="ko-KR" altLang="en-US" sz="2000" smtClean="0">
                <a:latin typeface="+mn-ea"/>
                <a:ea typeface="+mn-ea"/>
              </a:rPr>
              <a:t>비교해본 결과</a:t>
            </a:r>
            <a:r>
              <a:rPr lang="ko-KR" altLang="en-US" sz="2000">
                <a:latin typeface="+mn-ea"/>
                <a:ea typeface="+mn-ea"/>
              </a:rPr>
              <a:t>나</a:t>
            </a:r>
            <a:r>
              <a:rPr lang="en-US" altLang="ko-KR" sz="200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이번 프로젝트를 통해 배운 점이 있다면 공유해주세요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0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9" ma:contentTypeDescription="새 문서를 만듭니다." ma:contentTypeScope="" ma:versionID="256d93ba704bf5f9707bd91fb2193dac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496cee2758ac29e8583fe3d42ce2cfe4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B342A1-C420-4D2D-9354-E29781E8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81</Words>
  <Application>Microsoft Office PowerPoint</Application>
  <PresentationFormat>와이드스크린</PresentationFormat>
  <Paragraphs>23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Symbols</vt:lpstr>
      <vt:lpstr>나눔스퀘어 ExtraBold</vt:lpstr>
      <vt:lpstr>맑은 고딕</vt:lpstr>
      <vt:lpstr>맑은 고딕</vt:lpstr>
      <vt:lpstr>Arial</vt:lpstr>
      <vt:lpstr>Calibri</vt:lpstr>
      <vt:lpstr>Office 테마</vt:lpstr>
      <vt:lpstr>PowerPoint 프레젠테이션</vt:lpstr>
      <vt:lpstr>데이터 분석</vt:lpstr>
      <vt:lpstr>데이터 전처리</vt:lpstr>
      <vt:lpstr>머신러닝 모델링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박은원(AIVLE스쿨AI코칭팀)</cp:lastModifiedBy>
  <cp:revision>25</cp:revision>
  <dcterms:modified xsi:type="dcterms:W3CDTF">2023-03-05T13:10:27Z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