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9"/>
  </p:notesMasterIdLst>
  <p:sldIdLst>
    <p:sldId id="256" r:id="rId2"/>
    <p:sldId id="257" r:id="rId3"/>
    <p:sldId id="275" r:id="rId4"/>
    <p:sldId id="276" r:id="rId5"/>
    <p:sldId id="277" r:id="rId6"/>
    <p:sldId id="274" r:id="rId7"/>
    <p:sldId id="273" r:id="rId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7" y="67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31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r>
              <a:rPr 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r>
              <a:rPr lang="en-US" altLang="ko-KR" sz="4000" dirty="0">
                <a:solidFill>
                  <a:schemeClr val="dk1"/>
                </a:solidFill>
              </a:rPr>
              <a:t>_</a:t>
            </a:r>
            <a:r>
              <a:rPr lang="ko-KR" altLang="en-US" sz="4000" dirty="0">
                <a:solidFill>
                  <a:schemeClr val="dk1"/>
                </a:solidFill>
              </a:rPr>
              <a:t>조별 발표 템플릿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AI 00</a:t>
            </a:r>
            <a:r>
              <a:rPr lang="ko-KR" altLang="en-US" sz="1600" b="1" dirty="0"/>
              <a:t>반 </a:t>
            </a:r>
            <a:r>
              <a:rPr lang="en-US" altLang="ko-KR" sz="1600" b="1" dirty="0"/>
              <a:t>00</a:t>
            </a:r>
            <a:r>
              <a:rPr lang="ko-KR" altLang="en-US" sz="1600" b="1" dirty="0"/>
              <a:t>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수립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122180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2969119"/>
            <a:ext cx="122180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868758"/>
            <a:ext cx="122180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479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조에서 설정한 가설을 최소 </a:t>
            </a:r>
            <a:r>
              <a:rPr lang="en-US" altLang="ko-KR" dirty="0"/>
              <a:t>3</a:t>
            </a:r>
            <a:r>
              <a:rPr lang="ko-KR" altLang="en-US" dirty="0"/>
              <a:t>개 이상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5108312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588896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시각화 위주로 작성해주세요 </a:t>
            </a:r>
          </a:p>
        </p:txBody>
      </p:sp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38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Y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관계를 살펴봅시다</a:t>
            </a:r>
            <a:r>
              <a:rPr 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Y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와의 관계를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그룹으로 정리해봅시다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강한 관계의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</a:t>
            </a: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중간 관계의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</a:t>
            </a: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약한 관계의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53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검증 과정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조별 토론 방법론 적용 내용을 보여주세요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80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결 론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6DCAB-BEBB-49E0-ABF8-AD20419CF8A2}"/>
              </a:ext>
            </a:extLst>
          </p:cNvPr>
          <p:cNvSpPr/>
          <p:nvPr/>
        </p:nvSpPr>
        <p:spPr>
          <a:xfrm>
            <a:off x="432620" y="1354137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어느 구에 버스 시설의 추가가 가장 필요한가요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9" ma:contentTypeDescription="새 문서를 만듭니다." ma:contentTypeScope="" ma:versionID="256d93ba704bf5f9707bd91fb2193dac">
  <xsd:schema xmlns:xsd="http://www.w3.org/2001/XMLSchema" xmlns:xs="http://www.w3.org/2001/XMLSchema" xmlns:p="http://schemas.microsoft.com/office/2006/metadata/properties" xmlns:ns2="1857a468-9f2d-455b-8425-136ceb0ac253" targetNamespace="http://schemas.microsoft.com/office/2006/metadata/properties" ma:root="true" ma:fieldsID="496cee2758ac29e8583fe3d42ce2cfe4" ns2:_="">
    <xsd:import namespace="1857a468-9f2d-455b-8425-136ceb0ac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E5E289-1FEC-48C8-83BF-5A3EECD0DBD2}"/>
</file>

<file path=customXml/itemProps2.xml><?xml version="1.0" encoding="utf-8"?>
<ds:datastoreItem xmlns:ds="http://schemas.openxmlformats.org/officeDocument/2006/customXml" ds:itemID="{5FEECE50-B11A-4BCA-BC0A-E0664799BA93}"/>
</file>

<file path=customXml/itemProps3.xml><?xml version="1.0" encoding="utf-8"?>
<ds:datastoreItem xmlns:ds="http://schemas.openxmlformats.org/officeDocument/2006/customXml" ds:itemID="{22E18506-3A56-4031-B6AA-5897F7C50EEF}"/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93</Words>
  <Application>Microsoft Office PowerPoint</Application>
  <PresentationFormat>A4 용지(210x297mm)</PresentationFormat>
  <Paragraphs>30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HY신명조</vt:lpstr>
      <vt:lpstr>Noto Sans Symbols</vt:lpstr>
      <vt:lpstr>Malgun Gothic</vt:lpstr>
      <vt:lpstr>Malgun Gothic</vt:lpstr>
      <vt:lpstr>Arial</vt:lpstr>
      <vt:lpstr>Calibri</vt:lpstr>
      <vt:lpstr>Office 테마</vt:lpstr>
      <vt:lpstr>PowerPoint 프레젠테이션</vt:lpstr>
      <vt:lpstr>가설 수립</vt:lpstr>
      <vt:lpstr>단변량 분석</vt:lpstr>
      <vt:lpstr>이변량 분석</vt:lpstr>
      <vt:lpstr>가설 검증 과정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modified xsi:type="dcterms:W3CDTF">2023-02-10T07:02:59Z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