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2FC3-951F-62E2-FD72-504052EA5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2DB9A-5434-B596-820D-9BCC13DD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98461-D9F4-F1C4-A933-416B2DDA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9D18C-6587-2405-EDD3-F97F8DF1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2E1AB-908A-87B3-9AC9-732B44B7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20511-E973-6122-BFA8-8104F397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F9470-66ED-C23C-6F37-C2BD8F2A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F9CD6-AA62-AC91-033F-E3E61198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36655-47E9-E266-A707-3627E2C3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C9E25-EEA5-4FC1-0199-4E0D374D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25EB66-6B04-5FD9-D6A1-DE3A8AAB8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9A01D-1236-52B6-F191-7E110528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5B120-516F-0A41-7D39-1A347C8F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0F88F-CBCA-84D5-9AA4-49282B6A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882C-AC2A-A4B7-921A-D8F913AB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93423-0286-9881-CDD8-F570F788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F60B-5F66-837F-1C34-191DA2D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CC2BD-A411-B467-79CB-C0E0846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7474F-2FDA-D43F-BF3E-02ABEF47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F74EA-2F2C-59CF-7C53-8B349D2A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5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4471D-A17F-8229-1D9B-D43E0F82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501DD-C33D-9150-E79A-1DB82BDD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EC002-E23C-D01D-5AF0-A0F2C067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B8123-DD24-A7CB-7F8F-7CA63635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4C9FA-384B-8477-F43D-95B8C02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BCAB0-7191-8159-C300-1AD3EFAA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FA23D-2ADF-FFFD-35CE-6037A431C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69733-9C60-56E4-55D6-5F3ED4EB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3F5C0-AC52-FD4A-AA4E-69985F79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2F4D1-7EEB-D8A4-0E57-1173DFE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67371-46A8-4A34-325A-693B90A3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721A9-BD96-2DFD-4319-68D97A48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0A7DF-55C6-8D15-1282-4DB66C08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4EC98-0538-B067-92DD-6BFCAB2B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4E900-6E9F-D73B-4C55-1BE6E50DA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71EFFD-63B9-0B05-089B-4269CB79D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C10F8D-4304-6BF7-2289-A8749FD2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9477D8-0200-079D-9C78-7933F003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D71A4B-3E35-D595-5F46-11632501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E3562-177C-4273-AD49-361EA45A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99EBDA-82A8-24CF-1F12-176A615A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59AC3-2DCE-7437-A30D-83A41056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8204D7-385C-73F0-99FC-72883FBC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6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7B3E8-04A9-F5B8-011F-886526B6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A35334-48F6-8BE2-DEB8-A1A21821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9B524-B58B-334C-0980-B493BE81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5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5583-EDF3-03C5-9D35-D132511E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284C1-7B53-3246-A534-79899632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90BB3-0109-56CB-8980-AA38D9328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4480A-FFD1-B413-C3F4-26C31FD0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D9425-E6F8-7060-0FD1-8BD1E2BC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6F8C-B24C-C54F-3F49-99F28F94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6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FDE38-1D4F-E46E-09EE-C156A767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6068AD-110F-B1FB-0E51-35195892C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AAE24-4E0D-D1D8-EB63-62F3CA9B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CA835-FE65-ED49-049C-574D9E14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F4BBE-2D81-80D1-8DF5-3F1F0FE6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AA0B4-0930-5302-C516-88ED4579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E01D2-C7DD-342B-8E19-A36B1952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62874-28E5-572B-9FB7-51B2A06E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7564A-0D2E-07DB-65DF-92B43A50D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581F-B4FD-42A4-B806-4D109E859A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B5E91-4153-4687-FC28-45780EA9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796E3-DCAC-1F92-5F93-704B9FB1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8031-FE57-4A1F-8C97-6296C858D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9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5" y="2890335"/>
            <a:ext cx="1243241" cy="1273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17" y="3864949"/>
            <a:ext cx="734590" cy="989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62" y="2843586"/>
            <a:ext cx="766470" cy="931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17315" y="2335755"/>
            <a:ext cx="8129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서버</a:t>
            </a:r>
            <a:endParaRPr lang="en-US" altLang="ko-KR" sz="900" dirty="0"/>
          </a:p>
          <a:p>
            <a:r>
              <a:rPr lang="ko-KR" altLang="en-US" sz="900" dirty="0"/>
              <a:t>사용자 인증</a:t>
            </a:r>
            <a:endParaRPr lang="en-US" altLang="ko-KR" sz="900" dirty="0"/>
          </a:p>
          <a:p>
            <a:r>
              <a:rPr lang="en-US" altLang="ko-KR" sz="900" dirty="0"/>
              <a:t>Port 8090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6644281" y="3994845"/>
            <a:ext cx="1521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비즈니스 서버</a:t>
            </a:r>
            <a:endParaRPr lang="en-US" altLang="ko-KR" sz="900" dirty="0"/>
          </a:p>
          <a:p>
            <a:r>
              <a:rPr lang="ko-KR" altLang="en-US" sz="900" dirty="0"/>
              <a:t>비즈니스 </a:t>
            </a:r>
            <a:r>
              <a:rPr lang="ko-KR" altLang="en-US" sz="900" dirty="0" err="1"/>
              <a:t>로직수행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Port 8091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6712569" y="5784364"/>
            <a:ext cx="96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캐싱</a:t>
            </a:r>
            <a:r>
              <a:rPr lang="ko-KR" altLang="en-US" sz="1000" dirty="0"/>
              <a:t> 서버</a:t>
            </a:r>
            <a:endParaRPr lang="en-US" altLang="ko-KR" sz="1000" dirty="0"/>
          </a:p>
          <a:p>
            <a:r>
              <a:rPr lang="en-US" altLang="ko-KR" sz="900" dirty="0" err="1"/>
              <a:t>redis</a:t>
            </a:r>
            <a:endParaRPr lang="en-US" altLang="ko-KR" sz="900" dirty="0"/>
          </a:p>
          <a:p>
            <a:r>
              <a:rPr lang="en-US" altLang="ko-KR" sz="900" dirty="0"/>
              <a:t>Port 6379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32146" y="385630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DB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17" y="5605769"/>
            <a:ext cx="734590" cy="989657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6287312" y="3207269"/>
            <a:ext cx="0" cy="574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673235" y="3366807"/>
            <a:ext cx="1499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56" idx="3"/>
            <a:endCxn id="13" idx="3"/>
          </p:cNvCxnSpPr>
          <p:nvPr/>
        </p:nvCxnSpPr>
        <p:spPr>
          <a:xfrm>
            <a:off x="7681694" y="946482"/>
            <a:ext cx="12700" cy="5099492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8319622" y="3366807"/>
            <a:ext cx="1288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 flipH="1">
            <a:off x="6287312" y="4896169"/>
            <a:ext cx="9225" cy="668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58312" y="3366807"/>
            <a:ext cx="175318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70" y="2890335"/>
            <a:ext cx="993042" cy="133784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84367" y="2324080"/>
            <a:ext cx="9573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API </a:t>
            </a:r>
            <a:r>
              <a:rPr lang="en-US" altLang="ko-KR" sz="900" dirty="0" smtClean="0"/>
              <a:t>gateway</a:t>
            </a:r>
            <a:br>
              <a:rPr lang="en-US" altLang="ko-KR" sz="900" dirty="0" smtClean="0"/>
            </a:br>
            <a:r>
              <a:rPr lang="ko-KR" altLang="en-US" sz="900" dirty="0" smtClean="0"/>
              <a:t>공통 </a:t>
            </a:r>
            <a:r>
              <a:rPr lang="ko-KR" altLang="en-US" sz="900" dirty="0" err="1" smtClean="0"/>
              <a:t>로직</a:t>
            </a:r>
            <a:r>
              <a:rPr lang="ko-KR" altLang="en-US" sz="900" dirty="0" smtClean="0"/>
              <a:t> 수행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err="1" smtClean="0"/>
              <a:t>Prot</a:t>
            </a:r>
            <a:r>
              <a:rPr lang="en-US" altLang="ko-KR" sz="900" dirty="0" smtClean="0"/>
              <a:t> 8070</a:t>
            </a:r>
            <a:endParaRPr lang="en-US" altLang="ko-KR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81C97-1073-F96D-42A5-6D3D3FCF4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492" y="515475"/>
            <a:ext cx="741881" cy="999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CC50F8-1511-B3F2-B968-41A89A74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120" y="2156930"/>
            <a:ext cx="734590" cy="98965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A4F23C6-C955-C802-FC55-A548CAAB591E}"/>
              </a:ext>
            </a:extLst>
          </p:cNvPr>
          <p:cNvSpPr txBox="1"/>
          <p:nvPr/>
        </p:nvSpPr>
        <p:spPr>
          <a:xfrm>
            <a:off x="6742402" y="623316"/>
            <a:ext cx="93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추천 서버</a:t>
            </a:r>
            <a:endParaRPr lang="en-US" altLang="ko-KR" sz="900" dirty="0"/>
          </a:p>
          <a:p>
            <a:r>
              <a:rPr lang="ko-KR" altLang="en-US" sz="900" dirty="0"/>
              <a:t>사용자 별</a:t>
            </a:r>
            <a:endParaRPr lang="en-US" altLang="ko-KR" sz="900" dirty="0"/>
          </a:p>
          <a:p>
            <a:r>
              <a:rPr lang="ko-KR" altLang="en-US" sz="900" dirty="0"/>
              <a:t>상품 추천</a:t>
            </a:r>
            <a:endParaRPr lang="en-US" altLang="ko-KR" sz="900" dirty="0"/>
          </a:p>
          <a:p>
            <a:r>
              <a:rPr lang="en-US" altLang="ko-KR" sz="900" dirty="0"/>
              <a:t>Port</a:t>
            </a:r>
            <a:r>
              <a:rPr lang="ko-KR" altLang="en-US" sz="900" dirty="0"/>
              <a:t> </a:t>
            </a:r>
            <a:r>
              <a:rPr lang="en-US" altLang="ko-KR" sz="900" dirty="0"/>
              <a:t>8092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962E3F5-467E-76E0-1EF8-10C7EBC7264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282433" y="1514955"/>
            <a:ext cx="11159" cy="610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6080" y="35361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논리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7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C0721-CAC3-B25B-C8E1-8891D608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4" y="2857586"/>
            <a:ext cx="1090722" cy="11369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A9CC79-272F-5ADD-5C26-0B499E27E661}"/>
              </a:ext>
            </a:extLst>
          </p:cNvPr>
          <p:cNvSpPr/>
          <p:nvPr/>
        </p:nvSpPr>
        <p:spPr>
          <a:xfrm>
            <a:off x="1960880" y="1591917"/>
            <a:ext cx="9505007" cy="48596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97613E-D023-4ECD-CB54-4A7157C0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13" y="990657"/>
            <a:ext cx="1123801" cy="11801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A73C35-D086-8C0D-C6C4-5FE3E31509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90" y="2831408"/>
            <a:ext cx="1673500" cy="1139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FC6031-AB6E-242A-4132-5B845E39120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82" y="2864833"/>
            <a:ext cx="1658259" cy="113360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2F6A7A9-E14A-963D-AE2C-526B98A018AB}"/>
              </a:ext>
            </a:extLst>
          </p:cNvPr>
          <p:cNvSpPr/>
          <p:nvPr/>
        </p:nvSpPr>
        <p:spPr>
          <a:xfrm>
            <a:off x="4915782" y="2343494"/>
            <a:ext cx="5983177" cy="367443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E1A6B7D-A465-21C8-8D9C-78DD1B71C86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29" y="1774494"/>
            <a:ext cx="1210525" cy="970462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703297" y="4372358"/>
            <a:ext cx="728113" cy="990490"/>
            <a:chOff x="8015422" y="3215146"/>
            <a:chExt cx="662592" cy="85254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101D6C7-577D-6251-6BF1-C0C281D1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422" y="3215146"/>
              <a:ext cx="662592" cy="64791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86AA52-4249-D6DE-B4AB-CDC7697882D7}"/>
                </a:ext>
              </a:extLst>
            </p:cNvPr>
            <p:cNvSpPr txBox="1"/>
            <p:nvPr/>
          </p:nvSpPr>
          <p:spPr>
            <a:xfrm>
              <a:off x="8038154" y="3849139"/>
              <a:ext cx="639860" cy="21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business</a:t>
              </a:r>
              <a:endParaRPr lang="ko-KR" altLang="en-US" sz="105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81835" y="4384086"/>
            <a:ext cx="1046442" cy="989651"/>
            <a:chOff x="8041433" y="4411542"/>
            <a:chExt cx="952275" cy="85182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659D592-1C21-1871-6CCE-604D6F4B2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433" y="4411542"/>
              <a:ext cx="662592" cy="64791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6F2BFC-9539-4C8E-AB4E-92477492C267}"/>
                </a:ext>
              </a:extLst>
            </p:cNvPr>
            <p:cNvSpPr txBox="1"/>
            <p:nvPr/>
          </p:nvSpPr>
          <p:spPr>
            <a:xfrm>
              <a:off x="8169217" y="5044814"/>
              <a:ext cx="824491" cy="21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auth</a:t>
              </a:r>
              <a:endParaRPr lang="ko-KR" altLang="en-US" sz="1050" dirty="0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C0422F86-59C2-7AA1-C3A9-6DA6010633C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43" y="2808643"/>
            <a:ext cx="1292641" cy="1138002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6443931" y="2857586"/>
            <a:ext cx="2144252" cy="1040116"/>
            <a:chOff x="4347914" y="2726424"/>
            <a:chExt cx="1951296" cy="89526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C712D03-BF93-8A7E-94C8-425EDA596851}"/>
                </a:ext>
              </a:extLst>
            </p:cNvPr>
            <p:cNvSpPr/>
            <p:nvPr/>
          </p:nvSpPr>
          <p:spPr>
            <a:xfrm>
              <a:off x="4476553" y="2726424"/>
              <a:ext cx="1822657" cy="895262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0ADE076-703E-09FA-6F78-A956D4C52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914" y="2726424"/>
              <a:ext cx="1322818" cy="886038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0" y="3059756"/>
            <a:ext cx="1097690" cy="7326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87" y="639661"/>
            <a:ext cx="744488" cy="7444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39" y="722945"/>
            <a:ext cx="1596554" cy="577919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23" idx="3"/>
            <a:endCxn id="26" idx="1"/>
          </p:cNvCxnSpPr>
          <p:nvPr/>
        </p:nvCxnSpPr>
        <p:spPr>
          <a:xfrm>
            <a:off x="6816175" y="1011905"/>
            <a:ext cx="242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2"/>
            <a:endCxn id="60" idx="0"/>
          </p:cNvCxnSpPr>
          <p:nvPr/>
        </p:nvCxnSpPr>
        <p:spPr>
          <a:xfrm flipH="1">
            <a:off x="10037164" y="1300864"/>
            <a:ext cx="6652" cy="150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1"/>
            <a:endCxn id="50" idx="3"/>
          </p:cNvCxnSpPr>
          <p:nvPr/>
        </p:nvCxnSpPr>
        <p:spPr>
          <a:xfrm flipH="1">
            <a:off x="8588183" y="3377644"/>
            <a:ext cx="80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0" idx="2"/>
            <a:endCxn id="1026" idx="0"/>
          </p:cNvCxnSpPr>
          <p:nvPr/>
        </p:nvCxnSpPr>
        <p:spPr>
          <a:xfrm>
            <a:off x="10037164" y="3946645"/>
            <a:ext cx="2554" cy="42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535771" y="4372358"/>
            <a:ext cx="728113" cy="990490"/>
            <a:chOff x="8015422" y="3215146"/>
            <a:chExt cx="662592" cy="85254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101D6C7-577D-6251-6BF1-C0C281D1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422" y="3215146"/>
              <a:ext cx="662592" cy="6479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86AA52-4249-D6DE-B4AB-CDC7697882D7}"/>
                </a:ext>
              </a:extLst>
            </p:cNvPr>
            <p:cNvSpPr txBox="1"/>
            <p:nvPr/>
          </p:nvSpPr>
          <p:spPr>
            <a:xfrm>
              <a:off x="8089432" y="3849139"/>
              <a:ext cx="560349" cy="21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Eureka</a:t>
              </a:r>
              <a:endParaRPr lang="ko-KR" altLang="en-US" sz="105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422429" y="4372358"/>
            <a:ext cx="775326" cy="1332760"/>
            <a:chOff x="8015422" y="3215146"/>
            <a:chExt cx="705557" cy="114715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101D6C7-577D-6251-6BF1-C0C281D1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422" y="3215146"/>
              <a:ext cx="662592" cy="64791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86AA52-4249-D6DE-B4AB-CDC7697882D7}"/>
                </a:ext>
              </a:extLst>
            </p:cNvPr>
            <p:cNvSpPr txBox="1"/>
            <p:nvPr/>
          </p:nvSpPr>
          <p:spPr>
            <a:xfrm>
              <a:off x="8090141" y="3865584"/>
              <a:ext cx="630838" cy="49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Spring Cloud gateway</a:t>
              </a:r>
              <a:endParaRPr lang="ko-KR" altLang="en-US" sz="105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080" y="3536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 배포 흐름</a:t>
            </a:r>
            <a:endParaRPr lang="ko-KR" altLang="en-US" dirty="0"/>
          </a:p>
        </p:txBody>
      </p:sp>
      <p:pic>
        <p:nvPicPr>
          <p:cNvPr id="53" name="Picture 2" descr="리액트 (자바스크립트 라이브러리) - 위키백과, 우리 모두의 백과사전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40" y="3052702"/>
            <a:ext cx="726293" cy="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꺾인 연결선 48"/>
          <p:cNvCxnSpPr>
            <a:stCxn id="60" idx="2"/>
            <a:endCxn id="44" idx="0"/>
          </p:cNvCxnSpPr>
          <p:nvPr/>
        </p:nvCxnSpPr>
        <p:spPr>
          <a:xfrm rot="5400000">
            <a:off x="7698969" y="2034162"/>
            <a:ext cx="425713" cy="4250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60" idx="2"/>
            <a:endCxn id="38" idx="0"/>
          </p:cNvCxnSpPr>
          <p:nvPr/>
        </p:nvCxnSpPr>
        <p:spPr>
          <a:xfrm rot="5400000">
            <a:off x="8255640" y="2590833"/>
            <a:ext cx="425713" cy="3137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60" idx="2"/>
            <a:endCxn id="36" idx="0"/>
          </p:cNvCxnSpPr>
          <p:nvPr/>
        </p:nvCxnSpPr>
        <p:spPr>
          <a:xfrm rot="5400000">
            <a:off x="8822806" y="3169731"/>
            <a:ext cx="437445" cy="199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Django로 게시판 만들기_게시판 구현(2) — 씨앤텍시스템즈 기술블로그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59" y="4368550"/>
            <a:ext cx="767118" cy="7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꺾인 연결선 61"/>
          <p:cNvCxnSpPr>
            <a:stCxn id="60" idx="2"/>
            <a:endCxn id="18" idx="0"/>
          </p:cNvCxnSpPr>
          <p:nvPr/>
        </p:nvCxnSpPr>
        <p:spPr>
          <a:xfrm rot="5400000">
            <a:off x="9339403" y="3674596"/>
            <a:ext cx="425713" cy="969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C6F2BFC-9539-4C8E-AB4E-92477492C267}"/>
              </a:ext>
            </a:extLst>
          </p:cNvPr>
          <p:cNvSpPr txBox="1"/>
          <p:nvPr/>
        </p:nvSpPr>
        <p:spPr>
          <a:xfrm>
            <a:off x="9604309" y="5128038"/>
            <a:ext cx="982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recommand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2888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DC0721-CAC3-B25B-C8E1-8891D608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7" y="2864833"/>
            <a:ext cx="1090722" cy="11369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A9CC79-272F-5ADD-5C26-0B499E27E661}"/>
              </a:ext>
            </a:extLst>
          </p:cNvPr>
          <p:cNvSpPr/>
          <p:nvPr/>
        </p:nvSpPr>
        <p:spPr>
          <a:xfrm>
            <a:off x="1960880" y="1591917"/>
            <a:ext cx="9505007" cy="48596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97613E-D023-4ECD-CB54-4A7157C0A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13" y="1011905"/>
            <a:ext cx="1123801" cy="11801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A73C35-D086-8C0D-C6C4-5FE3E31509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06" y="2864833"/>
            <a:ext cx="1673500" cy="1139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FC6031-AB6E-242A-4132-5B845E39120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82" y="2864833"/>
            <a:ext cx="1658259" cy="113360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2F6A7A9-E14A-963D-AE2C-526B98A018AB}"/>
              </a:ext>
            </a:extLst>
          </p:cNvPr>
          <p:cNvSpPr/>
          <p:nvPr/>
        </p:nvSpPr>
        <p:spPr>
          <a:xfrm>
            <a:off x="4915782" y="2343494"/>
            <a:ext cx="5983178" cy="367443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E1A6B7D-A465-21C8-8D9C-78DD1B71C86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29" y="1774494"/>
            <a:ext cx="1210525" cy="970462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571140" y="4368917"/>
            <a:ext cx="787159" cy="970143"/>
            <a:chOff x="8015422" y="3215146"/>
            <a:chExt cx="716325" cy="83503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101D6C7-577D-6251-6BF1-C0C281D1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422" y="3215146"/>
              <a:ext cx="662592" cy="64791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86AA52-4249-D6DE-B4AB-CDC7697882D7}"/>
                </a:ext>
              </a:extLst>
            </p:cNvPr>
            <p:cNvSpPr txBox="1"/>
            <p:nvPr/>
          </p:nvSpPr>
          <p:spPr>
            <a:xfrm>
              <a:off x="8069211" y="3831626"/>
              <a:ext cx="662536" cy="21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business</a:t>
              </a:r>
              <a:endParaRPr lang="ko-KR" altLang="en-US" sz="105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525420" y="4367820"/>
            <a:ext cx="728113" cy="975750"/>
            <a:chOff x="8171335" y="4434944"/>
            <a:chExt cx="728113" cy="97575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659D592-1C21-1871-6CCE-604D6F4B2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335" y="4434944"/>
              <a:ext cx="728113" cy="75274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6F2BFC-9539-4C8E-AB4E-92477492C267}"/>
                </a:ext>
              </a:extLst>
            </p:cNvPr>
            <p:cNvSpPr txBox="1"/>
            <p:nvPr/>
          </p:nvSpPr>
          <p:spPr>
            <a:xfrm>
              <a:off x="8296033" y="5156778"/>
              <a:ext cx="462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auth</a:t>
              </a:r>
              <a:endParaRPr lang="ko-KR" altLang="en-US" sz="1050" dirty="0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C0422F86-59C2-7AA1-C3A9-6DA6010633C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43" y="2816785"/>
            <a:ext cx="1292641" cy="1138002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6443931" y="2857586"/>
            <a:ext cx="2144252" cy="1040116"/>
            <a:chOff x="4347914" y="2726424"/>
            <a:chExt cx="1951296" cy="89526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C712D03-BF93-8A7E-94C8-425EDA596851}"/>
                </a:ext>
              </a:extLst>
            </p:cNvPr>
            <p:cNvSpPr/>
            <p:nvPr/>
          </p:nvSpPr>
          <p:spPr>
            <a:xfrm>
              <a:off x="4476553" y="2726424"/>
              <a:ext cx="1822657" cy="895262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0ADE076-703E-09FA-6F78-A956D4C52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914" y="2726424"/>
              <a:ext cx="1322818" cy="886038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27" y="3004515"/>
            <a:ext cx="1097690" cy="7326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87" y="639661"/>
            <a:ext cx="744488" cy="7444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30" y="722946"/>
            <a:ext cx="1596554" cy="577919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6446015" y="4354450"/>
            <a:ext cx="728113" cy="990490"/>
            <a:chOff x="8015422" y="3215146"/>
            <a:chExt cx="662592" cy="852547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101D6C7-577D-6251-6BF1-C0C281D1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422" y="3215146"/>
              <a:ext cx="662592" cy="6479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86AA52-4249-D6DE-B4AB-CDC7697882D7}"/>
                </a:ext>
              </a:extLst>
            </p:cNvPr>
            <p:cNvSpPr txBox="1"/>
            <p:nvPr/>
          </p:nvSpPr>
          <p:spPr>
            <a:xfrm>
              <a:off x="8089432" y="3849139"/>
              <a:ext cx="560349" cy="21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Eureka</a:t>
              </a:r>
              <a:endParaRPr lang="ko-KR" altLang="en-US" sz="105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457817" y="4367822"/>
            <a:ext cx="775326" cy="1009596"/>
            <a:chOff x="8015422" y="3215146"/>
            <a:chExt cx="705557" cy="868992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101D6C7-577D-6251-6BF1-C0C281D1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422" y="3215146"/>
              <a:ext cx="662592" cy="64791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86AA52-4249-D6DE-B4AB-CDC7697882D7}"/>
                </a:ext>
              </a:extLst>
            </p:cNvPr>
            <p:cNvSpPr txBox="1"/>
            <p:nvPr/>
          </p:nvSpPr>
          <p:spPr>
            <a:xfrm>
              <a:off x="8090141" y="3865584"/>
              <a:ext cx="630838" cy="21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gateway</a:t>
              </a:r>
              <a:endParaRPr lang="ko-KR" altLang="en-US" sz="105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6080" y="35361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요청 흐름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5" idx="3"/>
            <a:endCxn id="12" idx="1"/>
          </p:cNvCxnSpPr>
          <p:nvPr/>
        </p:nvCxnSpPr>
        <p:spPr>
          <a:xfrm>
            <a:off x="1352039" y="3433331"/>
            <a:ext cx="846167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5258" y="3511734"/>
            <a:ext cx="466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167341" y="1836317"/>
            <a:ext cx="1777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https://j7a302.p.ssafy.io/</a:t>
            </a:r>
            <a:endParaRPr lang="ko-KR" altLang="en-US" sz="1100" dirty="0"/>
          </a:p>
        </p:txBody>
      </p:sp>
      <p:cxnSp>
        <p:nvCxnSpPr>
          <p:cNvPr id="24" name="꺾인 연결선 23"/>
          <p:cNvCxnSpPr>
            <a:stCxn id="12" idx="0"/>
            <a:endCxn id="27" idx="0"/>
          </p:cNvCxnSpPr>
          <p:nvPr/>
        </p:nvCxnSpPr>
        <p:spPr>
          <a:xfrm rot="5400000" flipH="1" flipV="1">
            <a:off x="5099227" y="793316"/>
            <a:ext cx="7247" cy="4135788"/>
          </a:xfrm>
          <a:prstGeom prst="bentConnector3">
            <a:avLst>
              <a:gd name="adj1" fmla="val 9282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3135" y="3958894"/>
            <a:ext cx="3521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</a:t>
            </a:r>
            <a:r>
              <a:rPr lang="en-US" altLang="ko-KR" sz="1100" dirty="0" smtClean="0"/>
              <a:t>j7a302.p.ssafy.io/api-gateway/business-api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445206" y="5408359"/>
            <a:ext cx="3166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</a:t>
            </a:r>
            <a:r>
              <a:rPr lang="en-US" altLang="ko-KR" sz="1100" dirty="0" smtClean="0"/>
              <a:t>j7a302.p.ssafy.io/api-gateway/auth-api</a:t>
            </a:r>
            <a:endParaRPr lang="ko-KR" altLang="en-US" sz="1100" dirty="0"/>
          </a:p>
        </p:txBody>
      </p:sp>
      <p:cxnSp>
        <p:nvCxnSpPr>
          <p:cNvPr id="85" name="꺾인 연결선 84"/>
          <p:cNvCxnSpPr>
            <a:stCxn id="12" idx="2"/>
            <a:endCxn id="44" idx="1"/>
          </p:cNvCxnSpPr>
          <p:nvPr/>
        </p:nvCxnSpPr>
        <p:spPr>
          <a:xfrm rot="16200000" flipH="1">
            <a:off x="3876643" y="3163020"/>
            <a:ext cx="739486" cy="2422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06899" y="4855697"/>
            <a:ext cx="2515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</a:t>
            </a:r>
            <a:r>
              <a:rPr lang="en-US" altLang="ko-KR" sz="1100" dirty="0" smtClean="0"/>
              <a:t>j7a302.p.ssafy.io/api-gateway</a:t>
            </a:r>
            <a:endParaRPr lang="ko-KR" altLang="en-US" sz="1100" dirty="0"/>
          </a:p>
        </p:txBody>
      </p:sp>
      <p:cxnSp>
        <p:nvCxnSpPr>
          <p:cNvPr id="90" name="꺾인 연결선 89"/>
          <p:cNvCxnSpPr>
            <a:stCxn id="44" idx="0"/>
            <a:endCxn id="18" idx="0"/>
          </p:cNvCxnSpPr>
          <p:nvPr/>
        </p:nvCxnSpPr>
        <p:spPr>
          <a:xfrm rot="16200000" flipH="1">
            <a:off x="7377987" y="2811707"/>
            <a:ext cx="1095" cy="3113324"/>
          </a:xfrm>
          <a:prstGeom prst="bentConnector3">
            <a:avLst>
              <a:gd name="adj1" fmla="val -12043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44" idx="2"/>
            <a:endCxn id="36" idx="2"/>
          </p:cNvCxnSpPr>
          <p:nvPr/>
        </p:nvCxnSpPr>
        <p:spPr>
          <a:xfrm rot="5400000" flipH="1" flipV="1">
            <a:off x="6855673" y="4086763"/>
            <a:ext cx="3" cy="2067604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리액트 (자바스크립트 라이브러리) - 위키백과, 우리 모두의 백과사전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40" y="3052702"/>
            <a:ext cx="726293" cy="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Python Django로 게시판 만들기_게시판 구현(2) — 씨앤텍시스템즈 기술블로그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59" y="4368550"/>
            <a:ext cx="767118" cy="76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C6F2BFC-9539-4C8E-AB4E-92477492C267}"/>
              </a:ext>
            </a:extLst>
          </p:cNvPr>
          <p:cNvSpPr txBox="1"/>
          <p:nvPr/>
        </p:nvSpPr>
        <p:spPr>
          <a:xfrm>
            <a:off x="9604309" y="5128038"/>
            <a:ext cx="982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recommand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63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70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SSAFY</cp:lastModifiedBy>
  <cp:revision>22</cp:revision>
  <dcterms:created xsi:type="dcterms:W3CDTF">2022-07-30T09:16:29Z</dcterms:created>
  <dcterms:modified xsi:type="dcterms:W3CDTF">2022-09-15T05:16:19Z</dcterms:modified>
</cp:coreProperties>
</file>