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2FC3-951F-62E2-FD72-504052EA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2DB9A-5434-B596-820D-9BCC13DD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98461-D9F4-F1C4-A933-416B2DDA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9D18C-6587-2405-EDD3-F97F8DF1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2E1AB-908A-87B3-9AC9-732B44B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20511-E973-6122-BFA8-8104F39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F9470-66ED-C23C-6F37-C2BD8F2A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F9CD6-AA62-AC91-033F-E3E61198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36655-47E9-E266-A707-3627E2C3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C9E25-EEA5-4FC1-0199-4E0D374D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25EB66-6B04-5FD9-D6A1-DE3A8AAB8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9A01D-1236-52B6-F191-7E110528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5B120-516F-0A41-7D39-1A347C8F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0F88F-CBCA-84D5-9AA4-49282B6A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882C-AC2A-A4B7-921A-D8F913AB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93423-0286-9881-CDD8-F570F788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F60B-5F66-837F-1C34-191DA2D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C2BD-A411-B467-79CB-C0E0846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7474F-2FDA-D43F-BF3E-02ABEF4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F74EA-2F2C-59CF-7C53-8B349D2A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471D-A17F-8229-1D9B-D43E0F82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501DD-C33D-9150-E79A-1DB82BDD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EC002-E23C-D01D-5AF0-A0F2C067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B8123-DD24-A7CB-7F8F-7CA6363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4C9FA-384B-8477-F43D-95B8C02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BCAB0-7191-8159-C300-1AD3EFAA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A23D-2ADF-FFFD-35CE-6037A431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69733-9C60-56E4-55D6-5F3ED4EB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F5C0-AC52-FD4A-AA4E-69985F79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2F4D1-7EEB-D8A4-0E57-1173DFE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67371-46A8-4A34-325A-693B90A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21A9-BD96-2DFD-4319-68D97A48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0A7DF-55C6-8D15-1282-4DB66C08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4EC98-0538-B067-92DD-6BFCAB2B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4E900-6E9F-D73B-4C55-1BE6E50D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1EFFD-63B9-0B05-089B-4269CB79D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10F8D-4304-6BF7-2289-A8749FD2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477D8-0200-079D-9C78-7933F003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D71A4B-3E35-D595-5F46-11632501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E3562-177C-4273-AD49-361EA45A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9EBDA-82A8-24CF-1F12-176A615A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59AC3-2DCE-7437-A30D-83A41056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8204D7-385C-73F0-99FC-72883FB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7B3E8-04A9-F5B8-011F-886526B6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A35334-48F6-8BE2-DEB8-A1A21821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9B524-B58B-334C-0980-B493BE81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5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5583-EDF3-03C5-9D35-D132511E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284C1-7B53-3246-A534-79899632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0BB3-0109-56CB-8980-AA38D9328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480A-FFD1-B413-C3F4-26C31FD0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D9425-E6F8-7060-0FD1-8BD1E2B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6F8C-B24C-C54F-3F49-99F28F94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FDE38-1D4F-E46E-09EE-C156A767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6068AD-110F-B1FB-0E51-35195892C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AAE24-4E0D-D1D8-EB63-62F3CA9B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CA835-FE65-ED49-049C-574D9E14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F4BBE-2D81-80D1-8DF5-3F1F0FE6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AA0B4-0930-5302-C516-88ED4579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E01D2-C7DD-342B-8E19-A36B1952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62874-28E5-572B-9FB7-51B2A06E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7564A-0D2E-07DB-65DF-92B43A50D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581F-B4FD-42A4-B806-4D109E859ACF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B5E91-4153-4687-FC28-45780EA9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796E3-DCAC-1F92-5F93-704B9FB1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9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5" y="2744198"/>
            <a:ext cx="1243241" cy="1273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6080" y="35361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논리 구성도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302569" y="3530816"/>
            <a:ext cx="2078400" cy="995650"/>
            <a:chOff x="5156497" y="5699016"/>
            <a:chExt cx="2078400" cy="995650"/>
          </a:xfrm>
        </p:grpSpPr>
        <p:sp>
          <p:nvSpPr>
            <p:cNvPr id="13" name="TextBox 12"/>
            <p:cNvSpPr txBox="1"/>
            <p:nvPr/>
          </p:nvSpPr>
          <p:spPr>
            <a:xfrm>
              <a:off x="6265772" y="5935231"/>
              <a:ext cx="969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캐싱</a:t>
              </a:r>
              <a:r>
                <a:rPr lang="ko-KR" altLang="en-US" sz="1000" dirty="0"/>
                <a:t> 서버</a:t>
              </a:r>
              <a:endParaRPr lang="en-US" altLang="ko-KR" sz="1000" dirty="0"/>
            </a:p>
            <a:p>
              <a:r>
                <a:rPr lang="en-US" altLang="ko-KR" sz="900" dirty="0" err="1"/>
                <a:t>redis</a:t>
              </a:r>
              <a:endParaRPr lang="en-US" altLang="ko-KR" sz="900" dirty="0"/>
            </a:p>
            <a:p>
              <a:r>
                <a:rPr lang="en-US" altLang="ko-KR" sz="900" dirty="0"/>
                <a:t>Port 6379</a:t>
              </a:r>
              <a:endParaRPr lang="ko-KR" altLang="en-US" sz="900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BFC6031-AB6E-242A-4132-5B845E39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497" y="5699016"/>
              <a:ext cx="1456462" cy="99565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804898" y="1166273"/>
            <a:ext cx="1738490" cy="771968"/>
            <a:chOff x="5454368" y="1868109"/>
            <a:chExt cx="1738490" cy="77196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4F23C6-C955-C802-FC55-A548CAAB591E}"/>
                </a:ext>
              </a:extLst>
            </p:cNvPr>
            <p:cNvSpPr txBox="1"/>
            <p:nvPr/>
          </p:nvSpPr>
          <p:spPr>
            <a:xfrm>
              <a:off x="6253566" y="2021211"/>
              <a:ext cx="93929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추천 서버</a:t>
              </a:r>
              <a:endParaRPr lang="en-US" altLang="ko-KR" sz="900" dirty="0"/>
            </a:p>
            <a:p>
              <a:r>
                <a:rPr lang="ko-KR" altLang="en-US" sz="900" dirty="0" smtClean="0"/>
                <a:t>상품 </a:t>
              </a:r>
              <a:r>
                <a:rPr lang="ko-KR" altLang="en-US" sz="900" dirty="0"/>
                <a:t>추천</a:t>
              </a:r>
              <a:endParaRPr lang="en-US" altLang="ko-KR" sz="900" dirty="0"/>
            </a:p>
            <a:p>
              <a:r>
                <a:rPr lang="en-US" altLang="ko-KR" sz="900" dirty="0"/>
                <a:t>Port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8092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368" y="1868109"/>
              <a:ext cx="874599" cy="77196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3800380" y="4696674"/>
            <a:ext cx="1730321" cy="752744"/>
            <a:chOff x="5527612" y="4800751"/>
            <a:chExt cx="1730321" cy="75274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612" y="4800751"/>
              <a:ext cx="728112" cy="75274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265772" y="4853957"/>
              <a:ext cx="99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파일 </a:t>
              </a:r>
              <a:r>
                <a:rPr lang="ko-KR" altLang="en-US" sz="900" dirty="0"/>
                <a:t>서버</a:t>
              </a:r>
              <a:endParaRPr lang="en-US" altLang="ko-KR" sz="900" dirty="0"/>
            </a:p>
            <a:p>
              <a:r>
                <a:rPr lang="ko-KR" altLang="en-US" sz="900" dirty="0" smtClean="0"/>
                <a:t>파일 및 이미지 저장소</a:t>
              </a:r>
              <a:r>
                <a:rPr lang="ko-KR" altLang="en-US" sz="900" dirty="0" smtClean="0"/>
                <a:t> </a:t>
              </a:r>
              <a:endParaRPr lang="en-US" altLang="ko-KR" sz="900" dirty="0"/>
            </a:p>
            <a:p>
              <a:r>
                <a:rPr lang="en-US" altLang="ko-KR" sz="900" dirty="0"/>
                <a:t>Port 8091</a:t>
              </a:r>
              <a:endParaRPr lang="ko-KR" altLang="en-US" sz="9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597910" y="2442164"/>
            <a:ext cx="3890955" cy="1877818"/>
            <a:chOff x="3878663" y="2422199"/>
            <a:chExt cx="3890955" cy="187781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878663" y="2422199"/>
              <a:ext cx="3890955" cy="18778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081133" y="3514274"/>
              <a:ext cx="1685425" cy="752744"/>
              <a:chOff x="2305403" y="2467214"/>
              <a:chExt cx="1685425" cy="75274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033515" y="2530118"/>
                <a:ext cx="9573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API </a:t>
                </a:r>
                <a:r>
                  <a:rPr lang="en-US" altLang="ko-KR" sz="900" dirty="0" smtClean="0"/>
                  <a:t>gateway</a:t>
                </a:r>
                <a:br>
                  <a:rPr lang="en-US" altLang="ko-KR" sz="900" dirty="0" smtClean="0"/>
                </a:br>
                <a:r>
                  <a:rPr lang="ko-KR" altLang="en-US" sz="900" dirty="0" smtClean="0"/>
                  <a:t>공통 </a:t>
                </a:r>
                <a:r>
                  <a:rPr lang="ko-KR" altLang="en-US" sz="900" dirty="0" err="1" smtClean="0"/>
                  <a:t>로직</a:t>
                </a:r>
                <a:r>
                  <a:rPr lang="ko-KR" altLang="en-US" sz="900" dirty="0" smtClean="0"/>
                  <a:t> 수행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서버 연결</a:t>
                </a:r>
                <a:r>
                  <a:rPr lang="en-US" altLang="ko-KR" sz="900" dirty="0" smtClean="0"/>
                  <a:t/>
                </a:r>
                <a:br>
                  <a:rPr lang="en-US" altLang="ko-KR" sz="900" dirty="0" smtClean="0"/>
                </a:br>
                <a:r>
                  <a:rPr lang="en-US" altLang="ko-KR" sz="900" dirty="0" err="1" smtClean="0"/>
                  <a:t>Prot</a:t>
                </a:r>
                <a:r>
                  <a:rPr lang="en-US" altLang="ko-KR" sz="900" dirty="0" smtClean="0"/>
                  <a:t> 8070</a:t>
                </a:r>
                <a:endParaRPr lang="en-US" altLang="ko-KR" sz="900" dirty="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5403" y="2467214"/>
                <a:ext cx="728112" cy="752744"/>
              </a:xfrm>
              <a:prstGeom prst="rect">
                <a:avLst/>
              </a:prstGeom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6056306" y="2489536"/>
              <a:ext cx="1599027" cy="752744"/>
              <a:chOff x="2305403" y="4546813"/>
              <a:chExt cx="1599027" cy="75274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043563" y="4600019"/>
                <a:ext cx="86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인증 서버</a:t>
                </a:r>
                <a:endParaRPr lang="en-US" altLang="ko-KR" sz="900" dirty="0"/>
              </a:p>
              <a:p>
                <a:r>
                  <a:rPr lang="ko-KR" altLang="en-US" sz="900" dirty="0" smtClean="0"/>
                  <a:t>사용자 확인 토큰 발급</a:t>
                </a:r>
                <a:endParaRPr lang="en-US" altLang="ko-KR" sz="900" dirty="0"/>
              </a:p>
              <a:p>
                <a:r>
                  <a:rPr lang="en-US" altLang="ko-KR" sz="900" dirty="0"/>
                  <a:t>Port 8090</a:t>
                </a:r>
                <a:endParaRPr lang="ko-KR" altLang="en-US" sz="900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5403" y="4546813"/>
                <a:ext cx="728112" cy="752744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6086046" y="3511098"/>
              <a:ext cx="1683572" cy="752744"/>
              <a:chOff x="2305403" y="3348792"/>
              <a:chExt cx="1683572" cy="75274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035367" y="3471248"/>
                <a:ext cx="95360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비즈니스 서버</a:t>
                </a:r>
                <a:endParaRPr lang="en-US" altLang="ko-KR" sz="900" dirty="0"/>
              </a:p>
              <a:p>
                <a:r>
                  <a:rPr lang="ko-KR" altLang="en-US" sz="900" dirty="0" smtClean="0"/>
                  <a:t>메인 서비스</a:t>
                </a:r>
                <a:endParaRPr lang="en-US" altLang="ko-KR" sz="900" dirty="0"/>
              </a:p>
              <a:p>
                <a:r>
                  <a:rPr lang="en-US" altLang="ko-KR" sz="900" dirty="0"/>
                  <a:t>Port 8091</a:t>
                </a:r>
                <a:endParaRPr lang="ko-KR" altLang="en-US" sz="900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5403" y="3348792"/>
                <a:ext cx="728112" cy="752744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4081133" y="2489587"/>
              <a:ext cx="1699835" cy="752744"/>
              <a:chOff x="2305403" y="4546813"/>
              <a:chExt cx="1699835" cy="752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023783" y="4669269"/>
                <a:ext cx="98145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Eureka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서버</a:t>
                </a:r>
                <a:endParaRPr lang="en-US" altLang="ko-KR" sz="900" dirty="0"/>
              </a:p>
              <a:p>
                <a:r>
                  <a:rPr lang="ko-KR" altLang="en-US" sz="900" dirty="0" smtClean="0"/>
                  <a:t>서버 이름 세팅</a:t>
                </a:r>
                <a:endParaRPr lang="en-US" altLang="ko-KR" sz="900" dirty="0"/>
              </a:p>
              <a:p>
                <a:r>
                  <a:rPr lang="en-US" altLang="ko-KR" sz="900" dirty="0"/>
                  <a:t>Port 8090</a:t>
                </a:r>
                <a:endParaRPr lang="ko-KR" altLang="en-US" sz="900" dirty="0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5403" y="4546813"/>
                <a:ext cx="728112" cy="752744"/>
              </a:xfrm>
              <a:prstGeom prst="rect">
                <a:avLst/>
              </a:prstGeom>
            </p:spPr>
          </p:pic>
        </p:grpSp>
      </p:grpSp>
      <p:grpSp>
        <p:nvGrpSpPr>
          <p:cNvPr id="61" name="그룹 60"/>
          <p:cNvGrpSpPr/>
          <p:nvPr/>
        </p:nvGrpSpPr>
        <p:grpSpPr>
          <a:xfrm>
            <a:off x="8668098" y="2556652"/>
            <a:ext cx="1627279" cy="818720"/>
            <a:chOff x="8935928" y="2779711"/>
            <a:chExt cx="1627279" cy="81872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5928" y="2779711"/>
              <a:ext cx="673671" cy="8187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9609599" y="2935155"/>
              <a:ext cx="9536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DB</a:t>
              </a:r>
              <a:r>
                <a:rPr lang="ko-KR" altLang="en-US" sz="900" dirty="0" smtClean="0"/>
                <a:t> </a:t>
              </a:r>
              <a:r>
                <a:rPr lang="ko-KR" altLang="en-US" sz="900" dirty="0"/>
                <a:t>서버</a:t>
              </a:r>
              <a:endParaRPr lang="en-US" altLang="ko-KR" sz="900" dirty="0"/>
            </a:p>
            <a:p>
              <a:r>
                <a:rPr lang="ko-KR" altLang="en-US" sz="900" dirty="0" smtClean="0"/>
                <a:t>데이터 저장소</a:t>
              </a:r>
              <a:endParaRPr lang="en-US" altLang="ko-KR" sz="900" dirty="0"/>
            </a:p>
            <a:p>
              <a:r>
                <a:rPr lang="en-US" altLang="ko-KR" sz="900" dirty="0"/>
                <a:t>Port </a:t>
              </a:r>
              <a:r>
                <a:rPr lang="en-US" altLang="ko-KR" sz="900" dirty="0" smtClean="0"/>
                <a:t>3306</a:t>
              </a:r>
              <a:endParaRPr lang="ko-KR" altLang="en-US" sz="900" dirty="0"/>
            </a:p>
          </p:txBody>
        </p:sp>
      </p:grpSp>
      <p:cxnSp>
        <p:nvCxnSpPr>
          <p:cNvPr id="65" name="직선 화살표 연결선 64"/>
          <p:cNvCxnSpPr>
            <a:stCxn id="4" idx="3"/>
            <a:endCxn id="60" idx="1"/>
          </p:cNvCxnSpPr>
          <p:nvPr/>
        </p:nvCxnSpPr>
        <p:spPr>
          <a:xfrm>
            <a:off x="2105116" y="3381073"/>
            <a:ext cx="149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" idx="3"/>
            <a:endCxn id="2" idx="1"/>
          </p:cNvCxnSpPr>
          <p:nvPr/>
        </p:nvCxnSpPr>
        <p:spPr>
          <a:xfrm flipV="1">
            <a:off x="2105116" y="1552257"/>
            <a:ext cx="1699782" cy="1828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" idx="3"/>
            <a:endCxn id="33" idx="1"/>
          </p:cNvCxnSpPr>
          <p:nvPr/>
        </p:nvCxnSpPr>
        <p:spPr>
          <a:xfrm>
            <a:off x="2105116" y="3381073"/>
            <a:ext cx="1695264" cy="1691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7488865" y="3481554"/>
            <a:ext cx="9864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6" idx="3"/>
          </p:cNvCxnSpPr>
          <p:nvPr/>
        </p:nvCxnSpPr>
        <p:spPr>
          <a:xfrm>
            <a:off x="5543388" y="1573291"/>
            <a:ext cx="2917022" cy="1785806"/>
          </a:xfrm>
          <a:prstGeom prst="bentConnector3">
            <a:avLst>
              <a:gd name="adj1" fmla="val 813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C0721-CAC3-B25B-C8E1-8891D608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3" y="3253259"/>
            <a:ext cx="1090722" cy="11369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A9CC79-272F-5ADD-5C26-0B499E27E661}"/>
              </a:ext>
            </a:extLst>
          </p:cNvPr>
          <p:cNvSpPr/>
          <p:nvPr/>
        </p:nvSpPr>
        <p:spPr>
          <a:xfrm>
            <a:off x="2562330" y="1564740"/>
            <a:ext cx="7944957" cy="4503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7613E-D023-4ECD-CB54-4A7157C0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83" y="1168596"/>
            <a:ext cx="916603" cy="962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A73C35-D086-8C0D-C6C4-5FE3E31509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8" y="2128329"/>
            <a:ext cx="1673500" cy="1139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FC6031-AB6E-242A-4132-5B845E39120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07" y="3408416"/>
            <a:ext cx="1658259" cy="1133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3" y="4785876"/>
            <a:ext cx="1097690" cy="7326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39" y="541299"/>
            <a:ext cx="744488" cy="7444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83" y="624584"/>
            <a:ext cx="1596554" cy="577919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3" idx="3"/>
            <a:endCxn id="26" idx="1"/>
          </p:cNvCxnSpPr>
          <p:nvPr/>
        </p:nvCxnSpPr>
        <p:spPr>
          <a:xfrm>
            <a:off x="5263627" y="913543"/>
            <a:ext cx="1379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14" idx="0"/>
          </p:cNvCxnSpPr>
          <p:nvPr/>
        </p:nvCxnSpPr>
        <p:spPr>
          <a:xfrm flipH="1">
            <a:off x="7429246" y="1202503"/>
            <a:ext cx="11814" cy="131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4" idx="1"/>
            <a:endCxn id="53" idx="3"/>
          </p:cNvCxnSpPr>
          <p:nvPr/>
        </p:nvCxnSpPr>
        <p:spPr>
          <a:xfrm flipH="1">
            <a:off x="5787598" y="2912110"/>
            <a:ext cx="1355599" cy="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080" y="3536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 배포 흐름</a:t>
            </a:r>
            <a:endParaRPr lang="ko-KR" altLang="en-US" dirty="0"/>
          </a:p>
        </p:txBody>
      </p:sp>
      <p:cxnSp>
        <p:nvCxnSpPr>
          <p:cNvPr id="49" name="꺾인 연결선 48"/>
          <p:cNvCxnSpPr>
            <a:stCxn id="14" idx="2"/>
            <a:endCxn id="44" idx="0"/>
          </p:cNvCxnSpPr>
          <p:nvPr/>
        </p:nvCxnSpPr>
        <p:spPr>
          <a:xfrm rot="5400000">
            <a:off x="6375410" y="3035267"/>
            <a:ext cx="782008" cy="1325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4" idx="2"/>
            <a:endCxn id="38" idx="0"/>
          </p:cNvCxnSpPr>
          <p:nvPr/>
        </p:nvCxnSpPr>
        <p:spPr>
          <a:xfrm rot="5400000">
            <a:off x="6826567" y="3486420"/>
            <a:ext cx="782004" cy="423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4" idx="2"/>
            <a:endCxn id="36" idx="0"/>
          </p:cNvCxnSpPr>
          <p:nvPr/>
        </p:nvCxnSpPr>
        <p:spPr>
          <a:xfrm rot="16200000" flipH="1">
            <a:off x="7283204" y="3453137"/>
            <a:ext cx="783682" cy="491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4" idx="2"/>
            <a:endCxn id="18" idx="0"/>
          </p:cNvCxnSpPr>
          <p:nvPr/>
        </p:nvCxnSpPr>
        <p:spPr>
          <a:xfrm rot="16200000" flipH="1">
            <a:off x="7739511" y="2996829"/>
            <a:ext cx="782004" cy="1402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962993" y="2435898"/>
            <a:ext cx="900147" cy="855046"/>
            <a:chOff x="7722943" y="2968885"/>
            <a:chExt cx="900147" cy="855046"/>
          </a:xfrm>
        </p:grpSpPr>
        <p:grpSp>
          <p:nvGrpSpPr>
            <p:cNvPr id="10" name="그룹 9"/>
            <p:cNvGrpSpPr/>
            <p:nvPr/>
          </p:nvGrpSpPr>
          <p:grpSpPr>
            <a:xfrm>
              <a:off x="7722943" y="2968885"/>
              <a:ext cx="824605" cy="794769"/>
              <a:chOff x="7661674" y="2898812"/>
              <a:chExt cx="824605" cy="794769"/>
            </a:xfrm>
          </p:grpSpPr>
          <p:pic>
            <p:nvPicPr>
              <p:cNvPr id="53" name="Picture 2" descr="리액트 (자바스크립트 라이브러리)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9986" y="3061706"/>
                <a:ext cx="726293" cy="63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0ADE076-703E-09FA-6F78-A956D4C52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674" y="2898812"/>
                <a:ext cx="533961" cy="378130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146" y="3569387"/>
              <a:ext cx="354944" cy="254544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9284659" y="4090140"/>
            <a:ext cx="986512" cy="969186"/>
            <a:chOff x="9269160" y="3407307"/>
            <a:chExt cx="986512" cy="96918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6F2BFC-9539-4C8E-AB4E-92477492C267}"/>
                </a:ext>
              </a:extLst>
            </p:cNvPr>
            <p:cNvSpPr txBox="1"/>
            <p:nvPr/>
          </p:nvSpPr>
          <p:spPr>
            <a:xfrm>
              <a:off x="9273422" y="4122577"/>
              <a:ext cx="982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recommand</a:t>
              </a:r>
              <a:endParaRPr lang="ko-KR" altLang="en-US" sz="1050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9269160" y="3407307"/>
              <a:ext cx="877806" cy="771968"/>
              <a:chOff x="9610668" y="4373399"/>
              <a:chExt cx="877806" cy="771968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0668" y="4373399"/>
                <a:ext cx="874599" cy="771968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3530" y="4890823"/>
                <a:ext cx="354944" cy="254544"/>
              </a:xfrm>
              <a:prstGeom prst="rect">
                <a:avLst/>
              </a:prstGeom>
            </p:spPr>
          </p:pic>
        </p:grpSp>
      </p:grpSp>
      <p:grpSp>
        <p:nvGrpSpPr>
          <p:cNvPr id="47" name="그룹 46"/>
          <p:cNvGrpSpPr/>
          <p:nvPr/>
        </p:nvGrpSpPr>
        <p:grpSpPr>
          <a:xfrm>
            <a:off x="8467724" y="4089099"/>
            <a:ext cx="820265" cy="990490"/>
            <a:chOff x="8803781" y="4372358"/>
            <a:chExt cx="820265" cy="990490"/>
          </a:xfrm>
        </p:grpSpPr>
        <p:grpSp>
          <p:nvGrpSpPr>
            <p:cNvPr id="40" name="그룹 39"/>
            <p:cNvGrpSpPr/>
            <p:nvPr/>
          </p:nvGrpSpPr>
          <p:grpSpPr>
            <a:xfrm>
              <a:off x="8803781" y="4372358"/>
              <a:ext cx="728113" cy="990490"/>
              <a:chOff x="8015422" y="3215146"/>
              <a:chExt cx="662592" cy="85254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422" y="3215146"/>
                <a:ext cx="662592" cy="647911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86AA52-4249-D6DE-B4AB-CDC7697882D7}"/>
                  </a:ext>
                </a:extLst>
              </p:cNvPr>
              <p:cNvSpPr txBox="1"/>
              <p:nvPr/>
            </p:nvSpPr>
            <p:spPr>
              <a:xfrm>
                <a:off x="8038154" y="3849139"/>
                <a:ext cx="639860" cy="21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/>
                  <a:t>Business</a:t>
                </a:r>
                <a:endParaRPr lang="ko-KR" altLang="en-US" sz="1050" dirty="0"/>
              </a:p>
            </p:txBody>
          </p:sp>
        </p:grp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102" y="4889945"/>
              <a:ext cx="354944" cy="254544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7556787" y="4090777"/>
            <a:ext cx="797949" cy="968549"/>
            <a:chOff x="7892844" y="4374036"/>
            <a:chExt cx="797949" cy="968549"/>
          </a:xfrm>
        </p:grpSpPr>
        <p:grpSp>
          <p:nvGrpSpPr>
            <p:cNvPr id="48" name="그룹 47"/>
            <p:cNvGrpSpPr/>
            <p:nvPr/>
          </p:nvGrpSpPr>
          <p:grpSpPr>
            <a:xfrm>
              <a:off x="7892844" y="4374036"/>
              <a:ext cx="728113" cy="968549"/>
              <a:chOff x="8041433" y="4411542"/>
              <a:chExt cx="662592" cy="833663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C659D592-1C21-1871-6CCE-604D6F4B2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1433" y="4411542"/>
                <a:ext cx="662592" cy="647911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6F2BFC-9539-4C8E-AB4E-92477492C267}"/>
                  </a:ext>
                </a:extLst>
              </p:cNvPr>
              <p:cNvSpPr txBox="1"/>
              <p:nvPr/>
            </p:nvSpPr>
            <p:spPr>
              <a:xfrm>
                <a:off x="8143996" y="5026651"/>
                <a:ext cx="457572" cy="21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err="1" smtClean="0"/>
                  <a:t>Auth</a:t>
                </a:r>
                <a:endParaRPr lang="ko-KR" altLang="en-US" sz="1050" dirty="0"/>
              </a:p>
            </p:txBody>
          </p:sp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849" y="4889945"/>
              <a:ext cx="354944" cy="254544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6641835" y="4089099"/>
            <a:ext cx="794554" cy="990490"/>
            <a:chOff x="6977892" y="4372358"/>
            <a:chExt cx="794554" cy="990490"/>
          </a:xfrm>
        </p:grpSpPr>
        <p:grpSp>
          <p:nvGrpSpPr>
            <p:cNvPr id="35" name="그룹 34"/>
            <p:cNvGrpSpPr/>
            <p:nvPr/>
          </p:nvGrpSpPr>
          <p:grpSpPr>
            <a:xfrm>
              <a:off x="6977892" y="4372358"/>
              <a:ext cx="728113" cy="990490"/>
              <a:chOff x="8015422" y="3215146"/>
              <a:chExt cx="662592" cy="85254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422" y="3215146"/>
                <a:ext cx="662592" cy="647911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86AA52-4249-D6DE-B4AB-CDC7697882D7}"/>
                  </a:ext>
                </a:extLst>
              </p:cNvPr>
              <p:cNvSpPr txBox="1"/>
              <p:nvPr/>
            </p:nvSpPr>
            <p:spPr>
              <a:xfrm>
                <a:off x="8089432" y="3849139"/>
                <a:ext cx="560349" cy="21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/>
                  <a:t>Eureka</a:t>
                </a:r>
                <a:endParaRPr lang="ko-KR" altLang="en-US" sz="1050" dirty="0"/>
              </a:p>
            </p:txBody>
          </p:sp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502" y="4889945"/>
              <a:ext cx="354944" cy="254544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5718748" y="4089103"/>
            <a:ext cx="825276" cy="1023702"/>
            <a:chOff x="6054805" y="4372362"/>
            <a:chExt cx="825276" cy="1023702"/>
          </a:xfrm>
        </p:grpSpPr>
        <p:grpSp>
          <p:nvGrpSpPr>
            <p:cNvPr id="43" name="그룹 42"/>
            <p:cNvGrpSpPr/>
            <p:nvPr/>
          </p:nvGrpSpPr>
          <p:grpSpPr>
            <a:xfrm>
              <a:off x="6054805" y="4372362"/>
              <a:ext cx="748890" cy="1023702"/>
              <a:chOff x="7996515" y="3215146"/>
              <a:chExt cx="681499" cy="881133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422" y="3215146"/>
                <a:ext cx="662592" cy="647911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86AA52-4249-D6DE-B4AB-CDC7697882D7}"/>
                  </a:ext>
                </a:extLst>
              </p:cNvPr>
              <p:cNvSpPr txBox="1"/>
              <p:nvPr/>
            </p:nvSpPr>
            <p:spPr>
              <a:xfrm>
                <a:off x="7996515" y="3877725"/>
                <a:ext cx="676131" cy="21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Gateway</a:t>
                </a:r>
                <a:endParaRPr lang="ko-KR" altLang="en-US" sz="1050" dirty="0"/>
              </a:p>
            </p:txBody>
          </p:sp>
        </p:grp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137" y="4887603"/>
              <a:ext cx="354944" cy="254544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7143197" y="2517124"/>
            <a:ext cx="730949" cy="789971"/>
            <a:chOff x="6745903" y="2026800"/>
            <a:chExt cx="730949" cy="78997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903" y="2026800"/>
              <a:ext cx="572097" cy="78997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08" y="2495759"/>
              <a:ext cx="354944" cy="254544"/>
            </a:xfrm>
            <a:prstGeom prst="rect">
              <a:avLst/>
            </a:prstGeom>
          </p:spPr>
        </p:pic>
      </p:grpSp>
      <p:cxnSp>
        <p:nvCxnSpPr>
          <p:cNvPr id="24" name="꺾인 연결선 23"/>
          <p:cNvCxnSpPr>
            <a:stCxn id="14" idx="2"/>
            <a:endCxn id="68" idx="0"/>
          </p:cNvCxnSpPr>
          <p:nvPr/>
        </p:nvCxnSpPr>
        <p:spPr>
          <a:xfrm rot="5400000">
            <a:off x="5941509" y="2607602"/>
            <a:ext cx="788244" cy="2187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4877959" y="4095339"/>
            <a:ext cx="797097" cy="992730"/>
            <a:chOff x="5230642" y="4378598"/>
            <a:chExt cx="797097" cy="992730"/>
          </a:xfrm>
        </p:grpSpPr>
        <p:grpSp>
          <p:nvGrpSpPr>
            <p:cNvPr id="67" name="그룹 66"/>
            <p:cNvGrpSpPr/>
            <p:nvPr/>
          </p:nvGrpSpPr>
          <p:grpSpPr>
            <a:xfrm>
              <a:off x="5230642" y="4378598"/>
              <a:ext cx="728113" cy="992730"/>
              <a:chOff x="8015422" y="3215146"/>
              <a:chExt cx="662592" cy="854475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1101D6C7-577D-6251-6BF1-C0C281D1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422" y="3215146"/>
                <a:ext cx="662592" cy="64791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86AA52-4249-D6DE-B4AB-CDC7697882D7}"/>
                  </a:ext>
                </a:extLst>
              </p:cNvPr>
              <p:cNvSpPr txBox="1"/>
              <p:nvPr/>
            </p:nvSpPr>
            <p:spPr>
              <a:xfrm>
                <a:off x="8065158" y="3851067"/>
                <a:ext cx="563119" cy="21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File</a:t>
                </a:r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795" y="4888135"/>
              <a:ext cx="354944" cy="254544"/>
            </a:xfrm>
            <a:prstGeom prst="rect">
              <a:avLst/>
            </a:prstGeom>
          </p:spPr>
        </p:pic>
      </p:grpSp>
      <p:cxnSp>
        <p:nvCxnSpPr>
          <p:cNvPr id="99" name="꺾인 연결선 98"/>
          <p:cNvCxnSpPr>
            <a:stCxn id="14" idx="2"/>
            <a:endCxn id="46" idx="0"/>
          </p:cNvCxnSpPr>
          <p:nvPr/>
        </p:nvCxnSpPr>
        <p:spPr>
          <a:xfrm rot="16200000" flipH="1">
            <a:off x="8184080" y="2552260"/>
            <a:ext cx="783045" cy="229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470" y="547462"/>
            <a:ext cx="737647" cy="737647"/>
          </a:xfrm>
          <a:prstGeom prst="rect">
            <a:avLst/>
          </a:prstGeom>
        </p:spPr>
      </p:pic>
      <p:cxnSp>
        <p:nvCxnSpPr>
          <p:cNvPr id="111" name="꺾인 연결선 110"/>
          <p:cNvCxnSpPr>
            <a:stCxn id="14" idx="3"/>
            <a:endCxn id="107" idx="2"/>
          </p:cNvCxnSpPr>
          <p:nvPr/>
        </p:nvCxnSpPr>
        <p:spPr>
          <a:xfrm flipV="1">
            <a:off x="7715294" y="1285109"/>
            <a:ext cx="2211000" cy="1627001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8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C0721-CAC3-B25B-C8E1-8891D608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3" y="3247810"/>
            <a:ext cx="1090722" cy="11369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6080" y="35361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요청 흐름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3"/>
            <a:endCxn id="39" idx="1"/>
          </p:cNvCxnSpPr>
          <p:nvPr/>
        </p:nvCxnSpPr>
        <p:spPr>
          <a:xfrm flipV="1">
            <a:off x="1595215" y="3814586"/>
            <a:ext cx="1404869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29880" y="3551806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</a:t>
            </a:r>
            <a:r>
              <a:rPr lang="en-US" altLang="ko-KR" sz="900" dirty="0" smtClean="0"/>
              <a:t>ttps://j7a302.p.ssafy.io/**</a:t>
            </a:r>
            <a:endParaRPr lang="ko-KR" altLang="en-US" sz="9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2119247" y="955524"/>
            <a:ext cx="8930475" cy="5290393"/>
            <a:chOff x="2341583" y="1168596"/>
            <a:chExt cx="8165704" cy="48996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9CC79-272F-5ADD-5C26-0B499E27E661}"/>
                </a:ext>
              </a:extLst>
            </p:cNvPr>
            <p:cNvSpPr/>
            <p:nvPr/>
          </p:nvSpPr>
          <p:spPr>
            <a:xfrm>
              <a:off x="2562330" y="1564740"/>
              <a:ext cx="7944957" cy="450355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97613E-D023-4ECD-CB54-4A7157C0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1583" y="1168596"/>
              <a:ext cx="916603" cy="962599"/>
            </a:xfrm>
            <a:prstGeom prst="rect">
              <a:avLst/>
            </a:prstGeom>
          </p:spPr>
        </p:pic>
        <p:grpSp>
          <p:nvGrpSpPr>
            <p:cNvPr id="146" name="그룹 145"/>
            <p:cNvGrpSpPr/>
            <p:nvPr/>
          </p:nvGrpSpPr>
          <p:grpSpPr>
            <a:xfrm>
              <a:off x="7157043" y="4842489"/>
              <a:ext cx="2628231" cy="1133600"/>
              <a:chOff x="6863628" y="4621101"/>
              <a:chExt cx="2628231" cy="1133600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7024255" y="4621101"/>
                <a:ext cx="2467604" cy="9746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BFC6031-AB6E-242A-4132-5B845E391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3628" y="4621101"/>
                <a:ext cx="1658259" cy="11336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8691" y="4777661"/>
                <a:ext cx="1097690" cy="732656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3057573" y="1763399"/>
              <a:ext cx="900147" cy="855046"/>
              <a:chOff x="7722943" y="2968885"/>
              <a:chExt cx="900147" cy="85504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722943" y="2968885"/>
                <a:ext cx="824605" cy="794769"/>
                <a:chOff x="7661674" y="2898812"/>
                <a:chExt cx="824605" cy="794769"/>
              </a:xfrm>
            </p:grpSpPr>
            <p:pic>
              <p:nvPicPr>
                <p:cNvPr id="53" name="Picture 2" descr="리액트 (자바스크립트 라이브러리) - 위키백과, 우리 모두의 백과사전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9986" y="3061706"/>
                  <a:ext cx="726293" cy="631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30ADE076-703E-09FA-6F78-A956D4C52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1674" y="2898812"/>
                  <a:ext cx="533961" cy="378130"/>
                </a:xfrm>
                <a:prstGeom prst="rect">
                  <a:avLst/>
                </a:prstGeom>
              </p:spPr>
            </p:pic>
          </p:grp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146" y="3569387"/>
                <a:ext cx="354944" cy="254544"/>
              </a:xfrm>
              <a:prstGeom prst="rect">
                <a:avLst/>
              </a:prstGeom>
            </p:spPr>
          </p:pic>
        </p:grpSp>
        <p:grpSp>
          <p:nvGrpSpPr>
            <p:cNvPr id="100" name="그룹 99"/>
            <p:cNvGrpSpPr/>
            <p:nvPr/>
          </p:nvGrpSpPr>
          <p:grpSpPr>
            <a:xfrm>
              <a:off x="5585237" y="4934675"/>
              <a:ext cx="986512" cy="969186"/>
              <a:chOff x="9269160" y="3407307"/>
              <a:chExt cx="986512" cy="96918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6F2BFC-9539-4C8E-AB4E-92477492C267}"/>
                  </a:ext>
                </a:extLst>
              </p:cNvPr>
              <p:cNvSpPr txBox="1"/>
              <p:nvPr/>
            </p:nvSpPr>
            <p:spPr>
              <a:xfrm>
                <a:off x="9273422" y="4122577"/>
                <a:ext cx="9822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/>
                  <a:t>recommend</a:t>
                </a:r>
                <a:endParaRPr lang="ko-KR" altLang="en-US" sz="1050" dirty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9269160" y="3407307"/>
                <a:ext cx="877806" cy="771968"/>
                <a:chOff x="9610668" y="4373399"/>
                <a:chExt cx="877806" cy="77196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0668" y="4373399"/>
                  <a:ext cx="874599" cy="771968"/>
                </a:xfrm>
                <a:prstGeom prst="rect">
                  <a:avLst/>
                </a:prstGeom>
              </p:spPr>
            </p:pic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3530" y="4890823"/>
                  <a:ext cx="354944" cy="25454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3" name="그룹 72"/>
            <p:cNvGrpSpPr/>
            <p:nvPr/>
          </p:nvGrpSpPr>
          <p:grpSpPr>
            <a:xfrm>
              <a:off x="3146989" y="4862172"/>
              <a:ext cx="797097" cy="992730"/>
              <a:chOff x="5230642" y="4378598"/>
              <a:chExt cx="797097" cy="99273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5230642" y="4378598"/>
                <a:ext cx="728113" cy="992730"/>
                <a:chOff x="8015422" y="3215146"/>
                <a:chExt cx="662592" cy="854475"/>
              </a:xfrm>
            </p:grpSpPr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1101D6C7-577D-6251-6BF1-C0C281D103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5422" y="3215146"/>
                  <a:ext cx="662592" cy="64791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F86AA52-4249-D6DE-B4AB-CDC7697882D7}"/>
                    </a:ext>
                  </a:extLst>
                </p:cNvPr>
                <p:cNvSpPr txBox="1"/>
                <p:nvPr/>
              </p:nvSpPr>
              <p:spPr>
                <a:xfrm>
                  <a:off x="8065158" y="3851067"/>
                  <a:ext cx="563119" cy="21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File</a:t>
                  </a:r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2795" y="4888135"/>
                <a:ext cx="354944" cy="254544"/>
              </a:xfrm>
              <a:prstGeom prst="rect">
                <a:avLst/>
              </a:prstGeom>
            </p:spPr>
          </p:pic>
        </p:grpSp>
        <p:cxnSp>
          <p:nvCxnSpPr>
            <p:cNvPr id="19" name="꺾인 연결선 18"/>
            <p:cNvCxnSpPr>
              <a:stCxn id="39" idx="0"/>
              <a:endCxn id="53" idx="2"/>
            </p:cNvCxnSpPr>
            <p:nvPr/>
          </p:nvCxnSpPr>
          <p:spPr>
            <a:xfrm rot="5400000" flipH="1" flipV="1">
              <a:off x="3076389" y="2998027"/>
              <a:ext cx="882502" cy="27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39" idx="3"/>
              <a:endCxn id="115" idx="1"/>
            </p:cNvCxnSpPr>
            <p:nvPr/>
          </p:nvCxnSpPr>
          <p:spPr>
            <a:xfrm flipV="1">
              <a:off x="3885507" y="3183126"/>
              <a:ext cx="1675707" cy="633389"/>
            </a:xfrm>
            <a:prstGeom prst="bentConnector3">
              <a:avLst>
                <a:gd name="adj1" fmla="val 29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39" idx="2"/>
              <a:endCxn id="68" idx="0"/>
            </p:cNvCxnSpPr>
            <p:nvPr/>
          </p:nvCxnSpPr>
          <p:spPr>
            <a:xfrm flipH="1">
              <a:off x="3511046" y="4192360"/>
              <a:ext cx="5202" cy="669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989" y="3440670"/>
              <a:ext cx="738518" cy="75169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476681" y="289739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/**</a:t>
              </a:r>
              <a:endParaRPr lang="ko-KR" alt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81557" y="2956382"/>
              <a:ext cx="10134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/</a:t>
              </a:r>
              <a:r>
                <a:rPr lang="en-US" altLang="ko-KR" sz="900" dirty="0" err="1" smtClean="0"/>
                <a:t>api</a:t>
              </a:r>
              <a:r>
                <a:rPr lang="en-US" altLang="ko-KR" sz="900" dirty="0" smtClean="0"/>
                <a:t>-gateway/**</a:t>
              </a:r>
              <a:endParaRPr lang="ko-KR" altLang="en-US" sz="9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6681" y="4243912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/resource/**</a:t>
              </a:r>
              <a:endParaRPr lang="ko-KR" altLang="en-US" sz="900" dirty="0"/>
            </a:p>
          </p:txBody>
        </p:sp>
        <p:cxnSp>
          <p:nvCxnSpPr>
            <p:cNvPr id="112" name="꺾인 연결선 111"/>
            <p:cNvCxnSpPr>
              <a:stCxn id="39" idx="3"/>
              <a:endCxn id="46" idx="1"/>
            </p:cNvCxnSpPr>
            <p:nvPr/>
          </p:nvCxnSpPr>
          <p:spPr>
            <a:xfrm>
              <a:off x="3885507" y="3816515"/>
              <a:ext cx="1699730" cy="1504144"/>
            </a:xfrm>
            <a:prstGeom prst="bentConnector3">
              <a:avLst>
                <a:gd name="adj1" fmla="val 294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그룹 158"/>
            <p:cNvGrpSpPr/>
            <p:nvPr/>
          </p:nvGrpSpPr>
          <p:grpSpPr>
            <a:xfrm>
              <a:off x="5561214" y="1926293"/>
              <a:ext cx="4364182" cy="2513666"/>
              <a:chOff x="5561214" y="1926293"/>
              <a:chExt cx="4364182" cy="2513666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5561214" y="1926293"/>
                <a:ext cx="4364182" cy="25136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8851355" y="3334053"/>
                <a:ext cx="820265" cy="990490"/>
                <a:chOff x="8803781" y="4372358"/>
                <a:chExt cx="820265" cy="990490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8803781" y="4372358"/>
                  <a:ext cx="728113" cy="990490"/>
                  <a:chOff x="8015422" y="3215146"/>
                  <a:chExt cx="662592" cy="852547"/>
                </a:xfrm>
              </p:grpSpPr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id="{1101D6C7-577D-6251-6BF1-C0C281D10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5422" y="3215146"/>
                    <a:ext cx="662592" cy="647911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F86AA52-4249-D6DE-B4AB-CDC7697882D7}"/>
                      </a:ext>
                    </a:extLst>
                  </p:cNvPr>
                  <p:cNvSpPr txBox="1"/>
                  <p:nvPr/>
                </p:nvSpPr>
                <p:spPr>
                  <a:xfrm>
                    <a:off x="8038154" y="3849139"/>
                    <a:ext cx="639860" cy="21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/>
                      <a:t>Business</a:t>
                    </a:r>
                    <a:endParaRPr lang="ko-KR" altLang="en-US" sz="1050" dirty="0"/>
                  </a:p>
                </p:txBody>
              </p:sp>
            </p:grp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9102" y="4889945"/>
                  <a:ext cx="354944" cy="254544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/>
              <p:cNvGrpSpPr/>
              <p:nvPr/>
            </p:nvGrpSpPr>
            <p:grpSpPr>
              <a:xfrm>
                <a:off x="8876335" y="1981214"/>
                <a:ext cx="797949" cy="968550"/>
                <a:chOff x="7892844" y="4374034"/>
                <a:chExt cx="797949" cy="968550"/>
              </a:xfrm>
            </p:grpSpPr>
            <p:grpSp>
              <p:nvGrpSpPr>
                <p:cNvPr id="48" name="그룹 47"/>
                <p:cNvGrpSpPr/>
                <p:nvPr/>
              </p:nvGrpSpPr>
              <p:grpSpPr>
                <a:xfrm>
                  <a:off x="7892844" y="4374034"/>
                  <a:ext cx="728113" cy="968550"/>
                  <a:chOff x="8041433" y="4411541"/>
                  <a:chExt cx="662592" cy="833664"/>
                </a:xfrm>
              </p:grpSpPr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C659D592-1C21-1871-6CCE-604D6F4B2D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1433" y="4411541"/>
                    <a:ext cx="662592" cy="647910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C6F2BFC-9539-4C8E-AB4E-92477492C26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3996" y="5026651"/>
                    <a:ext cx="457572" cy="21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 err="1" smtClean="0"/>
                      <a:t>Auth</a:t>
                    </a:r>
                    <a:endParaRPr lang="ko-KR" altLang="en-US" sz="1050" dirty="0"/>
                  </a:p>
                </p:txBody>
              </p:sp>
            </p:grp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5849" y="4889945"/>
                  <a:ext cx="354944" cy="254544"/>
                </a:xfrm>
                <a:prstGeom prst="rect">
                  <a:avLst/>
                </a:prstGeom>
              </p:spPr>
            </p:pic>
          </p:grpSp>
          <p:grpSp>
            <p:nvGrpSpPr>
              <p:cNvPr id="71" name="그룹 70"/>
              <p:cNvGrpSpPr/>
              <p:nvPr/>
            </p:nvGrpSpPr>
            <p:grpSpPr>
              <a:xfrm>
                <a:off x="5735771" y="2071600"/>
                <a:ext cx="794554" cy="990490"/>
                <a:chOff x="6977892" y="4372358"/>
                <a:chExt cx="794554" cy="990490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6977892" y="4372358"/>
                  <a:ext cx="728113" cy="990490"/>
                  <a:chOff x="8015422" y="3215146"/>
                  <a:chExt cx="662592" cy="852547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1101D6C7-577D-6251-6BF1-C0C281D10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5422" y="3215146"/>
                    <a:ext cx="662592" cy="647911"/>
                  </a:xfrm>
                  <a:prstGeom prst="rect">
                    <a:avLst/>
                  </a:prstGeom>
                </p:spPr>
              </p:pic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F86AA52-4249-D6DE-B4AB-CDC7697882D7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432" y="3849139"/>
                    <a:ext cx="560349" cy="21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/>
                      <a:t>Eureka</a:t>
                    </a:r>
                    <a:endParaRPr lang="ko-KR" altLang="en-US" sz="1050" dirty="0"/>
                  </a:p>
                </p:txBody>
              </p:sp>
            </p:grpSp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7502" y="4889945"/>
                  <a:ext cx="354944" cy="2545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그룹 71"/>
              <p:cNvGrpSpPr/>
              <p:nvPr/>
            </p:nvGrpSpPr>
            <p:grpSpPr>
              <a:xfrm>
                <a:off x="5760707" y="3326509"/>
                <a:ext cx="825276" cy="1023702"/>
                <a:chOff x="6054805" y="4372362"/>
                <a:chExt cx="825276" cy="1023702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6054805" y="4372362"/>
                  <a:ext cx="748890" cy="1023702"/>
                  <a:chOff x="7996515" y="3215146"/>
                  <a:chExt cx="681499" cy="881133"/>
                </a:xfrm>
              </p:grpSpPr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id="{1101D6C7-577D-6251-6BF1-C0C281D10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5422" y="3215146"/>
                    <a:ext cx="662592" cy="647911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F86AA52-4249-D6DE-B4AB-CDC769788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6515" y="3877725"/>
                    <a:ext cx="676131" cy="21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 smtClean="0"/>
                      <a:t>Gateway</a:t>
                    </a:r>
                    <a:endParaRPr lang="ko-KR" altLang="en-US" sz="1050" dirty="0"/>
                  </a:p>
                </p:txBody>
              </p:sp>
            </p:grp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37" y="4887603"/>
                  <a:ext cx="354944" cy="254544"/>
                </a:xfrm>
                <a:prstGeom prst="rect">
                  <a:avLst/>
                </a:prstGeom>
              </p:spPr>
            </p:pic>
          </p:grpSp>
          <p:cxnSp>
            <p:nvCxnSpPr>
              <p:cNvPr id="121" name="직선 화살표 연결선 120"/>
              <p:cNvCxnSpPr>
                <a:stCxn id="44" idx="3"/>
                <a:endCxn id="18" idx="1"/>
              </p:cNvCxnSpPr>
              <p:nvPr/>
            </p:nvCxnSpPr>
            <p:spPr>
              <a:xfrm>
                <a:off x="6509597" y="3702881"/>
                <a:ext cx="2341758" cy="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꺾인 연결선 122"/>
              <p:cNvCxnSpPr>
                <a:stCxn id="44" idx="3"/>
                <a:endCxn id="36" idx="1"/>
              </p:cNvCxnSpPr>
              <p:nvPr/>
            </p:nvCxnSpPr>
            <p:spPr>
              <a:xfrm flipV="1">
                <a:off x="6509597" y="2357585"/>
                <a:ext cx="2366738" cy="1345296"/>
              </a:xfrm>
              <a:prstGeom prst="bentConnector3">
                <a:avLst>
                  <a:gd name="adj1" fmla="val 96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7341554" y="3473296"/>
                <a:ext cx="10262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/business-</a:t>
                </a:r>
                <a:r>
                  <a:rPr lang="en-US" altLang="ko-KR" sz="900" dirty="0" err="1" smtClean="0"/>
                  <a:t>api</a:t>
                </a:r>
                <a:r>
                  <a:rPr lang="en-US" altLang="ko-KR" sz="900" dirty="0" smtClean="0"/>
                  <a:t>/**</a:t>
                </a:r>
                <a:endParaRPr lang="ko-KR" altLang="en-US" sz="9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413204" y="2132379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/</a:t>
                </a:r>
                <a:r>
                  <a:rPr lang="en-US" altLang="ko-KR" sz="900" dirty="0" err="1" smtClean="0"/>
                  <a:t>auth-api</a:t>
                </a:r>
                <a:r>
                  <a:rPr lang="en-US" altLang="ko-KR" sz="900" dirty="0" smtClean="0"/>
                  <a:t>/**</a:t>
                </a:r>
                <a:endParaRPr lang="ko-KR" altLang="en-US" sz="900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4453512" y="5085174"/>
              <a:ext cx="10038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/recommend/**</a:t>
              </a:r>
              <a:endParaRPr lang="ko-KR" altLang="en-US" sz="900" dirty="0"/>
            </a:p>
          </p:txBody>
        </p:sp>
        <p:cxnSp>
          <p:nvCxnSpPr>
            <p:cNvPr id="149" name="꺾인 연결선 148"/>
            <p:cNvCxnSpPr>
              <a:stCxn id="46" idx="3"/>
            </p:cNvCxnSpPr>
            <p:nvPr/>
          </p:nvCxnSpPr>
          <p:spPr>
            <a:xfrm>
              <a:off x="6459836" y="5320659"/>
              <a:ext cx="825131" cy="344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>
              <a:off x="8432106" y="4443894"/>
              <a:ext cx="0" cy="37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77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98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SSAFY</cp:lastModifiedBy>
  <cp:revision>35</cp:revision>
  <dcterms:created xsi:type="dcterms:W3CDTF">2022-07-30T09:16:29Z</dcterms:created>
  <dcterms:modified xsi:type="dcterms:W3CDTF">2022-10-02T07:08:57Z</dcterms:modified>
</cp:coreProperties>
</file>