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5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OO KWON" initials="HK" lastIdx="1" clrIdx="0">
    <p:extLst>
      <p:ext uri="{19B8F6BF-5375-455C-9EA6-DF929625EA0E}">
        <p15:presenceInfo xmlns:p15="http://schemas.microsoft.com/office/powerpoint/2012/main" userId="5b1804cad9e375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60"/>
  </p:normalViewPr>
  <p:slideViewPr>
    <p:cSldViewPr snapToGrid="0">
      <p:cViewPr>
        <p:scale>
          <a:sx n="68" d="100"/>
          <a:sy n="68" d="100"/>
        </p:scale>
        <p:origin x="7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SOO KWON" userId="5b1804cad9e375b2" providerId="LiveId" clId="{A3B2E971-F253-4E8D-8C65-99BB437C2D1F}"/>
    <pc:docChg chg="addSld delSld modSld">
      <pc:chgData name="HEESOO KWON" userId="5b1804cad9e375b2" providerId="LiveId" clId="{A3B2E971-F253-4E8D-8C65-99BB437C2D1F}" dt="2023-11-05T16:47:08.381" v="101" actId="47"/>
      <pc:docMkLst>
        <pc:docMk/>
      </pc:docMkLst>
      <pc:sldChg chg="modSp mod">
        <pc:chgData name="HEESOO KWON" userId="5b1804cad9e375b2" providerId="LiveId" clId="{A3B2E971-F253-4E8D-8C65-99BB437C2D1F}" dt="2023-11-05T16:45:41.125" v="18" actId="20577"/>
        <pc:sldMkLst>
          <pc:docMk/>
          <pc:sldMk cId="403200352" sldId="257"/>
        </pc:sldMkLst>
        <pc:graphicFrameChg chg="modGraphic">
          <ac:chgData name="HEESOO KWON" userId="5b1804cad9e375b2" providerId="LiveId" clId="{A3B2E971-F253-4E8D-8C65-99BB437C2D1F}" dt="2023-11-05T16:45:41.125" v="18" actId="20577"/>
          <ac:graphicFrameMkLst>
            <pc:docMk/>
            <pc:sldMk cId="403200352" sldId="257"/>
            <ac:graphicFrameMk id="7" creationId="{9CDEC93A-C455-FF0D-43AF-BA21E429BCE6}"/>
          </ac:graphicFrameMkLst>
        </pc:graphicFrameChg>
      </pc:sldChg>
      <pc:sldChg chg="modSp new del mod">
        <pc:chgData name="HEESOO KWON" userId="5b1804cad9e375b2" providerId="LiveId" clId="{A3B2E971-F253-4E8D-8C65-99BB437C2D1F}" dt="2023-11-05T16:47:08.381" v="101" actId="47"/>
        <pc:sldMkLst>
          <pc:docMk/>
          <pc:sldMk cId="451032288" sldId="270"/>
        </pc:sldMkLst>
        <pc:spChg chg="mod">
          <ac:chgData name="HEESOO KWON" userId="5b1804cad9e375b2" providerId="LiveId" clId="{A3B2E971-F253-4E8D-8C65-99BB437C2D1F}" dt="2023-11-05T16:46:38.793" v="61" actId="20577"/>
          <ac:spMkLst>
            <pc:docMk/>
            <pc:sldMk cId="451032288" sldId="270"/>
            <ac:spMk id="2" creationId="{1CF8A22F-AA9D-D609-FD8B-0A7A2273EF3E}"/>
          </ac:spMkLst>
        </pc:spChg>
        <pc:spChg chg="mod">
          <ac:chgData name="HEESOO KWON" userId="5b1804cad9e375b2" providerId="LiveId" clId="{A3B2E971-F253-4E8D-8C65-99BB437C2D1F}" dt="2023-11-05T16:46:57.457" v="100" actId="1076"/>
          <ac:spMkLst>
            <pc:docMk/>
            <pc:sldMk cId="451032288" sldId="270"/>
            <ac:spMk id="3" creationId="{0BB70970-460A-7D0E-8BA9-67DD6E1E72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B984-C154-711A-14C4-48A3514E9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AF87D-565B-9410-BFFD-4CCFEC2E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64010-7FBA-2A8F-21C6-D60B1C3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F97A8-C627-159C-B53B-4CCAB37F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C3027-7A0B-2E06-7D37-495D68E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7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6D96-C011-3546-FA0F-AF63C863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0868D-FF1F-B06F-3BDC-32D04350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6CC5B-BD38-650B-E37E-2A175379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A2C69-BC64-DEE0-ACF2-01769026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C676C-AD23-ACBC-9088-0B000C4B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0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2DE8E3-6D5D-27D7-7EF3-E0C97FE9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D6964-6BC8-CE3F-6FF1-1A38BB5B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1433E-3C05-6D2E-EB3D-ED61E343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5E84-C255-0E6D-AF2D-00CD53F8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078EE-1C53-DB35-BF0F-BFA812AE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E3C57-66BC-7F54-A0FB-103786E8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5EDE2-AA8D-05D8-BE6D-12184341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44BEC-A816-935D-F12C-E1835AF7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828C6-EEAC-5C2C-DDDC-6466CA13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D21F-D1B9-05B4-811A-71F0FD92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CD5CC-3F0A-5416-0BA0-EC860B33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3C31-6FF8-3E06-2962-41E57A099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ED192-ED67-3195-6754-77A7A4BB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6B1D5-427B-11EA-8C29-0E2A8106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BEE7D-6049-42A8-1970-EE3FEF37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B797B-DEBB-153D-B872-0882F89B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C0257-561A-343D-F432-C7B742AF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D59D8B-F3A2-7D6A-3A30-F946EEFD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B0DB7-A734-0086-DD1F-47D1D25D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398F2-D9E2-FEBE-EE6E-552CFA8B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FB780-9EC1-93A4-F852-C5D3BFC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C2435-F100-DCD1-1789-81F03114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782CB-17E4-4665-3A79-95526E156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E945C7-1EE6-CEC4-BC73-DD679CA02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6CBEBA-2DA8-E028-A139-39EDE2B2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598DB-6FF5-A84C-D89A-BDA0736F2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89A07B-5F98-15CE-A4DE-C125D63E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D322BD-9EC7-13A9-4638-BD24F7C1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3B82E-C49C-C373-A7D7-AEF53AA3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0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DA294-9193-44E3-2197-470EDA4C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CC7FD1-3CE8-A1AC-43BB-88F889B9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95F995-B6B9-3882-67B4-AE97AF44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A6F85-7D78-D08C-E01C-317CC00F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7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BCD1A-8E6F-842F-1883-FE37DC4D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B2B1-3CCD-89EB-93AF-67C40C0E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03289-CA81-BA9E-87FA-5FCD354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F7BA-CF67-8A4E-BBA9-60F0E1FF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79FB8-BC09-00DC-C0F8-5CE7B921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E73D44-88E8-81FA-5B64-9FB47F78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AD65A-56A2-5AD1-C468-7B971F84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F43298-4EB2-CDB1-1190-EC3C06B1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5F994-0E44-27B0-570E-2216D16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08F26-EBD8-4F54-3323-06E42059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54B80-1860-69FD-375A-DE4A02BD5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93DFB-FC01-0EFE-917E-4A9207EE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9D055-DCC1-654E-F96D-3C34A481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BE694-637C-E77E-F58B-B7B53A8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00999-1D26-C228-0A27-2D1A3C5A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6D20BB-5D72-0B23-F7F2-0164FE25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0440D-C267-47B7-49CE-8CB93FE6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802B0-1579-5737-A97B-33E326455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72A2-DCCA-4B01-A040-1C891E5F505D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3C566-7D0F-F950-82DF-775CCC84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AA636-DB4A-4D70-D95E-0B7159A29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1975-0559-404E-9133-3E6B25F65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50040-1077-07FA-CD7F-E9D0319EA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흐름도</a:t>
            </a:r>
          </a:p>
        </p:txBody>
      </p:sp>
    </p:spTree>
    <p:extLst>
      <p:ext uri="{BB962C8B-B14F-4D97-AF65-F5344CB8AC3E}">
        <p14:creationId xmlns:p14="http://schemas.microsoft.com/office/powerpoint/2010/main" val="21961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79003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여행정보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info.html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info.js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예로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키워드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강원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관광타입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전체 선택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정보가져오기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누르면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제목과 주소에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강원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키워드가 있는 관광지들의 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주소와 해당 사진이 뜬다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D4E0438-E798-F004-45A8-9929450E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1" y="674370"/>
            <a:ext cx="609219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6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38374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숙박정보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accom.html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accom.js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지역코드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선택후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시군구코드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선택하여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조건걸기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시군구코드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필수 선택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예약하기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버튼 누르면 하단에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정보 표 출력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지우기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버튼 누르면 하단의 표 제거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049974F-AC35-A99F-35F0-53DCBC81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671309"/>
            <a:ext cx="6092190" cy="3992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A2DF45-9A22-3FD9-25FA-880999D25EBA}"/>
              </a:ext>
            </a:extLst>
          </p:cNvPr>
          <p:cNvSpPr/>
          <p:nvPr/>
        </p:nvSpPr>
        <p:spPr>
          <a:xfrm>
            <a:off x="3987949" y="2050897"/>
            <a:ext cx="946519" cy="134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73808F-9D5A-7481-A67D-B20FEFE0B959}"/>
              </a:ext>
            </a:extLst>
          </p:cNvPr>
          <p:cNvSpPr/>
          <p:nvPr/>
        </p:nvSpPr>
        <p:spPr>
          <a:xfrm>
            <a:off x="2843302" y="3356378"/>
            <a:ext cx="158261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C551C1-C1F9-B1BD-10FD-933D69E19CE1}"/>
              </a:ext>
            </a:extLst>
          </p:cNvPr>
          <p:cNvSpPr/>
          <p:nvPr/>
        </p:nvSpPr>
        <p:spPr>
          <a:xfrm>
            <a:off x="4461208" y="3356378"/>
            <a:ext cx="158261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2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64472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숙박정보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accom.html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accom.js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예로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지역코드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서울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rgbClr val="FF0000"/>
                          </a:solidFill>
                        </a:rPr>
                        <a:t>시군구코드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강남구 선택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정보가져오기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누르면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제목과 주소에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서울시의 강남구에 해당하는 숙박업소들의 제목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전화번호와 해당 사진이 뜬다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E80F756-7677-EA96-0A20-64E87BFB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681570"/>
            <a:ext cx="6096000" cy="39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3AD213-5F41-E22B-0AD6-EF520A31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50326"/>
            <a:ext cx="11422966" cy="65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39885-DB2D-9E2D-DD74-D51C7B2BF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구상도</a:t>
            </a:r>
          </a:p>
        </p:txBody>
      </p:sp>
    </p:spTree>
    <p:extLst>
      <p:ext uri="{BB962C8B-B14F-4D97-AF65-F5344CB8AC3E}">
        <p14:creationId xmlns:p14="http://schemas.microsoft.com/office/powerpoint/2010/main" val="426210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F830A45-C684-0768-7825-5B208FF52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" y="564756"/>
            <a:ext cx="11180105" cy="58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541C3-FE53-D32E-F5BC-31BF11AD7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43058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65704"/>
              </p:ext>
            </p:extLst>
          </p:nvPr>
        </p:nvGraphicFramePr>
        <p:xfrm>
          <a:off x="0" y="3"/>
          <a:ext cx="12192000" cy="685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51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Index.html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288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80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HOME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 좌측상단의 로고 아이콘을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    누르면 메인 페이지로 이동한다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2)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우측 상단의 아이콘을 누르면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 페이지로 이동한다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3)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여행정보를 누르면 여행정보 페이지로 이동한다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algn="l" latinLnBrk="1">
                        <a:buAutoNum type="arabicParenR" startAt="4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숙박정보를 누르면 숙박정보 페이지로 이동한다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42900" indent="-342900" algn="l" latinLnBrk="1">
                        <a:buAutoNum type="arabicParenR" startAt="4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여러 이미지가 슬라이드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9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8507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1) gum.jpg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2) gyenam.jpg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3) heaba.jpg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F0FEBCE-4A17-306C-4F5F-A1C639E4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82" y="547099"/>
            <a:ext cx="6077268" cy="40431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FE72DC5-FACE-87EA-00C9-B07D46E092C4}"/>
              </a:ext>
            </a:extLst>
          </p:cNvPr>
          <p:cNvSpPr/>
          <p:nvPr/>
        </p:nvSpPr>
        <p:spPr>
          <a:xfrm>
            <a:off x="1430921" y="540461"/>
            <a:ext cx="562708" cy="369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E6448F-3D89-05B2-24BC-D44F01F1EE54}"/>
              </a:ext>
            </a:extLst>
          </p:cNvPr>
          <p:cNvSpPr/>
          <p:nvPr/>
        </p:nvSpPr>
        <p:spPr>
          <a:xfrm>
            <a:off x="4103369" y="553597"/>
            <a:ext cx="226753" cy="332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2C74AB-EE38-C41B-20CF-07E944ABE295}"/>
              </a:ext>
            </a:extLst>
          </p:cNvPr>
          <p:cNvSpPr/>
          <p:nvPr/>
        </p:nvSpPr>
        <p:spPr>
          <a:xfrm>
            <a:off x="4534909" y="553596"/>
            <a:ext cx="226755" cy="332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B3E0A9-34F3-91ED-1ECF-CA8ADE63AE7E}"/>
              </a:ext>
            </a:extLst>
          </p:cNvPr>
          <p:cNvSpPr/>
          <p:nvPr/>
        </p:nvSpPr>
        <p:spPr>
          <a:xfrm>
            <a:off x="7272478" y="551892"/>
            <a:ext cx="226756" cy="3341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7DD797-DA52-C028-6F45-582DE05B861A}"/>
              </a:ext>
            </a:extLst>
          </p:cNvPr>
          <p:cNvSpPr/>
          <p:nvPr/>
        </p:nvSpPr>
        <p:spPr>
          <a:xfrm>
            <a:off x="4952538" y="546814"/>
            <a:ext cx="226754" cy="3324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1BB3AB-40AD-6484-22E0-5DF99FF399BD}"/>
              </a:ext>
            </a:extLst>
          </p:cNvPr>
          <p:cNvSpPr/>
          <p:nvPr/>
        </p:nvSpPr>
        <p:spPr>
          <a:xfrm>
            <a:off x="1497199" y="1289781"/>
            <a:ext cx="297311" cy="264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25012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Iogin.html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travel.js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로그인 하기 위해 이메일과 비밀번호 입력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비밀번호 필수 입력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Login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버튼을 누르면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메인페이지로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이동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회원가입하러가기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누르면 회원가입창으로 이동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84DC9A7-04AE-3871-123C-269A0040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20" y="651510"/>
            <a:ext cx="6122150" cy="401193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C71277-8000-F25B-6E1E-317A68386855}"/>
              </a:ext>
            </a:extLst>
          </p:cNvPr>
          <p:cNvSpPr/>
          <p:nvPr/>
        </p:nvSpPr>
        <p:spPr>
          <a:xfrm>
            <a:off x="3991240" y="2081885"/>
            <a:ext cx="946519" cy="558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0F6128-F5D9-A0A3-94FD-902B5FA96A17}"/>
              </a:ext>
            </a:extLst>
          </p:cNvPr>
          <p:cNvSpPr/>
          <p:nvPr/>
        </p:nvSpPr>
        <p:spPr>
          <a:xfrm>
            <a:off x="3991239" y="2640331"/>
            <a:ext cx="946519" cy="251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60E299-DBCA-F988-5D56-E2FCC02507AF}"/>
              </a:ext>
            </a:extLst>
          </p:cNvPr>
          <p:cNvSpPr/>
          <p:nvPr/>
        </p:nvSpPr>
        <p:spPr>
          <a:xfrm>
            <a:off x="4467368" y="2961564"/>
            <a:ext cx="377588" cy="109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8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20223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signup.html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travel.js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indent="-342900" algn="l" latinLnBrk="1">
                        <a:buAutoNum type="arabicParenR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회원가입을 위해 이메일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비밀번호 확인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전화번호를 입력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이메일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비밀번호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비밀번호확인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이름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전화번호 필수 입력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2) 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회원가입 버튼을 누르면 로그인 창으로 이동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3)  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회원이면 로그인해주세요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를 누르면 로그인 창으로 이동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A45E4B7-D328-4349-A9B8-8BDEC81C1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0" y="646685"/>
            <a:ext cx="6143419" cy="3993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C71277-8000-F25B-6E1E-317A68386855}"/>
              </a:ext>
            </a:extLst>
          </p:cNvPr>
          <p:cNvSpPr/>
          <p:nvPr/>
        </p:nvSpPr>
        <p:spPr>
          <a:xfrm>
            <a:off x="3987949" y="2085187"/>
            <a:ext cx="946519" cy="134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056D34-5AFB-5F62-9B26-73E12AEF9C80}"/>
              </a:ext>
            </a:extLst>
          </p:cNvPr>
          <p:cNvSpPr/>
          <p:nvPr/>
        </p:nvSpPr>
        <p:spPr>
          <a:xfrm>
            <a:off x="3987957" y="3431488"/>
            <a:ext cx="946519" cy="234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5F18E-7E7A-4AF1-83B6-C4B991EB6C2E}"/>
              </a:ext>
            </a:extLst>
          </p:cNvPr>
          <p:cNvSpPr/>
          <p:nvPr/>
        </p:nvSpPr>
        <p:spPr>
          <a:xfrm>
            <a:off x="3987949" y="3666364"/>
            <a:ext cx="946519" cy="134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DEC93A-C455-FF0D-43AF-BA21E429B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64973"/>
              </p:ext>
            </p:extLst>
          </p:nvPr>
        </p:nvGraphicFramePr>
        <p:xfrm>
          <a:off x="0" y="3"/>
          <a:ext cx="12192000" cy="686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8">
                  <a:extLst>
                    <a:ext uri="{9D8B030D-6E8A-4147-A177-3AD203B41FA5}">
                      <a16:colId xmlns:a16="http://schemas.microsoft.com/office/drawing/2014/main" val="2536559856"/>
                    </a:ext>
                  </a:extLst>
                </a:gridCol>
                <a:gridCol w="6176372">
                  <a:extLst>
                    <a:ext uri="{9D8B030D-6E8A-4147-A177-3AD203B41FA5}">
                      <a16:colId xmlns:a16="http://schemas.microsoft.com/office/drawing/2014/main" val="1487143007"/>
                    </a:ext>
                  </a:extLst>
                </a:gridCol>
                <a:gridCol w="2198370">
                  <a:extLst>
                    <a:ext uri="{9D8B030D-6E8A-4147-A177-3AD203B41FA5}">
                      <a16:colId xmlns:a16="http://schemas.microsoft.com/office/drawing/2014/main" val="256885864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12210385"/>
                    </a:ext>
                  </a:extLst>
                </a:gridCol>
              </a:tblGrid>
              <a:tr h="62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여행정보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info.html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info.js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088965"/>
                  </a:ext>
                </a:extLst>
              </a:tr>
              <a:tr h="519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화면 설명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177913"/>
                  </a:ext>
                </a:extLst>
              </a:tr>
              <a:tr h="3520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관광타입 입력 및 선택하여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조건걸기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키워드 필수 입력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 가져오기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버튼 누르면 하단에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정보 표 출력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 latinLnBrk="1">
                        <a:buAutoNum type="arabicParenR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지우기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버튼 누르면 하단의 표 제거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84219"/>
                  </a:ext>
                </a:extLst>
              </a:tr>
              <a:tr h="5308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094248"/>
                  </a:ext>
                </a:extLst>
              </a:tr>
              <a:tr h="165698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12093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8AD9FF2-3299-EEF6-B796-D2A03203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6" y="679450"/>
            <a:ext cx="6098154" cy="397256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72608E-E076-DFAB-75D1-E7DECF6EBF46}"/>
              </a:ext>
            </a:extLst>
          </p:cNvPr>
          <p:cNvSpPr/>
          <p:nvPr/>
        </p:nvSpPr>
        <p:spPr>
          <a:xfrm>
            <a:off x="3987949" y="2085187"/>
            <a:ext cx="946519" cy="13438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B1C698-3F4E-CA5F-3FD2-BC3525EEE180}"/>
              </a:ext>
            </a:extLst>
          </p:cNvPr>
          <p:cNvSpPr/>
          <p:nvPr/>
        </p:nvSpPr>
        <p:spPr>
          <a:xfrm>
            <a:off x="2843302" y="3406140"/>
            <a:ext cx="158261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B61E1E-7341-FB54-C41D-A2E41889872C}"/>
              </a:ext>
            </a:extLst>
          </p:cNvPr>
          <p:cNvSpPr/>
          <p:nvPr/>
        </p:nvSpPr>
        <p:spPr>
          <a:xfrm>
            <a:off x="4425912" y="3406140"/>
            <a:ext cx="1582610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2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362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화면 흐름도</vt:lpstr>
      <vt:lpstr>PowerPoint 프레젠테이션</vt:lpstr>
      <vt:lpstr>화면 구상도</vt:lpstr>
      <vt:lpstr>PowerPoint 프레젠테이션</vt:lpstr>
      <vt:lpstr>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흐름도</dc:title>
  <dc:creator>HEESOO KWON</dc:creator>
  <cp:lastModifiedBy>HEESOO KWON</cp:lastModifiedBy>
  <cp:revision>1</cp:revision>
  <dcterms:created xsi:type="dcterms:W3CDTF">2023-11-05T15:36:45Z</dcterms:created>
  <dcterms:modified xsi:type="dcterms:W3CDTF">2023-11-05T16:47:47Z</dcterms:modified>
</cp:coreProperties>
</file>