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9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91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4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96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9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73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9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27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0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84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7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1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0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5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1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96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0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0D174-989C-4781-A7C6-F3D6B5EADD15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4C14C-32AF-4A49-93A7-F6A653360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0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 Hero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Кличников</a:t>
            </a:r>
            <a:r>
              <a:rPr lang="ru-RU" dirty="0" smtClean="0"/>
              <a:t> </a:t>
            </a:r>
            <a:r>
              <a:rPr lang="ru-RU" dirty="0" err="1" smtClean="0"/>
              <a:t>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77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Смысл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Моя версия всеми известной игры </a:t>
            </a:r>
            <a:r>
              <a:rPr lang="en-US" dirty="0" err="1" smtClean="0"/>
              <a:t>rogulike</a:t>
            </a:r>
            <a:r>
              <a:rPr lang="en-US" dirty="0" smtClean="0"/>
              <a:t>.</a:t>
            </a:r>
          </a:p>
          <a:p>
            <a:r>
              <a:rPr lang="ru-RU" dirty="0" smtClean="0"/>
              <a:t>Интересная игра, с разными монстрами и несколькими уровнями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27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нужно двигаться по определенной территории и убивать различных монстров для прохождения на следующий уровень</a:t>
            </a:r>
          </a:p>
          <a:p>
            <a:r>
              <a:rPr lang="ru-RU" dirty="0" smtClean="0"/>
              <a:t>В процессе можно будет находить </a:t>
            </a:r>
            <a:r>
              <a:rPr lang="ru-RU" dirty="0" err="1" smtClean="0"/>
              <a:t>хилл</a:t>
            </a:r>
            <a:r>
              <a:rPr lang="ru-RU" dirty="0" smtClean="0"/>
              <a:t>-поинты для восстановления здоровья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30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написан с помощью модулей:</a:t>
            </a:r>
          </a:p>
          <a:p>
            <a:r>
              <a:rPr lang="en-US" dirty="0" err="1" smtClean="0"/>
              <a:t>Pygame</a:t>
            </a:r>
            <a:r>
              <a:rPr lang="en-US" dirty="0" smtClean="0"/>
              <a:t>, math, sys, random, </a:t>
            </a:r>
            <a:r>
              <a:rPr lang="en-US" dirty="0" err="1" smtClean="0"/>
              <a:t>textwrap</a:t>
            </a:r>
            <a:r>
              <a:rPr lang="en-US" dirty="0" smtClean="0"/>
              <a:t>, pickle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57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процессе выполнения данного проекта я стал лучше разбираться в модуле </a:t>
            </a:r>
            <a:r>
              <a:rPr lang="en-US" dirty="0" err="1" smtClean="0"/>
              <a:t>pygame</a:t>
            </a:r>
            <a:endParaRPr lang="ru-RU" dirty="0"/>
          </a:p>
          <a:p>
            <a:r>
              <a:rPr lang="ru-RU" dirty="0" smtClean="0"/>
              <a:t>У меня получилась игра, в которую я сам с удовольствием буду играть и могу порекомендовать ее любому человеку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14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нескольких персонажей</a:t>
            </a:r>
          </a:p>
          <a:p>
            <a:r>
              <a:rPr lang="ru-RU" dirty="0" smtClean="0"/>
              <a:t>Улучшение дизайна</a:t>
            </a:r>
          </a:p>
          <a:p>
            <a:r>
              <a:rPr lang="ru-RU" dirty="0" smtClean="0"/>
              <a:t>Добавление миссий для выполнения с </a:t>
            </a:r>
            <a:r>
              <a:rPr lang="ru-RU" smtClean="0"/>
              <a:t>различными наградами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01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112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Loop Hero</vt:lpstr>
      <vt:lpstr>Смысл</vt:lpstr>
      <vt:lpstr>Ход игры</vt:lpstr>
      <vt:lpstr>Код</vt:lpstr>
      <vt:lpstr>Итоги</vt:lpstr>
      <vt:lpstr>Возможности улучшения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Hero</dc:title>
  <dc:creator>Пользователь Windows</dc:creator>
  <cp:lastModifiedBy>Пользователь Windows</cp:lastModifiedBy>
  <cp:revision>2</cp:revision>
  <dcterms:created xsi:type="dcterms:W3CDTF">2022-01-08T21:27:01Z</dcterms:created>
  <dcterms:modified xsi:type="dcterms:W3CDTF">2022-01-08T21:39:08Z</dcterms:modified>
</cp:coreProperties>
</file>