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eowon" initials="PS" lastIdx="1" clrIdx="0">
    <p:extLst>
      <p:ext uri="{19B8F6BF-5375-455C-9EA6-DF929625EA0E}">
        <p15:presenceInfo xmlns:p15="http://schemas.microsoft.com/office/powerpoint/2012/main" userId="d5ccc89873ad7a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D0A04-1721-4601-98FB-FA6F944FD64C}" v="8" dt="2021-02-07T11:55:04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eowon" userId="d5ccc89873ad7a67" providerId="LiveId" clId="{EAFD0A04-1721-4601-98FB-FA6F944FD64C}"/>
    <pc:docChg chg="custSel modSld">
      <pc:chgData name="Park Seowon" userId="d5ccc89873ad7a67" providerId="LiveId" clId="{EAFD0A04-1721-4601-98FB-FA6F944FD64C}" dt="2021-02-16T11:03:41.259" v="137" actId="14100"/>
      <pc:docMkLst>
        <pc:docMk/>
      </pc:docMkLst>
      <pc:sldChg chg="addSp delSp modSp mod addCm delCm">
        <pc:chgData name="Park Seowon" userId="d5ccc89873ad7a67" providerId="LiveId" clId="{EAFD0A04-1721-4601-98FB-FA6F944FD64C}" dt="2021-02-16T11:03:41.259" v="137" actId="14100"/>
        <pc:sldMkLst>
          <pc:docMk/>
          <pc:sldMk cId="3243540729" sldId="256"/>
        </pc:sldMkLst>
        <pc:spChg chg="add del mod">
          <ac:chgData name="Park Seowon" userId="d5ccc89873ad7a67" providerId="LiveId" clId="{EAFD0A04-1721-4601-98FB-FA6F944FD64C}" dt="2021-02-07T11:49:47.833" v="18" actId="478"/>
          <ac:spMkLst>
            <pc:docMk/>
            <pc:sldMk cId="3243540729" sldId="256"/>
            <ac:spMk id="2" creationId="{33507342-C9DE-4E0E-A5A6-837156BAF6B4}"/>
          </ac:spMkLst>
        </pc:spChg>
        <pc:spChg chg="add mod topLvl">
          <ac:chgData name="Park Seowon" userId="d5ccc89873ad7a67" providerId="LiveId" clId="{EAFD0A04-1721-4601-98FB-FA6F944FD64C}" dt="2021-02-09T05:23:03.873" v="127" actId="478"/>
          <ac:spMkLst>
            <pc:docMk/>
            <pc:sldMk cId="3243540729" sldId="256"/>
            <ac:spMk id="9" creationId="{75B84C71-A99E-4E79-BB50-92463CD01B8F}"/>
          </ac:spMkLst>
        </pc:spChg>
        <pc:spChg chg="mod topLvl">
          <ac:chgData name="Park Seowon" userId="d5ccc89873ad7a67" providerId="LiveId" clId="{EAFD0A04-1721-4601-98FB-FA6F944FD64C}" dt="2021-02-07T11:55:04.536" v="119" actId="164"/>
          <ac:spMkLst>
            <pc:docMk/>
            <pc:sldMk cId="3243540729" sldId="256"/>
            <ac:spMk id="10" creationId="{BC44A550-3B1F-444D-9514-9EDF9FD12F90}"/>
          </ac:spMkLst>
        </pc:spChg>
        <pc:spChg chg="del mod">
          <ac:chgData name="Park Seowon" userId="d5ccc89873ad7a67" providerId="LiveId" clId="{EAFD0A04-1721-4601-98FB-FA6F944FD64C}" dt="2021-02-07T11:49:49.788" v="19" actId="478"/>
          <ac:spMkLst>
            <pc:docMk/>
            <pc:sldMk cId="3243540729" sldId="256"/>
            <ac:spMk id="11" creationId="{785B7E4C-3775-47D0-BB47-1B88E8EBE140}"/>
          </ac:spMkLst>
        </pc:spChg>
        <pc:spChg chg="add mod">
          <ac:chgData name="Park Seowon" userId="d5ccc89873ad7a67" providerId="LiveId" clId="{EAFD0A04-1721-4601-98FB-FA6F944FD64C}" dt="2021-02-07T11:51:16.330" v="72" actId="164"/>
          <ac:spMkLst>
            <pc:docMk/>
            <pc:sldMk cId="3243540729" sldId="256"/>
            <ac:spMk id="13" creationId="{ABDDB138-CF58-4ED6-B718-76D35880F904}"/>
          </ac:spMkLst>
        </pc:spChg>
        <pc:spChg chg="add mod">
          <ac:chgData name="Park Seowon" userId="d5ccc89873ad7a67" providerId="LiveId" clId="{EAFD0A04-1721-4601-98FB-FA6F944FD64C}" dt="2021-02-08T12:48:23.047" v="123" actId="404"/>
          <ac:spMkLst>
            <pc:docMk/>
            <pc:sldMk cId="3243540729" sldId="256"/>
            <ac:spMk id="17" creationId="{F2B2E249-33DD-475B-86D1-55733E4D298E}"/>
          </ac:spMkLst>
        </pc:spChg>
        <pc:grpChg chg="add del mod">
          <ac:chgData name="Park Seowon" userId="d5ccc89873ad7a67" providerId="LiveId" clId="{EAFD0A04-1721-4601-98FB-FA6F944FD64C}" dt="2021-02-07T11:54:53.757" v="117" actId="478"/>
          <ac:grpSpMkLst>
            <pc:docMk/>
            <pc:sldMk cId="3243540729" sldId="256"/>
            <ac:grpSpMk id="6" creationId="{4F603B4D-37E4-4DDC-A1EB-C8C92CF82903}"/>
          </ac:grpSpMkLst>
        </pc:grpChg>
        <pc:grpChg chg="add del mod">
          <ac:chgData name="Park Seowon" userId="d5ccc89873ad7a67" providerId="LiveId" clId="{EAFD0A04-1721-4601-98FB-FA6F944FD64C}" dt="2021-02-09T05:23:03.873" v="127" actId="478"/>
          <ac:grpSpMkLst>
            <pc:docMk/>
            <pc:sldMk cId="3243540729" sldId="256"/>
            <ac:grpSpMk id="7" creationId="{5525BE04-9F58-45EE-B611-63A78582F3F5}"/>
          </ac:grpSpMkLst>
        </pc:grpChg>
        <pc:grpChg chg="add mod">
          <ac:chgData name="Park Seowon" userId="d5ccc89873ad7a67" providerId="LiveId" clId="{EAFD0A04-1721-4601-98FB-FA6F944FD64C}" dt="2021-02-07T11:51:38.392" v="79" actId="1076"/>
          <ac:grpSpMkLst>
            <pc:docMk/>
            <pc:sldMk cId="3243540729" sldId="256"/>
            <ac:grpSpMk id="14" creationId="{B0F1D7CB-254F-4C9C-9563-CBDA650B0C95}"/>
          </ac:grpSpMkLst>
        </pc:grpChg>
        <pc:grpChg chg="add mod">
          <ac:chgData name="Park Seowon" userId="d5ccc89873ad7a67" providerId="LiveId" clId="{EAFD0A04-1721-4601-98FB-FA6F944FD64C}" dt="2021-02-07T11:55:04.536" v="119" actId="164"/>
          <ac:grpSpMkLst>
            <pc:docMk/>
            <pc:sldMk cId="3243540729" sldId="256"/>
            <ac:grpSpMk id="22" creationId="{C09FA0C7-6616-4A46-99F1-289596B43A4D}"/>
          </ac:grpSpMkLst>
        </pc:grpChg>
        <pc:picChg chg="add del mod">
          <ac:chgData name="Park Seowon" userId="d5ccc89873ad7a67" providerId="LiveId" clId="{EAFD0A04-1721-4601-98FB-FA6F944FD64C}" dt="2021-02-16T11:03:32.455" v="133" actId="478"/>
          <ac:picMkLst>
            <pc:docMk/>
            <pc:sldMk cId="3243540729" sldId="256"/>
            <ac:picMk id="3" creationId="{02E5A4CB-4B59-4111-9DD2-388CCDF4EA58}"/>
          </ac:picMkLst>
        </pc:picChg>
        <pc:picChg chg="add del mod topLvl">
          <ac:chgData name="Park Seowon" userId="d5ccc89873ad7a67" providerId="LiveId" clId="{EAFD0A04-1721-4601-98FB-FA6F944FD64C}" dt="2021-02-07T11:54:53.757" v="117" actId="478"/>
          <ac:picMkLst>
            <pc:docMk/>
            <pc:sldMk cId="3243540729" sldId="256"/>
            <ac:picMk id="4" creationId="{87BA5842-70CF-464B-85AF-BCB7155F690C}"/>
          </ac:picMkLst>
        </pc:picChg>
        <pc:picChg chg="add mod">
          <ac:chgData name="Park Seowon" userId="d5ccc89873ad7a67" providerId="LiveId" clId="{EAFD0A04-1721-4601-98FB-FA6F944FD64C}" dt="2021-02-16T11:03:41.259" v="137" actId="14100"/>
          <ac:picMkLst>
            <pc:docMk/>
            <pc:sldMk cId="3243540729" sldId="256"/>
            <ac:picMk id="4" creationId="{D59EE4CA-18F4-4BD9-9EBC-BE2A2DE62651}"/>
          </ac:picMkLst>
        </pc:picChg>
        <pc:picChg chg="del mod">
          <ac:chgData name="Park Seowon" userId="d5ccc89873ad7a67" providerId="LiveId" clId="{EAFD0A04-1721-4601-98FB-FA6F944FD64C}" dt="2021-02-07T10:51:21.689" v="11" actId="478"/>
          <ac:picMkLst>
            <pc:docMk/>
            <pc:sldMk cId="3243540729" sldId="256"/>
            <ac:picMk id="5" creationId="{4967DE9D-706D-424B-B8F3-93B3DF0626D4}"/>
          </ac:picMkLst>
        </pc:picChg>
        <pc:picChg chg="add del mod topLvl">
          <ac:chgData name="Park Seowon" userId="d5ccc89873ad7a67" providerId="LiveId" clId="{EAFD0A04-1721-4601-98FB-FA6F944FD64C}" dt="2021-02-09T05:23:03.873" v="127" actId="478"/>
          <ac:picMkLst>
            <pc:docMk/>
            <pc:sldMk cId="3243540729" sldId="256"/>
            <ac:picMk id="5" creationId="{6B480E6F-C083-4924-9C3C-2F1B51293B66}"/>
          </ac:picMkLst>
        </pc:picChg>
        <pc:picChg chg="del">
          <ac:chgData name="Park Seowon" userId="d5ccc89873ad7a67" providerId="LiveId" clId="{EAFD0A04-1721-4601-98FB-FA6F944FD64C}" dt="2021-02-07T10:51:22.540" v="12" actId="478"/>
          <ac:picMkLst>
            <pc:docMk/>
            <pc:sldMk cId="3243540729" sldId="256"/>
            <ac:picMk id="7" creationId="{1B5A4D61-3F3A-42D7-9475-F67C738FC763}"/>
          </ac:picMkLst>
        </pc:picChg>
        <pc:picChg chg="add mod">
          <ac:chgData name="Park Seowon" userId="d5ccc89873ad7a67" providerId="LiveId" clId="{EAFD0A04-1721-4601-98FB-FA6F944FD64C}" dt="2021-02-07T11:51:16.330" v="72" actId="164"/>
          <ac:picMkLst>
            <pc:docMk/>
            <pc:sldMk cId="3243540729" sldId="256"/>
            <ac:picMk id="12" creationId="{2F17F7EC-2B63-4A35-8E87-3A181ADE9842}"/>
          </ac:picMkLst>
        </pc:picChg>
        <pc:picChg chg="add mod">
          <ac:chgData name="Park Seowon" userId="d5ccc89873ad7a67" providerId="LiveId" clId="{EAFD0A04-1721-4601-98FB-FA6F944FD64C}" dt="2021-02-07T11:55:04.536" v="119" actId="164"/>
          <ac:picMkLst>
            <pc:docMk/>
            <pc:sldMk cId="3243540729" sldId="256"/>
            <ac:picMk id="21" creationId="{57EB0D82-AD18-4A72-867C-A9417E55C9EF}"/>
          </ac:picMkLst>
        </pc:picChg>
        <pc:cxnChg chg="del">
          <ac:chgData name="Park Seowon" userId="d5ccc89873ad7a67" providerId="LiveId" clId="{EAFD0A04-1721-4601-98FB-FA6F944FD64C}" dt="2021-02-06T13:43:07.656" v="2" actId="478"/>
          <ac:cxnSpMkLst>
            <pc:docMk/>
            <pc:sldMk cId="3243540729" sldId="256"/>
            <ac:cxnSpMk id="9" creationId="{4B639148-3F48-4137-88BB-79B55AFFF3BD}"/>
          </ac:cxnSpMkLst>
        </pc:cxnChg>
        <pc:cxnChg chg="add mod">
          <ac:chgData name="Park Seowon" userId="d5ccc89873ad7a67" providerId="LiveId" clId="{EAFD0A04-1721-4601-98FB-FA6F944FD64C}" dt="2021-02-09T05:23:03.873" v="127" actId="478"/>
          <ac:cxnSpMkLst>
            <pc:docMk/>
            <pc:sldMk cId="3243540729" sldId="256"/>
            <ac:cxnSpMk id="16" creationId="{B6855975-01C2-41A6-BFF6-520F11801597}"/>
          </ac:cxnSpMkLst>
        </pc:cxnChg>
        <pc:cxnChg chg="add del mod">
          <ac:chgData name="Park Seowon" userId="d5ccc89873ad7a67" providerId="LiveId" clId="{EAFD0A04-1721-4601-98FB-FA6F944FD64C}" dt="2021-02-07T11:53:21.771" v="115" actId="478"/>
          <ac:cxnSpMkLst>
            <pc:docMk/>
            <pc:sldMk cId="3243540729" sldId="256"/>
            <ac:cxnSpMk id="19" creationId="{F44DABF3-3062-463E-AACE-4F39C01CB4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6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8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63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12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78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03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55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7A55-C034-487A-9858-E13959EF4DAC}" type="datetimeFigureOut">
              <a:rPr lang="ko-KR" altLang="en-US" smtClean="0"/>
              <a:t>2021-02-16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CB24-F87E-4EC7-BAA8-84E0179E35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99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B84C71-A99E-4E79-BB50-92463CD01B8F}"/>
              </a:ext>
            </a:extLst>
          </p:cNvPr>
          <p:cNvSpPr txBox="1"/>
          <p:nvPr/>
        </p:nvSpPr>
        <p:spPr>
          <a:xfrm>
            <a:off x="3905450" y="4057530"/>
            <a:ext cx="1482995" cy="2228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13" dirty="0"/>
              <a:t>TB_SIMPLEBOARD</a:t>
            </a:r>
            <a:endParaRPr lang="ko-KR" altLang="en-US" sz="1013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F1D7CB-254F-4C9C-9563-CBDA650B0C95}"/>
              </a:ext>
            </a:extLst>
          </p:cNvPr>
          <p:cNvGrpSpPr/>
          <p:nvPr/>
        </p:nvGrpSpPr>
        <p:grpSpPr>
          <a:xfrm>
            <a:off x="642591" y="4161811"/>
            <a:ext cx="2309960" cy="1275340"/>
            <a:chOff x="609600" y="3983358"/>
            <a:chExt cx="2354474" cy="151893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17F7EC-2B63-4A35-8E87-3A181ADE9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226952"/>
              <a:ext cx="2354474" cy="12753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DDB138-CF58-4ED6-B718-76D35880F904}"/>
                </a:ext>
              </a:extLst>
            </p:cNvPr>
            <p:cNvSpPr txBox="1"/>
            <p:nvPr/>
          </p:nvSpPr>
          <p:spPr>
            <a:xfrm>
              <a:off x="609600" y="3983358"/>
              <a:ext cx="1522790" cy="24820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TB_COMMENT</a:t>
              </a:r>
              <a:endParaRPr lang="ko-KR" altLang="en-US" sz="1013" dirty="0"/>
            </a:p>
          </p:txBody>
        </p:sp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6855975-01C2-41A6-BFF6-520F1180159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952551" y="4853847"/>
            <a:ext cx="985028" cy="4789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B2E249-33DD-475B-86D1-55733E4D298E}"/>
              </a:ext>
            </a:extLst>
          </p:cNvPr>
          <p:cNvSpPr txBox="1"/>
          <p:nvPr/>
        </p:nvSpPr>
        <p:spPr>
          <a:xfrm>
            <a:off x="2831017" y="4579241"/>
            <a:ext cx="9154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POSTNO=NO</a:t>
            </a:r>
            <a:endParaRPr lang="ko-KR" altLang="en-US" sz="11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9FA0C7-6616-4A46-99F1-289596B43A4D}"/>
              </a:ext>
            </a:extLst>
          </p:cNvPr>
          <p:cNvGrpSpPr/>
          <p:nvPr/>
        </p:nvGrpSpPr>
        <p:grpSpPr>
          <a:xfrm>
            <a:off x="2085650" y="2776350"/>
            <a:ext cx="2479617" cy="1090543"/>
            <a:chOff x="2085650" y="2776350"/>
            <a:chExt cx="2479617" cy="10905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44A550-3B1F-444D-9514-9EDF9FD12F90}"/>
                </a:ext>
              </a:extLst>
            </p:cNvPr>
            <p:cNvSpPr txBox="1"/>
            <p:nvPr/>
          </p:nvSpPr>
          <p:spPr>
            <a:xfrm>
              <a:off x="2085650" y="2776350"/>
              <a:ext cx="1590875" cy="24820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13" dirty="0"/>
                <a:t>TB_MEMBER</a:t>
              </a:r>
              <a:endParaRPr lang="ko-KR" altLang="en-US" sz="1013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EB0D82-AD18-4A72-867C-A9417E55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8767" y="2990593"/>
              <a:ext cx="2476500" cy="8763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59EE4CA-18F4-4BD9-9EBC-BE2A2DE62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15" y="4266012"/>
            <a:ext cx="2139446" cy="15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</Words>
  <Application>Microsoft Office PowerPoint</Application>
  <PresentationFormat>A4 용지(210x297mm)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Seowon</dc:creator>
  <cp:lastModifiedBy>Park Seowon</cp:lastModifiedBy>
  <cp:revision>1</cp:revision>
  <dcterms:created xsi:type="dcterms:W3CDTF">2021-02-06T13:37:38Z</dcterms:created>
  <dcterms:modified xsi:type="dcterms:W3CDTF">2021-02-16T11:03:42Z</dcterms:modified>
</cp:coreProperties>
</file>