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74"/>
    <p:restoredTop sz="94654"/>
  </p:normalViewPr>
  <p:slideViewPr>
    <p:cSldViewPr snapToGrid="0" snapToObjects="1">
      <p:cViewPr>
        <p:scale>
          <a:sx n="145" d="100"/>
          <a:sy n="145" d="100"/>
        </p:scale>
        <p:origin x="-2184" y="-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C6308-F0A1-184E-97D3-102F9F726C14}" type="datetimeFigureOut">
              <a:rPr kumimoji="1" lang="ko-KR" altLang="en-US" smtClean="0"/>
              <a:t>2019. 5. 24.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1A9AB-1297-554F-ADD2-99C15C2B81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7731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1A9AB-1297-554F-ADD2-99C15C2B8140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1073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1A9AB-1297-554F-ADD2-99C15C2B8140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8934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1A9AB-1297-554F-ADD2-99C15C2B8140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0895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B90B-7836-424E-B23E-C1A8BECC573B}" type="datetimeFigureOut">
              <a:rPr kumimoji="1" lang="ko-KR" altLang="en-US" smtClean="0"/>
              <a:t>2019. 5. 24.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0329-0A8E-A640-BAB0-463C0836D9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736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B90B-7836-424E-B23E-C1A8BECC573B}" type="datetimeFigureOut">
              <a:rPr kumimoji="1" lang="ko-KR" altLang="en-US" smtClean="0"/>
              <a:t>2019. 5. 24.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0329-0A8E-A640-BAB0-463C0836D9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291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B90B-7836-424E-B23E-C1A8BECC573B}" type="datetimeFigureOut">
              <a:rPr kumimoji="1" lang="ko-KR" altLang="en-US" smtClean="0"/>
              <a:t>2019. 5. 24.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0329-0A8E-A640-BAB0-463C0836D9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965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B90B-7836-424E-B23E-C1A8BECC573B}" type="datetimeFigureOut">
              <a:rPr kumimoji="1" lang="ko-KR" altLang="en-US" smtClean="0"/>
              <a:t>2019. 5. 24.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0329-0A8E-A640-BAB0-463C0836D9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153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B90B-7836-424E-B23E-C1A8BECC573B}" type="datetimeFigureOut">
              <a:rPr kumimoji="1" lang="ko-KR" altLang="en-US" smtClean="0"/>
              <a:t>2019. 5. 24.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0329-0A8E-A640-BAB0-463C0836D9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527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B90B-7836-424E-B23E-C1A8BECC573B}" type="datetimeFigureOut">
              <a:rPr kumimoji="1" lang="ko-KR" altLang="en-US" smtClean="0"/>
              <a:t>2019. 5. 24.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0329-0A8E-A640-BAB0-463C0836D9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74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B90B-7836-424E-B23E-C1A8BECC573B}" type="datetimeFigureOut">
              <a:rPr kumimoji="1" lang="ko-KR" altLang="en-US" smtClean="0"/>
              <a:t>2019. 5. 24.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0329-0A8E-A640-BAB0-463C0836D9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765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B90B-7836-424E-B23E-C1A8BECC573B}" type="datetimeFigureOut">
              <a:rPr kumimoji="1" lang="ko-KR" altLang="en-US" smtClean="0"/>
              <a:t>2019. 5. 24.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0329-0A8E-A640-BAB0-463C0836D9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521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B90B-7836-424E-B23E-C1A8BECC573B}" type="datetimeFigureOut">
              <a:rPr kumimoji="1" lang="ko-KR" altLang="en-US" smtClean="0"/>
              <a:t>2019. 5. 24.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0329-0A8E-A640-BAB0-463C0836D9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70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B90B-7836-424E-B23E-C1A8BECC573B}" type="datetimeFigureOut">
              <a:rPr kumimoji="1" lang="ko-KR" altLang="en-US" smtClean="0"/>
              <a:t>2019. 5. 24.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0329-0A8E-A640-BAB0-463C0836D9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735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B90B-7836-424E-B23E-C1A8BECC573B}" type="datetimeFigureOut">
              <a:rPr kumimoji="1" lang="ko-KR" altLang="en-US" smtClean="0"/>
              <a:t>2019. 5. 24.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0329-0A8E-A640-BAB0-463C0836D9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155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7B90B-7836-424E-B23E-C1A8BECC573B}" type="datetimeFigureOut">
              <a:rPr kumimoji="1" lang="ko-KR" altLang="en-US" smtClean="0"/>
              <a:t>2019. 5. 24.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F0329-0A8E-A640-BAB0-463C0836D9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889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et.docer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Architecture Diagram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4434244"/>
            <a:ext cx="9144000" cy="1655762"/>
          </a:xfrm>
        </p:spPr>
        <p:txBody>
          <a:bodyPr/>
          <a:lstStyle/>
          <a:p>
            <a:r>
              <a:rPr kumimoji="1" lang="ko-KR" altLang="en-US" dirty="0" smtClean="0"/>
              <a:t>시큐어 코딩 기반 블록체인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반</a:t>
            </a:r>
            <a:endParaRPr kumimoji="1" lang="en-US" altLang="ko-KR" dirty="0" smtClean="0"/>
          </a:p>
          <a:p>
            <a:r>
              <a:rPr kumimoji="1" lang="ko-KR" altLang="en-US" dirty="0" smtClean="0"/>
              <a:t>최 재 성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07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dirty="0" smtClean="0"/>
              <a:t>6. </a:t>
            </a:r>
            <a:r>
              <a:rPr kumimoji="1" lang="ko-KR" altLang="en-US" sz="3600" dirty="0" smtClean="0"/>
              <a:t>도커 레지스트리에서 내 루비웹이미지 받기</a:t>
            </a:r>
            <a:endParaRPr kumimoji="1" lang="ko-KR" altLang="en-US" sz="36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46" y="1444610"/>
            <a:ext cx="8371975" cy="5155840"/>
          </a:xfrm>
          <a:prstGeom prst="rect">
            <a:avLst/>
          </a:prstGeom>
        </p:spPr>
      </p:pic>
      <p:cxnSp>
        <p:nvCxnSpPr>
          <p:cNvPr id="26" name="직선 화살표 연결선 25"/>
          <p:cNvCxnSpPr/>
          <p:nvPr/>
        </p:nvCxnSpPr>
        <p:spPr>
          <a:xfrm flipH="1">
            <a:off x="3160295" y="5229726"/>
            <a:ext cx="42351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62893" y="494750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run</a:t>
            </a:r>
            <a:endParaRPr kumimoji="1"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5423234" y="5132173"/>
            <a:ext cx="1972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32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dirty="0" smtClean="0"/>
              <a:t>7. tomcat8 </a:t>
            </a:r>
            <a:r>
              <a:rPr kumimoji="1" lang="ko-KR" altLang="en-US" sz="3600" dirty="0" smtClean="0"/>
              <a:t>이미지 받아 웹 어플리케이션 추가하기</a:t>
            </a:r>
            <a:endParaRPr kumimoji="1"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371" y="1320552"/>
            <a:ext cx="7834086" cy="5537448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 flipV="1">
            <a:off x="4263242" y="3940238"/>
            <a:ext cx="3492829" cy="32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75813" y="375557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clone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18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334" y="1330325"/>
            <a:ext cx="6244116" cy="5537796"/>
          </a:xfr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dirty="0"/>
              <a:t>8</a:t>
            </a:r>
            <a:r>
              <a:rPr kumimoji="1" lang="en-US" altLang="ko-KR" sz="3600" dirty="0" smtClean="0"/>
              <a:t>. tomcat8 </a:t>
            </a:r>
            <a:r>
              <a:rPr kumimoji="1" lang="ko-KR" altLang="en-US" sz="3600" dirty="0" smtClean="0"/>
              <a:t>이미지 받아 웹 어플리케이션 추가하기</a:t>
            </a:r>
            <a:endParaRPr kumimoji="1" lang="ko-KR" altLang="en-US" sz="36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4097705" y="3293851"/>
            <a:ext cx="3115019" cy="284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62978" y="320944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clone</a:t>
            </a:r>
            <a:endParaRPr kumimoji="1"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243628" y="3394106"/>
            <a:ext cx="1045703" cy="697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5462752" y="5020582"/>
            <a:ext cx="5331" cy="584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800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9.</a:t>
            </a:r>
            <a:r>
              <a:rPr kumimoji="1" lang="ko-KR" altLang="en-US" dirty="0" smtClean="0"/>
              <a:t>도커 레지스트리에 </a:t>
            </a:r>
            <a:r>
              <a:rPr kumimoji="1" lang="en-US" altLang="ko-KR" dirty="0" smtClean="0"/>
              <a:t>tomcat </a:t>
            </a:r>
            <a:r>
              <a:rPr kumimoji="1" lang="ko-KR" altLang="en-US" dirty="0" smtClean="0"/>
              <a:t>배포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926" y="1336788"/>
            <a:ext cx="6287714" cy="5521212"/>
          </a:xfrm>
        </p:spPr>
      </p:pic>
      <p:cxnSp>
        <p:nvCxnSpPr>
          <p:cNvPr id="6" name="직선 화살표 연결선 5"/>
          <p:cNvCxnSpPr/>
          <p:nvPr/>
        </p:nvCxnSpPr>
        <p:spPr>
          <a:xfrm>
            <a:off x="5713046" y="4673600"/>
            <a:ext cx="1258277" cy="48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0" y="473121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push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7249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10.</a:t>
            </a:r>
            <a:r>
              <a:rPr kumimoji="1" lang="ko-KR" altLang="en-US" dirty="0" smtClean="0"/>
              <a:t>도커 레지스트리에 </a:t>
            </a:r>
            <a:r>
              <a:rPr kumimoji="1" lang="en-US" altLang="ko-KR" dirty="0" err="1" smtClean="0"/>
              <a:t>opneg</a:t>
            </a:r>
            <a:r>
              <a:rPr kumimoji="1" lang="ko-KR" altLang="en-US" dirty="0" smtClean="0"/>
              <a:t>받기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986" y="1374007"/>
            <a:ext cx="6221186" cy="5483993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 flipV="1">
            <a:off x="5846885" y="4765431"/>
            <a:ext cx="1389184" cy="43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90946" y="4980842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pull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965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1. Ubuntu 18</a:t>
            </a:r>
            <a:r>
              <a:rPr kumimoji="1" lang="ko-KR" altLang="en-US" dirty="0" smtClean="0"/>
              <a:t>에 </a:t>
            </a:r>
            <a:r>
              <a:rPr kumimoji="1" lang="en-US" altLang="ko-KR" dirty="0" err="1" smtClean="0"/>
              <a:t>docker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설치</a:t>
            </a:r>
            <a:endParaRPr kumimoji="1"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2926"/>
          </a:xfrm>
        </p:spPr>
        <p:txBody>
          <a:bodyPr>
            <a:normAutofit/>
          </a:bodyPr>
          <a:lstStyle/>
          <a:p>
            <a:r>
              <a:rPr kumimoji="1" lang="en-US" altLang="ko-KR" sz="1800" dirty="0" err="1" smtClean="0"/>
              <a:t>hostPC</a:t>
            </a:r>
            <a:r>
              <a:rPr kumimoji="1" lang="en-US" altLang="ko-KR" sz="1800" dirty="0" smtClean="0"/>
              <a:t>&gt;</a:t>
            </a:r>
            <a:r>
              <a:rPr kumimoji="1" lang="en-US" altLang="ko-KR" sz="1800" dirty="0" err="1" smtClean="0"/>
              <a:t>Vmware</a:t>
            </a:r>
            <a:r>
              <a:rPr kumimoji="1" lang="en-US" altLang="ko-KR" sz="1800" dirty="0" smtClean="0"/>
              <a:t>&gt;ubuntu18&gt;curl </a:t>
            </a:r>
            <a:r>
              <a:rPr kumimoji="1" lang="mr-IN" altLang="ko-KR" sz="1800" dirty="0" smtClean="0"/>
              <a:t>–</a:t>
            </a:r>
            <a:r>
              <a:rPr kumimoji="1" lang="en-US" altLang="ko-KR" sz="1800" dirty="0" err="1" smtClean="0"/>
              <a:t>fsSL</a:t>
            </a:r>
            <a:r>
              <a:rPr kumimoji="1" lang="en-US" altLang="ko-KR" sz="1800" dirty="0" smtClean="0"/>
              <a:t> </a:t>
            </a:r>
            <a:r>
              <a:rPr kumimoji="1" lang="en-US" altLang="ko-KR" sz="1800" dirty="0" smtClean="0">
                <a:hlinkClick r:id="rId2"/>
              </a:rPr>
              <a:t>https://get.docer.com/</a:t>
            </a:r>
            <a:r>
              <a:rPr kumimoji="1" lang="en-US" altLang="ko-KR" sz="1800" dirty="0" smtClean="0"/>
              <a:t>  | </a:t>
            </a:r>
            <a:r>
              <a:rPr kumimoji="1" lang="en-US" altLang="ko-KR" sz="1800" dirty="0" err="1" smtClean="0"/>
              <a:t>sudo</a:t>
            </a:r>
            <a:r>
              <a:rPr kumimoji="1" lang="en-US" altLang="ko-KR" sz="1800" dirty="0" smtClean="0"/>
              <a:t> </a:t>
            </a:r>
            <a:r>
              <a:rPr kumimoji="1" lang="en-US" altLang="ko-KR" sz="1800" dirty="0" err="1" smtClean="0"/>
              <a:t>sh</a:t>
            </a:r>
            <a:endParaRPr kumimoji="1" lang="ko-KR" altLang="en-US" sz="18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6692410" y="3071973"/>
            <a:ext cx="4684183" cy="3786027"/>
            <a:chOff x="7274103" y="3071972"/>
            <a:chExt cx="4684183" cy="3786027"/>
          </a:xfrm>
        </p:grpSpPr>
        <p:sp>
          <p:nvSpPr>
            <p:cNvPr id="7" name="직사각형 6"/>
            <p:cNvSpPr/>
            <p:nvPr/>
          </p:nvSpPr>
          <p:spPr>
            <a:xfrm>
              <a:off x="7274103" y="3071972"/>
              <a:ext cx="4602823" cy="3786027"/>
            </a:xfrm>
            <a:prstGeom prst="rect">
              <a:avLst/>
            </a:prstGeom>
            <a:effectLst>
              <a:softEdge rad="0"/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73183" y="3071972"/>
              <a:ext cx="1285103" cy="366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mtClean="0"/>
                <a:t>HOST PC</a:t>
              </a:r>
              <a:endParaRPr kumimoji="1"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92530" y="3398108"/>
              <a:ext cx="3521676" cy="308728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690984" y="3359798"/>
              <a:ext cx="1034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smtClean="0"/>
                <a:t>VMware</a:t>
              </a:r>
              <a:endParaRPr kumimoji="1"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229600" y="5622998"/>
              <a:ext cx="3435178" cy="80251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ko-KR" dirty="0" smtClean="0"/>
            </a:p>
            <a:p>
              <a:pPr algn="ctr"/>
              <a:endParaRPr kumimoji="1" lang="en-US" altLang="ko-KR" dirty="0"/>
            </a:p>
            <a:p>
              <a:pPr algn="ctr"/>
              <a:r>
                <a:rPr kumimoji="1" lang="en-US" altLang="ko-KR" dirty="0" smtClean="0"/>
                <a:t>Ubuntu 18</a:t>
              </a:r>
              <a:endParaRPr kumimoji="1"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235778" y="5213985"/>
              <a:ext cx="3435178" cy="370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Docker</a:t>
              </a:r>
              <a:endParaRPr kumimoji="1"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626440" y="5725472"/>
              <a:ext cx="2605134" cy="37070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terminal</a:t>
              </a:r>
              <a:endParaRPr kumimoji="1" lang="ko-KR" altLang="en-US" dirty="0"/>
            </a:p>
          </p:txBody>
        </p:sp>
      </p:grpSp>
      <p:cxnSp>
        <p:nvCxnSpPr>
          <p:cNvPr id="19" name="꺾인 연결선[E] 18"/>
          <p:cNvCxnSpPr>
            <a:stCxn id="27" idx="3"/>
            <a:endCxn id="13" idx="1"/>
          </p:cNvCxnSpPr>
          <p:nvPr/>
        </p:nvCxnSpPr>
        <p:spPr>
          <a:xfrm>
            <a:off x="4907809" y="4230412"/>
            <a:ext cx="2746276" cy="11689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567" y="3559639"/>
            <a:ext cx="4902242" cy="13415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202819" y="3254138"/>
            <a:ext cx="250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hlinkClick r:id="rId2"/>
              </a:rPr>
              <a:t>https://get.docer.com/</a:t>
            </a:r>
            <a:endParaRPr kumimoji="1"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94944" y="4007058"/>
            <a:ext cx="3523488" cy="446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Docker</a:t>
            </a:r>
            <a:endParaRPr kumimoji="1" lang="ko-KR" altLang="en-US" dirty="0"/>
          </a:p>
        </p:txBody>
      </p:sp>
      <p:cxnSp>
        <p:nvCxnSpPr>
          <p:cNvPr id="33" name="꺾인 연결선[E] 32"/>
          <p:cNvCxnSpPr/>
          <p:nvPr/>
        </p:nvCxnSpPr>
        <p:spPr>
          <a:xfrm rot="10800000">
            <a:off x="4907811" y="4597227"/>
            <a:ext cx="3136936" cy="1306335"/>
          </a:xfrm>
          <a:prstGeom prst="bentConnector3">
            <a:avLst>
              <a:gd name="adj1" fmla="val 713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829627" y="583959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curl</a:t>
            </a:r>
            <a:endParaRPr kumimoji="1" lang="ko-KR" altLang="en-US" dirty="0"/>
          </a:p>
        </p:txBody>
      </p:sp>
      <p:cxnSp>
        <p:nvCxnSpPr>
          <p:cNvPr id="45" name="꺾인 연결선[E] 44"/>
          <p:cNvCxnSpPr>
            <a:endCxn id="13" idx="3"/>
          </p:cNvCxnSpPr>
          <p:nvPr/>
        </p:nvCxnSpPr>
        <p:spPr>
          <a:xfrm rot="5400000" flipH="1" flipV="1">
            <a:off x="10521153" y="5528066"/>
            <a:ext cx="696838" cy="439382"/>
          </a:xfrm>
          <a:prstGeom prst="bentConnector4">
            <a:avLst>
              <a:gd name="adj1" fmla="val 36700"/>
              <a:gd name="adj2" fmla="val 3074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484864" y="506572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sh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465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2. Docker</a:t>
            </a:r>
            <a:r>
              <a:rPr kumimoji="1" lang="ko-KR" altLang="en-US" dirty="0" smtClean="0"/>
              <a:t>에 </a:t>
            </a:r>
            <a:r>
              <a:rPr kumimoji="1" lang="en-US" altLang="ko-KR" dirty="0" err="1" smtClean="0"/>
              <a:t>mysql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5.7</a:t>
            </a:r>
            <a:r>
              <a:rPr kumimoji="1" lang="ko-KR" altLang="en-US" dirty="0" smtClean="0"/>
              <a:t> 설치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가동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3370"/>
          </a:xfrm>
        </p:spPr>
        <p:txBody>
          <a:bodyPr>
            <a:normAutofit/>
          </a:bodyPr>
          <a:lstStyle/>
          <a:p>
            <a:r>
              <a:rPr kumimoji="1" lang="en-US" altLang="ko-KR" sz="1800" dirty="0" smtClean="0"/>
              <a:t>Host PC&gt;</a:t>
            </a:r>
            <a:r>
              <a:rPr kumimoji="1" lang="en-US" altLang="ko-KR" sz="1800" dirty="0" err="1" smtClean="0"/>
              <a:t>Vmware</a:t>
            </a:r>
            <a:r>
              <a:rPr kumimoji="1" lang="en-US" altLang="ko-KR" sz="1800" dirty="0" smtClean="0"/>
              <a:t>&gt;Ubuntu18&gt;</a:t>
            </a:r>
            <a:r>
              <a:rPr kumimoji="1" lang="en-US" altLang="ko-KR" sz="1800" dirty="0" err="1" smtClean="0"/>
              <a:t>docker</a:t>
            </a:r>
            <a:r>
              <a:rPr kumimoji="1" lang="en-US" altLang="ko-KR" sz="1800" dirty="0" smtClean="0"/>
              <a:t> run </a:t>
            </a:r>
            <a:r>
              <a:rPr kumimoji="1" lang="mr-IN" altLang="ko-KR" sz="1800" dirty="0" smtClean="0"/>
              <a:t>–</a:t>
            </a:r>
            <a:r>
              <a:rPr kumimoji="1" lang="en-US" altLang="ko-KR" sz="1800" dirty="0" smtClean="0"/>
              <a:t>d </a:t>
            </a:r>
            <a:r>
              <a:rPr kumimoji="1" lang="mr-IN" altLang="ko-KR" sz="1800" dirty="0" smtClean="0"/>
              <a:t>–</a:t>
            </a:r>
            <a:r>
              <a:rPr kumimoji="1" lang="en-US" altLang="ko-KR" sz="1800" dirty="0" smtClean="0"/>
              <a:t>p 3306:3306 </a:t>
            </a:r>
            <a:br>
              <a:rPr kumimoji="1" lang="en-US" altLang="ko-KR" sz="1800" dirty="0" smtClean="0"/>
            </a:br>
            <a:r>
              <a:rPr lang="mr-IN" altLang="ko-KR" sz="1800" dirty="0" smtClean="0"/>
              <a:t>–</a:t>
            </a:r>
            <a:r>
              <a:rPr lang="en-US" altLang="ko-KR" sz="1800" dirty="0" smtClean="0"/>
              <a:t>e MYSQL_ALLOW_EMPTY_PASSWORD=true --</a:t>
            </a:r>
            <a:r>
              <a:rPr lang="en-US" altLang="ko-KR" sz="1800" dirty="0"/>
              <a:t>name </a:t>
            </a:r>
            <a:r>
              <a:rPr lang="en-US" altLang="ko-KR" sz="1800" dirty="0" err="1"/>
              <a:t>mysql</a:t>
            </a:r>
            <a:r>
              <a:rPr lang="en-US" altLang="ko-KR" sz="1800" dirty="0"/>
              <a:t> mysql:5.7</a:t>
            </a:r>
            <a:r>
              <a:rPr lang="ko-KR" altLang="ko-KR" sz="1800" dirty="0" smtClean="0">
                <a:effectLst/>
              </a:rPr>
              <a:t> </a:t>
            </a:r>
            <a:endParaRPr kumimoji="1" lang="ko-KR" altLang="en-US" sz="1800" dirty="0"/>
          </a:p>
        </p:txBody>
      </p:sp>
      <p:grpSp>
        <p:nvGrpSpPr>
          <p:cNvPr id="32" name="그룹 31"/>
          <p:cNvGrpSpPr/>
          <p:nvPr/>
        </p:nvGrpSpPr>
        <p:grpSpPr>
          <a:xfrm>
            <a:off x="7481697" y="2949267"/>
            <a:ext cx="4602823" cy="3826722"/>
            <a:chOff x="7481697" y="2949267"/>
            <a:chExt cx="4602823" cy="3826722"/>
          </a:xfrm>
        </p:grpSpPr>
        <p:sp>
          <p:nvSpPr>
            <p:cNvPr id="5" name="직사각형 4"/>
            <p:cNvSpPr/>
            <p:nvPr/>
          </p:nvSpPr>
          <p:spPr>
            <a:xfrm>
              <a:off x="7481697" y="2989962"/>
              <a:ext cx="4602823" cy="3786027"/>
            </a:xfrm>
            <a:prstGeom prst="rect">
              <a:avLst/>
            </a:prstGeom>
            <a:effectLst>
              <a:softEdge rad="0"/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778721" y="2949267"/>
              <a:ext cx="1285103" cy="366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mtClean="0"/>
                <a:t>HOST PC</a:t>
              </a:r>
              <a:endParaRPr kumimoji="1"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400124" y="3316098"/>
              <a:ext cx="3521676" cy="308728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897891" y="3244308"/>
              <a:ext cx="1034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smtClean="0"/>
                <a:t>VMware</a:t>
              </a:r>
              <a:endParaRPr kumimoji="1"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437194" y="5972800"/>
              <a:ext cx="3435178" cy="37070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Ubuntu 18</a:t>
              </a:r>
              <a:endParaRPr kumimoji="1"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443372" y="4460789"/>
              <a:ext cx="3435178" cy="1041889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ko-KR" dirty="0" smtClean="0"/>
            </a:p>
            <a:p>
              <a:pPr algn="ctr"/>
              <a:endParaRPr kumimoji="1" lang="en-US" altLang="ko-KR" dirty="0"/>
            </a:p>
            <a:p>
              <a:pPr algn="ctr"/>
              <a:r>
                <a:rPr kumimoji="1" lang="en-US" altLang="ko-KR" dirty="0" smtClean="0"/>
                <a:t>Docker</a:t>
              </a:r>
              <a:endParaRPr kumimoji="1"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437194" y="5545399"/>
              <a:ext cx="3435178" cy="37070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terminal</a:t>
              </a:r>
              <a:endParaRPr kumimoji="1"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801800" y="4859741"/>
              <a:ext cx="2824056" cy="2531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 smtClean="0"/>
                <a:t>Mysql</a:t>
              </a:r>
              <a:endParaRPr kumimoji="1" lang="ko-KR" altLang="en-US" dirty="0"/>
            </a:p>
          </p:txBody>
        </p:sp>
      </p:grpSp>
      <p:cxnSp>
        <p:nvCxnSpPr>
          <p:cNvPr id="18" name="꺾인 연결선[E] 17"/>
          <p:cNvCxnSpPr>
            <a:stCxn id="20" idx="3"/>
          </p:cNvCxnSpPr>
          <p:nvPr/>
        </p:nvCxnSpPr>
        <p:spPr>
          <a:xfrm>
            <a:off x="3961281" y="3811404"/>
            <a:ext cx="4840519" cy="11703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121508" y="2920231"/>
            <a:ext cx="3839773" cy="1706719"/>
            <a:chOff x="838200" y="5151281"/>
            <a:chExt cx="3839773" cy="1706719"/>
          </a:xfrm>
        </p:grpSpPr>
        <p:grpSp>
          <p:nvGrpSpPr>
            <p:cNvPr id="24" name="그룹 23"/>
            <p:cNvGrpSpPr/>
            <p:nvPr/>
          </p:nvGrpSpPr>
          <p:grpSpPr>
            <a:xfrm>
              <a:off x="838200" y="5226908"/>
              <a:ext cx="3839773" cy="1631092"/>
              <a:chOff x="838200" y="4460788"/>
              <a:chExt cx="3839773" cy="23152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838200" y="4460788"/>
                <a:ext cx="3839773" cy="23152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437584" y="5372468"/>
                <a:ext cx="2641004" cy="49183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Mysql:5.7 (image)</a:t>
                </a:r>
                <a:endParaRPr kumimoji="1" lang="ko-KR" altLang="en-US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939965" y="5151281"/>
              <a:ext cx="1022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smtClean="0"/>
                <a:t>Registry</a:t>
              </a:r>
              <a:endParaRPr kumimoji="1" lang="ko-KR" altLang="en-US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557295" y="4320584"/>
            <a:ext cx="5195077" cy="1536473"/>
            <a:chOff x="3648680" y="4312417"/>
            <a:chExt cx="5195077" cy="1536473"/>
          </a:xfrm>
        </p:grpSpPr>
        <p:sp>
          <p:nvSpPr>
            <p:cNvPr id="26" name="TextBox 25"/>
            <p:cNvSpPr txBox="1"/>
            <p:nvPr/>
          </p:nvSpPr>
          <p:spPr>
            <a:xfrm>
              <a:off x="3648680" y="4648561"/>
              <a:ext cx="51950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-p : 3306-&gt;3306</a:t>
              </a:r>
            </a:p>
            <a:p>
              <a:r>
                <a:rPr kumimoji="1" lang="en-US" altLang="ko-KR" dirty="0" smtClean="0"/>
                <a:t>-e : MYSQL_ALLOW_EMPTY_PASSWORD=true</a:t>
              </a:r>
              <a:endParaRPr kumimoji="1" lang="en-US" altLang="ko-KR" dirty="0"/>
            </a:p>
            <a:p>
              <a:r>
                <a:rPr kumimoji="1" lang="en-US" altLang="ko-KR" dirty="0" smtClean="0"/>
                <a:t>--name : </a:t>
              </a:r>
              <a:r>
                <a:rPr kumimoji="1" lang="en-US" altLang="ko-KR" dirty="0" err="1" smtClean="0"/>
                <a:t>mysql</a:t>
              </a:r>
              <a:endParaRPr kumimoji="1" lang="en-US" altLang="ko-KR" dirty="0" smtClean="0"/>
            </a:p>
            <a:p>
              <a:endParaRPr kumimoji="1" lang="en-US" altLang="ko-KR" dirty="0" smtClean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15839" y="4312417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smtClean="0"/>
                <a:t>RUN</a:t>
              </a:r>
              <a:endParaRPr kumimoji="1" lang="ko-KR" altLang="en-US" dirty="0"/>
            </a:p>
          </p:txBody>
        </p:sp>
      </p:grpSp>
      <p:pic>
        <p:nvPicPr>
          <p:cNvPr id="33" name="Picture 2" descr="mage result for do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629" y="2404385"/>
            <a:ext cx="1142838" cy="97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86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3.Mysql database</a:t>
            </a:r>
            <a:r>
              <a:rPr kumimoji="1" lang="ko-KR" altLang="en-US" dirty="0" smtClean="0"/>
              <a:t> 생성</a:t>
            </a:r>
            <a:r>
              <a:rPr kumimoji="1" lang="ko-KR" altLang="en-US" dirty="0"/>
              <a:t>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table </a:t>
            </a:r>
            <a:r>
              <a:rPr kumimoji="1" lang="ko-KR" altLang="en-US" dirty="0" smtClean="0"/>
              <a:t>생성 </a:t>
            </a:r>
            <a:r>
              <a:rPr kumimoji="1" lang="en-US" altLang="ko-KR" dirty="0" smtClean="0"/>
              <a:t> </a:t>
            </a:r>
            <a:endParaRPr kumimoji="1"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" y="1501209"/>
            <a:ext cx="33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&lt;Container</a:t>
            </a:r>
            <a:r>
              <a:rPr kumimoji="1" lang="ko-KR" altLang="en-US" dirty="0" smtClean="0"/>
              <a:t>안에서 </a:t>
            </a:r>
            <a:r>
              <a:rPr kumimoji="1" lang="en-US" altLang="ko-KR" dirty="0" smtClean="0"/>
              <a:t>bash </a:t>
            </a:r>
            <a:r>
              <a:rPr kumimoji="1" lang="ko-KR" altLang="en-US" dirty="0" smtClean="0"/>
              <a:t>실행</a:t>
            </a:r>
            <a:r>
              <a:rPr kumimoji="1" lang="en-US" altLang="ko-KR" dirty="0" smtClean="0"/>
              <a:t>&gt;</a:t>
            </a:r>
            <a:endParaRPr kumimoji="1"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163149" y="1501209"/>
            <a:ext cx="3541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 smtClean="0"/>
              <a:t>docker</a:t>
            </a:r>
            <a:r>
              <a:rPr kumimoji="1" lang="en-US" altLang="ko-KR" dirty="0" smtClean="0"/>
              <a:t> exec </a:t>
            </a:r>
            <a:r>
              <a:rPr kumimoji="1" lang="mr-IN" altLang="ko-KR" dirty="0" smtClean="0"/>
              <a:t>–</a:t>
            </a:r>
            <a:r>
              <a:rPr kumimoji="1" lang="en-US" altLang="ko-KR" dirty="0" smtClean="0"/>
              <a:t>it </a:t>
            </a:r>
            <a:r>
              <a:rPr kumimoji="1" lang="en-US" altLang="ko-KR" dirty="0" err="1" smtClean="0"/>
              <a:t>mysql</a:t>
            </a:r>
            <a:r>
              <a:rPr kumimoji="1" lang="en-US" altLang="ko-KR" dirty="0" smtClean="0"/>
              <a:t> /bin/bash</a:t>
            </a:r>
            <a:endParaRPr kumimoji="1"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0" y="1908771"/>
            <a:ext cx="12192000" cy="49874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37506" y="2318455"/>
            <a:ext cx="5201393" cy="4348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9" name="Picture 2" descr="mage result for 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250" y="1870540"/>
            <a:ext cx="1048776" cy="89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7279573" y="2318455"/>
            <a:ext cx="4762005" cy="43484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1" name="Picture 4" descr="mage result for ubuntu linux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2651" y="1980298"/>
            <a:ext cx="848927" cy="67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7300895" y="2318454"/>
            <a:ext cx="105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Terminal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34390" y="2992581"/>
            <a:ext cx="4726379" cy="22828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34390" y="5476043"/>
            <a:ext cx="4726379" cy="811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422977" y="546647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images</a:t>
            </a:r>
            <a:endParaRPr kumimoji="1"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496442" y="2929274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 smtClean="0"/>
              <a:t>Mysql</a:t>
            </a:r>
            <a:r>
              <a:rPr kumimoji="1" lang="en-US" altLang="ko-KR" dirty="0" smtClean="0"/>
              <a:t> container</a:t>
            </a:r>
            <a:endParaRPr kumimoji="1"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187000" y="5697042"/>
            <a:ext cx="1421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 smtClean="0"/>
              <a:t>Mysql</a:t>
            </a:r>
            <a:r>
              <a:rPr kumimoji="1" lang="en-US" altLang="ko-KR" dirty="0" smtClean="0"/>
              <a:t> v.5.7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300895" y="265661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&gt;</a:t>
            </a:r>
            <a:endParaRPr kumimoji="1" lang="ko-KR" altLang="en-US" dirty="0"/>
          </a:p>
        </p:txBody>
      </p:sp>
      <p:sp>
        <p:nvSpPr>
          <p:cNvPr id="59" name="자기 디스크 58"/>
          <p:cNvSpPr/>
          <p:nvPr/>
        </p:nvSpPr>
        <p:spPr>
          <a:xfrm>
            <a:off x="779968" y="3358832"/>
            <a:ext cx="3363073" cy="1877668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942028" y="3288098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Database</a:t>
            </a:r>
            <a:endParaRPr kumimoji="1"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034649" y="4428338"/>
            <a:ext cx="962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smtClean="0"/>
              <a:t>/bin/bash</a:t>
            </a:r>
            <a:endParaRPr kumimoji="1" lang="ko-KR" altLang="en-US" sz="1400" dirty="0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5260770" y="4582227"/>
            <a:ext cx="2018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386452" y="4402501"/>
            <a:ext cx="145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Docker exec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220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1908771"/>
            <a:ext cx="12192000" cy="49874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3.Mysql database</a:t>
            </a:r>
            <a:r>
              <a:rPr kumimoji="1" lang="ko-KR" altLang="en-US" dirty="0" smtClean="0"/>
              <a:t> 생성</a:t>
            </a:r>
            <a:r>
              <a:rPr kumimoji="1" lang="ko-KR" altLang="en-US" dirty="0"/>
              <a:t>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table </a:t>
            </a:r>
            <a:r>
              <a:rPr kumimoji="1" lang="ko-KR" altLang="en-US" dirty="0" smtClean="0"/>
              <a:t>생성 </a:t>
            </a:r>
            <a:r>
              <a:rPr kumimoji="1" lang="en-US" altLang="ko-KR" dirty="0" smtClean="0"/>
              <a:t> </a:t>
            </a:r>
            <a:endParaRPr kumimoji="1"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37506" y="2318455"/>
            <a:ext cx="5201393" cy="4348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4" name="Picture 2" descr="mage result for 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250" y="1870540"/>
            <a:ext cx="1048776" cy="89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7279573" y="2318455"/>
            <a:ext cx="4762005" cy="43484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3" name="Picture 4" descr="mage result for ubuntu linux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2651" y="1980298"/>
            <a:ext cx="848927" cy="67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300895" y="2318454"/>
            <a:ext cx="105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Terminal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34390" y="2992581"/>
            <a:ext cx="4726379" cy="22828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34390" y="5476043"/>
            <a:ext cx="4726379" cy="811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422977" y="546647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images</a:t>
            </a:r>
            <a:endParaRPr kumimoji="1"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96442" y="2929274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 smtClean="0"/>
              <a:t>Mysql</a:t>
            </a:r>
            <a:r>
              <a:rPr kumimoji="1" lang="en-US" altLang="ko-KR" dirty="0" smtClean="0"/>
              <a:t> container</a:t>
            </a:r>
            <a:endParaRPr kumimoji="1"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187000" y="5697042"/>
            <a:ext cx="1421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 smtClean="0"/>
              <a:t>Mysql</a:t>
            </a:r>
            <a:r>
              <a:rPr kumimoji="1" lang="en-US" altLang="ko-KR" dirty="0" smtClean="0"/>
              <a:t> v.5.7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00895" y="265661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&gt;</a:t>
            </a:r>
            <a:endParaRPr kumimoji="1" lang="ko-KR" altLang="en-US" dirty="0"/>
          </a:p>
        </p:txBody>
      </p:sp>
      <p:sp>
        <p:nvSpPr>
          <p:cNvPr id="37" name="자기 디스크 36"/>
          <p:cNvSpPr/>
          <p:nvPr/>
        </p:nvSpPr>
        <p:spPr>
          <a:xfrm>
            <a:off x="779968" y="3358832"/>
            <a:ext cx="3363073" cy="1877668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942028" y="3288098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Database</a:t>
            </a:r>
            <a:endParaRPr kumimoji="1"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99270" y="3875513"/>
            <a:ext cx="22014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sz="1400" dirty="0" err="1" smtClean="0"/>
              <a:t>information_schema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en-US" altLang="ko-KR" sz="1400" dirty="0" err="1" smtClean="0"/>
              <a:t>Mysql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en-US" altLang="ko-KR" sz="1400" dirty="0" err="1" smtClean="0"/>
              <a:t>performance_schema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en-US" altLang="ko-KR" sz="1400" dirty="0" smtClean="0"/>
              <a:t>Sys</a:t>
            </a:r>
          </a:p>
          <a:p>
            <a:pPr marL="285750" indent="-285750">
              <a:buFontTx/>
              <a:buChar char="-"/>
            </a:pPr>
            <a:r>
              <a:rPr kumimoji="1" lang="en-US" altLang="ko-KR" sz="1400" dirty="0" smtClean="0">
                <a:solidFill>
                  <a:srgbClr val="FF0000"/>
                </a:solidFill>
              </a:rPr>
              <a:t>test</a:t>
            </a:r>
            <a:endParaRPr kumimoji="1"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5260770" y="4582227"/>
            <a:ext cx="2018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351038" y="3770774"/>
            <a:ext cx="1008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 smtClean="0"/>
              <a:t>Create;</a:t>
            </a:r>
          </a:p>
          <a:p>
            <a:r>
              <a:rPr kumimoji="1" lang="en-US" altLang="ko-KR" sz="1400" dirty="0" smtClean="0"/>
              <a:t>Insert;</a:t>
            </a:r>
          </a:p>
          <a:p>
            <a:r>
              <a:rPr kumimoji="1" lang="en-US" altLang="ko-KR" sz="1400" dirty="0" smtClean="0"/>
              <a:t>Select;</a:t>
            </a:r>
          </a:p>
          <a:p>
            <a:r>
              <a:rPr kumimoji="1" lang="en-US" altLang="ko-KR" sz="1400" dirty="0" smtClean="0"/>
              <a:t>Show;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86452" y="4402501"/>
            <a:ext cx="145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Docker exec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16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908771"/>
            <a:ext cx="12192000" cy="49874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37506" y="2318455"/>
            <a:ext cx="5201393" cy="4348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" name="Picture 2" descr="mage result for 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250" y="1870540"/>
            <a:ext cx="1048776" cy="89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279573" y="2318455"/>
            <a:ext cx="4762005" cy="43484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Picture 4" descr="mage result for ubuntu linux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2651" y="1980298"/>
            <a:ext cx="848927" cy="67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300895" y="2318454"/>
            <a:ext cx="105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Terminal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58142" y="6053885"/>
            <a:ext cx="4726379" cy="572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21170" y="5986916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smtClean="0"/>
              <a:t>images</a:t>
            </a:r>
            <a:endParaRPr kumimoji="1"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220335" y="6155281"/>
            <a:ext cx="1421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 smtClean="0"/>
              <a:t>Mysql</a:t>
            </a:r>
            <a:r>
              <a:rPr kumimoji="1" lang="en-US" altLang="ko-KR" dirty="0" smtClean="0"/>
              <a:t> v.5.7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00895" y="265661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&gt;</a:t>
            </a:r>
            <a:endParaRPr kumimoji="1"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5321173" y="5543427"/>
            <a:ext cx="2018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505729" y="4589264"/>
            <a:ext cx="4850370" cy="1423676"/>
            <a:chOff x="523192" y="3936366"/>
            <a:chExt cx="4850370" cy="1423676"/>
          </a:xfrm>
        </p:grpSpPr>
        <p:sp>
          <p:nvSpPr>
            <p:cNvPr id="10" name="직사각형 9"/>
            <p:cNvSpPr/>
            <p:nvPr/>
          </p:nvSpPr>
          <p:spPr>
            <a:xfrm>
              <a:off x="523192" y="3999673"/>
              <a:ext cx="4815444" cy="136036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85244" y="3936366"/>
              <a:ext cx="1888318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ko-KR" dirty="0" err="1" smtClean="0"/>
                <a:t>Mysql</a:t>
              </a:r>
              <a:r>
                <a:rPr kumimoji="1" lang="en-US" altLang="ko-KR" dirty="0" smtClean="0"/>
                <a:t> container</a:t>
              </a:r>
              <a:endParaRPr kumimoji="1" lang="ko-KR" altLang="en-US" dirty="0"/>
            </a:p>
          </p:txBody>
        </p:sp>
        <p:sp>
          <p:nvSpPr>
            <p:cNvPr id="16" name="자기 디스크 15"/>
            <p:cNvSpPr/>
            <p:nvPr/>
          </p:nvSpPr>
          <p:spPr>
            <a:xfrm>
              <a:off x="768770" y="4365925"/>
              <a:ext cx="3312807" cy="880842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30830" y="4295190"/>
              <a:ext cx="1169706" cy="3077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ko-KR" sz="1400" dirty="0" smtClean="0"/>
                <a:t>Database</a:t>
              </a:r>
              <a:endParaRPr kumimoji="1"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66802" y="4648088"/>
              <a:ext cx="2128223" cy="6617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ko-KR" sz="900" dirty="0" smtClean="0"/>
                <a:t>- </a:t>
              </a:r>
              <a:r>
                <a:rPr kumimoji="1" lang="en-US" altLang="ko-KR" sz="700" dirty="0" err="1"/>
                <a:t>i</a:t>
              </a:r>
              <a:r>
                <a:rPr kumimoji="1" lang="en-US" altLang="ko-KR" sz="700" dirty="0" err="1" smtClean="0"/>
                <a:t>nformation_schema</a:t>
              </a:r>
              <a:endParaRPr kumimoji="1" lang="en-US" altLang="ko-KR" sz="700" dirty="0" smtClean="0"/>
            </a:p>
            <a:p>
              <a:r>
                <a:rPr kumimoji="1" lang="en-US" altLang="ko-KR" sz="700" dirty="0" smtClean="0"/>
                <a:t>- </a:t>
              </a:r>
              <a:r>
                <a:rPr kumimoji="1" lang="en-US" altLang="ko-KR" sz="700" dirty="0" err="1" smtClean="0"/>
                <a:t>mysql</a:t>
              </a:r>
              <a:endParaRPr kumimoji="1" lang="en-US" altLang="ko-KR" sz="700" dirty="0" smtClean="0"/>
            </a:p>
            <a:p>
              <a:r>
                <a:rPr kumimoji="1" lang="en-US" altLang="ko-KR" sz="700" dirty="0" smtClean="0"/>
                <a:t>- </a:t>
              </a:r>
              <a:r>
                <a:rPr kumimoji="1" lang="en-US" altLang="ko-KR" sz="700" dirty="0" err="1"/>
                <a:t>p</a:t>
              </a:r>
              <a:r>
                <a:rPr kumimoji="1" lang="en-US" altLang="ko-KR" sz="700" dirty="0" err="1" smtClean="0"/>
                <a:t>erformance_schema</a:t>
              </a:r>
              <a:endParaRPr kumimoji="1" lang="en-US" altLang="ko-KR" sz="700" dirty="0" smtClean="0"/>
            </a:p>
            <a:p>
              <a:r>
                <a:rPr kumimoji="1" lang="en-US" altLang="ko-KR" sz="700" dirty="0" smtClean="0"/>
                <a:t>- Sys</a:t>
              </a:r>
              <a:br>
                <a:rPr kumimoji="1" lang="en-US" altLang="ko-KR" sz="700" dirty="0" smtClean="0"/>
              </a:br>
              <a:r>
                <a:rPr kumimoji="1" lang="en-US" altLang="ko-KR" sz="700" dirty="0" smtClean="0"/>
                <a:t>- test</a:t>
              </a:r>
              <a:endParaRPr kumimoji="1" lang="ko-KR" altLang="en-US" sz="7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38733" y="4433829"/>
              <a:ext cx="1027808" cy="7386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ko-KR" sz="1400" dirty="0" smtClean="0"/>
                <a:t>Create;</a:t>
              </a:r>
            </a:p>
            <a:p>
              <a:r>
                <a:rPr kumimoji="1" lang="en-US" altLang="ko-KR" sz="1400" dirty="0" smtClean="0"/>
                <a:t>Insert;</a:t>
              </a:r>
            </a:p>
            <a:p>
              <a:r>
                <a:rPr kumimoji="1" lang="en-US" altLang="ko-KR" sz="1400" dirty="0" smtClean="0"/>
                <a:t>Select;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300895" y="5329511"/>
            <a:ext cx="144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Docker stop</a:t>
            </a:r>
            <a:endParaRPr kumimoji="1"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5367649" y="6339947"/>
            <a:ext cx="2018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39976" y="6162183"/>
            <a:ext cx="15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Docker </a:t>
            </a:r>
            <a:r>
              <a:rPr kumimoji="1" lang="en-US" altLang="ko-KR" dirty="0" err="1" smtClean="0"/>
              <a:t>rmi</a:t>
            </a:r>
            <a:r>
              <a:rPr kumimoji="1" lang="en-US" altLang="ko-KR" dirty="0" smtClean="0"/>
              <a:t> -f</a:t>
            </a:r>
            <a:endParaRPr kumimoji="1"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43592" y="2720352"/>
            <a:ext cx="4726379" cy="11519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43592" y="3973724"/>
            <a:ext cx="4726379" cy="5721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506620" y="3906755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smtClean="0"/>
              <a:t>images</a:t>
            </a:r>
            <a:endParaRPr kumimoji="1"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205785" y="4075120"/>
            <a:ext cx="1421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 smtClean="0"/>
              <a:t>Mysql</a:t>
            </a:r>
            <a:r>
              <a:rPr kumimoji="1" lang="en-US" altLang="ko-KR" dirty="0" smtClean="0"/>
              <a:t> v.5.7 </a:t>
            </a: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5321173" y="4321370"/>
            <a:ext cx="2018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00895" y="4123372"/>
            <a:ext cx="13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Docker run</a:t>
            </a:r>
            <a:endParaRPr kumimoji="1"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88831" y="2651444"/>
            <a:ext cx="188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 smtClean="0"/>
              <a:t>Mysql</a:t>
            </a:r>
            <a:r>
              <a:rPr kumimoji="1" lang="en-US" altLang="ko-KR" dirty="0" smtClean="0"/>
              <a:t> container</a:t>
            </a:r>
            <a:endParaRPr kumimoji="1" lang="ko-KR" altLang="en-US" dirty="0"/>
          </a:p>
        </p:txBody>
      </p:sp>
      <p:sp>
        <p:nvSpPr>
          <p:cNvPr id="33" name="자기 디스크 32"/>
          <p:cNvSpPr/>
          <p:nvPr/>
        </p:nvSpPr>
        <p:spPr>
          <a:xfrm>
            <a:off x="684072" y="2961112"/>
            <a:ext cx="3197594" cy="84390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890149" y="2970541"/>
            <a:ext cx="828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smtClean="0"/>
              <a:t>Database</a:t>
            </a:r>
            <a:endParaRPr kumimoji="1" lang="ko-KR" altLang="en-US" sz="1200" dirty="0"/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5321173" y="3296340"/>
            <a:ext cx="2018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300651" y="3101899"/>
            <a:ext cx="13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Docker run</a:t>
            </a:r>
            <a:endParaRPr kumimoji="1" lang="ko-KR" altLang="en-US" dirty="0"/>
          </a:p>
        </p:txBody>
      </p:sp>
      <p:sp>
        <p:nvSpPr>
          <p:cNvPr id="39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R" dirty="0" smtClean="0"/>
              <a:t>3.Mysql database</a:t>
            </a:r>
            <a:r>
              <a:rPr kumimoji="1" lang="ko-KR" altLang="en-US" dirty="0" smtClean="0"/>
              <a:t> 생성</a:t>
            </a:r>
            <a:r>
              <a:rPr kumimoji="1" lang="ko-KR" altLang="en-US" dirty="0"/>
              <a:t>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table </a:t>
            </a:r>
            <a:r>
              <a:rPr kumimoji="1" lang="ko-KR" altLang="en-US" dirty="0" smtClean="0"/>
              <a:t>생성 </a:t>
            </a:r>
            <a:r>
              <a:rPr kumimoji="1" lang="en-US" altLang="ko-KR" dirty="0" smtClean="0"/>
              <a:t>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68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3.Nginx</a:t>
            </a:r>
            <a:r>
              <a:rPr kumimoji="1" lang="ko-KR" altLang="en-US" dirty="0" smtClean="0"/>
              <a:t> 설치</a:t>
            </a:r>
            <a:r>
              <a:rPr kumimoji="1" lang="en-US" altLang="ko-KR" dirty="0" smtClean="0"/>
              <a:t>	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7506" y="2318455"/>
            <a:ext cx="5201393" cy="4348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Picture 2" descr="mage result for 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250" y="1870540"/>
            <a:ext cx="1048776" cy="89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34390" y="5476043"/>
            <a:ext cx="4726379" cy="811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22977" y="546647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images</a:t>
            </a:r>
            <a:endParaRPr kumimoji="1"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61336" y="569704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nginx</a:t>
            </a:r>
            <a:endParaRPr kumimoji="1"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279573" y="2318455"/>
            <a:ext cx="4762005" cy="43484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Picture 4" descr="mage result for ubuntu linux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2651" y="1980298"/>
            <a:ext cx="848927" cy="67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300895" y="2318454"/>
            <a:ext cx="105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Terminal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00895" y="265661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&gt;</a:t>
            </a:r>
            <a:endParaRPr kumimoji="1"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5349834" y="5924311"/>
            <a:ext cx="2018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51079" y="5739645"/>
            <a:ext cx="137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Docker pull</a:t>
            </a:r>
            <a:endParaRPr kumimoji="1"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801424" y="3284377"/>
            <a:ext cx="3145153" cy="3247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044056" y="3253200"/>
            <a:ext cx="19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~/</a:t>
            </a:r>
            <a:r>
              <a:rPr kumimoji="1" lang="en-US" altLang="ko-KR" dirty="0" err="1" smtClean="0"/>
              <a:t>my_nginx_web</a:t>
            </a:r>
            <a:endParaRPr kumimoji="1"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21863" y="3491584"/>
            <a:ext cx="4726379" cy="1886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5332276" y="4451987"/>
            <a:ext cx="2018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33521" y="4267321"/>
            <a:ext cx="13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Docker run</a:t>
            </a:r>
            <a:endParaRPr kumimoji="1"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96442" y="3436169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Nginx container</a:t>
            </a:r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63217" y="4117230"/>
            <a:ext cx="4134421" cy="11433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49756" y="4504246"/>
            <a:ext cx="396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Nginx</a:t>
            </a:r>
            <a:r>
              <a:rPr kumimoji="1" lang="ko-KR" altLang="en-US" dirty="0" smtClean="0"/>
              <a:t>컨테이너에 설치되어있는 파일</a:t>
            </a:r>
            <a:endParaRPr kumimoji="1" lang="ko-KR" altLang="en-US" dirty="0"/>
          </a:p>
        </p:txBody>
      </p:sp>
      <p:cxnSp>
        <p:nvCxnSpPr>
          <p:cNvPr id="28" name="직선 화살표 연결선 27"/>
          <p:cNvCxnSpPr>
            <a:stCxn id="26" idx="3"/>
          </p:cNvCxnSpPr>
          <p:nvPr/>
        </p:nvCxnSpPr>
        <p:spPr>
          <a:xfrm flipV="1">
            <a:off x="4997638" y="4688047"/>
            <a:ext cx="4324492" cy="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16958" y="4607864"/>
            <a:ext cx="2988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-v $(</a:t>
            </a:r>
            <a:r>
              <a:rPr kumimoji="1" lang="en-US" altLang="ko-KR" sz="1400" dirty="0" err="1" smtClean="0"/>
              <a:t>pwd</a:t>
            </a:r>
            <a:r>
              <a:rPr kumimoji="1" lang="en-US" altLang="ko-KR" sz="1400" dirty="0" smtClean="0"/>
              <a:t>):/</a:t>
            </a:r>
            <a:r>
              <a:rPr kumimoji="1" lang="en-US" altLang="ko-KR" sz="1400" dirty="0" err="1" smtClean="0"/>
              <a:t>usr</a:t>
            </a:r>
            <a:r>
              <a:rPr kumimoji="1" lang="en-US" altLang="ko-KR" sz="1400" dirty="0" smtClean="0"/>
              <a:t>/share/</a:t>
            </a:r>
            <a:r>
              <a:rPr kumimoji="1" lang="en-US" altLang="ko-KR" sz="1400" dirty="0" err="1" smtClean="0"/>
              <a:t>nginx</a:t>
            </a:r>
            <a:r>
              <a:rPr kumimoji="1" lang="en-US" altLang="ko-KR" sz="1400" dirty="0" smtClean="0"/>
              <a:t>/</a:t>
            </a:r>
            <a:r>
              <a:rPr kumimoji="1" lang="en-US" altLang="ko-KR" sz="1400" dirty="0" err="1" smtClean="0"/>
              <a:t>html:ro</a:t>
            </a:r>
            <a:endParaRPr kumimoji="1"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878160" y="4098580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/</a:t>
            </a:r>
            <a:r>
              <a:rPr kumimoji="1" lang="en-US" altLang="ko-KR" dirty="0" err="1" smtClean="0"/>
              <a:t>usr</a:t>
            </a:r>
            <a:r>
              <a:rPr kumimoji="1" lang="en-US" altLang="ko-KR" dirty="0" smtClean="0"/>
              <a:t>/share/</a:t>
            </a:r>
            <a:r>
              <a:rPr kumimoji="1" lang="en-US" altLang="ko-KR" dirty="0" err="1" smtClean="0"/>
              <a:t>nginx</a:t>
            </a:r>
            <a:r>
              <a:rPr kumimoji="1" lang="en-US" altLang="ko-KR" dirty="0" smtClean="0"/>
              <a:t>/</a:t>
            </a:r>
            <a:r>
              <a:rPr kumimoji="1" lang="en-US" altLang="ko-KR" dirty="0" err="1" smtClean="0"/>
              <a:t>html:ro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63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 smtClean="0"/>
              <a:t>4. </a:t>
            </a:r>
            <a:r>
              <a:rPr kumimoji="1" lang="ko-KR" altLang="en-US" sz="4000" dirty="0" smtClean="0"/>
              <a:t>루비로 간단한 웹어플리케이션 만들어보기</a:t>
            </a:r>
            <a:endParaRPr kumimoji="1" lang="ko-KR" altLang="en-US" sz="40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568" y="1353400"/>
            <a:ext cx="7919453" cy="5504600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>
            <a:off x="6272463" y="2999874"/>
            <a:ext cx="1283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6272463" y="3352800"/>
            <a:ext cx="1283369" cy="930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555959" y="3336758"/>
            <a:ext cx="770020" cy="128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622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 smtClean="0"/>
              <a:t>5. </a:t>
            </a:r>
            <a:r>
              <a:rPr kumimoji="1" lang="ko-KR" altLang="en-US" sz="4000" dirty="0" smtClean="0"/>
              <a:t>루비웹 배포하기</a:t>
            </a:r>
            <a:endParaRPr kumimoji="1" lang="ko-KR" altLang="en-US" sz="4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90" y="1408009"/>
            <a:ext cx="7920789" cy="5449991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5823284" y="3015916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900863" y="3360821"/>
            <a:ext cx="8021" cy="92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5967663" y="5213684"/>
            <a:ext cx="14598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32884" y="521368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push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968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271</Words>
  <Application>Microsoft Macintosh PowerPoint</Application>
  <PresentationFormat>와이드스크린</PresentationFormat>
  <Paragraphs>110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Mangal</vt:lpstr>
      <vt:lpstr>Arial</vt:lpstr>
      <vt:lpstr>Office 테마</vt:lpstr>
      <vt:lpstr>Architecture Diagram</vt:lpstr>
      <vt:lpstr>1. Ubuntu 18에 docker 설치</vt:lpstr>
      <vt:lpstr>2. Docker에 mysql 5.7 설치, 가동</vt:lpstr>
      <vt:lpstr>3.Mysql database 생성 / table 생성  </vt:lpstr>
      <vt:lpstr>3.Mysql database 생성 / table 생성  </vt:lpstr>
      <vt:lpstr>3.Mysql database 생성 / table 생성  </vt:lpstr>
      <vt:lpstr>3.Nginx 설치 </vt:lpstr>
      <vt:lpstr>4. 루비로 간단한 웹어플리케이션 만들어보기</vt:lpstr>
      <vt:lpstr>5. 루비웹 배포하기</vt:lpstr>
      <vt:lpstr>6. 도커 레지스트리에서 내 루비웹이미지 받기</vt:lpstr>
      <vt:lpstr>7. tomcat8 이미지 받아 웹 어플리케이션 추가하기</vt:lpstr>
      <vt:lpstr>8. tomcat8 이미지 받아 웹 어플리케이션 추가하기</vt:lpstr>
      <vt:lpstr>9.도커 레지스트리에 tomcat 배포</vt:lpstr>
      <vt:lpstr>10.도커 레지스트리에 opneg받기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Diagram</dc:title>
  <dc:creator>Microsoft Office 사용자</dc:creator>
  <cp:lastModifiedBy>Microsoft Office 사용자</cp:lastModifiedBy>
  <cp:revision>27</cp:revision>
  <dcterms:created xsi:type="dcterms:W3CDTF">2019-05-24T01:39:05Z</dcterms:created>
  <dcterms:modified xsi:type="dcterms:W3CDTF">2019-05-24T10:11:37Z</dcterms:modified>
</cp:coreProperties>
</file>