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dhesh Otari" userId="6a21fa8eb38d3ac1" providerId="LiveId" clId="{59A55830-8A2F-4ABD-A1FA-EA68A54B0A8A}"/>
    <pc:docChg chg="undo custSel modSld">
      <pc:chgData name="Siddhesh Otari" userId="6a21fa8eb38d3ac1" providerId="LiveId" clId="{59A55830-8A2F-4ABD-A1FA-EA68A54B0A8A}" dt="2022-10-20T14:54:30.377" v="1633"/>
      <pc:docMkLst>
        <pc:docMk/>
      </pc:docMkLst>
      <pc:sldChg chg="addSp modSp mod">
        <pc:chgData name="Siddhesh Otari" userId="6a21fa8eb38d3ac1" providerId="LiveId" clId="{59A55830-8A2F-4ABD-A1FA-EA68A54B0A8A}" dt="2022-10-20T14:54:30.377" v="1633"/>
        <pc:sldMkLst>
          <pc:docMk/>
          <pc:sldMk cId="3978298949" sldId="256"/>
        </pc:sldMkLst>
        <pc:graphicFrameChg chg="mod modGraphic">
          <ac:chgData name="Siddhesh Otari" userId="6a21fa8eb38d3ac1" providerId="LiveId" clId="{59A55830-8A2F-4ABD-A1FA-EA68A54B0A8A}" dt="2022-10-20T14:54:30.377" v="1633"/>
          <ac:graphicFrameMkLst>
            <pc:docMk/>
            <pc:sldMk cId="3978298949" sldId="256"/>
            <ac:graphicFrameMk id="6" creationId="{3710B982-AC8A-1B9C-8AAE-1B419A808F53}"/>
          </ac:graphicFrameMkLst>
        </pc:graphicFrameChg>
        <pc:graphicFrameChg chg="add mod">
          <ac:chgData name="Siddhesh Otari" userId="6a21fa8eb38d3ac1" providerId="LiveId" clId="{59A55830-8A2F-4ABD-A1FA-EA68A54B0A8A}" dt="2022-10-20T14:45:10.751" v="1369"/>
          <ac:graphicFrameMkLst>
            <pc:docMk/>
            <pc:sldMk cId="3978298949" sldId="256"/>
            <ac:graphicFrameMk id="8" creationId="{780B8831-0B17-5738-27A6-0B0727E8A830}"/>
          </ac:graphicFrameMkLst>
        </pc:graphicFrameChg>
      </pc:sldChg>
    </pc:docChg>
  </pc:docChgLst>
  <pc:docChgLst>
    <pc:chgData name="Siddhesh Otari" userId="6a21fa8eb38d3ac1" providerId="LiveId" clId="{C8222123-F2DD-4AB1-8A9A-401DACB60DE8}"/>
    <pc:docChg chg="undo custSel addSld modSld">
      <pc:chgData name="Siddhesh Otari" userId="6a21fa8eb38d3ac1" providerId="LiveId" clId="{C8222123-F2DD-4AB1-8A9A-401DACB60DE8}" dt="2022-12-01T14:47:52.153" v="46" actId="20577"/>
      <pc:docMkLst>
        <pc:docMk/>
      </pc:docMkLst>
      <pc:sldChg chg="modSp mod">
        <pc:chgData name="Siddhesh Otari" userId="6a21fa8eb38d3ac1" providerId="LiveId" clId="{C8222123-F2DD-4AB1-8A9A-401DACB60DE8}" dt="2022-12-01T14:47:52.153" v="46" actId="20577"/>
        <pc:sldMkLst>
          <pc:docMk/>
          <pc:sldMk cId="3978298949" sldId="256"/>
        </pc:sldMkLst>
        <pc:graphicFrameChg chg="mod modGraphic">
          <ac:chgData name="Siddhesh Otari" userId="6a21fa8eb38d3ac1" providerId="LiveId" clId="{C8222123-F2DD-4AB1-8A9A-401DACB60DE8}" dt="2022-12-01T14:47:52.153" v="46" actId="20577"/>
          <ac:graphicFrameMkLst>
            <pc:docMk/>
            <pc:sldMk cId="3978298949" sldId="256"/>
            <ac:graphicFrameMk id="6" creationId="{3710B982-AC8A-1B9C-8AAE-1B419A808F53}"/>
          </ac:graphicFrameMkLst>
        </pc:graphicFrameChg>
      </pc:sldChg>
      <pc:sldChg chg="addSp delSp modSp new mod">
        <pc:chgData name="Siddhesh Otari" userId="6a21fa8eb38d3ac1" providerId="LiveId" clId="{C8222123-F2DD-4AB1-8A9A-401DACB60DE8}" dt="2022-12-01T14:46:01.300" v="41" actId="14100"/>
        <pc:sldMkLst>
          <pc:docMk/>
          <pc:sldMk cId="427046130" sldId="257"/>
        </pc:sldMkLst>
        <pc:spChg chg="del">
          <ac:chgData name="Siddhesh Otari" userId="6a21fa8eb38d3ac1" providerId="LiveId" clId="{C8222123-F2DD-4AB1-8A9A-401DACB60DE8}" dt="2022-12-01T14:41:10.783" v="3" actId="478"/>
          <ac:spMkLst>
            <pc:docMk/>
            <pc:sldMk cId="427046130" sldId="257"/>
            <ac:spMk id="2" creationId="{8DAB393A-C74F-2A6F-2D64-FBD6027B064F}"/>
          </ac:spMkLst>
        </pc:spChg>
        <pc:spChg chg="mod">
          <ac:chgData name="Siddhesh Otari" userId="6a21fa8eb38d3ac1" providerId="LiveId" clId="{C8222123-F2DD-4AB1-8A9A-401DACB60DE8}" dt="2022-12-01T14:41:19.309" v="5" actId="14100"/>
          <ac:spMkLst>
            <pc:docMk/>
            <pc:sldMk cId="427046130" sldId="257"/>
            <ac:spMk id="3" creationId="{85F92CFE-4EF6-FA4B-C562-899BC0517FA6}"/>
          </ac:spMkLst>
        </pc:spChg>
        <pc:graphicFrameChg chg="add mod modGraphic">
          <ac:chgData name="Siddhesh Otari" userId="6a21fa8eb38d3ac1" providerId="LiveId" clId="{C8222123-F2DD-4AB1-8A9A-401DACB60DE8}" dt="2022-12-01T14:46:01.300" v="41" actId="14100"/>
          <ac:graphicFrameMkLst>
            <pc:docMk/>
            <pc:sldMk cId="427046130" sldId="257"/>
            <ac:graphicFrameMk id="4" creationId="{76C20E64-406C-2B9C-3F45-5F0FB880325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41487-0A06-204E-4109-60DAC1606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7E288E-EC28-0A04-2BBA-6DF230522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66224-B172-F7E4-FE3E-DB5D9EEA3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CDFA-37A1-4D17-8CA1-67075CFA3858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9DD94-7625-EEF6-9180-E14D0F505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651D5-5AEF-05E4-1DB4-18DFC6B14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2682-0C48-4FCC-849A-52FE7629F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540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F36DF-F094-08E6-2F00-8AD6A03AE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4A570-7853-78B7-D2B5-B79AA5BC4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D0B39-C9A1-8911-69D4-0A9EECF14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CDFA-37A1-4D17-8CA1-67075CFA3858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EB00C-F3CE-8719-2F60-853A8AB42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B9ED3-888D-7715-DEBF-53B6E882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2682-0C48-4FCC-849A-52FE7629F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283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F39521-4881-399A-4776-832D316E93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55B231-AF7F-2813-4C5C-D50DD259D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D479C-A2B3-DF67-F8FF-DA96DD3DB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CDFA-37A1-4D17-8CA1-67075CFA3858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33100-0C5E-FCEC-A38A-CB4AC95A7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81C89-44A1-C428-5D4C-14FB58696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2682-0C48-4FCC-849A-52FE7629F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064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5505D-10F3-1ABC-2F50-3DE24EF64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D9A50-65EE-F139-E5AC-922DE8549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C7A7E-D28C-DE5B-8682-497A4BF63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CDFA-37A1-4D17-8CA1-67075CFA3858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49952-519E-619C-5525-8A4F39BD9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A2714-63B1-8E7C-8826-2F7E3DEF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2682-0C48-4FCC-849A-52FE7629F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629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B48A8-86FB-0FE3-FF6A-B32D90882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A9B84-6B58-4923-EB4B-5F097AB00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9B772-409C-600E-EE20-67BD6A364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CDFA-37A1-4D17-8CA1-67075CFA3858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D7FD9-C59D-3C8D-2613-163A95DBB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741DB-6185-7A5F-81D6-364B198B4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2682-0C48-4FCC-849A-52FE7629F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27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2A685-133B-13C1-C60A-582484CEC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40F0F-9A95-1870-15D5-85A9F01E41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534EB1-121F-B15A-9C4A-F89D02DF9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83868-DE2F-2F73-1DE8-26D7A0ADF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CDFA-37A1-4D17-8CA1-67075CFA3858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312C0-B116-5381-E1A9-B3B7F115B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F426B-DDDF-D56C-E2C0-EF982EE81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2682-0C48-4FCC-849A-52FE7629F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172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BA6AF-C61B-9E65-EFEB-7CB561A93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28380-066B-DC5B-4DAF-717D8F938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CC59E8-0758-9E72-DC87-3CD779B5C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3C93D5-2898-83D6-AB61-BB1465104A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7DD53B-97B8-CD7B-5246-BBB99B1AB3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D297C8-54EB-83BC-8E82-9963582CE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CDFA-37A1-4D17-8CA1-67075CFA3858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0E0CEC-5B69-463C-354C-E72E015C6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D6DF37-CE6A-D033-08B4-8931C04CB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2682-0C48-4FCC-849A-52FE7629F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195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63368-40F6-0C50-08A4-3FC3DDA6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2E3F9B-21A5-7C81-49FD-C9FFA1BDA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CDFA-37A1-4D17-8CA1-67075CFA3858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E97D0C-B088-4E2C-98D5-34567D518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E7D81F-CD98-13C3-3DEB-4303FF2A2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2682-0C48-4FCC-849A-52FE7629F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456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4B3CE0-18A3-E0C8-55DA-2D0ECC4AB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CDFA-37A1-4D17-8CA1-67075CFA3858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F0CACA-D3B1-A86E-B636-53B406F30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0AE749-EC28-7418-F149-09C77B6AE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2682-0C48-4FCC-849A-52FE7629F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2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39605-8DA2-9908-A802-E456A778B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AA4E8-ABAE-FB58-F599-AD9829C56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F4C4E1-C494-92B1-2444-CC985A011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A8174-0D72-951E-64C2-ED701F2EF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CDFA-37A1-4D17-8CA1-67075CFA3858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E9381-4E72-6814-12A6-2EDA046BA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6013-E274-7D62-7F27-9F2111112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2682-0C48-4FCC-849A-52FE7629F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084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7B33B-C38C-7CD3-7F4C-CBC58659F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E98D5A-9980-4F27-8B16-1FAF880C5D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AEBC8-3AF0-DF84-A341-C525D34F5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AAFA6-A29F-2997-8042-993138C62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CDFA-37A1-4D17-8CA1-67075CFA3858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23414-2F53-FDD9-821A-45C2FEC24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BEA41-C9C6-C4D8-6077-D828040BE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2682-0C48-4FCC-849A-52FE7629F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96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7F6BCC-9835-4712-2101-F42A7D81D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EEF3D-D4E4-3E94-79F2-1C6CA0AE9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91901-5E3C-4655-C6FF-8E5C4B161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1CDFA-37A1-4D17-8CA1-67075CFA3858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62DCB-1671-0EF6-E50A-4E32A55CCE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49890-AB5E-4A70-06D6-9B1259224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E2682-0C48-4FCC-849A-52FE7629F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628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BFF2023-0E6F-598A-AC0C-204FDE0459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0635" y="555811"/>
            <a:ext cx="10936941" cy="5827060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710B982-AC8A-1B9C-8AAE-1B419A808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001612"/>
              </p:ext>
            </p:extLst>
          </p:nvPr>
        </p:nvGraphicFramePr>
        <p:xfrm>
          <a:off x="304800" y="233082"/>
          <a:ext cx="11582399" cy="6223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813">
                  <a:extLst>
                    <a:ext uri="{9D8B030D-6E8A-4147-A177-3AD203B41FA5}">
                      <a16:colId xmlns:a16="http://schemas.microsoft.com/office/drawing/2014/main" val="3213234460"/>
                    </a:ext>
                  </a:extLst>
                </a:gridCol>
                <a:gridCol w="1753265">
                  <a:extLst>
                    <a:ext uri="{9D8B030D-6E8A-4147-A177-3AD203B41FA5}">
                      <a16:colId xmlns:a16="http://schemas.microsoft.com/office/drawing/2014/main" val="3035849550"/>
                    </a:ext>
                  </a:extLst>
                </a:gridCol>
                <a:gridCol w="2128466">
                  <a:extLst>
                    <a:ext uri="{9D8B030D-6E8A-4147-A177-3AD203B41FA5}">
                      <a16:colId xmlns:a16="http://schemas.microsoft.com/office/drawing/2014/main" val="2445766069"/>
                    </a:ext>
                  </a:extLst>
                </a:gridCol>
                <a:gridCol w="2013173">
                  <a:extLst>
                    <a:ext uri="{9D8B030D-6E8A-4147-A177-3AD203B41FA5}">
                      <a16:colId xmlns:a16="http://schemas.microsoft.com/office/drawing/2014/main" val="2384660874"/>
                    </a:ext>
                  </a:extLst>
                </a:gridCol>
                <a:gridCol w="2580764">
                  <a:extLst>
                    <a:ext uri="{9D8B030D-6E8A-4147-A177-3AD203B41FA5}">
                      <a16:colId xmlns:a16="http://schemas.microsoft.com/office/drawing/2014/main" val="2691737538"/>
                    </a:ext>
                  </a:extLst>
                </a:gridCol>
                <a:gridCol w="2367918">
                  <a:extLst>
                    <a:ext uri="{9D8B030D-6E8A-4147-A177-3AD203B41FA5}">
                      <a16:colId xmlns:a16="http://schemas.microsoft.com/office/drawing/2014/main" val="2704468816"/>
                    </a:ext>
                  </a:extLst>
                </a:gridCol>
              </a:tblGrid>
              <a:tr h="57985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Role in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Interest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Impact/Influence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Main Expectations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043419"/>
                  </a:ext>
                </a:extLst>
              </a:tr>
              <a:tr h="678713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Walt Disney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Investor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Generate 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Positive Social 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Creating a world class theme park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536983"/>
                  </a:ext>
                </a:extLst>
              </a:tr>
              <a:tr h="678713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Government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Approval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Regulations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 boost tourism industry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482327"/>
                  </a:ext>
                </a:extLst>
              </a:tr>
              <a:tr h="678713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Project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 manage the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 complete project on-time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Managing Dead 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Successful completion of 3 aspects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7030"/>
                  </a:ext>
                </a:extLst>
              </a:tr>
              <a:tr h="96959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Safety 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Ensure Proper safety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Safety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Making sure all the rules and regulations followed correctly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Zero Accidents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459917"/>
                  </a:ext>
                </a:extLst>
              </a:tr>
              <a:tr h="678713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Ride Designers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Designing the 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Create unique designs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Offering lifetime experience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World wide recognition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974093"/>
                  </a:ext>
                </a:extLst>
              </a:tr>
              <a:tr h="315309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Land Owners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Providing lands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Earning money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Providing land with a clean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883183"/>
                  </a:ext>
                </a:extLst>
              </a:tr>
              <a:tr h="422763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Operations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884723"/>
                  </a:ext>
                </a:extLst>
              </a:tr>
              <a:tr h="678713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Hygiene 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Standardize cleanliness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Cleanliness is a 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Make sure everything is clean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Providing Healthy and safe environment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058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8298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92CFE-4EF6-FA4B-C562-899BC051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487680"/>
            <a:ext cx="11155680" cy="5943600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76C20E64-406C-2B9C-3F45-5F0FB8803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265767"/>
              </p:ext>
            </p:extLst>
          </p:nvPr>
        </p:nvGraphicFramePr>
        <p:xfrm>
          <a:off x="304800" y="233082"/>
          <a:ext cx="11582400" cy="6270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814">
                  <a:extLst>
                    <a:ext uri="{9D8B030D-6E8A-4147-A177-3AD203B41FA5}">
                      <a16:colId xmlns:a16="http://schemas.microsoft.com/office/drawing/2014/main" val="3213234460"/>
                    </a:ext>
                  </a:extLst>
                </a:gridCol>
                <a:gridCol w="1753265">
                  <a:extLst>
                    <a:ext uri="{9D8B030D-6E8A-4147-A177-3AD203B41FA5}">
                      <a16:colId xmlns:a16="http://schemas.microsoft.com/office/drawing/2014/main" val="3035849550"/>
                    </a:ext>
                  </a:extLst>
                </a:gridCol>
                <a:gridCol w="2128466">
                  <a:extLst>
                    <a:ext uri="{9D8B030D-6E8A-4147-A177-3AD203B41FA5}">
                      <a16:colId xmlns:a16="http://schemas.microsoft.com/office/drawing/2014/main" val="2445766069"/>
                    </a:ext>
                  </a:extLst>
                </a:gridCol>
                <a:gridCol w="2013173">
                  <a:extLst>
                    <a:ext uri="{9D8B030D-6E8A-4147-A177-3AD203B41FA5}">
                      <a16:colId xmlns:a16="http://schemas.microsoft.com/office/drawing/2014/main" val="2384660874"/>
                    </a:ext>
                  </a:extLst>
                </a:gridCol>
                <a:gridCol w="2580764">
                  <a:extLst>
                    <a:ext uri="{9D8B030D-6E8A-4147-A177-3AD203B41FA5}">
                      <a16:colId xmlns:a16="http://schemas.microsoft.com/office/drawing/2014/main" val="2691737538"/>
                    </a:ext>
                  </a:extLst>
                </a:gridCol>
                <a:gridCol w="2367918">
                  <a:extLst>
                    <a:ext uri="{9D8B030D-6E8A-4147-A177-3AD203B41FA5}">
                      <a16:colId xmlns:a16="http://schemas.microsoft.com/office/drawing/2014/main" val="2704468816"/>
                    </a:ext>
                  </a:extLst>
                </a:gridCol>
              </a:tblGrid>
              <a:tr h="62710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Role in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Interest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Impact/Influence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Main Expectations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043419"/>
                  </a:ext>
                </a:extLst>
              </a:tr>
              <a:tr h="781417"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Getting entertained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Getting world class experience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500307"/>
                  </a:ext>
                </a:extLst>
              </a:tr>
              <a:tr h="486737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133901"/>
                  </a:ext>
                </a:extLst>
              </a:tr>
              <a:tr h="781417">
                <a:tc>
                  <a:txBody>
                    <a:bodyPr/>
                    <a:lstStyle/>
                    <a:p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Environment 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Analysis of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 not violate environment norms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Green Regulations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Environment friendly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76129"/>
                  </a:ext>
                </a:extLst>
              </a:tr>
              <a:tr h="781417"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Equipment Supplier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Supply Equipment's related to rides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Generate 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Provide delivery 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Satisfying clients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859928"/>
                  </a:ext>
                </a:extLst>
              </a:tr>
              <a:tr h="781417"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Maintenance staff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Maintain rides on a timely basis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Zero percent down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Minimum wear and tear of rides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Keep the rides safe to 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886268"/>
                  </a:ext>
                </a:extLst>
              </a:tr>
              <a:tr h="781417">
                <a:tc>
                  <a:txBody>
                    <a:bodyPr/>
                    <a:lstStyle/>
                    <a:p>
                      <a:r>
                        <a:rPr lang="en-IN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Construction 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Hire contractors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construct the basic structure of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Time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Generate Revenue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498442"/>
                  </a:ext>
                </a:extLst>
              </a:tr>
              <a:tr h="1116310">
                <a:tc>
                  <a:txBody>
                    <a:bodyPr/>
                    <a:lstStyle/>
                    <a:p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Marketing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 present the theme park more aesthetically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Making the park popular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Pitching the ideas to investors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Gaining popularity for the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195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46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239</Words>
  <Application>Microsoft Office PowerPoint</Application>
  <PresentationFormat>Widescreen</PresentationFormat>
  <Paragraphs>91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Siddhesh Otari</dc:creator>
  <cp:lastModifiedBy>Siddhesh Otari</cp:lastModifiedBy>
  <cp:revision>1</cp:revision>
  <dcterms:created xsi:type="dcterms:W3CDTF">2022-10-20T14:11:18Z</dcterms:created>
  <dcterms:modified xsi:type="dcterms:W3CDTF">2022-12-01T14:48:04Z</dcterms:modified>
</cp:coreProperties>
</file>