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57" r:id="rId4"/>
    <p:sldId id="261" r:id="rId5"/>
    <p:sldId id="26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4660"/>
  </p:normalViewPr>
  <p:slideViewPr>
    <p:cSldViewPr>
      <p:cViewPr varScale="1">
        <p:scale>
          <a:sx n="97" d="100"/>
          <a:sy n="97" d="100"/>
        </p:scale>
        <p:origin x="25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-36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B2A64A1-CC54-0249-81D0-DCEAEEAA1F1D}" type="datetimeFigureOut">
              <a:rPr lang="en-US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9E66BC6-4F1B-1445-9C06-308A4799D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C36A94-0E5C-C448-8DF6-4BD4A21D412B}" type="datetimeFigureOut">
              <a:rPr lang="en-US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6FD59D0-6DB8-C14A-944A-205A84A03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8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5284B0-ABBC-0543-80E2-CF726A51895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FD59D0-6DB8-C14A-944A-205A84A03FA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1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4CA4-F0AD-CCE1-3CD3-236F182FC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FC715-F53B-14BF-B3D8-00679EB88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F570-23F8-0024-A7E6-7F9BBF17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4DB1C-E3ED-D74C-A97C-6B8AACC5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E65BF-DBF3-15D5-FE3E-4592D346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3AC21-DC8C-D544-8151-A8A54CA91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A241-2475-C5A9-8D52-97C67C6D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003FE-7084-5472-31BB-D0F7C146E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79B63-ACCB-A6EF-B940-681D72C0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C0BA6-909A-605D-651B-61AB8AFE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5790-588A-05D2-1C99-2E57455E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05DCEA-89E6-5D4E-B2EB-1D46D51BD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F0626-27B2-5DCE-B228-AD1776C1A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797C6-F8C0-CA32-44EF-AA41AD6E2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A79A-7D37-3DAA-51E1-99671C99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2ED2E-FBEA-7893-64DF-FA0445D0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11CA-F261-3E3C-81FD-92F323C9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11497-AEC7-B74D-A138-1D7D8415C9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7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3D77-89D0-B857-5899-C0FF7988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42B3-A507-2ADC-B07F-E18FAA484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9C1AF-6213-3581-7359-65B4A6AF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B203-68ED-5FB7-3128-8EFAF667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93A7-0E83-7E5E-CA61-9F924260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85722-278C-6244-8172-0EC582E36E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1D61-07C4-402A-81A7-5D688F0D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72683-177D-9433-AF34-7241E785B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DE4E2-0C34-45BE-D646-1AA5F039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5638-7CA6-8367-DDB3-2E1DEF5A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7CFE4-4918-6D4B-98C1-5FCABA05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EB7D0-BAC9-1F4A-B64F-5DF60C4EE3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21C3-63FD-F587-23B2-52AB7016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4A5D-7F9F-2DDC-335A-BF5E8460A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37C90-95F0-AC68-0D01-A6BAE1693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28B9B-E481-22AE-E8D3-17819C9B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0F294-62E5-DDB9-CAAA-A75407C1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3D22D-AC51-8D77-B7C8-189CDED3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6493E-0C61-4949-BF7B-226FA9048D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9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094F-999C-4C27-2A85-75B489A7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94801-5838-8C63-5EC5-5D5805EA8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E8954-EB34-D8F8-A668-6C71C3B64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4DCDA-0B1D-B2F0-A0AD-D5B944EF2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21EB1-6515-193C-49F8-F007B2FF0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9254B-B7F8-C798-77F3-6DC835CB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9DF46-F742-4663-3F06-F8C3BFB8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629B0-34AB-D294-E939-90FFC3AC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73551-7A4B-AA43-8737-7C3D16D4C9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8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E04E-4AD2-B1DE-0915-49017E54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8F477-6166-708F-8374-441278F5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A50F5-4517-99E0-7656-6CDDE23E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751FC-8A55-80B7-8DE8-8AF9A820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4EE22-2F59-1342-B7E4-E05BB95BB2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32A7F-13E0-4CA7-83DD-7EFD8CDA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DEA36-38D4-7453-C7F6-AAD66767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02AA4-CF2A-29FA-18E4-199A1092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4C4555-50A1-B340-8961-7F1C1ACEE9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7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822A-2300-2499-CE78-227F1BEB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029B-25B6-A54D-0FAA-CA7783B2C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FFFD5-9D94-3273-B161-AB9CE89BA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69C3A-10F4-C2A2-D65C-5E9A6E84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C5510-3940-B9AD-E939-8AA657CB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D5055-F682-E04D-D8B4-E7FB4D7C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EBACB-3B6F-2744-908F-D2030440FE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6C19-75D0-B726-5D3B-B574E3E4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AEBE1-9440-5057-D6E3-1062D03A9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5079C-B35B-A6BB-4768-B3AF99F06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B801A-0949-EFA5-B704-418904D2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AC95F-3D62-6515-87CF-7CAB25EB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27208-3143-2590-2A49-F58DB4DB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372AB-4391-C54B-960C-DF12F276E1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2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3DD3F-7FF0-C587-E647-20FD35DE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6DCD-74F9-A590-C750-BFB145941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5D66E-B804-FE02-4622-9D1A0897D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2ED18-D3E0-1D6F-F5ED-4BFAD5E4C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034A-3243-E20C-2991-5A3F3DEE5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37BC20-F178-134C-9AA4-2A78975174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6FAF54A-F17E-7839-696E-8B4A197C749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7" y="0"/>
            <a:ext cx="9140027" cy="116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nstga_vrt_CMYK_gld_wht_rev.eps">
            <a:extLst>
              <a:ext uri="{FF2B5EF4-FFF2-40B4-BE49-F238E27FC236}">
                <a16:creationId xmlns:a16="http://schemas.microsoft.com/office/drawing/2014/main" id="{3B2ADE0A-AB03-6988-0D47-8E32648710E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-36513"/>
            <a:ext cx="1533525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70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1"/>
            <a:ext cx="7772400" cy="762000"/>
          </a:xfrm>
        </p:spPr>
        <p:txBody>
          <a:bodyPr/>
          <a:lstStyle/>
          <a:p>
            <a:pPr eaLnBrk="1" hangingPunct="1"/>
            <a:r>
              <a:rPr lang="en-US" u="sng" dirty="0">
                <a:latin typeface="Arial" charset="0"/>
                <a:ea typeface="ＭＳ Ｐゴシック" charset="0"/>
                <a:cs typeface="ＭＳ Ｐゴシック" charset="0"/>
              </a:rPr>
              <a:t>Role of an Analyst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209800"/>
            <a:ext cx="8382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Assignment 3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INFO 8136 W-24 Section 1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Descriptive Analysis</a:t>
            </a:r>
          </a:p>
          <a:p>
            <a:pPr algn="l" eaLnBrk="1" hangingPunct="1">
              <a:lnSpc>
                <a:spcPct val="90000"/>
              </a:lnSpc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 eaLnBrk="1" hangingPunct="1">
              <a:lnSpc>
                <a:spcPct val="90000"/>
              </a:lnSpc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 eaLnBrk="1" hangingPunct="1">
              <a:lnSpc>
                <a:spcPct val="90000"/>
              </a:lnSpc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 eaLnBrk="1" hangingPunct="1">
              <a:lnSpc>
                <a:spcPct val="90000"/>
              </a:lnSpc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Done By: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Siddhesh Otari - 8934061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371A-0AFB-EC56-EE7F-4EA8B3C6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5400"/>
            <a:ext cx="7886700" cy="700089"/>
          </a:xfrm>
        </p:spPr>
        <p:txBody>
          <a:bodyPr/>
          <a:lstStyle/>
          <a:p>
            <a:r>
              <a:rPr lang="en-IN" b="1" u="sng" dirty="0"/>
              <a:t>List of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720C-9FC1-8E7B-785B-224C17EB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7399"/>
            <a:ext cx="7886700" cy="4343401"/>
          </a:xfrm>
        </p:spPr>
        <p:txBody>
          <a:bodyPr>
            <a:normAutofit/>
          </a:bodyPr>
          <a:lstStyle/>
          <a:p>
            <a:r>
              <a:rPr lang="en-IN" dirty="0"/>
              <a:t>City ID</a:t>
            </a:r>
          </a:p>
          <a:p>
            <a:r>
              <a:rPr lang="en-IN" dirty="0"/>
              <a:t>City Name</a:t>
            </a:r>
          </a:p>
          <a:p>
            <a:r>
              <a:rPr lang="en-IN" dirty="0"/>
              <a:t>Year</a:t>
            </a:r>
          </a:p>
          <a:p>
            <a:r>
              <a:rPr lang="en-IN" dirty="0"/>
              <a:t>Month</a:t>
            </a:r>
          </a:p>
          <a:p>
            <a:r>
              <a:rPr lang="en-IN" dirty="0"/>
              <a:t>Total Employment</a:t>
            </a:r>
          </a:p>
          <a:p>
            <a:r>
              <a:rPr lang="en-IN" dirty="0"/>
              <a:t>Goods-Producing Sector</a:t>
            </a:r>
          </a:p>
          <a:p>
            <a:r>
              <a:rPr lang="en-IN" dirty="0"/>
              <a:t>Services producing sector</a:t>
            </a:r>
          </a:p>
          <a:p>
            <a:r>
              <a:rPr lang="en-IN" dirty="0"/>
              <a:t>Public Administration</a:t>
            </a:r>
          </a:p>
          <a:p>
            <a:r>
              <a:rPr lang="en-IN" dirty="0"/>
              <a:t>Total Population</a:t>
            </a:r>
          </a:p>
          <a:p>
            <a:r>
              <a:rPr lang="en-IN" dirty="0"/>
              <a:t>Latitude</a:t>
            </a:r>
          </a:p>
          <a:p>
            <a:r>
              <a:rPr lang="en-IN" dirty="0"/>
              <a:t>Longitudes</a:t>
            </a:r>
          </a:p>
        </p:txBody>
      </p:sp>
    </p:spTree>
    <p:extLst>
      <p:ext uri="{BB962C8B-B14F-4D97-AF65-F5344CB8AC3E}">
        <p14:creationId xmlns:p14="http://schemas.microsoft.com/office/powerpoint/2010/main" val="39979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71600"/>
            <a:ext cx="7886700" cy="838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Explanation about the selected metrics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590800"/>
            <a:ext cx="8610600" cy="40386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Total Employment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latin typeface="Arial" charset="0"/>
                <a:ea typeface="ＭＳ Ｐゴシック" charset="0"/>
                <a:cs typeface="ＭＳ Ｐゴシック" charset="0"/>
              </a:rPr>
              <a:t>I selected this metric from the Employment table as I can create a visualization in 3D map according for the cities based on total employment.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latin typeface="Arial" charset="0"/>
                <a:ea typeface="ＭＳ Ｐゴシック" charset="0"/>
                <a:cs typeface="ＭＳ Ｐゴシック" charset="0"/>
              </a:rPr>
              <a:t>The data in the total employment showcases the total employment in each city further filtered to each year and then each month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Goods producing sector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latin typeface="Arial" charset="0"/>
                <a:ea typeface="ＭＳ Ｐゴシック" charset="0"/>
                <a:cs typeface="ＭＳ Ｐゴシック" charset="0"/>
              </a:rPr>
              <a:t>I selected this metric from the Employment table as I can create a visualization in 3D map according for the cities based on people working in the goods producing sector.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latin typeface="Arial" charset="0"/>
                <a:ea typeface="ＭＳ Ｐゴシック" charset="0"/>
                <a:cs typeface="ＭＳ Ｐゴシック" charset="0"/>
              </a:rPr>
              <a:t>The data in Goods producing sector is the number of total employment in the sector further divided in years from 2021 to 2023 and provides numbers according to </a:t>
            </a:r>
            <a:r>
              <a:rPr lang="en-US" sz="1500">
                <a:latin typeface="Arial" charset="0"/>
                <a:ea typeface="ＭＳ Ｐゴシック" charset="0"/>
                <a:cs typeface="ＭＳ Ｐゴシック" charset="0"/>
              </a:rPr>
              <a:t>each year.</a:t>
            </a:r>
            <a:endParaRPr lang="en-US" sz="25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5B36A-3135-D0FE-60A3-BEE261525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18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Service Producing sector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I selected this metric from the table Employment table as I can create a visualization in 3D map according for the cities based on people working in the service producing sector.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The data in the service producing columns is the number of people employed in the service producing sector distributed according to the year and further into months.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Public Administration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I selected this metric from the table Employment table as I can create a visualization in 3D map according for the cities based on people working in the Public administration.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The data in the public administration column provides the total number of employment in the public administration sector for each month in the year 2021, 2022 and 2023. </a:t>
            </a:r>
          </a:p>
          <a:p>
            <a:pPr lvl="1">
              <a:lnSpc>
                <a:spcPct val="15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15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50000"/>
              </a:lnSpc>
            </a:pPr>
            <a:endParaRPr lang="en-US" sz="1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15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150000"/>
              </a:lnSpc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5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6F81-68BF-3C81-269E-C25998E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Total Population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I selected this metric from the table Demographics table as I can create a visualization in 3D map according for the cities based on the total population of each city at the month in the mentioned years.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Longitude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This columns displays the longitude of the 10 cities that are mentioned in the data.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Latitude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This column displays the latitude of the 10 cities that are mentioned in the data table.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3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F709-936A-2486-E049-0BFAA220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526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3229-9AE5-1E79-E9D5-D29943DB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62399"/>
            <a:ext cx="7886700" cy="2214563"/>
          </a:xfrm>
        </p:spPr>
        <p:txBody>
          <a:bodyPr/>
          <a:lstStyle/>
          <a:p>
            <a:r>
              <a:rPr lang="en-IN" dirty="0"/>
              <a:t>Any questions are welcome……</a:t>
            </a:r>
          </a:p>
        </p:txBody>
      </p:sp>
    </p:spTree>
    <p:extLst>
      <p:ext uri="{BB962C8B-B14F-4D97-AF65-F5344CB8AC3E}">
        <p14:creationId xmlns:p14="http://schemas.microsoft.com/office/powerpoint/2010/main" val="146534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373</Words>
  <Application>Microsoft Office PowerPoint</Application>
  <PresentationFormat>On-screen Show (4:3)</PresentationFormat>
  <Paragraphs>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Role of an Analyst</vt:lpstr>
      <vt:lpstr>List of Metrics</vt:lpstr>
      <vt:lpstr>Explanation about the selected metrics</vt:lpstr>
      <vt:lpstr>PowerPoint Presentation</vt:lpstr>
      <vt:lpstr>PowerPoint Presentation</vt:lpstr>
      <vt:lpstr>Thank you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Authorized User</dc:creator>
  <cp:lastModifiedBy>Siddhesh Sanjay Otari</cp:lastModifiedBy>
  <cp:revision>89</cp:revision>
  <dcterms:created xsi:type="dcterms:W3CDTF">2010-11-05T14:49:01Z</dcterms:created>
  <dcterms:modified xsi:type="dcterms:W3CDTF">2024-03-24T01:41:45Z</dcterms:modified>
</cp:coreProperties>
</file>