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87" r:id="rId4"/>
    <p:sldId id="288" r:id="rId5"/>
    <p:sldId id="289" r:id="rId6"/>
    <p:sldId id="290" r:id="rId7"/>
    <p:sldId id="291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0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1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9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프로젝트 보고서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이민석</a:t>
            </a:r>
            <a:r>
              <a:rPr lang="en-US" altLang="ko-KR" sz="1600" b="1" dirty="0">
                <a:solidFill>
                  <a:schemeClr val="bg1"/>
                </a:solidFill>
              </a:rPr>
              <a:t> 2016117244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고급 웹프로그래밍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Overstats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76620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7023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70465" y="37023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98657" y="37023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26849" y="37023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7842" y="38370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6449" y="38370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Tools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2633" y="383702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Code Description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4841" y="38463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Results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Overstats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6793" y="271681"/>
            <a:ext cx="861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Introduction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Overstats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고급 웹프로그래밍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CEC6C-84B5-4D53-A40D-A0446617A33B}"/>
              </a:ext>
            </a:extLst>
          </p:cNvPr>
          <p:cNvSpPr txBox="1"/>
          <p:nvPr/>
        </p:nvSpPr>
        <p:spPr>
          <a:xfrm>
            <a:off x="683568" y="130941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오버워치</a:t>
            </a:r>
            <a:r>
              <a:rPr lang="ko-KR" altLang="en-US" dirty="0"/>
              <a:t> 전적 검색기 </a:t>
            </a:r>
            <a:r>
              <a:rPr lang="en-US" altLang="ko-KR" dirty="0" err="1"/>
              <a:t>Overstats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배틀태그를</a:t>
            </a:r>
            <a:r>
              <a:rPr lang="ko-KR" altLang="en-US" dirty="0"/>
              <a:t> 입력하고 검색 버튼을 누르면 </a:t>
            </a:r>
            <a:r>
              <a:rPr lang="en-US" altLang="ko-KR" dirty="0"/>
              <a:t>Overwatch API </a:t>
            </a:r>
            <a:r>
              <a:rPr lang="ko-KR" altLang="en-US" dirty="0"/>
              <a:t>서버로 </a:t>
            </a:r>
            <a:r>
              <a:rPr lang="ko-KR" altLang="en-US" dirty="0" err="1"/>
              <a:t>배틀태그를</a:t>
            </a:r>
            <a:r>
              <a:rPr lang="ko-KR" altLang="en-US" dirty="0"/>
              <a:t> 검색하는 요청을 보내 자신의 현 </a:t>
            </a:r>
            <a:r>
              <a:rPr lang="ko-KR" altLang="en-US" dirty="0" err="1"/>
              <a:t>경쟁전</a:t>
            </a:r>
            <a:r>
              <a:rPr lang="ko-KR" altLang="en-US" dirty="0"/>
              <a:t> 시즌 최고 </a:t>
            </a:r>
            <a:r>
              <a:rPr lang="ko-KR" altLang="en-US" dirty="0" err="1"/>
              <a:t>스탯을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경기 내 최다 처치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딜량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힐량</a:t>
            </a:r>
            <a:r>
              <a:rPr lang="en-US" altLang="ko-KR" dirty="0"/>
              <a:t>, </a:t>
            </a:r>
            <a:r>
              <a:rPr lang="ko-KR" altLang="en-US" dirty="0"/>
              <a:t>최대 연속 처치</a:t>
            </a:r>
            <a:r>
              <a:rPr lang="en-US" altLang="ko-KR" dirty="0"/>
              <a:t>, </a:t>
            </a:r>
            <a:r>
              <a:rPr lang="ko-KR" altLang="en-US" dirty="0"/>
              <a:t>최대 목표 처치</a:t>
            </a:r>
            <a:r>
              <a:rPr lang="en-US" altLang="ko-KR" dirty="0"/>
              <a:t>, </a:t>
            </a:r>
            <a:r>
              <a:rPr lang="ko-KR" altLang="en-US" dirty="0"/>
              <a:t>최고 명중률</a:t>
            </a:r>
            <a:r>
              <a:rPr lang="en-US" altLang="ko-KR" dirty="0"/>
              <a:t>, </a:t>
            </a:r>
            <a:r>
              <a:rPr lang="ko-KR" altLang="en-US" dirty="0"/>
              <a:t>최대 폭주 시간</a:t>
            </a:r>
            <a:r>
              <a:rPr lang="en-US" altLang="ko-KR" dirty="0"/>
              <a:t>, </a:t>
            </a:r>
            <a:r>
              <a:rPr lang="ko-KR" altLang="en-US" dirty="0"/>
              <a:t>그리고 승리</a:t>
            </a:r>
            <a:r>
              <a:rPr lang="en-US" altLang="ko-KR" dirty="0"/>
              <a:t>/</a:t>
            </a:r>
            <a:r>
              <a:rPr lang="ko-KR" altLang="en-US" dirty="0"/>
              <a:t>패배를 보여준다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프로필 공개가 되어 있지 않으면 전적을 검색할 수 없다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5961" y="271681"/>
            <a:ext cx="3049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>
                <a:solidFill>
                  <a:schemeClr val="bg1"/>
                </a:solidFill>
              </a:rPr>
              <a:t>Tools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Overstats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고급 웹프로그래밍 프로젝트</a:t>
            </a:r>
          </a:p>
        </p:txBody>
      </p:sp>
      <p:pic>
        <p:nvPicPr>
          <p:cNvPr id="1026" name="Picture 2" descr="html5ì ëí ì´ë¯¸ì§ ê²ìê²°ê³¼">
            <a:extLst>
              <a:ext uri="{FF2B5EF4-FFF2-40B4-BE49-F238E27FC236}">
                <a16:creationId xmlns:a16="http://schemas.microsoft.com/office/drawing/2014/main" id="{74FBA896-6A2E-4EA6-83F3-9DBD749B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39672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logo vectorì ëí ì´ë¯¸ì§ ê²ìê²°ê³¼">
            <a:extLst>
              <a:ext uri="{FF2B5EF4-FFF2-40B4-BE49-F238E27FC236}">
                <a16:creationId xmlns:a16="http://schemas.microsoft.com/office/drawing/2014/main" id="{DE748A14-BD7B-4645-859D-55A4E4FC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60" y="1810406"/>
            <a:ext cx="3262524" cy="82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query logo vectorì ëí ì´ë¯¸ì§ ê²ìê²°ê³¼">
            <a:extLst>
              <a:ext uri="{FF2B5EF4-FFF2-40B4-BE49-F238E27FC236}">
                <a16:creationId xmlns:a16="http://schemas.microsoft.com/office/drawing/2014/main" id="{3CAA68D3-048E-4466-BC2A-E448968D6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6" y="3972854"/>
            <a:ext cx="42481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w api logoì ëí ì´ë¯¸ì§ ê²ìê²°ê³¼">
            <a:extLst>
              <a:ext uri="{FF2B5EF4-FFF2-40B4-BE49-F238E27FC236}">
                <a16:creationId xmlns:a16="http://schemas.microsoft.com/office/drawing/2014/main" id="{E97A73EB-DDF2-4A8E-BC4D-F7E14CEA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84" y="3238375"/>
            <a:ext cx="2725572" cy="14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67D19-6F04-4A2C-8DBF-9D626DFD737C}"/>
              </a:ext>
            </a:extLst>
          </p:cNvPr>
          <p:cNvSpPr txBox="1"/>
          <p:nvPr/>
        </p:nvSpPr>
        <p:spPr>
          <a:xfrm>
            <a:off x="6046906" y="451101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80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5961" y="271681"/>
            <a:ext cx="3049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>
                <a:solidFill>
                  <a:schemeClr val="bg1"/>
                </a:solidFill>
              </a:rPr>
              <a:t>Code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Description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Overstats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고급 웹프로그래밍 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F8C5A-86A5-4734-AAF3-3925DF0C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10510"/>
            <a:ext cx="4932040" cy="3597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0EFC2-AD8A-449F-A20F-AE75898AA092}"/>
              </a:ext>
            </a:extLst>
          </p:cNvPr>
          <p:cNvSpPr txBox="1"/>
          <p:nvPr/>
        </p:nvSpPr>
        <p:spPr>
          <a:xfrm>
            <a:off x="5580112" y="1810510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접속하면 나오는 </a:t>
            </a:r>
            <a:r>
              <a:rPr lang="en-US" altLang="ko-KR" dirty="0"/>
              <a:t>index.html</a:t>
            </a:r>
            <a:r>
              <a:rPr lang="ko-KR" altLang="en-US" dirty="0"/>
              <a:t>의 코드</a:t>
            </a:r>
            <a:r>
              <a:rPr lang="en-US" altLang="ko-KR" dirty="0"/>
              <a:t>. </a:t>
            </a:r>
            <a:r>
              <a:rPr lang="ko-KR" altLang="en-US" dirty="0"/>
              <a:t>기본적인 </a:t>
            </a:r>
            <a:r>
              <a:rPr lang="en-US" altLang="ko-KR" dirty="0"/>
              <a:t>Bootstrap script </a:t>
            </a:r>
            <a:r>
              <a:rPr lang="ko-KR" altLang="en-US" dirty="0"/>
              <a:t>참조 및 </a:t>
            </a:r>
            <a:r>
              <a:rPr lang="en-US" altLang="ko-KR" dirty="0" err="1"/>
              <a:t>ui</a:t>
            </a:r>
            <a:r>
              <a:rPr lang="ko-KR" altLang="en-US" dirty="0"/>
              <a:t>적인 코드만 작성되어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버튼을 누르면 </a:t>
            </a:r>
            <a:r>
              <a:rPr lang="ko-KR" altLang="en-US" dirty="0" err="1"/>
              <a:t>배틀태그를</a:t>
            </a:r>
            <a:r>
              <a:rPr lang="ko-KR" altLang="en-US" dirty="0"/>
              <a:t> 가지고 </a:t>
            </a:r>
            <a:r>
              <a:rPr lang="en-US" altLang="ko-KR" dirty="0"/>
              <a:t>stats.html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22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5961" y="271681"/>
            <a:ext cx="3049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>
                <a:solidFill>
                  <a:schemeClr val="bg1"/>
                </a:solidFill>
              </a:rPr>
              <a:t>Code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Description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Overstats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고급 웹프로그래밍 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F8C5A-86A5-4734-AAF3-3925DF0C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4" y="1628800"/>
            <a:ext cx="4932040" cy="8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0EFC2-AD8A-449F-A20F-AE75898AA092}"/>
              </a:ext>
            </a:extLst>
          </p:cNvPr>
          <p:cNvSpPr txBox="1"/>
          <p:nvPr/>
        </p:nvSpPr>
        <p:spPr>
          <a:xfrm>
            <a:off x="5576056" y="1628800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stats.html</a:t>
            </a:r>
            <a:r>
              <a:rPr lang="ko-KR" altLang="en-US" dirty="0"/>
              <a:t>에서 </a:t>
            </a:r>
            <a:r>
              <a:rPr lang="en-US" altLang="ko-KR" dirty="0" err="1"/>
              <a:t>url</a:t>
            </a:r>
            <a:r>
              <a:rPr lang="ko-KR" altLang="en-US" dirty="0"/>
              <a:t>로 전달된 </a:t>
            </a:r>
            <a:r>
              <a:rPr lang="ko-KR" altLang="en-US" dirty="0" err="1"/>
              <a:t>배틀태그를</a:t>
            </a:r>
            <a:r>
              <a:rPr lang="ko-KR" altLang="en-US" dirty="0"/>
              <a:t> </a:t>
            </a:r>
            <a:r>
              <a:rPr lang="ko-KR" altLang="en-US" dirty="0" err="1"/>
              <a:t>파싱한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en-US" altLang="ko-KR" dirty="0" err="1"/>
              <a:t>getCompleteStats</a:t>
            </a:r>
            <a:r>
              <a:rPr lang="en-US" altLang="ko-KR" dirty="0"/>
              <a:t>()</a:t>
            </a:r>
            <a:r>
              <a:rPr lang="ko-KR" altLang="en-US" dirty="0"/>
              <a:t>를 통해 </a:t>
            </a:r>
            <a:r>
              <a:rPr lang="en-US" altLang="ko-KR" dirty="0"/>
              <a:t>API</a:t>
            </a:r>
            <a:r>
              <a:rPr lang="ko-KR" altLang="en-US" dirty="0"/>
              <a:t>서버에 전적검색 요청을 보낸 후 </a:t>
            </a:r>
            <a:r>
              <a:rPr lang="en-US" altLang="ko-KR" dirty="0"/>
              <a:t>display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getCompleteStats</a:t>
            </a:r>
            <a:r>
              <a:rPr lang="en-US" altLang="ko-KR" dirty="0"/>
              <a:t>()</a:t>
            </a:r>
            <a:r>
              <a:rPr lang="ko-KR" altLang="en-US" dirty="0"/>
              <a:t>에서는 먼저 </a:t>
            </a:r>
            <a:r>
              <a:rPr lang="ko-KR" altLang="en-US" dirty="0" err="1"/>
              <a:t>배틀태그의</a:t>
            </a:r>
            <a:r>
              <a:rPr lang="ko-KR" altLang="en-US" dirty="0"/>
              <a:t> 유효성 검사를 진행한 후 </a:t>
            </a:r>
            <a:r>
              <a:rPr lang="en-US" altLang="ko-KR" dirty="0"/>
              <a:t>Overwatch API </a:t>
            </a:r>
            <a:r>
              <a:rPr lang="ko-KR" altLang="en-US" dirty="0"/>
              <a:t>서버에 </a:t>
            </a:r>
            <a:r>
              <a:rPr lang="en-US" altLang="ko-KR" dirty="0"/>
              <a:t>ajax </a:t>
            </a:r>
            <a:r>
              <a:rPr lang="ko-KR" altLang="en-US" dirty="0"/>
              <a:t>요청을 보낸다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310B3-C538-4837-A3B3-DDDCB1DE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0" y="2663410"/>
            <a:ext cx="5052219" cy="37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5961" y="271681"/>
            <a:ext cx="3049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>
                <a:solidFill>
                  <a:schemeClr val="bg1"/>
                </a:solidFill>
              </a:rPr>
              <a:t>Code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Description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Overstats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고급 웹프로그래밍 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F8C5A-86A5-4734-AAF3-3925DF0C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415199"/>
            <a:ext cx="5539174" cy="374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5C8F3-A436-4240-A83B-417953034732}"/>
              </a:ext>
            </a:extLst>
          </p:cNvPr>
          <p:cNvSpPr txBox="1"/>
          <p:nvPr/>
        </p:nvSpPr>
        <p:spPr>
          <a:xfrm>
            <a:off x="6084168" y="1415199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 </a:t>
            </a:r>
            <a:r>
              <a:rPr lang="ko-KR" altLang="en-US" dirty="0"/>
              <a:t>중 </a:t>
            </a:r>
            <a:r>
              <a:rPr lang="en-US" altLang="ko-KR" dirty="0" err="1"/>
              <a:t>careerStats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경쟁전</a:t>
            </a:r>
            <a:r>
              <a:rPr lang="ko-KR" altLang="en-US" dirty="0"/>
              <a:t> </a:t>
            </a:r>
            <a:r>
              <a:rPr lang="ko-KR" altLang="en-US" dirty="0" err="1"/>
              <a:t>스탯을</a:t>
            </a:r>
            <a:r>
              <a:rPr lang="ko-KR" altLang="en-US" dirty="0"/>
              <a:t> </a:t>
            </a:r>
            <a:r>
              <a:rPr lang="ko-KR" altLang="en-US" dirty="0" err="1"/>
              <a:t>파싱해</a:t>
            </a:r>
            <a:r>
              <a:rPr lang="ko-KR" altLang="en-US" dirty="0"/>
              <a:t> 각 영웅 별로 최고 기록들을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heroesInKorean</a:t>
            </a:r>
            <a:r>
              <a:rPr lang="en-US" altLang="ko-KR" dirty="0"/>
              <a:t> </a:t>
            </a:r>
            <a:r>
              <a:rPr lang="ko-KR" altLang="en-US" dirty="0"/>
              <a:t>배열은 영웅들의 영문 이름을 한글로 변경하기 위함이다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뽑아낸 최고 기록들을 </a:t>
            </a:r>
            <a:r>
              <a:rPr lang="en-US" altLang="ko-KR" dirty="0"/>
              <a:t>best</a:t>
            </a:r>
            <a:r>
              <a:rPr lang="ko-KR" altLang="en-US" dirty="0"/>
              <a:t>에 저장한 후 </a:t>
            </a:r>
            <a:r>
              <a:rPr lang="en-US" altLang="ko-KR" dirty="0" err="1"/>
              <a:t>createRow</a:t>
            </a:r>
            <a:r>
              <a:rPr lang="en-US" altLang="ko-KR" dirty="0"/>
              <a:t>()</a:t>
            </a:r>
            <a:r>
              <a:rPr lang="ko-KR" altLang="en-US" dirty="0"/>
              <a:t>로 표에 행으로 각 영웅들의 </a:t>
            </a:r>
            <a:r>
              <a:rPr lang="ko-KR" altLang="en-US" dirty="0" err="1"/>
              <a:t>스탯을</a:t>
            </a:r>
            <a:r>
              <a:rPr lang="ko-KR" altLang="en-US" dirty="0"/>
              <a:t> 추가시킨다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7AFF1A-5E14-4518-B516-A50906CD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5298785"/>
            <a:ext cx="4562475" cy="1104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75745D-D33C-4774-BCCC-00E34C9321FE}"/>
              </a:ext>
            </a:extLst>
          </p:cNvPr>
          <p:cNvSpPr txBox="1"/>
          <p:nvPr/>
        </p:nvSpPr>
        <p:spPr>
          <a:xfrm>
            <a:off x="5148064" y="561246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createRow</a:t>
            </a:r>
            <a:r>
              <a:rPr lang="en-US" altLang="ko-KR" dirty="0"/>
              <a:t>()</a:t>
            </a:r>
            <a:r>
              <a:rPr lang="ko-KR" altLang="en-US" dirty="0"/>
              <a:t>에서 행 추가는 </a:t>
            </a:r>
            <a:r>
              <a:rPr lang="en-US" altLang="ko-KR" dirty="0" err="1"/>
              <a:t>Jquery</a:t>
            </a:r>
            <a:r>
              <a:rPr lang="ko-KR" altLang="en-US" dirty="0"/>
              <a:t>를 이용해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6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고급 웹프로그래밍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이민석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2016117244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345</Words>
  <Application>Microsoft Office PowerPoint</Application>
  <PresentationFormat>화면 슬라이드 쇼(4:3)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Lee Minseok</cp:lastModifiedBy>
  <cp:revision>22</cp:revision>
  <dcterms:created xsi:type="dcterms:W3CDTF">2016-11-03T20:47:04Z</dcterms:created>
  <dcterms:modified xsi:type="dcterms:W3CDTF">2019-06-22T12:14:02Z</dcterms:modified>
</cp:coreProperties>
</file>