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841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0" r:id="rId13"/>
    <p:sldId id="264" r:id="rId14"/>
    <p:sldId id="265" r:id="rId15"/>
    <p:sldId id="266" r:id="rId16"/>
    <p:sldId id="267" r:id="rId17"/>
    <p:sldId id="268" r:id="rId18"/>
    <p:sldId id="283" r:id="rId19"/>
    <p:sldId id="284" r:id="rId20"/>
    <p:sldId id="285" r:id="rId21"/>
    <p:sldId id="286" r:id="rId22"/>
    <p:sldId id="270" r:id="rId23"/>
    <p:sldId id="271" r:id="rId24"/>
    <p:sldId id="272" r:id="rId25"/>
    <p:sldId id="287" r:id="rId26"/>
    <p:sldId id="288" r:id="rId27"/>
    <p:sldId id="269" r:id="rId28"/>
    <p:sldId id="289" r:id="rId29"/>
    <p:sldId id="291" r:id="rId30"/>
    <p:sldId id="292" r:id="rId31"/>
    <p:sldId id="293" r:id="rId32"/>
    <p:sldId id="273" r:id="rId33"/>
    <p:sldId id="274" r:id="rId34"/>
    <p:sldId id="275" r:id="rId35"/>
    <p:sldId id="276" r:id="rId36"/>
    <p:sldId id="277" r:id="rId37"/>
    <p:sldId id="278" r:id="rId38"/>
    <p:sldId id="281" r:id="rId39"/>
    <p:sldId id="282" r:id="rId40"/>
    <p:sldId id="279" r:id="rId41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51D3F-61BD-42B3-8A06-97AA06AA4011}" v="7" dt="2020-01-15T08:24:13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7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76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756140C-7C20-44E3-943A-D0E9D572FBC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4D310B4F-8727-46E9-AD17-37F2A2337C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38DBDE8-C158-4C27-96FA-6CFA75548294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A42CF656-D7ED-4C9D-8FB3-0EB9C98371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95FA1FE-6E39-4EF2-BE94-16BA9F000E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7C247BDE-D050-4DBD-BBD5-BE592E02503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25B79D53-986B-4A32-B37F-587CECFCB0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60A7EAD-AB46-4922-BA90-E00E7EBA1C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0AD392C5-F93D-4329-9339-B2E4C1DF277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CBDB517-4E36-451D-9130-910BA62F48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FB7DE92-4D48-4459-9987-D14AAF1EF4A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004444D5-B5B4-42C8-A86F-06CD528B0B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D09639D-E1F1-4B35-A3C3-21741AC9A75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D5E5004F-31B6-462C-986E-97C1F1C001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96E27332-A573-4605-8939-041E0EB77E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B995DA4-4F4F-4FC1-B1A7-576D6D9854B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3AB6327E-FE49-476D-BB7B-B4216544D4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2C746A6-E40F-454E-8663-04A155A477E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4B4C2585-D822-4CA9-A27A-28163C32E0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4E264DB-D234-4A0F-B81F-235DE1F6DA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CBA9CBD-658E-4C67-8EC6-310884222B0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0843758C-A66B-454F-8BCE-6ABBFFC3F7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52E28E1-4CBF-40F2-B742-3F8EA715219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9A2212B0-C940-488B-9E44-F1BD4E3B67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84D6344-AA9E-4701-B28E-5EC54918E9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E49485F-D04A-4811-944A-D0559F708C7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F9FF9714-7EF2-48B0-B4D7-F91BBD504C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411E73A-B47E-4B58-91B7-4F71279B5012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E65FFFAC-7BC0-48E8-B06A-18359DFCEA4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E5DE55-F1E0-4AD4-80B8-AE6722C7E9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0C826E68-7AAE-4D98-8283-9E74633259D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F80C247A-4F70-41F0-A15E-85CF475A4D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6054D61C-708B-43A7-BF50-50ED43821879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E2A3DDA5-86BC-4E64-A81C-50B214E5C0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BCF8CC24-F9D5-44CC-9325-C6763A2E16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41D07458-118E-49E1-B1AA-FD5AC8DF894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36B324E3-61FC-4221-8041-F4345FD16F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8914573-9FEC-43F6-91D4-4D3785862CA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096C29EF-06C0-41FC-BD78-066F73F6DA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87B141A-EFA5-454E-9B32-AE66D794A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1E6E507A-C4C1-4475-84B2-784203C076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4FC3549-61DA-4E5F-8817-107C1749C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18056DC-C4D1-4B99-B181-F239BC54224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29D2F7FC-85A1-48E0-A21A-5C7EB9E821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0D62C1-9213-4479-88ED-325DC85DF8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F5B43C1-909F-4838-A856-B91C3C87A9B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0B89AC9-6CFB-4844-B5C2-9446675BB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F1B0B19-42D2-4BBB-8289-B7CB690AD82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0E09214D-7D74-4C3A-9372-24B7AD044C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E335E58-79A2-4D14-A7DF-AD5A7464B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5CC36596-7B1E-4E4F-B208-98B185A02E0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B64D1398-BDE0-4BD6-80FA-4178A05A3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9ABF5F2-B4FF-4019-9FAB-3A8CB20A3707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C7F8E7CA-8F27-400E-A0DC-5B50F4B591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FA80188-1FA1-40F1-98BF-9651465C1D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19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112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332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3882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39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340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5950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488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9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339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861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214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257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7605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2417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7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4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5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149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14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91F75DC-07FA-4826-BBC7-E7563793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2DF1F5-9356-4931-AF2D-6E175F4A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A72673-4FAB-4334-AABC-C6D0815BE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E7E8D56-4CE1-4967-81C5-EAF6B45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10363"/>
            <a:ext cx="4129088" cy="109537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buSzPct val="100000"/>
              <a:defRPr/>
            </a:pPr>
            <a:r>
              <a:rPr lang="en-US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All Rights Reserved </a:t>
            </a:r>
            <a:r>
              <a:rPr lang="ko-KR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㈜환경과학기술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E1610B0D-0633-466F-9751-D1A57B40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624638"/>
            <a:ext cx="549275" cy="220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400" tIns="34200" rIns="68400" bIns="342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fld id="{8106B1B0-246E-4AC4-91DA-5DB5FBE336C9}" type="slidenum">
              <a:rPr lang="ko-KR" altLang="ko-KR" sz="1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buSzPct val="100000"/>
                <a:defRPr/>
              </a:pPr>
              <a:t>‹#›</a:t>
            </a:fld>
            <a:endParaRPr lang="ko-KR" altLang="ko-KR" sz="10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36024CB6-1738-4E17-AFB2-5B3B1635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구인구직 시스템 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황기현</a:t>
              </a: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2019.08.15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84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교육관리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44BA112-8650-4847-8FD0-F1563D11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FBACB09D-A656-403C-A003-B8563C61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커뮤니티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80351C6C-5C17-411B-B901-0E936B05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3F25E5E-C7CE-468E-9F39-3BFB4236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BF0E0371-9884-4036-8721-B9A6A555B6F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1537" name="Rectangle 6">
              <a:extLst>
                <a:ext uri="{FF2B5EF4-FFF2-40B4-BE49-F238E27FC236}">
                  <a16:creationId xmlns:a16="http://schemas.microsoft.com/office/drawing/2014/main" id="{2346DD2D-A3EB-40CB-9A94-4C393310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8" name="Rectangle 7">
              <a:extLst>
                <a:ext uri="{FF2B5EF4-FFF2-40B4-BE49-F238E27FC236}">
                  <a16:creationId xmlns:a16="http://schemas.microsoft.com/office/drawing/2014/main" id="{D27E232B-43CB-4602-BCD7-8610E6C0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Q&amp;A</a:t>
              </a:r>
              <a:r>
                <a:rPr lang="ko-KR" altLang="ko-KR" dirty="0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>
                  <a:solidFill>
                    <a:srgbClr val="000000"/>
                  </a:solidFill>
                </a:rPr>
                <a:t>작성자</a:t>
              </a:r>
              <a:r>
                <a:rPr lang="en-US" altLang="ko-KR" dirty="0">
                  <a:solidFill>
                    <a:srgbClr val="000000"/>
                  </a:solidFill>
                </a:rPr>
                <a:t>, </a:t>
              </a:r>
              <a:r>
                <a:rPr lang="ko-KR" altLang="ko-KR" dirty="0">
                  <a:solidFill>
                    <a:srgbClr val="000000"/>
                  </a:solidFill>
                </a:rPr>
                <a:t>제목 검색 </a:t>
              </a:r>
              <a:r>
                <a:rPr lang="ko-KR" altLang="ko-KR" dirty="0" err="1">
                  <a:solidFill>
                    <a:srgbClr val="000000"/>
                  </a:solidFill>
                </a:rPr>
                <a:t>범위을</a:t>
              </a:r>
              <a:r>
                <a:rPr lang="ko-KR" altLang="ko-KR" dirty="0">
                  <a:solidFill>
                    <a:srgbClr val="000000"/>
                  </a:solidFill>
                </a:rPr>
                <a:t>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1539" name="Rectangle 8">
              <a:extLst>
                <a:ext uri="{FF2B5EF4-FFF2-40B4-BE49-F238E27FC236}">
                  <a16:creationId xmlns:a16="http://schemas.microsoft.com/office/drawing/2014/main" id="{58A8A704-B43B-4EED-8F77-AA12176A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40" name="Rectangle 9">
              <a:extLst>
                <a:ext uri="{FF2B5EF4-FFF2-40B4-BE49-F238E27FC236}">
                  <a16:creationId xmlns:a16="http://schemas.microsoft.com/office/drawing/2014/main" id="{F53CE94D-6308-406A-876D-7AA54952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 dirty="0">
                  <a:solidFill>
                    <a:srgbClr val="000000"/>
                  </a:solidFill>
                </a:rPr>
                <a:t>Q&amp;A</a:t>
              </a:r>
              <a:r>
                <a:rPr lang="ko-KR" altLang="ko-KR" dirty="0">
                  <a:solidFill>
                    <a:srgbClr val="000000"/>
                  </a:solidFill>
                </a:rPr>
                <a:t>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21541" name="Line 10">
              <a:extLst>
                <a:ext uri="{FF2B5EF4-FFF2-40B4-BE49-F238E27FC236}">
                  <a16:creationId xmlns:a16="http://schemas.microsoft.com/office/drawing/2014/main" id="{819DE581-37C0-44A3-A3B9-AFE3FA4F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2" name="Line 11">
              <a:extLst>
                <a:ext uri="{FF2B5EF4-FFF2-40B4-BE49-F238E27FC236}">
                  <a16:creationId xmlns:a16="http://schemas.microsoft.com/office/drawing/2014/main" id="{68E235E0-818D-4619-ACB1-5BBAC50F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3" name="Line 12">
              <a:extLst>
                <a:ext uri="{FF2B5EF4-FFF2-40B4-BE49-F238E27FC236}">
                  <a16:creationId xmlns:a16="http://schemas.microsoft.com/office/drawing/2014/main" id="{7C416384-4EC9-46A2-BDE9-C2793F97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4" name="Line 13">
              <a:extLst>
                <a:ext uri="{FF2B5EF4-FFF2-40B4-BE49-F238E27FC236}">
                  <a16:creationId xmlns:a16="http://schemas.microsoft.com/office/drawing/2014/main" id="{5865B201-C00E-4276-B808-8418F678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5" name="Line 14">
              <a:extLst>
                <a:ext uri="{FF2B5EF4-FFF2-40B4-BE49-F238E27FC236}">
                  <a16:creationId xmlns:a16="http://schemas.microsoft.com/office/drawing/2014/main" id="{2CDFA510-F5BD-4EB6-B5B4-2BF26226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6" name="Line 15">
              <a:extLst>
                <a:ext uri="{FF2B5EF4-FFF2-40B4-BE49-F238E27FC236}">
                  <a16:creationId xmlns:a16="http://schemas.microsoft.com/office/drawing/2014/main" id="{3C185503-7B33-4534-8F4D-C26A1849D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1" name="Text Box 16">
            <a:extLst>
              <a:ext uri="{FF2B5EF4-FFF2-40B4-BE49-F238E27FC236}">
                <a16:creationId xmlns:a16="http://schemas.microsoft.com/office/drawing/2014/main" id="{B27D18AE-ED24-4D67-A573-258C7ADC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1512" name="Group 17">
            <a:extLst>
              <a:ext uri="{FF2B5EF4-FFF2-40B4-BE49-F238E27FC236}">
                <a16:creationId xmlns:a16="http://schemas.microsoft.com/office/drawing/2014/main" id="{F53F603F-3DC9-4984-96A4-CF532A95B01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1525" name="Rectangle 18">
              <a:extLst>
                <a:ext uri="{FF2B5EF4-FFF2-40B4-BE49-F238E27FC236}">
                  <a16:creationId xmlns:a16="http://schemas.microsoft.com/office/drawing/2014/main" id="{0369787A-7F45-4CBB-AB81-AFFCFE0A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1526" name="Rectangle 19">
              <a:extLst>
                <a:ext uri="{FF2B5EF4-FFF2-40B4-BE49-F238E27FC236}">
                  <a16:creationId xmlns:a16="http://schemas.microsoft.com/office/drawing/2014/main" id="{ACC7653F-C74B-423A-AE91-02C3285B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7" name="Rectangle 20">
              <a:extLst>
                <a:ext uri="{FF2B5EF4-FFF2-40B4-BE49-F238E27FC236}">
                  <a16:creationId xmlns:a16="http://schemas.microsoft.com/office/drawing/2014/main" id="{3D02084F-E3FA-4394-9C2B-3A5416BC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8" name="Rectangle 21">
              <a:extLst>
                <a:ext uri="{FF2B5EF4-FFF2-40B4-BE49-F238E27FC236}">
                  <a16:creationId xmlns:a16="http://schemas.microsoft.com/office/drawing/2014/main" id="{E2717AFF-EDBC-435C-AC00-3898DEA7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9" name="Rectangle 22">
              <a:extLst>
                <a:ext uri="{FF2B5EF4-FFF2-40B4-BE49-F238E27FC236}">
                  <a16:creationId xmlns:a16="http://schemas.microsoft.com/office/drawing/2014/main" id="{857547FD-B5AF-429C-970D-FDF84D75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30" name="Line 23">
              <a:extLst>
                <a:ext uri="{FF2B5EF4-FFF2-40B4-BE49-F238E27FC236}">
                  <a16:creationId xmlns:a16="http://schemas.microsoft.com/office/drawing/2014/main" id="{E8A51353-2AEA-4DE3-8200-3B3C6EBBD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1" name="Line 24">
              <a:extLst>
                <a:ext uri="{FF2B5EF4-FFF2-40B4-BE49-F238E27FC236}">
                  <a16:creationId xmlns:a16="http://schemas.microsoft.com/office/drawing/2014/main" id="{7A168DEB-8E06-4D95-BEA5-A212C357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2" name="Line 25">
              <a:extLst>
                <a:ext uri="{FF2B5EF4-FFF2-40B4-BE49-F238E27FC236}">
                  <a16:creationId xmlns:a16="http://schemas.microsoft.com/office/drawing/2014/main" id="{DFAB5925-7725-4523-B94E-30007723F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3" name="Line 26">
              <a:extLst>
                <a:ext uri="{FF2B5EF4-FFF2-40B4-BE49-F238E27FC236}">
                  <a16:creationId xmlns:a16="http://schemas.microsoft.com/office/drawing/2014/main" id="{3BF4211E-3AD1-49FF-9CDB-D118B861D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4" name="Line 27">
              <a:extLst>
                <a:ext uri="{FF2B5EF4-FFF2-40B4-BE49-F238E27FC236}">
                  <a16:creationId xmlns:a16="http://schemas.microsoft.com/office/drawing/2014/main" id="{80447535-81C8-4445-94A5-1C48454A7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5" name="Line 28">
              <a:extLst>
                <a:ext uri="{FF2B5EF4-FFF2-40B4-BE49-F238E27FC236}">
                  <a16:creationId xmlns:a16="http://schemas.microsoft.com/office/drawing/2014/main" id="{113C47A4-4688-4471-AA45-CC251042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6" name="Line 29">
              <a:extLst>
                <a:ext uri="{FF2B5EF4-FFF2-40B4-BE49-F238E27FC236}">
                  <a16:creationId xmlns:a16="http://schemas.microsoft.com/office/drawing/2014/main" id="{B8B5A42C-67AE-485C-A491-ED25E585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1513" name="Picture 30">
            <a:extLst>
              <a:ext uri="{FF2B5EF4-FFF2-40B4-BE49-F238E27FC236}">
                <a16:creationId xmlns:a16="http://schemas.microsoft.com/office/drawing/2014/main" id="{E5D7CFE1-6566-46D6-92E8-42CD9019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4" name="Group 31">
            <a:extLst>
              <a:ext uri="{FF2B5EF4-FFF2-40B4-BE49-F238E27FC236}">
                <a16:creationId xmlns:a16="http://schemas.microsoft.com/office/drawing/2014/main" id="{52E346A9-C633-4859-9D79-CC082FB9D13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1518" name="Rectangle 32">
              <a:extLst>
                <a:ext uri="{FF2B5EF4-FFF2-40B4-BE49-F238E27FC236}">
                  <a16:creationId xmlns:a16="http://schemas.microsoft.com/office/drawing/2014/main" id="{1F568F66-A6AB-4151-B50D-1F4C253E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519" name="Rectangle 33">
              <a:extLst>
                <a:ext uri="{FF2B5EF4-FFF2-40B4-BE49-F238E27FC236}">
                  <a16:creationId xmlns:a16="http://schemas.microsoft.com/office/drawing/2014/main" id="{8A45B0DC-8292-4C63-A764-9A1D7448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1520" name="Line 34">
              <a:extLst>
                <a:ext uri="{FF2B5EF4-FFF2-40B4-BE49-F238E27FC236}">
                  <a16:creationId xmlns:a16="http://schemas.microsoft.com/office/drawing/2014/main" id="{EEAB9C5D-A5AD-4CBA-8670-8BA85E76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1" name="Line 35">
              <a:extLst>
                <a:ext uri="{FF2B5EF4-FFF2-40B4-BE49-F238E27FC236}">
                  <a16:creationId xmlns:a16="http://schemas.microsoft.com/office/drawing/2014/main" id="{EFD0922D-5FF0-4A51-9712-430C631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2" name="Line 36">
              <a:extLst>
                <a:ext uri="{FF2B5EF4-FFF2-40B4-BE49-F238E27FC236}">
                  <a16:creationId xmlns:a16="http://schemas.microsoft.com/office/drawing/2014/main" id="{2A782323-31A9-4926-B733-4785E509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3" name="Line 37">
              <a:extLst>
                <a:ext uri="{FF2B5EF4-FFF2-40B4-BE49-F238E27FC236}">
                  <a16:creationId xmlns:a16="http://schemas.microsoft.com/office/drawing/2014/main" id="{5F919523-B159-4BCA-8F1B-AC9F8EE9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4" name="Line 38">
              <a:extLst>
                <a:ext uri="{FF2B5EF4-FFF2-40B4-BE49-F238E27FC236}">
                  <a16:creationId xmlns:a16="http://schemas.microsoft.com/office/drawing/2014/main" id="{7ABB3B65-4965-448F-8CC8-B1E583BE0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5" name="Oval 39">
            <a:extLst>
              <a:ext uri="{FF2B5EF4-FFF2-40B4-BE49-F238E27FC236}">
                <a16:creationId xmlns:a16="http://schemas.microsoft.com/office/drawing/2014/main" id="{FF77F84B-DDE8-4893-A73C-D923A79D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516" name="Oval 40">
            <a:extLst>
              <a:ext uri="{FF2B5EF4-FFF2-40B4-BE49-F238E27FC236}">
                <a16:creationId xmlns:a16="http://schemas.microsoft.com/office/drawing/2014/main" id="{A8C309C3-C68F-480F-90AB-B047373D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1517" name="Oval 41">
            <a:extLst>
              <a:ext uri="{FF2B5EF4-FFF2-40B4-BE49-F238E27FC236}">
                <a16:creationId xmlns:a16="http://schemas.microsoft.com/office/drawing/2014/main" id="{9B2A2E6F-9448-46DB-9F22-041DE074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FE1443A8-040F-4209-BCEE-244AE88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ko-KR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구인구직 시스템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53157C7C-1A21-4099-8262-72407A68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3DFC77BD-9977-4F3A-A4FE-87BDC8D8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95B49EE-1BA3-4151-8C22-81C2331E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F271C65B-AEEB-4DD2-8914-A8BCE1CDDB5E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3585" name="Rectangle 6">
              <a:extLst>
                <a:ext uri="{FF2B5EF4-FFF2-40B4-BE49-F238E27FC236}">
                  <a16:creationId xmlns:a16="http://schemas.microsoft.com/office/drawing/2014/main" id="{926A6DF1-352F-4849-A135-12735E890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586" name="Rectangle 7">
              <a:extLst>
                <a:ext uri="{FF2B5EF4-FFF2-40B4-BE49-F238E27FC236}">
                  <a16:creationId xmlns:a16="http://schemas.microsoft.com/office/drawing/2014/main" id="{18612C88-67B9-40FE-BFFC-5F2E0B7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3587" name="Rectangle 8">
              <a:extLst>
                <a:ext uri="{FF2B5EF4-FFF2-40B4-BE49-F238E27FC236}">
                  <a16:creationId xmlns:a16="http://schemas.microsoft.com/office/drawing/2014/main" id="{D1752EDE-4AB0-45DA-A295-D48227E3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88" name="Rectangle 9">
              <a:extLst>
                <a:ext uri="{FF2B5EF4-FFF2-40B4-BE49-F238E27FC236}">
                  <a16:creationId xmlns:a16="http://schemas.microsoft.com/office/drawing/2014/main" id="{E30FFF0B-C343-42FB-A591-5DDECB7E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3589" name="Line 10">
              <a:extLst>
                <a:ext uri="{FF2B5EF4-FFF2-40B4-BE49-F238E27FC236}">
                  <a16:creationId xmlns:a16="http://schemas.microsoft.com/office/drawing/2014/main" id="{334F9D20-ADD7-4D10-AB5E-C867651E9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0" name="Line 11">
              <a:extLst>
                <a:ext uri="{FF2B5EF4-FFF2-40B4-BE49-F238E27FC236}">
                  <a16:creationId xmlns:a16="http://schemas.microsoft.com/office/drawing/2014/main" id="{0CF5C279-CE58-415D-8D60-858A0CC71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1" name="Line 12">
              <a:extLst>
                <a:ext uri="{FF2B5EF4-FFF2-40B4-BE49-F238E27FC236}">
                  <a16:creationId xmlns:a16="http://schemas.microsoft.com/office/drawing/2014/main" id="{31287545-482C-440F-A96F-F1B27A98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2" name="Line 13">
              <a:extLst>
                <a:ext uri="{FF2B5EF4-FFF2-40B4-BE49-F238E27FC236}">
                  <a16:creationId xmlns:a16="http://schemas.microsoft.com/office/drawing/2014/main" id="{6FF9B401-F108-4688-BAC4-8FA663BB4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3" name="Line 14">
              <a:extLst>
                <a:ext uri="{FF2B5EF4-FFF2-40B4-BE49-F238E27FC236}">
                  <a16:creationId xmlns:a16="http://schemas.microsoft.com/office/drawing/2014/main" id="{C0BB5E37-0EE4-478A-A2DE-90B7E1E2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94" name="Line 15">
              <a:extLst>
                <a:ext uri="{FF2B5EF4-FFF2-40B4-BE49-F238E27FC236}">
                  <a16:creationId xmlns:a16="http://schemas.microsoft.com/office/drawing/2014/main" id="{3CB9190F-F2E2-4ECB-8E0B-1DB06B518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59" name="Text Box 16">
            <a:extLst>
              <a:ext uri="{FF2B5EF4-FFF2-40B4-BE49-F238E27FC236}">
                <a16:creationId xmlns:a16="http://schemas.microsoft.com/office/drawing/2014/main" id="{910D3581-8B38-44A7-953D-223678B6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3560" name="Group 17">
            <a:extLst>
              <a:ext uri="{FF2B5EF4-FFF2-40B4-BE49-F238E27FC236}">
                <a16:creationId xmlns:a16="http://schemas.microsoft.com/office/drawing/2014/main" id="{8F254793-1904-4CDD-92CB-35CB51E8E98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3573" name="Rectangle 18">
              <a:extLst>
                <a:ext uri="{FF2B5EF4-FFF2-40B4-BE49-F238E27FC236}">
                  <a16:creationId xmlns:a16="http://schemas.microsoft.com/office/drawing/2014/main" id="{93211150-AEF2-438B-9ECE-15523B72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3574" name="Rectangle 19">
              <a:extLst>
                <a:ext uri="{FF2B5EF4-FFF2-40B4-BE49-F238E27FC236}">
                  <a16:creationId xmlns:a16="http://schemas.microsoft.com/office/drawing/2014/main" id="{C239984B-DDF4-437B-BC82-23E3A1CA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5" name="Rectangle 20">
              <a:extLst>
                <a:ext uri="{FF2B5EF4-FFF2-40B4-BE49-F238E27FC236}">
                  <a16:creationId xmlns:a16="http://schemas.microsoft.com/office/drawing/2014/main" id="{AB2AB084-5C9B-4806-9EC6-6AD7EEC1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6" name="Rectangle 21">
              <a:extLst>
                <a:ext uri="{FF2B5EF4-FFF2-40B4-BE49-F238E27FC236}">
                  <a16:creationId xmlns:a16="http://schemas.microsoft.com/office/drawing/2014/main" id="{ED795BCD-A2BD-4009-A51C-8272DCE3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7" name="Rectangle 22">
              <a:extLst>
                <a:ext uri="{FF2B5EF4-FFF2-40B4-BE49-F238E27FC236}">
                  <a16:creationId xmlns:a16="http://schemas.microsoft.com/office/drawing/2014/main" id="{A4B02013-C96B-456B-9197-F04EA988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3578" name="Line 23">
              <a:extLst>
                <a:ext uri="{FF2B5EF4-FFF2-40B4-BE49-F238E27FC236}">
                  <a16:creationId xmlns:a16="http://schemas.microsoft.com/office/drawing/2014/main" id="{4A4CD152-C0AE-461A-9304-4D9CC83D4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9" name="Line 24">
              <a:extLst>
                <a:ext uri="{FF2B5EF4-FFF2-40B4-BE49-F238E27FC236}">
                  <a16:creationId xmlns:a16="http://schemas.microsoft.com/office/drawing/2014/main" id="{7F00D6E3-1381-4910-B797-B86F4D518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0" name="Line 25">
              <a:extLst>
                <a:ext uri="{FF2B5EF4-FFF2-40B4-BE49-F238E27FC236}">
                  <a16:creationId xmlns:a16="http://schemas.microsoft.com/office/drawing/2014/main" id="{A42128C3-7D5C-4D7B-93F7-1C47C76EF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1" name="Line 26">
              <a:extLst>
                <a:ext uri="{FF2B5EF4-FFF2-40B4-BE49-F238E27FC236}">
                  <a16:creationId xmlns:a16="http://schemas.microsoft.com/office/drawing/2014/main" id="{4385FCE3-188A-43CF-9E98-484DB0686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2" name="Line 27">
              <a:extLst>
                <a:ext uri="{FF2B5EF4-FFF2-40B4-BE49-F238E27FC236}">
                  <a16:creationId xmlns:a16="http://schemas.microsoft.com/office/drawing/2014/main" id="{BB614FFD-31C4-4A1A-85D0-83BB1B245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3" name="Line 28">
              <a:extLst>
                <a:ext uri="{FF2B5EF4-FFF2-40B4-BE49-F238E27FC236}">
                  <a16:creationId xmlns:a16="http://schemas.microsoft.com/office/drawing/2014/main" id="{3CAE82E4-93BC-467C-BB7C-883AB563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84" name="Line 29">
              <a:extLst>
                <a:ext uri="{FF2B5EF4-FFF2-40B4-BE49-F238E27FC236}">
                  <a16:creationId xmlns:a16="http://schemas.microsoft.com/office/drawing/2014/main" id="{BCC70F6C-B744-4EDB-9D61-F4392FD9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3561" name="Picture 30">
            <a:extLst>
              <a:ext uri="{FF2B5EF4-FFF2-40B4-BE49-F238E27FC236}">
                <a16:creationId xmlns:a16="http://schemas.microsoft.com/office/drawing/2014/main" id="{75E81C38-757C-4651-9875-B0F5DE02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844675"/>
            <a:ext cx="6911975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62" name="Group 31">
            <a:extLst>
              <a:ext uri="{FF2B5EF4-FFF2-40B4-BE49-F238E27FC236}">
                <a16:creationId xmlns:a16="http://schemas.microsoft.com/office/drawing/2014/main" id="{85766BC3-F222-4D52-8C97-E8ADB36553D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3566" name="Rectangle 32">
              <a:extLst>
                <a:ext uri="{FF2B5EF4-FFF2-40B4-BE49-F238E27FC236}">
                  <a16:creationId xmlns:a16="http://schemas.microsoft.com/office/drawing/2014/main" id="{FDFBCF67-AB31-49E4-8F1D-2E71B3C7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3567" name="Rectangle 33">
              <a:extLst>
                <a:ext uri="{FF2B5EF4-FFF2-40B4-BE49-F238E27FC236}">
                  <a16:creationId xmlns:a16="http://schemas.microsoft.com/office/drawing/2014/main" id="{1E9F6228-74F4-4351-9237-FF0AF443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댓글 기능</a:t>
              </a:r>
            </a:p>
          </p:txBody>
        </p:sp>
        <p:sp>
          <p:nvSpPr>
            <p:cNvPr id="23568" name="Line 34">
              <a:extLst>
                <a:ext uri="{FF2B5EF4-FFF2-40B4-BE49-F238E27FC236}">
                  <a16:creationId xmlns:a16="http://schemas.microsoft.com/office/drawing/2014/main" id="{7C126CFC-445A-4EF4-A8F6-2282DC490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69" name="Line 35">
              <a:extLst>
                <a:ext uri="{FF2B5EF4-FFF2-40B4-BE49-F238E27FC236}">
                  <a16:creationId xmlns:a16="http://schemas.microsoft.com/office/drawing/2014/main" id="{CB982578-577D-4A2C-A621-8D2C287EC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0" name="Line 36">
              <a:extLst>
                <a:ext uri="{FF2B5EF4-FFF2-40B4-BE49-F238E27FC236}">
                  <a16:creationId xmlns:a16="http://schemas.microsoft.com/office/drawing/2014/main" id="{B30DC84B-85FA-4B35-9643-40E9BC19F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1" name="Line 37">
              <a:extLst>
                <a:ext uri="{FF2B5EF4-FFF2-40B4-BE49-F238E27FC236}">
                  <a16:creationId xmlns:a16="http://schemas.microsoft.com/office/drawing/2014/main" id="{C8881556-853F-4047-AC7E-2322112FC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72" name="Line 38">
              <a:extLst>
                <a:ext uri="{FF2B5EF4-FFF2-40B4-BE49-F238E27FC236}">
                  <a16:creationId xmlns:a16="http://schemas.microsoft.com/office/drawing/2014/main" id="{6A784FDE-E047-4207-BAB2-45C4E354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3563" name="Oval 39">
            <a:extLst>
              <a:ext uri="{FF2B5EF4-FFF2-40B4-BE49-F238E27FC236}">
                <a16:creationId xmlns:a16="http://schemas.microsoft.com/office/drawing/2014/main" id="{F77E7574-29DF-40D7-8FF3-6BE5AE67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564" name="Oval 40">
            <a:extLst>
              <a:ext uri="{FF2B5EF4-FFF2-40B4-BE49-F238E27FC236}">
                <a16:creationId xmlns:a16="http://schemas.microsoft.com/office/drawing/2014/main" id="{433CAD4B-BA1F-4DC1-AE84-D7155AB3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3565" name="Oval 41">
            <a:extLst>
              <a:ext uri="{FF2B5EF4-FFF2-40B4-BE49-F238E27FC236}">
                <a16:creationId xmlns:a16="http://schemas.microsoft.com/office/drawing/2014/main" id="{D090EAE2-D701-4C8E-8FE5-2E9F4C6C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9D6E8801-4BD7-42CA-B007-FE66C77C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4FBAB038-329B-4AE9-9B6A-F7963CE5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수강목록  관리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8C5D1E7-3BE2-4B33-829E-715A72FA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강의 관리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87342F56-4398-42F7-B6C2-7954B9356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CourseList</a:t>
            </a:r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DE8C09C4-40F9-48AB-B4CF-3E50AF8E6D6B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5633" name="Rectangle 6">
              <a:extLst>
                <a:ext uri="{FF2B5EF4-FFF2-40B4-BE49-F238E27FC236}">
                  <a16:creationId xmlns:a16="http://schemas.microsoft.com/office/drawing/2014/main" id="{EA135FB9-790E-4B12-A4D6-B58B5A0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34" name="Rectangle 7">
              <a:extLst>
                <a:ext uri="{FF2B5EF4-FFF2-40B4-BE49-F238E27FC236}">
                  <a16:creationId xmlns:a16="http://schemas.microsoft.com/office/drawing/2014/main" id="{4CCEF0FA-F760-4D15-842E-D3D6296F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 err="1">
                  <a:solidFill>
                    <a:srgbClr val="000000"/>
                  </a:solidFill>
                </a:rPr>
                <a:t>초기화면은</a:t>
              </a:r>
              <a:r>
                <a:rPr lang="ko-KR" altLang="ko-KR" dirty="0">
                  <a:solidFill>
                    <a:srgbClr val="000000"/>
                  </a:solidFill>
                </a:rPr>
                <a:t> 모든 현재 강의중인 모든 </a:t>
              </a:r>
              <a:r>
                <a:rPr lang="ko-KR" altLang="ko-KR" dirty="0" err="1">
                  <a:solidFill>
                    <a:srgbClr val="000000"/>
                  </a:solidFill>
                </a:rPr>
                <a:t>강의목록</a:t>
              </a:r>
              <a:r>
                <a:rPr lang="ko-KR" altLang="ko-KR" dirty="0">
                  <a:solidFill>
                    <a:srgbClr val="000000"/>
                  </a:solidFill>
                </a:rPr>
                <a:t>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검색조건에 따라 검색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목록 조회</a:t>
              </a:r>
            </a:p>
          </p:txBody>
        </p:sp>
        <p:sp>
          <p:nvSpPr>
            <p:cNvPr id="25635" name="Rectangle 8">
              <a:extLst>
                <a:ext uri="{FF2B5EF4-FFF2-40B4-BE49-F238E27FC236}">
                  <a16:creationId xmlns:a16="http://schemas.microsoft.com/office/drawing/2014/main" id="{A94C5700-D88C-455D-8B24-9A53B959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6" name="Rectangle 9">
              <a:extLst>
                <a:ext uri="{FF2B5EF4-FFF2-40B4-BE49-F238E27FC236}">
                  <a16:creationId xmlns:a16="http://schemas.microsoft.com/office/drawing/2014/main" id="{8879D64E-7ADF-4C8A-904A-99A144DB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 err="1">
                  <a:solidFill>
                    <a:srgbClr val="000000"/>
                  </a:solidFill>
                </a:rPr>
                <a:t>강의클릭시</a:t>
              </a:r>
              <a:r>
                <a:rPr lang="ko-KR" altLang="ko-KR" dirty="0">
                  <a:solidFill>
                    <a:srgbClr val="000000"/>
                  </a:solidFill>
                </a:rPr>
                <a:t> 해당 수강한 학생 조회</a:t>
              </a:r>
            </a:p>
          </p:txBody>
        </p:sp>
        <p:sp>
          <p:nvSpPr>
            <p:cNvPr id="25637" name="Line 10">
              <a:extLst>
                <a:ext uri="{FF2B5EF4-FFF2-40B4-BE49-F238E27FC236}">
                  <a16:creationId xmlns:a16="http://schemas.microsoft.com/office/drawing/2014/main" id="{5E2B2975-F160-415D-B357-200899E6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8" name="Line 11">
              <a:extLst>
                <a:ext uri="{FF2B5EF4-FFF2-40B4-BE49-F238E27FC236}">
                  <a16:creationId xmlns:a16="http://schemas.microsoft.com/office/drawing/2014/main" id="{BB03B561-EE2D-440B-80C9-D4523A98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9" name="Line 12">
              <a:extLst>
                <a:ext uri="{FF2B5EF4-FFF2-40B4-BE49-F238E27FC236}">
                  <a16:creationId xmlns:a16="http://schemas.microsoft.com/office/drawing/2014/main" id="{7EEC1B99-5FF1-410C-A342-FB9718AEB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0" name="Line 13">
              <a:extLst>
                <a:ext uri="{FF2B5EF4-FFF2-40B4-BE49-F238E27FC236}">
                  <a16:creationId xmlns:a16="http://schemas.microsoft.com/office/drawing/2014/main" id="{2AB70533-98BF-4BAC-BF97-C995E0CD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1" name="Line 14">
              <a:extLst>
                <a:ext uri="{FF2B5EF4-FFF2-40B4-BE49-F238E27FC236}">
                  <a16:creationId xmlns:a16="http://schemas.microsoft.com/office/drawing/2014/main" id="{B5E2F694-A6D9-451F-AD2B-80F11D17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2" name="Line 15">
              <a:extLst>
                <a:ext uri="{FF2B5EF4-FFF2-40B4-BE49-F238E27FC236}">
                  <a16:creationId xmlns:a16="http://schemas.microsoft.com/office/drawing/2014/main" id="{59F99393-AC2D-482A-A204-9CE841EE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88B824F1-6357-411A-AD3D-204D4D79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5608" name="Group 17">
            <a:extLst>
              <a:ext uri="{FF2B5EF4-FFF2-40B4-BE49-F238E27FC236}">
                <a16:creationId xmlns:a16="http://schemas.microsoft.com/office/drawing/2014/main" id="{0A60AD41-0A85-4E64-A1A2-F24E8823A0D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5621" name="Rectangle 18">
              <a:extLst>
                <a:ext uri="{FF2B5EF4-FFF2-40B4-BE49-F238E27FC236}">
                  <a16:creationId xmlns:a16="http://schemas.microsoft.com/office/drawing/2014/main" id="{82C8F3EA-DD34-4A7F-8950-4C6B85BC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5622" name="Rectangle 19">
              <a:extLst>
                <a:ext uri="{FF2B5EF4-FFF2-40B4-BE49-F238E27FC236}">
                  <a16:creationId xmlns:a16="http://schemas.microsoft.com/office/drawing/2014/main" id="{0B540D3B-FB9D-4F60-8F41-B9508289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3" name="Rectangle 20">
              <a:extLst>
                <a:ext uri="{FF2B5EF4-FFF2-40B4-BE49-F238E27FC236}">
                  <a16:creationId xmlns:a16="http://schemas.microsoft.com/office/drawing/2014/main" id="{9EE3A470-925B-4032-950D-20C9826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4" name="Rectangle 21">
              <a:extLst>
                <a:ext uri="{FF2B5EF4-FFF2-40B4-BE49-F238E27FC236}">
                  <a16:creationId xmlns:a16="http://schemas.microsoft.com/office/drawing/2014/main" id="{198CCC92-CD42-4FB4-A44F-B65C1463B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5" name="Rectangle 22">
              <a:extLst>
                <a:ext uri="{FF2B5EF4-FFF2-40B4-BE49-F238E27FC236}">
                  <a16:creationId xmlns:a16="http://schemas.microsoft.com/office/drawing/2014/main" id="{0BE46074-E86E-4D34-913B-E134AAB6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0DF688F8-47CA-4346-9F9D-5D87E3965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7" name="Line 24">
              <a:extLst>
                <a:ext uri="{FF2B5EF4-FFF2-40B4-BE49-F238E27FC236}">
                  <a16:creationId xmlns:a16="http://schemas.microsoft.com/office/drawing/2014/main" id="{88DAEEBD-17CC-4442-B536-A858E047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8" name="Line 25">
              <a:extLst>
                <a:ext uri="{FF2B5EF4-FFF2-40B4-BE49-F238E27FC236}">
                  <a16:creationId xmlns:a16="http://schemas.microsoft.com/office/drawing/2014/main" id="{7F2D92F2-737B-4912-850D-F3B8A830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9" name="Line 26">
              <a:extLst>
                <a:ext uri="{FF2B5EF4-FFF2-40B4-BE49-F238E27FC236}">
                  <a16:creationId xmlns:a16="http://schemas.microsoft.com/office/drawing/2014/main" id="{9BE7582E-FC53-4E21-A559-5E98244D8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0" name="Line 27">
              <a:extLst>
                <a:ext uri="{FF2B5EF4-FFF2-40B4-BE49-F238E27FC236}">
                  <a16:creationId xmlns:a16="http://schemas.microsoft.com/office/drawing/2014/main" id="{7923DD70-3749-4A9C-BCBE-441209BB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1" name="Line 28">
              <a:extLst>
                <a:ext uri="{FF2B5EF4-FFF2-40B4-BE49-F238E27FC236}">
                  <a16:creationId xmlns:a16="http://schemas.microsoft.com/office/drawing/2014/main" id="{5BFF3A0F-FB69-44CE-90D9-0F02A43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2" name="Line 29">
              <a:extLst>
                <a:ext uri="{FF2B5EF4-FFF2-40B4-BE49-F238E27FC236}">
                  <a16:creationId xmlns:a16="http://schemas.microsoft.com/office/drawing/2014/main" id="{93233B83-3C2E-44D9-BF32-5E971516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609" name="Group 30">
            <a:extLst>
              <a:ext uri="{FF2B5EF4-FFF2-40B4-BE49-F238E27FC236}">
                <a16:creationId xmlns:a16="http://schemas.microsoft.com/office/drawing/2014/main" id="{ADC58137-E0DB-4B7C-AC32-F0B7C30EC46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5614" name="Rectangle 31">
              <a:extLst>
                <a:ext uri="{FF2B5EF4-FFF2-40B4-BE49-F238E27FC236}">
                  <a16:creationId xmlns:a16="http://schemas.microsoft.com/office/drawing/2014/main" id="{006FBD71-DAAE-419B-8F26-C3D36264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5" name="Rectangle 32">
              <a:extLst>
                <a:ext uri="{FF2B5EF4-FFF2-40B4-BE49-F238E27FC236}">
                  <a16:creationId xmlns:a16="http://schemas.microsoft.com/office/drawing/2014/main" id="{4C67263F-AB3F-474A-A291-AB08EE3C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해당 학생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학생 상세 인적 정보 보여줌</a:t>
              </a:r>
              <a:r>
                <a:rPr lang="en-US" altLang="ko-KR" dirty="0">
                  <a:solidFill>
                    <a:srgbClr val="000000"/>
                  </a:solidFill>
                </a:rPr>
                <a:t>(</a:t>
              </a:r>
              <a:r>
                <a:rPr lang="ko-KR" altLang="ko-KR" dirty="0">
                  <a:solidFill>
                    <a:srgbClr val="000000"/>
                  </a:solidFill>
                </a:rPr>
                <a:t>학생 등록 화면과 동일</a:t>
              </a:r>
              <a:r>
                <a:rPr lang="en-US" altLang="ko-KR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5616" name="Line 33">
              <a:extLst>
                <a:ext uri="{FF2B5EF4-FFF2-40B4-BE49-F238E27FC236}">
                  <a16:creationId xmlns:a16="http://schemas.microsoft.com/office/drawing/2014/main" id="{4D254459-FD90-47B1-931A-10FCD114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296BA8F3-AB50-417E-BFFE-C5CB6DF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4E55D421-5D21-4370-A05F-A083C4F2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9" name="Line 36">
              <a:extLst>
                <a:ext uri="{FF2B5EF4-FFF2-40B4-BE49-F238E27FC236}">
                  <a16:creationId xmlns:a16="http://schemas.microsoft.com/office/drawing/2014/main" id="{CC5A4859-102C-4406-8CC3-169E778ED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0" name="Line 37">
              <a:extLst>
                <a:ext uri="{FF2B5EF4-FFF2-40B4-BE49-F238E27FC236}">
                  <a16:creationId xmlns:a16="http://schemas.microsoft.com/office/drawing/2014/main" id="{3452169A-6016-404B-8CB8-9D633204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5610" name="Picture 38">
            <a:extLst>
              <a:ext uri="{FF2B5EF4-FFF2-40B4-BE49-F238E27FC236}">
                <a16:creationId xmlns:a16="http://schemas.microsoft.com/office/drawing/2014/main" id="{223EA962-50E7-4B40-80E7-B741DC17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50963"/>
            <a:ext cx="7085012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Oval 39">
            <a:extLst>
              <a:ext uri="{FF2B5EF4-FFF2-40B4-BE49-F238E27FC236}">
                <a16:creationId xmlns:a16="http://schemas.microsoft.com/office/drawing/2014/main" id="{FAAF5437-714D-4BB2-B9CD-CBF8AB5F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4717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5612" name="Oval 40">
            <a:extLst>
              <a:ext uri="{FF2B5EF4-FFF2-40B4-BE49-F238E27FC236}">
                <a16:creationId xmlns:a16="http://schemas.microsoft.com/office/drawing/2014/main" id="{4FB97B00-CFC5-43EE-85A2-845485C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78936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5613" name="Oval 41">
            <a:extLst>
              <a:ext uri="{FF2B5EF4-FFF2-40B4-BE49-F238E27FC236}">
                <a16:creationId xmlns:a16="http://schemas.microsoft.com/office/drawing/2014/main" id="{3A91145D-6B6C-49F3-A68A-9972E3C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978934" y="4249284"/>
            <a:ext cx="504056" cy="4676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F648CEE1-D965-49F9-83F5-4BE4A743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73F5F6EA-C223-47D3-9256-43607592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 피드백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1AAD3631-D15B-4A78-8544-4C9CBD0E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강의관리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DD58D00-A89F-4898-A7E4-017CB8D3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CoursePollList</a:t>
            </a:r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44FBBF2A-CDBB-4E61-A31C-9046D497A155}"/>
              </a:ext>
            </a:extLst>
          </p:cNvPr>
          <p:cNvGrpSpPr>
            <a:grpSpLocks/>
          </p:cNvGrpSpPr>
          <p:nvPr/>
        </p:nvGrpSpPr>
        <p:grpSpPr bwMode="auto">
          <a:xfrm>
            <a:off x="7329489" y="1309688"/>
            <a:ext cx="2509838" cy="1398588"/>
            <a:chOff x="4617" y="825"/>
            <a:chExt cx="1581" cy="881"/>
          </a:xfrm>
        </p:grpSpPr>
        <p:sp>
          <p:nvSpPr>
            <p:cNvPr id="27672" name="Rectangle 6">
              <a:extLst>
                <a:ext uri="{FF2B5EF4-FFF2-40B4-BE49-F238E27FC236}">
                  <a16:creationId xmlns:a16="http://schemas.microsoft.com/office/drawing/2014/main" id="{6692BEF0-9027-4F92-A805-55221D1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3" name="Rectangle 7">
              <a:extLst>
                <a:ext uri="{FF2B5EF4-FFF2-40B4-BE49-F238E27FC236}">
                  <a16:creationId xmlns:a16="http://schemas.microsoft.com/office/drawing/2014/main" id="{3419D1C9-036B-44B4-88EE-02FA28C2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 err="1">
                  <a:solidFill>
                    <a:srgbClr val="000000"/>
                  </a:solidFill>
                </a:rPr>
                <a:t>초기화면은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현재시간으로부터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  <a:r>
                <a:rPr lang="ko-KR" altLang="ko-KR" dirty="0" err="1">
                  <a:solidFill>
                    <a:srgbClr val="000000"/>
                  </a:solidFill>
                </a:rPr>
                <a:t>달전</a:t>
              </a:r>
              <a:r>
                <a:rPr lang="ko-KR" altLang="ko-KR" dirty="0">
                  <a:solidFill>
                    <a:srgbClr val="000000"/>
                  </a:solidFill>
                </a:rPr>
                <a:t> 설문조사후기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검색조건에 따라 검색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목록 조회</a:t>
              </a:r>
            </a:p>
          </p:txBody>
        </p:sp>
        <p:sp>
          <p:nvSpPr>
            <p:cNvPr id="27674" name="Rectangle 8">
              <a:extLst>
                <a:ext uri="{FF2B5EF4-FFF2-40B4-BE49-F238E27FC236}">
                  <a16:creationId xmlns:a16="http://schemas.microsoft.com/office/drawing/2014/main" id="{B840820D-C83F-4955-832D-3DDBE557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5" name="Rectangle 9">
              <a:extLst>
                <a:ext uri="{FF2B5EF4-FFF2-40B4-BE49-F238E27FC236}">
                  <a16:creationId xmlns:a16="http://schemas.microsoft.com/office/drawing/2014/main" id="{DCB7B430-A2CA-4C58-A2C4-A68B20C3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설문조사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해당 학생의 상세설문조사표 보여줌</a:t>
              </a:r>
              <a:r>
                <a:rPr lang="en-US" altLang="ko-KR" dirty="0">
                  <a:solidFill>
                    <a:srgbClr val="000000"/>
                  </a:solidFill>
                </a:rPr>
                <a:t>(P8-2)</a:t>
              </a:r>
            </a:p>
          </p:txBody>
        </p:sp>
        <p:sp>
          <p:nvSpPr>
            <p:cNvPr id="27676" name="Line 10">
              <a:extLst>
                <a:ext uri="{FF2B5EF4-FFF2-40B4-BE49-F238E27FC236}">
                  <a16:creationId xmlns:a16="http://schemas.microsoft.com/office/drawing/2014/main" id="{8276C134-B62B-4171-A4FD-B3ACD48E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7" name="Line 11">
              <a:extLst>
                <a:ext uri="{FF2B5EF4-FFF2-40B4-BE49-F238E27FC236}">
                  <a16:creationId xmlns:a16="http://schemas.microsoft.com/office/drawing/2014/main" id="{A4C06D7E-2DBE-4E03-810A-1BFF44F7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8" name="Line 12">
              <a:extLst>
                <a:ext uri="{FF2B5EF4-FFF2-40B4-BE49-F238E27FC236}">
                  <a16:creationId xmlns:a16="http://schemas.microsoft.com/office/drawing/2014/main" id="{013CC088-28BE-40AC-9A1A-E4DE5519A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9" name="Line 13">
              <a:extLst>
                <a:ext uri="{FF2B5EF4-FFF2-40B4-BE49-F238E27FC236}">
                  <a16:creationId xmlns:a16="http://schemas.microsoft.com/office/drawing/2014/main" id="{29FD06C8-1B47-47F8-8A18-A63F6FED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0" name="Line 14">
              <a:extLst>
                <a:ext uri="{FF2B5EF4-FFF2-40B4-BE49-F238E27FC236}">
                  <a16:creationId xmlns:a16="http://schemas.microsoft.com/office/drawing/2014/main" id="{C4C143C0-C26B-47CB-B7A6-E366E4176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1" name="Line 15">
              <a:extLst>
                <a:ext uri="{FF2B5EF4-FFF2-40B4-BE49-F238E27FC236}">
                  <a16:creationId xmlns:a16="http://schemas.microsoft.com/office/drawing/2014/main" id="{7060AC48-4678-47F1-9E96-E5780D4B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655" name="Text Box 16">
            <a:extLst>
              <a:ext uri="{FF2B5EF4-FFF2-40B4-BE49-F238E27FC236}">
                <a16:creationId xmlns:a16="http://schemas.microsoft.com/office/drawing/2014/main" id="{4A7DC3AE-EF8B-4781-A21F-358D9C77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7656" name="Group 17">
            <a:extLst>
              <a:ext uri="{FF2B5EF4-FFF2-40B4-BE49-F238E27FC236}">
                <a16:creationId xmlns:a16="http://schemas.microsoft.com/office/drawing/2014/main" id="{914FA118-F44F-4023-ADA6-518C9927287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7660" name="Rectangle 18">
              <a:extLst>
                <a:ext uri="{FF2B5EF4-FFF2-40B4-BE49-F238E27FC236}">
                  <a16:creationId xmlns:a16="http://schemas.microsoft.com/office/drawing/2014/main" id="{74A04855-9755-4CA9-A102-E07B4B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7661" name="Rectangle 19">
              <a:extLst>
                <a:ext uri="{FF2B5EF4-FFF2-40B4-BE49-F238E27FC236}">
                  <a16:creationId xmlns:a16="http://schemas.microsoft.com/office/drawing/2014/main" id="{BCED61AD-81C2-4413-B002-B1BB5F17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2" name="Rectangle 20">
              <a:extLst>
                <a:ext uri="{FF2B5EF4-FFF2-40B4-BE49-F238E27FC236}">
                  <a16:creationId xmlns:a16="http://schemas.microsoft.com/office/drawing/2014/main" id="{00BF6870-DF3E-489E-83E4-53339091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3" name="Rectangle 21">
              <a:extLst>
                <a:ext uri="{FF2B5EF4-FFF2-40B4-BE49-F238E27FC236}">
                  <a16:creationId xmlns:a16="http://schemas.microsoft.com/office/drawing/2014/main" id="{5D991E8E-DA4E-4FDD-B3DC-2C84F70B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4" name="Rectangle 22">
              <a:extLst>
                <a:ext uri="{FF2B5EF4-FFF2-40B4-BE49-F238E27FC236}">
                  <a16:creationId xmlns:a16="http://schemas.microsoft.com/office/drawing/2014/main" id="{02DC3F2C-3D35-4224-9854-46DDC644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5" name="Line 23">
              <a:extLst>
                <a:ext uri="{FF2B5EF4-FFF2-40B4-BE49-F238E27FC236}">
                  <a16:creationId xmlns:a16="http://schemas.microsoft.com/office/drawing/2014/main" id="{6492BC1F-CF8D-43FC-8D14-DE018A39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6" name="Line 24">
              <a:extLst>
                <a:ext uri="{FF2B5EF4-FFF2-40B4-BE49-F238E27FC236}">
                  <a16:creationId xmlns:a16="http://schemas.microsoft.com/office/drawing/2014/main" id="{11109E22-F5B1-42D3-9FC5-F65BC7A57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7" name="Line 25">
              <a:extLst>
                <a:ext uri="{FF2B5EF4-FFF2-40B4-BE49-F238E27FC236}">
                  <a16:creationId xmlns:a16="http://schemas.microsoft.com/office/drawing/2014/main" id="{BE4F4E76-18E0-4DFD-995F-1039111D7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8" name="Line 26">
              <a:extLst>
                <a:ext uri="{FF2B5EF4-FFF2-40B4-BE49-F238E27FC236}">
                  <a16:creationId xmlns:a16="http://schemas.microsoft.com/office/drawing/2014/main" id="{9FD339E2-4C35-4DBF-9B94-CCA30A6B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9" name="Line 27">
              <a:extLst>
                <a:ext uri="{FF2B5EF4-FFF2-40B4-BE49-F238E27FC236}">
                  <a16:creationId xmlns:a16="http://schemas.microsoft.com/office/drawing/2014/main" id="{089ABD45-00FD-4511-9399-2EC22BC5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0" name="Line 28">
              <a:extLst>
                <a:ext uri="{FF2B5EF4-FFF2-40B4-BE49-F238E27FC236}">
                  <a16:creationId xmlns:a16="http://schemas.microsoft.com/office/drawing/2014/main" id="{E063B721-1D36-434B-AF07-5AB0ACB3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1" name="Line 29">
              <a:extLst>
                <a:ext uri="{FF2B5EF4-FFF2-40B4-BE49-F238E27FC236}">
                  <a16:creationId xmlns:a16="http://schemas.microsoft.com/office/drawing/2014/main" id="{92F86A4E-D4C0-4E55-AAC0-557339EF5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7657" name="Picture 30">
            <a:extLst>
              <a:ext uri="{FF2B5EF4-FFF2-40B4-BE49-F238E27FC236}">
                <a16:creationId xmlns:a16="http://schemas.microsoft.com/office/drawing/2014/main" id="{10AC6E76-524E-4F9D-8F28-345929A90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412875"/>
            <a:ext cx="7021513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" name="Oval 31">
            <a:extLst>
              <a:ext uri="{FF2B5EF4-FFF2-40B4-BE49-F238E27FC236}">
                <a16:creationId xmlns:a16="http://schemas.microsoft.com/office/drawing/2014/main" id="{38A92EFC-192E-488C-B4D3-74DB4FA5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2050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7659" name="Oval 32">
            <a:extLst>
              <a:ext uri="{FF2B5EF4-FFF2-40B4-BE49-F238E27FC236}">
                <a16:creationId xmlns:a16="http://schemas.microsoft.com/office/drawing/2014/main" id="{83B57402-96BF-4120-867D-D2A8557F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3861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A844E0D-95BB-45AE-B126-47597283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F2FEFBD-DCFC-4212-BBFC-053267AE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F682758D-E89B-4A82-ACE2-32E80E88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CDA4B37A-7D1E-4A95-936E-497F75C2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5C460976-40B4-4643-8EE2-622930C12A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9734" name="Rectangle 6">
              <a:extLst>
                <a:ext uri="{FF2B5EF4-FFF2-40B4-BE49-F238E27FC236}">
                  <a16:creationId xmlns:a16="http://schemas.microsoft.com/office/drawing/2014/main" id="{5300E081-DF89-4071-BFC9-2C8DC92B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735" name="Rectangle 7">
              <a:extLst>
                <a:ext uri="{FF2B5EF4-FFF2-40B4-BE49-F238E27FC236}">
                  <a16:creationId xmlns:a16="http://schemas.microsoft.com/office/drawing/2014/main" id="{79852456-26C5-4B8B-8B4D-B4C2E7A4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공지사항 목록을 조회하기 위한 검색 조건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공지사항목록을 검색하기 위해 </a:t>
              </a:r>
              <a:r>
                <a:rPr lang="ko-KR" altLang="ko-KR" dirty="0" err="1">
                  <a:solidFill>
                    <a:srgbClr val="000000"/>
                  </a:solidFill>
                </a:rPr>
                <a:t>검색어</a:t>
              </a:r>
              <a:r>
                <a:rPr lang="ko-KR" altLang="ko-KR" dirty="0">
                  <a:solidFill>
                    <a:srgbClr val="000000"/>
                  </a:solidFill>
                </a:rPr>
                <a:t> 범위(</a:t>
              </a:r>
              <a:r>
                <a:rPr lang="ko-KR" altLang="ko-KR" dirty="0" err="1">
                  <a:solidFill>
                    <a:srgbClr val="000000"/>
                  </a:solidFill>
                </a:rPr>
                <a:t>제목,내용</a:t>
              </a:r>
              <a:r>
                <a:rPr lang="ko-KR" altLang="ko-KR" dirty="0">
                  <a:solidFill>
                    <a:srgbClr val="000000"/>
                  </a:solidFill>
                </a:rPr>
                <a:t>)</a:t>
              </a:r>
              <a:r>
                <a:rPr lang="ko-KR" altLang="ko-KR" dirty="0" err="1">
                  <a:solidFill>
                    <a:srgbClr val="000000"/>
                  </a:solidFill>
                </a:rPr>
                <a:t>를</a:t>
              </a:r>
              <a:r>
                <a:rPr lang="ko-KR" altLang="ko-KR" dirty="0">
                  <a:solidFill>
                    <a:srgbClr val="000000"/>
                  </a:solidFill>
                </a:rPr>
                <a:t> 입력하여 검색</a:t>
              </a:r>
            </a:p>
          </p:txBody>
        </p:sp>
        <p:sp>
          <p:nvSpPr>
            <p:cNvPr id="29736" name="Rectangle 8">
              <a:extLst>
                <a:ext uri="{FF2B5EF4-FFF2-40B4-BE49-F238E27FC236}">
                  <a16:creationId xmlns:a16="http://schemas.microsoft.com/office/drawing/2014/main" id="{1078536F-237A-47AB-8173-D4B8FE2F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737" name="Rectangle 9">
              <a:extLst>
                <a:ext uri="{FF2B5EF4-FFF2-40B4-BE49-F238E27FC236}">
                  <a16:creationId xmlns:a16="http://schemas.microsoft.com/office/drawing/2014/main" id="{BB531ADA-C144-4D81-A173-FD4EC2A3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등록일 컬럼 헤더 부분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, 오름차순 혹은 내림차순 조정하여 조회 가능.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그리드 </a:t>
              </a:r>
              <a:r>
                <a:rPr lang="ko-KR" altLang="ko-KR" dirty="0" err="1">
                  <a:solidFill>
                    <a:srgbClr val="000000"/>
                  </a:solidFill>
                </a:rPr>
                <a:t>row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상세보기로</a:t>
              </a:r>
              <a:r>
                <a:rPr lang="ko-KR" altLang="ko-KR" dirty="0">
                  <a:solidFill>
                    <a:srgbClr val="000000"/>
                  </a:solidFill>
                </a:rPr>
                <a:t> 이동.</a:t>
              </a:r>
            </a:p>
          </p:txBody>
        </p:sp>
        <p:sp>
          <p:nvSpPr>
            <p:cNvPr id="29738" name="Line 10">
              <a:extLst>
                <a:ext uri="{FF2B5EF4-FFF2-40B4-BE49-F238E27FC236}">
                  <a16:creationId xmlns:a16="http://schemas.microsoft.com/office/drawing/2014/main" id="{150D8C6B-9B6A-44FB-9E0B-D7ABCC11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9" name="Line 11">
              <a:extLst>
                <a:ext uri="{FF2B5EF4-FFF2-40B4-BE49-F238E27FC236}">
                  <a16:creationId xmlns:a16="http://schemas.microsoft.com/office/drawing/2014/main" id="{1E61F677-68BF-4204-BFAC-453021CB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0" name="Line 12">
              <a:extLst>
                <a:ext uri="{FF2B5EF4-FFF2-40B4-BE49-F238E27FC236}">
                  <a16:creationId xmlns:a16="http://schemas.microsoft.com/office/drawing/2014/main" id="{90B137A9-9D98-49AB-A3E1-A2C425BD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1" name="Line 13">
              <a:extLst>
                <a:ext uri="{FF2B5EF4-FFF2-40B4-BE49-F238E27FC236}">
                  <a16:creationId xmlns:a16="http://schemas.microsoft.com/office/drawing/2014/main" id="{6B91AD0B-48C0-49F4-B470-A1379AF7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2" name="Line 14">
              <a:extLst>
                <a:ext uri="{FF2B5EF4-FFF2-40B4-BE49-F238E27FC236}">
                  <a16:creationId xmlns:a16="http://schemas.microsoft.com/office/drawing/2014/main" id="{7F32A628-2E8F-4095-A34B-7A1B28E8E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3" name="Line 15">
              <a:extLst>
                <a:ext uri="{FF2B5EF4-FFF2-40B4-BE49-F238E27FC236}">
                  <a16:creationId xmlns:a16="http://schemas.microsoft.com/office/drawing/2014/main" id="{B0C85906-8C5C-4B05-B4FC-B94932DA9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3" name="Text Box 16">
            <a:extLst>
              <a:ext uri="{FF2B5EF4-FFF2-40B4-BE49-F238E27FC236}">
                <a16:creationId xmlns:a16="http://schemas.microsoft.com/office/drawing/2014/main" id="{40EAB24F-BA33-4871-AA1D-787347CB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9704" name="Group 17">
            <a:extLst>
              <a:ext uri="{FF2B5EF4-FFF2-40B4-BE49-F238E27FC236}">
                <a16:creationId xmlns:a16="http://schemas.microsoft.com/office/drawing/2014/main" id="{5B1BFB95-AA4C-4418-AE9C-2DAA7E0EB85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9722" name="Rectangle 18">
              <a:extLst>
                <a:ext uri="{FF2B5EF4-FFF2-40B4-BE49-F238E27FC236}">
                  <a16:creationId xmlns:a16="http://schemas.microsoft.com/office/drawing/2014/main" id="{5D9183A8-061E-4666-8F19-303C752B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9723" name="Rectangle 19">
              <a:extLst>
                <a:ext uri="{FF2B5EF4-FFF2-40B4-BE49-F238E27FC236}">
                  <a16:creationId xmlns:a16="http://schemas.microsoft.com/office/drawing/2014/main" id="{E429CE26-77EA-44AF-B845-F2EE7A4B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4" name="Rectangle 20">
              <a:extLst>
                <a:ext uri="{FF2B5EF4-FFF2-40B4-BE49-F238E27FC236}">
                  <a16:creationId xmlns:a16="http://schemas.microsoft.com/office/drawing/2014/main" id="{328C55D3-B84C-4C3E-B025-78AF1C23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5" name="Rectangle 21">
              <a:extLst>
                <a:ext uri="{FF2B5EF4-FFF2-40B4-BE49-F238E27FC236}">
                  <a16:creationId xmlns:a16="http://schemas.microsoft.com/office/drawing/2014/main" id="{116D6F16-44E1-47AE-AFC4-6332DA2D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6" name="Rectangle 22">
              <a:extLst>
                <a:ext uri="{FF2B5EF4-FFF2-40B4-BE49-F238E27FC236}">
                  <a16:creationId xmlns:a16="http://schemas.microsoft.com/office/drawing/2014/main" id="{13DDA160-3CD8-4E30-8042-C3315C07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7" name="Line 23">
              <a:extLst>
                <a:ext uri="{FF2B5EF4-FFF2-40B4-BE49-F238E27FC236}">
                  <a16:creationId xmlns:a16="http://schemas.microsoft.com/office/drawing/2014/main" id="{B8099F6A-5A72-4CF3-AC19-78E219866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8" name="Line 24">
              <a:extLst>
                <a:ext uri="{FF2B5EF4-FFF2-40B4-BE49-F238E27FC236}">
                  <a16:creationId xmlns:a16="http://schemas.microsoft.com/office/drawing/2014/main" id="{412DFA75-3DF7-461C-AA3C-AA062E93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9" name="Line 25">
              <a:extLst>
                <a:ext uri="{FF2B5EF4-FFF2-40B4-BE49-F238E27FC236}">
                  <a16:creationId xmlns:a16="http://schemas.microsoft.com/office/drawing/2014/main" id="{3FD83852-1F94-4D55-AC8E-BFB9C379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0" name="Line 26">
              <a:extLst>
                <a:ext uri="{FF2B5EF4-FFF2-40B4-BE49-F238E27FC236}">
                  <a16:creationId xmlns:a16="http://schemas.microsoft.com/office/drawing/2014/main" id="{02EC3F2E-BD59-44AB-B07A-327554B8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1" name="Line 27">
              <a:extLst>
                <a:ext uri="{FF2B5EF4-FFF2-40B4-BE49-F238E27FC236}">
                  <a16:creationId xmlns:a16="http://schemas.microsoft.com/office/drawing/2014/main" id="{D8F4C1FC-9B1A-4EB8-8DC9-C55212C6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2" name="Line 28">
              <a:extLst>
                <a:ext uri="{FF2B5EF4-FFF2-40B4-BE49-F238E27FC236}">
                  <a16:creationId xmlns:a16="http://schemas.microsoft.com/office/drawing/2014/main" id="{CC0FF51C-1741-4946-A69C-54695799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3" name="Line 29">
              <a:extLst>
                <a:ext uri="{FF2B5EF4-FFF2-40B4-BE49-F238E27FC236}">
                  <a16:creationId xmlns:a16="http://schemas.microsoft.com/office/drawing/2014/main" id="{B67125C8-11D6-4A4D-9DC5-8E0E896E9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9705" name="Picture 30">
            <a:extLst>
              <a:ext uri="{FF2B5EF4-FFF2-40B4-BE49-F238E27FC236}">
                <a16:creationId xmlns:a16="http://schemas.microsoft.com/office/drawing/2014/main" id="{D0EF99E1-EA82-4C8E-A514-1258ED3B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7224713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6" name="Oval 31">
            <a:extLst>
              <a:ext uri="{FF2B5EF4-FFF2-40B4-BE49-F238E27FC236}">
                <a16:creationId xmlns:a16="http://schemas.microsoft.com/office/drawing/2014/main" id="{F3C6DA83-21C5-4A91-A028-E64FF6FE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6046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29707" name="Group 32">
            <a:extLst>
              <a:ext uri="{FF2B5EF4-FFF2-40B4-BE49-F238E27FC236}">
                <a16:creationId xmlns:a16="http://schemas.microsoft.com/office/drawing/2014/main" id="{BB1C2A0B-54EF-4278-BE8E-06C952F1B994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14625"/>
            <a:ext cx="2508250" cy="2843213"/>
            <a:chOff x="4617" y="1710"/>
            <a:chExt cx="1580" cy="1791"/>
          </a:xfrm>
        </p:grpSpPr>
        <p:sp>
          <p:nvSpPr>
            <p:cNvPr id="29712" name="Rectangle 33">
              <a:extLst>
                <a:ext uri="{FF2B5EF4-FFF2-40B4-BE49-F238E27FC236}">
                  <a16:creationId xmlns:a16="http://schemas.microsoft.com/office/drawing/2014/main" id="{4B6521C2-FF1F-4EE6-8405-1C9A22AB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10"/>
              <a:ext cx="159" cy="9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9713" name="Rectangle 34">
              <a:extLst>
                <a:ext uri="{FF2B5EF4-FFF2-40B4-BE49-F238E27FC236}">
                  <a16:creationId xmlns:a16="http://schemas.microsoft.com/office/drawing/2014/main" id="{AF0CD1C6-68E1-429A-A875-B6A682AD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10"/>
              <a:ext cx="142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목록보기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버튼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페이지로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이동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수정하기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alert</a:t>
              </a:r>
              <a:r>
                <a:rPr lang="ko-KR" altLang="ko-KR" dirty="0">
                  <a:solidFill>
                    <a:srgbClr val="000000"/>
                  </a:solidFill>
                </a:rPr>
                <a:t> “수정하시겠습니까?”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콘텐트가 수정되고, </a:t>
              </a:r>
              <a:r>
                <a:rPr lang="ko-KR" altLang="ko-KR" dirty="0" err="1">
                  <a:solidFill>
                    <a:srgbClr val="000000"/>
                  </a:solidFill>
                </a:rPr>
                <a:t>새로고침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reload</a:t>
              </a:r>
              <a:r>
                <a:rPr lang="ko-KR" altLang="ko-KR" dirty="0">
                  <a:solidFill>
                    <a:srgbClr val="000000"/>
                  </a:solidFill>
                </a:rPr>
                <a:t> 처리가 이루어져야 함.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삭제하기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버튼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 alert “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삭제하시겠습니까</a:t>
              </a:r>
              <a:r>
                <a:rPr lang="en-US" altLang="ko-KR" dirty="0">
                  <a:solidFill>
                    <a:srgbClr val="000000"/>
                  </a:solidFill>
                </a:rPr>
                <a:t>? ” </a:t>
              </a:r>
              <a:r>
                <a:rPr lang="en-US" altLang="ko-KR" dirty="0" err="1">
                  <a:solidFill>
                    <a:srgbClr val="000000"/>
                  </a:solidFill>
                </a:rPr>
                <a:t>처리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우선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Alert에서</a:t>
              </a:r>
              <a:r>
                <a:rPr lang="en-US" altLang="ko-KR" dirty="0">
                  <a:solidFill>
                    <a:srgbClr val="000000"/>
                  </a:solidFill>
                </a:rPr>
                <a:t> “예”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, 본 </a:t>
              </a:r>
              <a:r>
                <a:rPr lang="en-US" altLang="ko-KR" dirty="0" err="1">
                  <a:solidFill>
                    <a:srgbClr val="000000"/>
                  </a:solidFill>
                </a:rPr>
                <a:t>콘텐트가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삭제처리되고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페이지로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이동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14" name="Rectangle 35">
              <a:extLst>
                <a:ext uri="{FF2B5EF4-FFF2-40B4-BE49-F238E27FC236}">
                  <a16:creationId xmlns:a16="http://schemas.microsoft.com/office/drawing/2014/main" id="{2D25C912-AB3E-43DC-A121-1B8477EA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23"/>
              <a:ext cx="159" cy="8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4,5</a:t>
              </a:r>
            </a:p>
          </p:txBody>
        </p:sp>
        <p:sp>
          <p:nvSpPr>
            <p:cNvPr id="29715" name="Rectangle 36">
              <a:extLst>
                <a:ext uri="{FF2B5EF4-FFF2-40B4-BE49-F238E27FC236}">
                  <a16:creationId xmlns:a16="http://schemas.microsoft.com/office/drawing/2014/main" id="{81E799D0-7D5D-4B33-8684-5554EF51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623"/>
              <a:ext cx="1420" cy="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제목과 작성자, 등록일, 조회수 출력,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제목 부분은 수정 가능해야 함. </a:t>
              </a:r>
            </a:p>
            <a:p>
              <a:pPr eaLnBrk="1" hangingPunct="1">
                <a:spcBef>
                  <a:spcPts val="200"/>
                </a:spcBef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메뉴 바에서 현재 위치한 </a:t>
              </a:r>
              <a:r>
                <a:rPr lang="ko-KR" altLang="ko-KR" dirty="0" err="1">
                  <a:solidFill>
                    <a:srgbClr val="000000"/>
                  </a:solidFill>
                </a:rPr>
                <a:t>공지사항란</a:t>
              </a:r>
              <a:r>
                <a:rPr lang="ko-KR" altLang="ko-KR" dirty="0">
                  <a:solidFill>
                    <a:srgbClr val="000000"/>
                  </a:solidFill>
                </a:rPr>
                <a:t> 패딩 처리.</a:t>
              </a:r>
            </a:p>
          </p:txBody>
        </p:sp>
        <p:sp>
          <p:nvSpPr>
            <p:cNvPr id="29716" name="Line 37">
              <a:extLst>
                <a:ext uri="{FF2B5EF4-FFF2-40B4-BE49-F238E27FC236}">
                  <a16:creationId xmlns:a16="http://schemas.microsoft.com/office/drawing/2014/main" id="{CB277E97-0A3D-481B-B01B-B639DD790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7" name="Line 38">
              <a:extLst>
                <a:ext uri="{FF2B5EF4-FFF2-40B4-BE49-F238E27FC236}">
                  <a16:creationId xmlns:a16="http://schemas.microsoft.com/office/drawing/2014/main" id="{848FB6AB-F544-4B35-8041-331005CF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2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8" name="Line 39">
              <a:extLst>
                <a:ext uri="{FF2B5EF4-FFF2-40B4-BE49-F238E27FC236}">
                  <a16:creationId xmlns:a16="http://schemas.microsoft.com/office/drawing/2014/main" id="{DA41B21E-43E9-4AE3-AD1C-B6D37958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9" name="Line 40">
              <a:extLst>
                <a:ext uri="{FF2B5EF4-FFF2-40B4-BE49-F238E27FC236}">
                  <a16:creationId xmlns:a16="http://schemas.microsoft.com/office/drawing/2014/main" id="{8EA6CBE0-35E2-474A-887B-CB555B95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0" name="Line 41">
              <a:extLst>
                <a:ext uri="{FF2B5EF4-FFF2-40B4-BE49-F238E27FC236}">
                  <a16:creationId xmlns:a16="http://schemas.microsoft.com/office/drawing/2014/main" id="{F24ADD5B-972C-4180-BE59-27D1D1AE8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1" name="Line 42">
              <a:extLst>
                <a:ext uri="{FF2B5EF4-FFF2-40B4-BE49-F238E27FC236}">
                  <a16:creationId xmlns:a16="http://schemas.microsoft.com/office/drawing/2014/main" id="{7B320C1F-C0C6-44B3-992B-797C80E5E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8" name="Oval 43">
            <a:extLst>
              <a:ext uri="{FF2B5EF4-FFF2-40B4-BE49-F238E27FC236}">
                <a16:creationId xmlns:a16="http://schemas.microsoft.com/office/drawing/2014/main" id="{D385AD3D-8C6D-4DC3-BE51-819B1B451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8591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9709" name="Oval 44">
            <a:extLst>
              <a:ext uri="{FF2B5EF4-FFF2-40B4-BE49-F238E27FC236}">
                <a16:creationId xmlns:a16="http://schemas.microsoft.com/office/drawing/2014/main" id="{388FC7D3-6916-4096-A3ED-7362AEA3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16585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9710" name="Oval 45">
            <a:extLst>
              <a:ext uri="{FF2B5EF4-FFF2-40B4-BE49-F238E27FC236}">
                <a16:creationId xmlns:a16="http://schemas.microsoft.com/office/drawing/2014/main" id="{38447710-7592-4594-9560-96C3E769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479107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9711" name="Oval 46">
            <a:extLst>
              <a:ext uri="{FF2B5EF4-FFF2-40B4-BE49-F238E27FC236}">
                <a16:creationId xmlns:a16="http://schemas.microsoft.com/office/drawing/2014/main" id="{43A217E9-5AC4-43BF-A68F-E832E3AC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863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1573299" y="1727139"/>
            <a:ext cx="552922" cy="15569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4305722" y="1944687"/>
            <a:ext cx="552922" cy="212552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737770" y="6165850"/>
            <a:ext cx="648072" cy="31432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저장하기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74" y="1196752"/>
            <a:ext cx="675282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>
                <a:latin typeface="Consolas"/>
                <a:ea typeface="맑은 고딕" panose="020B0503020000020004" pitchFamily="50" charset="-127"/>
              </a:rPr>
              <a:t>consultation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수강 상담 이력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상담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상담이력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상담일자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상담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69378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certlist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상장관리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06511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수상일자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수상 등록 팝업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32029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7128792" cy="439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testpub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시험문제관리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9520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 문제 목록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문제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시험 문제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팝업 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신규 등록 시 등록 버튼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문제 등록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등록된 시험 문제 조회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시험 문제 등록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뫂에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정답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보기 등록 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추가 버튼 시 아래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추가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상단 폼에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폼에 표시된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삭제시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삭제 버튼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376045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52209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81472" y="32670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72990" y="422814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558" t="1350" r="3775" b="13069"/>
          <a:stretch/>
        </p:blipFill>
        <p:spPr>
          <a:xfrm>
            <a:off x="129258" y="1196750"/>
            <a:ext cx="6912768" cy="46828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36437" t="40342" r="34078" b="33317"/>
          <a:stretch/>
        </p:blipFill>
        <p:spPr>
          <a:xfrm>
            <a:off x="3385861" y="2276873"/>
            <a:ext cx="2360021" cy="14160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6222183" y="1988840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>
            <a:stCxn id="5" idx="2"/>
          </p:cNvCxnSpPr>
          <p:nvPr/>
        </p:nvCxnSpPr>
        <p:spPr bwMode="auto">
          <a:xfrm flipH="1">
            <a:off x="5529858" y="2096852"/>
            <a:ext cx="692325" cy="3285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3787" t="49926" r="2782" b="30215"/>
          <a:stretch/>
        </p:blipFill>
        <p:spPr>
          <a:xfrm>
            <a:off x="778647" y="4241288"/>
            <a:ext cx="4623115" cy="521965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 bwMode="auto">
          <a:xfrm>
            <a:off x="6253488" y="4502760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 bwMode="auto">
          <a:xfrm flipH="1" flipV="1">
            <a:off x="5199728" y="4567818"/>
            <a:ext cx="1053760" cy="429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 bwMode="auto">
          <a:xfrm>
            <a:off x="7834114" y="4502760"/>
            <a:ext cx="1008112" cy="51041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모달창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버튼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버튼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330282" y="1309689"/>
            <a:ext cx="2509837" cy="291846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문제은행식으로 변경되어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화면정의서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XXX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196752"/>
            <a:ext cx="71984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testtarget</a:t>
            </a:r>
            <a:endParaRPr lang="ko-KR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시험대상자관리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222054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대상자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본시험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재시험 구분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대상자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참여자 전체 조회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본시험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재시험 구분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과락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520061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273274" y="182691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302537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69776E6D-B1CF-49CD-8AF4-BB6AAC89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D18ECD07-ECBB-40CC-8BA2-136A44E5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86F655AF-1B82-45F8-A527-BF262F7B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등록폼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C24B5926-1F95-4511-90CC-DBC871AF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DA4FE62D-82CD-4CE0-921C-7589EDD4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799" name="Group 6">
            <a:extLst>
              <a:ext uri="{FF2B5EF4-FFF2-40B4-BE49-F238E27FC236}">
                <a16:creationId xmlns:a16="http://schemas.microsoft.com/office/drawing/2014/main" id="{B308C10D-1A25-4871-BCE8-848BD76F4D4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3823" name="Rectangle 7">
              <a:extLst>
                <a:ext uri="{FF2B5EF4-FFF2-40B4-BE49-F238E27FC236}">
                  <a16:creationId xmlns:a16="http://schemas.microsoft.com/office/drawing/2014/main" id="{6CD05AEE-2B14-4DCB-8F55-0A0BDF46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3824" name="Rectangle 8">
              <a:extLst>
                <a:ext uri="{FF2B5EF4-FFF2-40B4-BE49-F238E27FC236}">
                  <a16:creationId xmlns:a16="http://schemas.microsoft.com/office/drawing/2014/main" id="{B8DEDD52-34EC-4FA6-A52B-7936F5C6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5" name="Rectangle 9">
              <a:extLst>
                <a:ext uri="{FF2B5EF4-FFF2-40B4-BE49-F238E27FC236}">
                  <a16:creationId xmlns:a16="http://schemas.microsoft.com/office/drawing/2014/main" id="{65B18B30-3EB8-4F7E-A7D7-19FAEDD4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6" name="Rectangle 10">
              <a:extLst>
                <a:ext uri="{FF2B5EF4-FFF2-40B4-BE49-F238E27FC236}">
                  <a16:creationId xmlns:a16="http://schemas.microsoft.com/office/drawing/2014/main" id="{7503AD84-CD3A-48C3-8929-B1D2E25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7" name="Rectangle 11">
              <a:extLst>
                <a:ext uri="{FF2B5EF4-FFF2-40B4-BE49-F238E27FC236}">
                  <a16:creationId xmlns:a16="http://schemas.microsoft.com/office/drawing/2014/main" id="{31A3B9FE-6776-45EF-934E-2A5C010B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8" name="Line 12">
              <a:extLst>
                <a:ext uri="{FF2B5EF4-FFF2-40B4-BE49-F238E27FC236}">
                  <a16:creationId xmlns:a16="http://schemas.microsoft.com/office/drawing/2014/main" id="{B8F47465-45EE-4861-95C8-BBD2F38A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9" name="Line 13">
              <a:extLst>
                <a:ext uri="{FF2B5EF4-FFF2-40B4-BE49-F238E27FC236}">
                  <a16:creationId xmlns:a16="http://schemas.microsoft.com/office/drawing/2014/main" id="{AFF6011E-F9DF-48B3-9CBE-6978AF4C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0" name="Line 14">
              <a:extLst>
                <a:ext uri="{FF2B5EF4-FFF2-40B4-BE49-F238E27FC236}">
                  <a16:creationId xmlns:a16="http://schemas.microsoft.com/office/drawing/2014/main" id="{48FCA8A3-7AEA-46DF-A191-CBDA0875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1" name="Line 15">
              <a:extLst>
                <a:ext uri="{FF2B5EF4-FFF2-40B4-BE49-F238E27FC236}">
                  <a16:creationId xmlns:a16="http://schemas.microsoft.com/office/drawing/2014/main" id="{592D3DDB-8FF9-40BA-8A81-24B56672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2" name="Line 16">
              <a:extLst>
                <a:ext uri="{FF2B5EF4-FFF2-40B4-BE49-F238E27FC236}">
                  <a16:creationId xmlns:a16="http://schemas.microsoft.com/office/drawing/2014/main" id="{05432F47-A0D8-48FF-8A7B-534EB0C6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3" name="Line 17">
              <a:extLst>
                <a:ext uri="{FF2B5EF4-FFF2-40B4-BE49-F238E27FC236}">
                  <a16:creationId xmlns:a16="http://schemas.microsoft.com/office/drawing/2014/main" id="{4C1568B7-4FD8-4429-BCB4-D09FEB7A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4" name="Line 18">
              <a:extLst>
                <a:ext uri="{FF2B5EF4-FFF2-40B4-BE49-F238E27FC236}">
                  <a16:creationId xmlns:a16="http://schemas.microsoft.com/office/drawing/2014/main" id="{0569B518-F7E8-4616-8FC4-B71067CD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800" name="Group 20">
            <a:extLst>
              <a:ext uri="{FF2B5EF4-FFF2-40B4-BE49-F238E27FC236}">
                <a16:creationId xmlns:a16="http://schemas.microsoft.com/office/drawing/2014/main" id="{49DCA505-FEC1-417A-9A0B-7856ECF089D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3804" name="Rectangle 21">
              <a:extLst>
                <a:ext uri="{FF2B5EF4-FFF2-40B4-BE49-F238E27FC236}">
                  <a16:creationId xmlns:a16="http://schemas.microsoft.com/office/drawing/2014/main" id="{28DE071D-0583-42E5-AC1D-DF131A8E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22">
              <a:extLst>
                <a:ext uri="{FF2B5EF4-FFF2-40B4-BE49-F238E27FC236}">
                  <a16:creationId xmlns:a16="http://schemas.microsoft.com/office/drawing/2014/main" id="{C0F3E168-C76D-4341-B69A-0495330B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회원등록시 회원구분을 두어 학생과 강사를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나누어 구분했다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06" name="Rectangle 23">
              <a:extLst>
                <a:ext uri="{FF2B5EF4-FFF2-40B4-BE49-F238E27FC236}">
                  <a16:creationId xmlns:a16="http://schemas.microsoft.com/office/drawing/2014/main" id="{DBBBE531-3CBA-479E-B8F4-2F53A90A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7" name="Rectangle 24">
              <a:extLst>
                <a:ext uri="{FF2B5EF4-FFF2-40B4-BE49-F238E27FC236}">
                  <a16:creationId xmlns:a16="http://schemas.microsoft.com/office/drawing/2014/main" id="{CE7A5D19-4317-495C-970F-0437DDEF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등록을 하기전에 유효성체크를 해준다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r>
                <a:rPr lang="ko-KR" altLang="ko-KR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8" name="Rectangle 25">
              <a:extLst>
                <a:ext uri="{FF2B5EF4-FFF2-40B4-BE49-F238E27FC236}">
                  <a16:creationId xmlns:a16="http://schemas.microsoft.com/office/drawing/2014/main" id="{7C73AF89-36DC-44C3-BC64-6860768E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809" name="Rectangle 26">
              <a:extLst>
                <a:ext uri="{FF2B5EF4-FFF2-40B4-BE49-F238E27FC236}">
                  <a16:creationId xmlns:a16="http://schemas.microsoft.com/office/drawing/2014/main" id="{56C2C46A-2408-459A-940F-06601B35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3810" name="Rectangle 27">
              <a:extLst>
                <a:ext uri="{FF2B5EF4-FFF2-40B4-BE49-F238E27FC236}">
                  <a16:creationId xmlns:a16="http://schemas.microsoft.com/office/drawing/2014/main" id="{BDCE9187-B682-4818-9B6E-F5AB945FC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11" name="Rectangle 28">
              <a:extLst>
                <a:ext uri="{FF2B5EF4-FFF2-40B4-BE49-F238E27FC236}">
                  <a16:creationId xmlns:a16="http://schemas.microsoft.com/office/drawing/2014/main" id="{13094E00-4C5A-4CE5-9782-7EDE451C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12" name="Rectangle 29">
              <a:extLst>
                <a:ext uri="{FF2B5EF4-FFF2-40B4-BE49-F238E27FC236}">
                  <a16:creationId xmlns:a16="http://schemas.microsoft.com/office/drawing/2014/main" id="{19A89986-07A3-482F-B768-3526EB23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3" name="Rectangle 30">
              <a:extLst>
                <a:ext uri="{FF2B5EF4-FFF2-40B4-BE49-F238E27FC236}">
                  <a16:creationId xmlns:a16="http://schemas.microsoft.com/office/drawing/2014/main" id="{B89A5B7A-9EEA-48F4-B73A-13515B17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4" name="Line 31">
              <a:extLst>
                <a:ext uri="{FF2B5EF4-FFF2-40B4-BE49-F238E27FC236}">
                  <a16:creationId xmlns:a16="http://schemas.microsoft.com/office/drawing/2014/main" id="{FD618B2D-B7F7-4939-BDBE-76825D18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35E0DFE2-8214-4070-9502-377586CF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6" name="Line 33">
              <a:extLst>
                <a:ext uri="{FF2B5EF4-FFF2-40B4-BE49-F238E27FC236}">
                  <a16:creationId xmlns:a16="http://schemas.microsoft.com/office/drawing/2014/main" id="{B6AC8EB2-4155-46EB-AD10-F6B05B6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7" name="Line 34">
              <a:extLst>
                <a:ext uri="{FF2B5EF4-FFF2-40B4-BE49-F238E27FC236}">
                  <a16:creationId xmlns:a16="http://schemas.microsoft.com/office/drawing/2014/main" id="{D726696C-E339-43AE-B91C-A925F9D1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8" name="Line 35">
              <a:extLst>
                <a:ext uri="{FF2B5EF4-FFF2-40B4-BE49-F238E27FC236}">
                  <a16:creationId xmlns:a16="http://schemas.microsoft.com/office/drawing/2014/main" id="{57472D29-BDF3-4E5E-9C00-4B7D69A8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9" name="Line 36">
              <a:extLst>
                <a:ext uri="{FF2B5EF4-FFF2-40B4-BE49-F238E27FC236}">
                  <a16:creationId xmlns:a16="http://schemas.microsoft.com/office/drawing/2014/main" id="{38A0FCEE-053F-40BD-81A5-4644FAC0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0" name="Line 37">
              <a:extLst>
                <a:ext uri="{FF2B5EF4-FFF2-40B4-BE49-F238E27FC236}">
                  <a16:creationId xmlns:a16="http://schemas.microsoft.com/office/drawing/2014/main" id="{000EFA79-F9BB-4E48-9A68-9CBE05A2F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1" name="Line 38">
              <a:extLst>
                <a:ext uri="{FF2B5EF4-FFF2-40B4-BE49-F238E27FC236}">
                  <a16:creationId xmlns:a16="http://schemas.microsoft.com/office/drawing/2014/main" id="{8CD7564D-D4EE-4ECE-AB32-E511CEBD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2" name="Line 39">
              <a:extLst>
                <a:ext uri="{FF2B5EF4-FFF2-40B4-BE49-F238E27FC236}">
                  <a16:creationId xmlns:a16="http://schemas.microsoft.com/office/drawing/2014/main" id="{53847ADC-5030-4290-A6A7-5336B7A4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3801" name="그림 1">
            <a:extLst>
              <a:ext uri="{FF2B5EF4-FFF2-40B4-BE49-F238E27FC236}">
                <a16:creationId xmlns:a16="http://schemas.microsoft.com/office/drawing/2014/main" id="{E7302B98-1322-4119-976F-9FBFB758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6763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Oval 40">
            <a:extLst>
              <a:ext uri="{FF2B5EF4-FFF2-40B4-BE49-F238E27FC236}">
                <a16:creationId xmlns:a16="http://schemas.microsoft.com/office/drawing/2014/main" id="{18A4F445-911B-4DAF-AF81-5F47C816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5544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3803" name="Oval 41">
            <a:extLst>
              <a:ext uri="{FF2B5EF4-FFF2-40B4-BE49-F238E27FC236}">
                <a16:creationId xmlns:a16="http://schemas.microsoft.com/office/drawing/2014/main" id="{D9E61FC8-34A3-4787-9BE6-BC6D5D72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4276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9B3D7D7-B348-4235-B52C-1FF031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09688"/>
            <a:ext cx="700087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2" name="Group 3">
            <a:extLst>
              <a:ext uri="{FF2B5EF4-FFF2-40B4-BE49-F238E27FC236}">
                <a16:creationId xmlns:a16="http://schemas.microsoft.com/office/drawing/2014/main" id="{9D2950CB-3434-4119-ABB4-4E570686C9E2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181100"/>
            <a:chOff x="4622" y="825"/>
            <a:chExt cx="1575" cy="744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37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6" name="Rectangle 5">
              <a:extLst>
                <a:ext uri="{FF2B5EF4-FFF2-40B4-BE49-F238E27FC236}">
                  <a16:creationId xmlns:a16="http://schemas.microsoft.com/office/drawing/2014/main" id="{2E36F009-6B09-4E3F-8047-E61170CB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로그인후 메인페이지로 공지사항 넘어옴</a:t>
              </a:r>
              <a:r>
                <a:rPr lang="en-US" altLang="ko-KR" dirty="0">
                  <a:solidFill>
                    <a:srgbClr val="000000"/>
                  </a:solidFill>
                </a:rPr>
                <a:t/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ko-KR" altLang="ko-KR" dirty="0" err="1">
                  <a:solidFill>
                    <a:srgbClr val="000000"/>
                  </a:solidFill>
                </a:rPr>
                <a:t>학습지원에</a:t>
              </a:r>
              <a:r>
                <a:rPr lang="ko-KR" altLang="ko-KR" dirty="0">
                  <a:solidFill>
                    <a:srgbClr val="000000"/>
                  </a:solidFill>
                </a:rPr>
                <a:t> 공지사항과 동일함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05"/>
              <a:ext cx="154" cy="36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05"/>
              <a:ext cx="14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0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570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173" name="Text Box 14">
            <a:extLst>
              <a:ext uri="{FF2B5EF4-FFF2-40B4-BE49-F238E27FC236}">
                <a16:creationId xmlns:a16="http://schemas.microsoft.com/office/drawing/2014/main" id="{BF26175E-5834-406B-9C86-A7D260BE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1F6EFEDD-AE13-4AF9-A6D9-4AE91105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63600"/>
            <a:ext cx="15113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메인페이지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8AB5479E-D39D-4B6E-8A99-F15862EA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CEA806F4-E8C7-4FA6-8F34-E5439A72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DEF3985-CEC7-4EB2-9697-7F1BD05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학생관리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D72A1B15-AA83-4025-BBBA-65BDD2A1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E2660A92-A238-4055-94AF-FD43910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5847" name="Group 6">
            <a:extLst>
              <a:ext uri="{FF2B5EF4-FFF2-40B4-BE49-F238E27FC236}">
                <a16:creationId xmlns:a16="http://schemas.microsoft.com/office/drawing/2014/main" id="{A672FF9A-CCB4-4DD6-BDBD-7F2696C52437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5873" name="Rectangle 7">
              <a:extLst>
                <a:ext uri="{FF2B5EF4-FFF2-40B4-BE49-F238E27FC236}">
                  <a16:creationId xmlns:a16="http://schemas.microsoft.com/office/drawing/2014/main" id="{9EF9ED22-D3DC-4ABF-9C47-53B0757B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5874" name="Rectangle 8">
              <a:extLst>
                <a:ext uri="{FF2B5EF4-FFF2-40B4-BE49-F238E27FC236}">
                  <a16:creationId xmlns:a16="http://schemas.microsoft.com/office/drawing/2014/main" id="{7021A87F-006D-4432-BE53-08686F8C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5" name="Rectangle 9">
              <a:extLst>
                <a:ext uri="{FF2B5EF4-FFF2-40B4-BE49-F238E27FC236}">
                  <a16:creationId xmlns:a16="http://schemas.microsoft.com/office/drawing/2014/main" id="{4D7B65DD-B964-450E-BDE1-1287AF69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6" name="Rectangle 10">
              <a:extLst>
                <a:ext uri="{FF2B5EF4-FFF2-40B4-BE49-F238E27FC236}">
                  <a16:creationId xmlns:a16="http://schemas.microsoft.com/office/drawing/2014/main" id="{E6B60ADC-A469-4123-98AC-CF08011C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7" name="Rectangle 11">
              <a:extLst>
                <a:ext uri="{FF2B5EF4-FFF2-40B4-BE49-F238E27FC236}">
                  <a16:creationId xmlns:a16="http://schemas.microsoft.com/office/drawing/2014/main" id="{006D048C-27FD-4A3B-ADFA-B12A789F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78" name="Line 12">
              <a:extLst>
                <a:ext uri="{FF2B5EF4-FFF2-40B4-BE49-F238E27FC236}">
                  <a16:creationId xmlns:a16="http://schemas.microsoft.com/office/drawing/2014/main" id="{39670CE9-D891-457E-BE2D-7D980713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9" name="Line 13">
              <a:extLst>
                <a:ext uri="{FF2B5EF4-FFF2-40B4-BE49-F238E27FC236}">
                  <a16:creationId xmlns:a16="http://schemas.microsoft.com/office/drawing/2014/main" id="{0954FC13-6A62-442D-8DF3-D85FE432C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0" name="Line 14">
              <a:extLst>
                <a:ext uri="{FF2B5EF4-FFF2-40B4-BE49-F238E27FC236}">
                  <a16:creationId xmlns:a16="http://schemas.microsoft.com/office/drawing/2014/main" id="{08854FA4-0CDD-4F44-A239-5709C991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1" name="Line 15">
              <a:extLst>
                <a:ext uri="{FF2B5EF4-FFF2-40B4-BE49-F238E27FC236}">
                  <a16:creationId xmlns:a16="http://schemas.microsoft.com/office/drawing/2014/main" id="{496FFA3F-55B9-48C3-8EC5-7059C827D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2" name="Line 16">
              <a:extLst>
                <a:ext uri="{FF2B5EF4-FFF2-40B4-BE49-F238E27FC236}">
                  <a16:creationId xmlns:a16="http://schemas.microsoft.com/office/drawing/2014/main" id="{BDCCBE02-2249-49ED-91D0-B421EC76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3" name="Line 17">
              <a:extLst>
                <a:ext uri="{FF2B5EF4-FFF2-40B4-BE49-F238E27FC236}">
                  <a16:creationId xmlns:a16="http://schemas.microsoft.com/office/drawing/2014/main" id="{80EE53A8-E264-481B-8ED6-48E76A24F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84" name="Line 18">
              <a:extLst>
                <a:ext uri="{FF2B5EF4-FFF2-40B4-BE49-F238E27FC236}">
                  <a16:creationId xmlns:a16="http://schemas.microsoft.com/office/drawing/2014/main" id="{113F88A6-C77F-4CBE-B6EA-33456B872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848" name="Group 20">
            <a:extLst>
              <a:ext uri="{FF2B5EF4-FFF2-40B4-BE49-F238E27FC236}">
                <a16:creationId xmlns:a16="http://schemas.microsoft.com/office/drawing/2014/main" id="{594E9CF5-9AD6-448C-B253-76706833C3E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5854" name="Rectangle 21">
              <a:extLst>
                <a:ext uri="{FF2B5EF4-FFF2-40B4-BE49-F238E27FC236}">
                  <a16:creationId xmlns:a16="http://schemas.microsoft.com/office/drawing/2014/main" id="{67CFFCAB-A287-416B-A842-EA5B0DC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855" name="Rectangle 22">
              <a:extLst>
                <a:ext uri="{FF2B5EF4-FFF2-40B4-BE49-F238E27FC236}">
                  <a16:creationId xmlns:a16="http://schemas.microsoft.com/office/drawing/2014/main" id="{EE3CF02A-BBBE-4BD0-963D-951BB0E6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학생명을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6" name="Rectangle 23">
              <a:extLst>
                <a:ext uri="{FF2B5EF4-FFF2-40B4-BE49-F238E27FC236}">
                  <a16:creationId xmlns:a16="http://schemas.microsoft.com/office/drawing/2014/main" id="{9EF3755B-C738-4B96-A9D8-60049FC3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857" name="Rectangle 24">
              <a:extLst>
                <a:ext uri="{FF2B5EF4-FFF2-40B4-BE49-F238E27FC236}">
                  <a16:creationId xmlns:a16="http://schemas.microsoft.com/office/drawing/2014/main" id="{9B144FB0-FDC9-4C30-8736-FAD99536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58" name="Rectangle 25">
              <a:extLst>
                <a:ext uri="{FF2B5EF4-FFF2-40B4-BE49-F238E27FC236}">
                  <a16:creationId xmlns:a16="http://schemas.microsoft.com/office/drawing/2014/main" id="{EE28B589-5F06-48F4-9535-07362EA9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859" name="Rectangle 26">
              <a:extLst>
                <a:ext uri="{FF2B5EF4-FFF2-40B4-BE49-F238E27FC236}">
                  <a16:creationId xmlns:a16="http://schemas.microsoft.com/office/drawing/2014/main" id="{6581B565-6DD6-4287-8997-0F265F76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5860" name="Rectangle 27">
              <a:extLst>
                <a:ext uri="{FF2B5EF4-FFF2-40B4-BE49-F238E27FC236}">
                  <a16:creationId xmlns:a16="http://schemas.microsoft.com/office/drawing/2014/main" id="{324BEECA-2B66-48F6-91A6-3A161790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861" name="Rectangle 28">
              <a:extLst>
                <a:ext uri="{FF2B5EF4-FFF2-40B4-BE49-F238E27FC236}">
                  <a16:creationId xmlns:a16="http://schemas.microsoft.com/office/drawing/2014/main" id="{3BB673D6-F001-4B36-AE9B-CE82FE8B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5862" name="Rectangle 29">
              <a:extLst>
                <a:ext uri="{FF2B5EF4-FFF2-40B4-BE49-F238E27FC236}">
                  <a16:creationId xmlns:a16="http://schemas.microsoft.com/office/drawing/2014/main" id="{CDE946E6-978F-489F-AE2A-60ADB9C5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3" name="Rectangle 30">
              <a:extLst>
                <a:ext uri="{FF2B5EF4-FFF2-40B4-BE49-F238E27FC236}">
                  <a16:creationId xmlns:a16="http://schemas.microsoft.com/office/drawing/2014/main" id="{62D66B76-9634-4ADE-8553-97AB5376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5864" name="Line 31">
              <a:extLst>
                <a:ext uri="{FF2B5EF4-FFF2-40B4-BE49-F238E27FC236}">
                  <a16:creationId xmlns:a16="http://schemas.microsoft.com/office/drawing/2014/main" id="{E9E97C62-70A2-41FA-9D35-275DB15A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B801D3AC-B07E-4E43-9B05-4680A37C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9575CE34-76B8-44A7-AD43-E1B1F0F9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AE42BABE-5019-4B5A-A685-A0B9E7B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8" name="Line 35">
              <a:extLst>
                <a:ext uri="{FF2B5EF4-FFF2-40B4-BE49-F238E27FC236}">
                  <a16:creationId xmlns:a16="http://schemas.microsoft.com/office/drawing/2014/main" id="{7545004B-DC45-4090-84F3-4E4BE8D2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69" name="Line 36">
              <a:extLst>
                <a:ext uri="{FF2B5EF4-FFF2-40B4-BE49-F238E27FC236}">
                  <a16:creationId xmlns:a16="http://schemas.microsoft.com/office/drawing/2014/main" id="{699DC210-614C-40B7-85D8-8FEACC36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0" name="Line 37">
              <a:extLst>
                <a:ext uri="{FF2B5EF4-FFF2-40B4-BE49-F238E27FC236}">
                  <a16:creationId xmlns:a16="http://schemas.microsoft.com/office/drawing/2014/main" id="{C2EE219E-545C-4466-B034-115F2043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1" name="Line 38">
              <a:extLst>
                <a:ext uri="{FF2B5EF4-FFF2-40B4-BE49-F238E27FC236}">
                  <a16:creationId xmlns:a16="http://schemas.microsoft.com/office/drawing/2014/main" id="{6CA483C0-5065-4C4B-9232-950A9629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872" name="Line 39">
              <a:extLst>
                <a:ext uri="{FF2B5EF4-FFF2-40B4-BE49-F238E27FC236}">
                  <a16:creationId xmlns:a16="http://schemas.microsoft.com/office/drawing/2014/main" id="{755393D3-CEB6-418C-8763-7CE7FA5C3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5849" name="그림 1">
            <a:extLst>
              <a:ext uri="{FF2B5EF4-FFF2-40B4-BE49-F238E27FC236}">
                <a16:creationId xmlns:a16="http://schemas.microsoft.com/office/drawing/2014/main" id="{66ECEDE7-592F-48B0-B4A0-4A20ED99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96752"/>
            <a:ext cx="7188200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Oval 40">
            <a:extLst>
              <a:ext uri="{FF2B5EF4-FFF2-40B4-BE49-F238E27FC236}">
                <a16:creationId xmlns:a16="http://schemas.microsoft.com/office/drawing/2014/main" id="{7C7F10F0-EC5F-4106-8243-1671CF2E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5851" name="Oval 41">
            <a:extLst>
              <a:ext uri="{FF2B5EF4-FFF2-40B4-BE49-F238E27FC236}">
                <a16:creationId xmlns:a16="http://schemas.microsoft.com/office/drawing/2014/main" id="{3BA75242-55DD-4902-8267-59FA4DB0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852" name="Oval 42">
            <a:extLst>
              <a:ext uri="{FF2B5EF4-FFF2-40B4-BE49-F238E27FC236}">
                <a16:creationId xmlns:a16="http://schemas.microsoft.com/office/drawing/2014/main" id="{31662FE5-927C-42B2-B9D3-9CD3846F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5853" name="Oval 43">
            <a:extLst>
              <a:ext uri="{FF2B5EF4-FFF2-40B4-BE49-F238E27FC236}">
                <a16:creationId xmlns:a16="http://schemas.microsoft.com/office/drawing/2014/main" id="{A0F4CCD4-0904-4C95-A9FC-E06C1C19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2433514" y="2917458"/>
            <a:ext cx="3725986" cy="46774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수정도 하지마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!!(????????????)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그냥 조회만 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 err="1">
                <a:solidFill>
                  <a:srgbClr val="000000"/>
                </a:solidFill>
              </a:rPr>
              <a:t>인원관리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>
                <a:solidFill>
                  <a:srgbClr val="000000"/>
                </a:solidFill>
              </a:rPr>
              <a:t>강사관리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7895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7896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가입일자와 강사명을 넣어주면 검색이 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- </a:t>
              </a:r>
              <a:r>
                <a:rPr lang="ko-KR" altLang="en-US">
                  <a:solidFill>
                    <a:srgbClr val="000000"/>
                  </a:solidFill>
                </a:rPr>
                <a:t>체크박스를 통해서 단건 및 여러건을 체크할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각 학생마다 수정사항은 수정버튼을 통해 </a:t>
              </a:r>
              <a:endParaRPr lang="en-US" altLang="ko-KR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수정을 할 수 있다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</a:t>
              </a:r>
              <a:r>
                <a:rPr lang="ko-KR" altLang="en-US">
                  <a:solidFill>
                    <a:srgbClr val="000000"/>
                  </a:solidFill>
                </a:rPr>
                <a:t>상태값은 승인중과 승인완료로 나뉜다</a:t>
              </a:r>
              <a:r>
                <a:rPr lang="en-US" altLang="ko-KR">
                  <a:solidFill>
                    <a:srgbClr val="000000"/>
                  </a:solidFill>
                </a:rPr>
                <a:t>.</a:t>
              </a: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7897" name="그림 2">
            <a:extLst>
              <a:ext uri="{FF2B5EF4-FFF2-40B4-BE49-F238E27FC236}">
                <a16:creationId xmlns:a16="http://schemas.microsoft.com/office/drawing/2014/main" id="{B3B7903B-21C0-46B8-85A3-2D90116D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7763"/>
            <a:ext cx="71104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900" name="Oval 42">
            <a:extLst>
              <a:ext uri="{FF2B5EF4-FFF2-40B4-BE49-F238E27FC236}">
                <a16:creationId xmlns:a16="http://schemas.microsoft.com/office/drawing/2014/main" id="{7EAAF591-DB7C-47AD-8CA9-FD2DBAB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7901" name="Oval 43">
            <a:extLst>
              <a:ext uri="{FF2B5EF4-FFF2-40B4-BE49-F238E27FC236}">
                <a16:creationId xmlns:a16="http://schemas.microsoft.com/office/drawing/2014/main" id="{974C1213-EB78-4292-8A73-1A5EF75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5106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2433514" y="2917458"/>
            <a:ext cx="3725986" cy="46774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수정도 하지마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!!(????????????)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그냥 조회만 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340768"/>
            <a:ext cx="7028879" cy="258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강의실관리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roomList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화면 </a:t>
              </a:r>
              <a:r>
                <a:rPr lang="ko-KR" altLang="en-US" dirty="0" err="1">
                  <a:solidFill>
                    <a:srgbClr val="000000"/>
                  </a:solidFill>
                </a:rPr>
                <a:t>열릴때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등록된 전체 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등록 버튼 클릭 시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등록 팝업 처리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en-US" dirty="0">
                  <a:solidFill>
                    <a:srgbClr val="000000"/>
                  </a:solidFill>
                </a:rPr>
                <a:t>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수정 팝업 처리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153888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46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 err="1">
                  <a:solidFill>
                    <a:srgbClr val="000000"/>
                  </a:solidFill>
                </a:rPr>
                <a:t>그리드에서</a:t>
              </a:r>
              <a:r>
                <a:rPr lang="ko-KR" altLang="en-US" dirty="0">
                  <a:solidFill>
                    <a:srgbClr val="000000"/>
                  </a:solidFill>
                </a:rPr>
                <a:t>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" y="227687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객수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09978" y="1412776"/>
            <a:ext cx="826666" cy="28803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강의실등록버튼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03294" y="4972442"/>
            <a:ext cx="1946244" cy="37148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강의실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관리를 한 페이지에서 진행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(22p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4920F6C8-2D31-4F28-8137-8F2771F2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E92C3E5-0A37-4EEE-92CF-1C1F8AF8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D8488C4-8236-4786-8848-7441828B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EC06E0F-7DF4-4711-93D5-91310763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B7B3F42-5E34-44C8-8F7B-D284C4E8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1751" name="Group 6">
            <a:extLst>
              <a:ext uri="{FF2B5EF4-FFF2-40B4-BE49-F238E27FC236}">
                <a16:creationId xmlns:a16="http://schemas.microsoft.com/office/drawing/2014/main" id="{3C9F8E1D-E622-45FD-9209-9BC33757FE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1777" name="Rectangle 7">
              <a:extLst>
                <a:ext uri="{FF2B5EF4-FFF2-40B4-BE49-F238E27FC236}">
                  <a16:creationId xmlns:a16="http://schemas.microsoft.com/office/drawing/2014/main" id="{A42605F7-D427-47BE-8C61-0B19E96B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1778" name="Rectangle 8">
              <a:extLst>
                <a:ext uri="{FF2B5EF4-FFF2-40B4-BE49-F238E27FC236}">
                  <a16:creationId xmlns:a16="http://schemas.microsoft.com/office/drawing/2014/main" id="{1B412C72-D74C-40ED-985F-71AD6FEA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79" name="Rectangle 9">
              <a:extLst>
                <a:ext uri="{FF2B5EF4-FFF2-40B4-BE49-F238E27FC236}">
                  <a16:creationId xmlns:a16="http://schemas.microsoft.com/office/drawing/2014/main" id="{42A5D915-88C3-4D27-A6A9-2A6D66E1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0" name="Rectangle 10">
              <a:extLst>
                <a:ext uri="{FF2B5EF4-FFF2-40B4-BE49-F238E27FC236}">
                  <a16:creationId xmlns:a16="http://schemas.microsoft.com/office/drawing/2014/main" id="{61E20C24-A89B-41DE-94F3-E542D0A1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1" name="Rectangle 11">
              <a:extLst>
                <a:ext uri="{FF2B5EF4-FFF2-40B4-BE49-F238E27FC236}">
                  <a16:creationId xmlns:a16="http://schemas.microsoft.com/office/drawing/2014/main" id="{515DA595-364C-4C18-9D43-EF71A9C3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2" name="Line 12">
              <a:extLst>
                <a:ext uri="{FF2B5EF4-FFF2-40B4-BE49-F238E27FC236}">
                  <a16:creationId xmlns:a16="http://schemas.microsoft.com/office/drawing/2014/main" id="{4B63E8B2-017A-4932-821A-AE41699D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3" name="Line 13">
              <a:extLst>
                <a:ext uri="{FF2B5EF4-FFF2-40B4-BE49-F238E27FC236}">
                  <a16:creationId xmlns:a16="http://schemas.microsoft.com/office/drawing/2014/main" id="{D9C134FD-BCEB-4055-BA2D-4B771264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4" name="Line 14">
              <a:extLst>
                <a:ext uri="{FF2B5EF4-FFF2-40B4-BE49-F238E27FC236}">
                  <a16:creationId xmlns:a16="http://schemas.microsoft.com/office/drawing/2014/main" id="{0E9703D7-C412-41C1-A262-91BB429E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5" name="Line 15">
              <a:extLst>
                <a:ext uri="{FF2B5EF4-FFF2-40B4-BE49-F238E27FC236}">
                  <a16:creationId xmlns:a16="http://schemas.microsoft.com/office/drawing/2014/main" id="{C036EC50-E13F-4EC7-A451-9884A33A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6" name="Line 16">
              <a:extLst>
                <a:ext uri="{FF2B5EF4-FFF2-40B4-BE49-F238E27FC236}">
                  <a16:creationId xmlns:a16="http://schemas.microsoft.com/office/drawing/2014/main" id="{B163D80B-DE72-47C3-A6F1-E01DAF378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7" name="Line 17">
              <a:extLst>
                <a:ext uri="{FF2B5EF4-FFF2-40B4-BE49-F238E27FC236}">
                  <a16:creationId xmlns:a16="http://schemas.microsoft.com/office/drawing/2014/main" id="{65766F5A-8074-4006-B391-B2430407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8" name="Line 18">
              <a:extLst>
                <a:ext uri="{FF2B5EF4-FFF2-40B4-BE49-F238E27FC236}">
                  <a16:creationId xmlns:a16="http://schemas.microsoft.com/office/drawing/2014/main" id="{679E77A4-EF9D-4831-BB80-183E83A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1752" name="Picture 19">
            <a:extLst>
              <a:ext uri="{FF2B5EF4-FFF2-40B4-BE49-F238E27FC236}">
                <a16:creationId xmlns:a16="http://schemas.microsoft.com/office/drawing/2014/main" id="{577DFE6D-47A6-428D-95DA-BFF699D2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109663"/>
            <a:ext cx="72691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753" name="Group 20">
            <a:extLst>
              <a:ext uri="{FF2B5EF4-FFF2-40B4-BE49-F238E27FC236}">
                <a16:creationId xmlns:a16="http://schemas.microsoft.com/office/drawing/2014/main" id="{0954BFFA-4F89-407D-BCC9-4370D6764EC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1758" name="Rectangle 21">
              <a:extLst>
                <a:ext uri="{FF2B5EF4-FFF2-40B4-BE49-F238E27FC236}">
                  <a16:creationId xmlns:a16="http://schemas.microsoft.com/office/drawing/2014/main" id="{87E37FE8-5CA3-4018-8772-C3C2FA09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59" name="Rectangle 22">
              <a:extLst>
                <a:ext uri="{FF2B5EF4-FFF2-40B4-BE49-F238E27FC236}">
                  <a16:creationId xmlns:a16="http://schemas.microsoft.com/office/drawing/2014/main" id="{149EF4D4-900A-46E9-B362-98944E82D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학생이 취업한 회사명, 입사일, 퇴사일 출력,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1760" name="Rectangle 23">
              <a:extLst>
                <a:ext uri="{FF2B5EF4-FFF2-40B4-BE49-F238E27FC236}">
                  <a16:creationId xmlns:a16="http://schemas.microsoft.com/office/drawing/2014/main" id="{C8B9021A-DDA2-45F7-B736-131A51F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61" name="Rectangle 24">
              <a:extLst>
                <a:ext uri="{FF2B5EF4-FFF2-40B4-BE49-F238E27FC236}">
                  <a16:creationId xmlns:a16="http://schemas.microsoft.com/office/drawing/2014/main" id="{22B454CB-9D05-46B2-A9FD-D0FAF9FC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- 메뉴 바에서 현재 위치한 </a:t>
              </a:r>
              <a:r>
                <a:rPr lang="ko-KR" altLang="ko-KR" dirty="0" err="1">
                  <a:solidFill>
                    <a:srgbClr val="000000"/>
                  </a:solidFill>
                </a:rPr>
                <a:t>취업정보란</a:t>
              </a:r>
              <a:r>
                <a:rPr lang="ko-KR" altLang="ko-KR" dirty="0">
                  <a:solidFill>
                    <a:srgbClr val="000000"/>
                  </a:solidFill>
                </a:rPr>
                <a:t> 패딩 처리.</a:t>
              </a:r>
            </a:p>
          </p:txBody>
        </p:sp>
        <p:sp>
          <p:nvSpPr>
            <p:cNvPr id="31762" name="Rectangle 25">
              <a:extLst>
                <a:ext uri="{FF2B5EF4-FFF2-40B4-BE49-F238E27FC236}">
                  <a16:creationId xmlns:a16="http://schemas.microsoft.com/office/drawing/2014/main" id="{63F5E187-B0EC-42BA-A9F8-E15544FB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1763" name="Rectangle 26">
              <a:extLst>
                <a:ext uri="{FF2B5EF4-FFF2-40B4-BE49-F238E27FC236}">
                  <a16:creationId xmlns:a16="http://schemas.microsoft.com/office/drawing/2014/main" id="{4E16499E-C925-41E5-98A6-A46B769B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Default : </a:t>
              </a:r>
              <a:r>
                <a:rPr lang="en-US" altLang="ko-KR" dirty="0" err="1">
                  <a:solidFill>
                    <a:srgbClr val="000000"/>
                  </a:solidFill>
                </a:rPr>
                <a:t>입사일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오름차순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처리</a:t>
              </a:r>
              <a:r>
                <a:rPr lang="en-US" altLang="ko-KR" dirty="0">
                  <a:solidFill>
                    <a:srgbClr val="000000"/>
                  </a:solidFill>
                </a:rPr>
                <a:t>. 단, </a:t>
              </a:r>
              <a:r>
                <a:rPr lang="en-US" altLang="ko-KR" dirty="0" err="1">
                  <a:solidFill>
                    <a:srgbClr val="000000"/>
                  </a:solidFill>
                </a:rPr>
                <a:t>퇴사에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이은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재입사의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경우에는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데이터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연속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출력</a:t>
              </a:r>
              <a:r>
                <a:rPr lang="en-US" altLang="ko-KR" dirty="0">
                  <a:solidFill>
                    <a:srgbClr val="000000"/>
                  </a:solidFill>
                </a:rPr>
                <a:t> (</a:t>
              </a:r>
              <a:r>
                <a:rPr lang="en-US" altLang="ko-KR" dirty="0" err="1">
                  <a:solidFill>
                    <a:srgbClr val="000000"/>
                  </a:solidFill>
                </a:rPr>
                <a:t>번호</a:t>
              </a:r>
              <a:r>
                <a:rPr lang="en-US" altLang="ko-KR" dirty="0">
                  <a:solidFill>
                    <a:srgbClr val="000000"/>
                  </a:solidFill>
                </a:rPr>
                <a:t> 4,5의 </a:t>
              </a:r>
              <a:r>
                <a:rPr lang="en-US" altLang="ko-KR" dirty="0" err="1">
                  <a:solidFill>
                    <a:srgbClr val="000000"/>
                  </a:solidFill>
                </a:rPr>
                <a:t>학생명:이상해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참조</a:t>
              </a:r>
              <a:r>
                <a:rPr lang="en-US" altLang="ko-KR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764" name="Rectangle 27">
              <a:extLst>
                <a:ext uri="{FF2B5EF4-FFF2-40B4-BE49-F238E27FC236}">
                  <a16:creationId xmlns:a16="http://schemas.microsoft.com/office/drawing/2014/main" id="{942D3BE6-AC9C-4566-914C-D0C4B3E4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1765" name="Rectangle 28">
              <a:extLst>
                <a:ext uri="{FF2B5EF4-FFF2-40B4-BE49-F238E27FC236}">
                  <a16:creationId xmlns:a16="http://schemas.microsoft.com/office/drawing/2014/main" id="{0460B09A-CBBB-4037-AFE2-62EE159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 페이징 처리</a:t>
              </a:r>
            </a:p>
          </p:txBody>
        </p:sp>
        <p:sp>
          <p:nvSpPr>
            <p:cNvPr id="31766" name="Rectangle 29">
              <a:extLst>
                <a:ext uri="{FF2B5EF4-FFF2-40B4-BE49-F238E27FC236}">
                  <a16:creationId xmlns:a16="http://schemas.microsoft.com/office/drawing/2014/main" id="{65E3DB87-8ED9-4C68-901B-FB38E2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7" name="Rectangle 30">
              <a:extLst>
                <a:ext uri="{FF2B5EF4-FFF2-40B4-BE49-F238E27FC236}">
                  <a16:creationId xmlns:a16="http://schemas.microsoft.com/office/drawing/2014/main" id="{CED27F4B-5F14-468E-A52C-847BC6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8" name="Line 31">
              <a:extLst>
                <a:ext uri="{FF2B5EF4-FFF2-40B4-BE49-F238E27FC236}">
                  <a16:creationId xmlns:a16="http://schemas.microsoft.com/office/drawing/2014/main" id="{3CD4EBA2-CC32-4567-91AB-C0DB1BE6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69" name="Line 32">
              <a:extLst>
                <a:ext uri="{FF2B5EF4-FFF2-40B4-BE49-F238E27FC236}">
                  <a16:creationId xmlns:a16="http://schemas.microsoft.com/office/drawing/2014/main" id="{453B30E2-5272-4771-A73A-D8E2749B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0" name="Line 33">
              <a:extLst>
                <a:ext uri="{FF2B5EF4-FFF2-40B4-BE49-F238E27FC236}">
                  <a16:creationId xmlns:a16="http://schemas.microsoft.com/office/drawing/2014/main" id="{CEBC971F-8A15-46C3-9B70-CA3F0BE9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1" name="Line 34">
              <a:extLst>
                <a:ext uri="{FF2B5EF4-FFF2-40B4-BE49-F238E27FC236}">
                  <a16:creationId xmlns:a16="http://schemas.microsoft.com/office/drawing/2014/main" id="{DB381233-F72C-4641-AD3A-ABFB5D11F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2" name="Line 35">
              <a:extLst>
                <a:ext uri="{FF2B5EF4-FFF2-40B4-BE49-F238E27FC236}">
                  <a16:creationId xmlns:a16="http://schemas.microsoft.com/office/drawing/2014/main" id="{E666CF99-E3C0-40EA-B4FD-F3A0F150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3" name="Line 36">
              <a:extLst>
                <a:ext uri="{FF2B5EF4-FFF2-40B4-BE49-F238E27FC236}">
                  <a16:creationId xmlns:a16="http://schemas.microsoft.com/office/drawing/2014/main" id="{084517FA-5302-47A4-9B5F-E0AA0889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4" name="Line 37">
              <a:extLst>
                <a:ext uri="{FF2B5EF4-FFF2-40B4-BE49-F238E27FC236}">
                  <a16:creationId xmlns:a16="http://schemas.microsoft.com/office/drawing/2014/main" id="{B0DA7E84-A3E1-418B-9248-4DEA67A8E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5" name="Line 38">
              <a:extLst>
                <a:ext uri="{FF2B5EF4-FFF2-40B4-BE49-F238E27FC236}">
                  <a16:creationId xmlns:a16="http://schemas.microsoft.com/office/drawing/2014/main" id="{363CE9A6-A146-47CB-8F30-110D5982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6" name="Line 39">
              <a:extLst>
                <a:ext uri="{FF2B5EF4-FFF2-40B4-BE49-F238E27FC236}">
                  <a16:creationId xmlns:a16="http://schemas.microsoft.com/office/drawing/2014/main" id="{399ACD31-6076-4FA9-A55D-C98D1CBB8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754" name="Oval 40">
            <a:extLst>
              <a:ext uri="{FF2B5EF4-FFF2-40B4-BE49-F238E27FC236}">
                <a16:creationId xmlns:a16="http://schemas.microsoft.com/office/drawing/2014/main" id="{415CBEEA-68D4-49BE-8E56-4985D9D7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18002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1755" name="Oval 41">
            <a:extLst>
              <a:ext uri="{FF2B5EF4-FFF2-40B4-BE49-F238E27FC236}">
                <a16:creationId xmlns:a16="http://schemas.microsoft.com/office/drawing/2014/main" id="{70933265-A663-4831-AE6B-8BAFECC0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7544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756" name="Oval 42">
            <a:extLst>
              <a:ext uri="{FF2B5EF4-FFF2-40B4-BE49-F238E27FC236}">
                <a16:creationId xmlns:a16="http://schemas.microsoft.com/office/drawing/2014/main" id="{0AAACEBE-D133-47C3-91AA-4C15F7C2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149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1757" name="Oval 43">
            <a:extLst>
              <a:ext uri="{FF2B5EF4-FFF2-40B4-BE49-F238E27FC236}">
                <a16:creationId xmlns:a16="http://schemas.microsoft.com/office/drawing/2014/main" id="{B92EE0CA-1054-4FF0-959A-C926BCC5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9801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75210" y="1665162"/>
            <a:ext cx="692353" cy="432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46" name="타원 45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27" y="1227198"/>
            <a:ext cx="7013815" cy="31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이력서관리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과정명으로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과정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선택된 과정 참가 학생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학생 선택 시 이력서 조회  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98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115422" y="3851136"/>
            <a:ext cx="1152128" cy="31732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조회만하고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출력기능은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657965" y="2564904"/>
            <a:ext cx="1152128" cy="4956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315647" y="3861048"/>
            <a:ext cx="549915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4"/>
            <a:ext cx="706076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만족도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satisfaction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2,3 </a:t>
              </a:r>
              <a:r>
                <a:rPr lang="ko-KR" altLang="en-US" dirty="0">
                  <a:solidFill>
                    <a:srgbClr val="000000"/>
                  </a:solidFill>
                </a:rPr>
                <a:t>번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전체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만족 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과정별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 err="1">
                <a:solidFill>
                  <a:srgbClr val="000000"/>
                </a:solidFill>
              </a:rPr>
              <a:t>총점수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평균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최대점수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최소점수 </a:t>
            </a:r>
            <a:r>
              <a:rPr lang="ko-KR" altLang="en-US" dirty="0" err="1">
                <a:solidFill>
                  <a:srgbClr val="000000"/>
                </a:solidFill>
              </a:rPr>
              <a:t>바처리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145482" y="5301208"/>
            <a:ext cx="2304256" cy="36004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제공예정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구글차트나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~)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09378" y="4548981"/>
            <a:ext cx="936104" cy="34210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과정명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196784" y="3535368"/>
            <a:ext cx="1092713" cy="3256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  최대    최소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07514" y="3194152"/>
            <a:ext cx="4231424" cy="167500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5"/>
            <a:ext cx="70232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수강인원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student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69618" y="2039022"/>
            <a:ext cx="3528392" cy="52588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수강신청인원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04" y="4254599"/>
            <a:ext cx="3429000" cy="238125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941697" y="4504896"/>
            <a:ext cx="1119255" cy="38619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차트형태는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이걸로 변경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189646" y="3214576"/>
            <a:ext cx="2448904" cy="158257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차트 형태로 변경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개설기간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검색하면 나오는 과정들의 과목명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긴축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정원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짧은축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수강신청한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인원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9" y="1124744"/>
            <a:ext cx="709895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과락인원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studentfail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  <a:r>
                <a:rPr lang="ko-KR" altLang="en-US" dirty="0">
                  <a:solidFill>
                    <a:srgbClr val="000000"/>
                  </a:solidFill>
                </a:rPr>
                <a:t>번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목록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과정 선택 시 그래프 표시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616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3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세로 과락인원수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가로 개설일자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2EF3B752-2F87-4EBE-82E4-8147E751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61A99C44-B971-4808-A49A-EE9B79A741DF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5826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2071C05-8A19-4700-8AB1-6F9168180B4E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텍스트 개체 틀 41">
            <a:extLst>
              <a:ext uri="{FF2B5EF4-FFF2-40B4-BE49-F238E27FC236}">
                <a16:creationId xmlns:a16="http://schemas.microsoft.com/office/drawing/2014/main" id="{A000703F-2832-4551-8D98-2F9CA5EC489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/>
                <a:ea typeface="맑은 고딕"/>
              </a:rPr>
              <a:t>강의계획서 관리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>
                <a16:creationId xmlns:a16="http://schemas.microsoft.com/office/drawing/2014/main" id="{E45CB525-C4F4-4764-969E-30FEDFF6D408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>
                <a:latin typeface="HY견고딕"/>
                <a:ea typeface="HY견고딕"/>
              </a:rPr>
              <a:t>Syllabus</a:t>
            </a:r>
            <a:endParaRPr lang="ko-KR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32B955D-DE73-48F7-930A-63FAADEA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8558"/>
              </p:ext>
            </p:extLst>
          </p:nvPr>
        </p:nvGraphicFramePr>
        <p:xfrm>
          <a:off x="7330283" y="1309689"/>
          <a:ext cx="2509837" cy="3333901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697840377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481164803"/>
                    </a:ext>
                  </a:extLst>
                </a:gridCol>
              </a:tblGrid>
              <a:tr h="72614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신청 인원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강사가 등록한 강의계획서에 학생이 신청하면 신청인원이 늘어남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정원이 차면 </a:t>
                      </a:r>
                      <a:r>
                        <a:rPr lang="ko-KR" altLang="en-US" sz="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신청불가능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21916"/>
                  </a:ext>
                </a:extLst>
              </a:tr>
              <a:tr h="36755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계획서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강의계획서를 등록하는 팝업 출력</a:t>
                      </a: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371238"/>
                  </a:ext>
                </a:extLst>
              </a:tr>
              <a:tr h="430305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과목, 강사명, 날짜등을 입력하여 검색</a:t>
                      </a: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56966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4458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ko-K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50566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endParaRPr kumimoji="0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959920"/>
                  </a:ext>
                </a:extLst>
              </a:tr>
            </a:tbl>
          </a:graphicData>
        </a:graphic>
      </p:graphicFrame>
      <p:sp>
        <p:nvSpPr>
          <p:cNvPr id="20" name="텍스트 개체 틀 41">
            <a:extLst>
              <a:ext uri="{FF2B5EF4-FFF2-40B4-BE49-F238E27FC236}">
                <a16:creationId xmlns:a16="http://schemas.microsoft.com/office/drawing/2014/main" id="{8CFB2822-1035-4DFE-A3B7-3ED60F2E3C27}"/>
              </a:ext>
            </a:extLst>
          </p:cNvPr>
          <p:cNvSpPr txBox="1">
            <a:spLocks/>
          </p:cNvSpPr>
          <p:nvPr/>
        </p:nvSpPr>
        <p:spPr bwMode="auto">
          <a:xfrm>
            <a:off x="1057043" y="845578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학습지원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1E8359-2EEA-46B6-B5D2-8F0A53D194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4" y="1163131"/>
            <a:ext cx="6078070" cy="506962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A671B36-195A-4FEF-8C3E-277F207E535D}"/>
              </a:ext>
            </a:extLst>
          </p:cNvPr>
          <p:cNvSpPr/>
          <p:nvPr/>
        </p:nvSpPr>
        <p:spPr>
          <a:xfrm>
            <a:off x="5169228" y="230701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181D7C-B8A8-403A-8787-D8B39557B692}"/>
              </a:ext>
            </a:extLst>
          </p:cNvPr>
          <p:cNvSpPr/>
          <p:nvPr/>
        </p:nvSpPr>
        <p:spPr>
          <a:xfrm>
            <a:off x="5998463" y="19573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AFAEAF4-2B63-48F5-AA71-CC0CD6270E5C}"/>
              </a:ext>
            </a:extLst>
          </p:cNvPr>
          <p:cNvSpPr/>
          <p:nvPr/>
        </p:nvSpPr>
        <p:spPr>
          <a:xfrm>
            <a:off x="5724199" y="133574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4811" y="3069615"/>
            <a:ext cx="1223422" cy="922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첨부파일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폼에 추가하기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09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학습지원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공지사항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555810C4-BC54-4B51-BD8F-B50D530B0953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397000"/>
            <a:chOff x="4622" y="825"/>
            <a:chExt cx="1575" cy="880"/>
          </a:xfrm>
        </p:grpSpPr>
        <p:sp>
          <p:nvSpPr>
            <p:cNvPr id="9240" name="Rectangle 4">
              <a:extLst>
                <a:ext uri="{FF2B5EF4-FFF2-40B4-BE49-F238E27FC236}">
                  <a16:creationId xmlns:a16="http://schemas.microsoft.com/office/drawing/2014/main" id="{952216C5-BF66-4097-A6F4-EABCED24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241" name="Rectangle 5">
              <a:extLst>
                <a:ext uri="{FF2B5EF4-FFF2-40B4-BE49-F238E27FC236}">
                  <a16:creationId xmlns:a16="http://schemas.microsoft.com/office/drawing/2014/main" id="{302E9E77-DF26-442B-86A1-C812F76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공지사항을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공지사항을 검색하기 위해 글제목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글내용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9242" name="Rectangle 6">
              <a:extLst>
                <a:ext uri="{FF2B5EF4-FFF2-40B4-BE49-F238E27FC236}">
                  <a16:creationId xmlns:a16="http://schemas.microsoft.com/office/drawing/2014/main" id="{B801E4F8-C8B3-450E-BC57-657AF9BE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74"/>
              <a:ext cx="154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43" name="Rectangle 7">
              <a:extLst>
                <a:ext uri="{FF2B5EF4-FFF2-40B4-BE49-F238E27FC236}">
                  <a16:creationId xmlns:a16="http://schemas.microsoft.com/office/drawing/2014/main" id="{F38D3CDD-4EF2-48CF-8B46-D0047EA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공지사항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9244" name="Line 8">
              <a:extLst>
                <a:ext uri="{FF2B5EF4-FFF2-40B4-BE49-F238E27FC236}">
                  <a16:creationId xmlns:a16="http://schemas.microsoft.com/office/drawing/2014/main" id="{59F6B022-E5FB-4188-9FC2-CB028CA70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5" name="Line 9">
              <a:extLst>
                <a:ext uri="{FF2B5EF4-FFF2-40B4-BE49-F238E27FC236}">
                  <a16:creationId xmlns:a16="http://schemas.microsoft.com/office/drawing/2014/main" id="{643AE15C-280F-48D9-AADA-A889EAD8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74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6" name="Line 10">
              <a:extLst>
                <a:ext uri="{FF2B5EF4-FFF2-40B4-BE49-F238E27FC236}">
                  <a16:creationId xmlns:a16="http://schemas.microsoft.com/office/drawing/2014/main" id="{1B82E214-FFF2-4ADF-8036-97ABF2852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7" name="Line 11">
              <a:extLst>
                <a:ext uri="{FF2B5EF4-FFF2-40B4-BE49-F238E27FC236}">
                  <a16:creationId xmlns:a16="http://schemas.microsoft.com/office/drawing/2014/main" id="{57A22713-6291-458F-8D4F-7B2F25CF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8" name="Line 12">
              <a:extLst>
                <a:ext uri="{FF2B5EF4-FFF2-40B4-BE49-F238E27FC236}">
                  <a16:creationId xmlns:a16="http://schemas.microsoft.com/office/drawing/2014/main" id="{15019D8A-8DED-4592-9C7D-4782858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9" name="Line 13">
              <a:extLst>
                <a:ext uri="{FF2B5EF4-FFF2-40B4-BE49-F238E27FC236}">
                  <a16:creationId xmlns:a16="http://schemas.microsoft.com/office/drawing/2014/main" id="{84BA3DA3-6506-429E-8848-E3440ACA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1" name="Text Box 14">
            <a:extLst>
              <a:ext uri="{FF2B5EF4-FFF2-40B4-BE49-F238E27FC236}">
                <a16:creationId xmlns:a16="http://schemas.microsoft.com/office/drawing/2014/main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9222" name="Group 15">
            <a:extLst>
              <a:ext uri="{FF2B5EF4-FFF2-40B4-BE49-F238E27FC236}">
                <a16:creationId xmlns:a16="http://schemas.microsoft.com/office/drawing/2014/main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9223" name="Picture 28">
            <a:extLst>
              <a:ext uri="{FF2B5EF4-FFF2-40B4-BE49-F238E27FC236}">
                <a16:creationId xmlns:a16="http://schemas.microsoft.com/office/drawing/2014/main" id="{9BF2E2A8-859C-47A8-A7C6-B33C1DB1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852613"/>
            <a:ext cx="7185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4" name="Oval 29">
            <a:extLst>
              <a:ext uri="{FF2B5EF4-FFF2-40B4-BE49-F238E27FC236}">
                <a16:creationId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8176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87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5C749487-7920-4D8A-B869-5B51D6D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4D8C0E5-6528-41B2-B33D-77A012669F19}"/>
              </a:ext>
            </a:extLst>
          </p:cNvPr>
          <p:cNvGraphicFramePr>
            <a:graphicFrameLocks noGrp="1"/>
          </p:cNvGraphicFramePr>
          <p:nvPr/>
        </p:nvGraphicFramePr>
        <p:xfrm>
          <a:off x="7323933" y="1309689"/>
          <a:ext cx="2516187" cy="866345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1983069569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16975587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구분 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회원 구분 선택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0845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처리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정상일경우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PopUp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비정상적일 경우 오류 메시지 출력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49" marR="9144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502726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56BD09D5-BFCD-4F96-8A1A-8404AACA896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D38B7443-81CE-48C1-9E76-7A66709180F6}"/>
              </a:ext>
            </a:extLst>
          </p:cNvPr>
          <p:cNvGraphicFramePr>
            <a:graphicFrameLocks noGrp="1"/>
          </p:cNvGraphicFramePr>
          <p:nvPr/>
        </p:nvGraphicFramePr>
        <p:xfrm>
          <a:off x="7327107" y="5686425"/>
          <a:ext cx="2520950" cy="808051"/>
        </p:xfrm>
        <a:graphic>
          <a:graphicData uri="http://schemas.openxmlformats.org/drawingml/2006/table">
            <a:tbl>
              <a:tblPr/>
              <a:tblGrid>
                <a:gridCol w="64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B29D9A8D-C0B2-462C-BC44-B58A76E2D035}"/>
              </a:ext>
            </a:extLst>
          </p:cNvPr>
          <p:cNvSpPr/>
          <p:nvPr/>
        </p:nvSpPr>
        <p:spPr>
          <a:xfrm>
            <a:off x="6890732" y="404028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D3D1D-1F9F-4543-B63C-DAB9AC3B132A}"/>
              </a:ext>
            </a:extLst>
          </p:cNvPr>
          <p:cNvSpPr/>
          <p:nvPr/>
        </p:nvSpPr>
        <p:spPr>
          <a:xfrm>
            <a:off x="6886810" y="292865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텍스트 개체 틀 41">
            <a:extLst>
              <a:ext uri="{FF2B5EF4-FFF2-40B4-BE49-F238E27FC236}">
                <a16:creationId xmlns:a16="http://schemas.microsoft.com/office/drawing/2014/main" id="{D8D87CA4-FB59-48E7-8DC2-54EC902C20A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강의계획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텍스트 개체 틀 41">
            <a:extLst>
              <a:ext uri="{FF2B5EF4-FFF2-40B4-BE49-F238E27FC236}">
                <a16:creationId xmlns:a16="http://schemas.microsoft.com/office/drawing/2014/main" id="{F0E507C2-A0F1-4FAE-8955-DEAF773D4016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dirty="0">
                <a:solidFill>
                  <a:schemeClr val="tx1"/>
                </a:solidFill>
                <a:latin typeface="맑은 고딕"/>
                <a:ea typeface="맑은 고딕"/>
              </a:rPr>
              <a:t>강의계획서</a:t>
            </a:r>
            <a:r>
              <a:rPr kumimoji="1" lang="en-US" altLang="ko-KR" kern="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kumimoji="1" lang="en-US" altLang="ko-KR" kern="0" dirty="0" err="1">
                <a:solidFill>
                  <a:schemeClr val="tx1"/>
                </a:solidFill>
                <a:latin typeface="맑은 고딕"/>
                <a:ea typeface="맑은 고딕"/>
              </a:rPr>
              <a:t>PopUp</a:t>
            </a:r>
            <a:r>
              <a:rPr kumimoji="1" lang="en-US" altLang="ko-KR" kern="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kumimoji="1" lang="ko-KR" altLang="en-US" kern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" name="텍스트 개체 틀 41">
            <a:extLst>
              <a:ext uri="{FF2B5EF4-FFF2-40B4-BE49-F238E27FC236}">
                <a16:creationId xmlns:a16="http://schemas.microsoft.com/office/drawing/2014/main" id="{B6FEC21C-C728-44C9-BCEB-76B86E1265D4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kumimoji="1" lang="en-US" kern="0">
                <a:latin typeface="맑은 고딕"/>
                <a:ea typeface="맑은 고딕"/>
              </a:rPr>
              <a:t>Syllabus</a:t>
            </a:r>
            <a:endParaRPr lang="ko-KR"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A028E68-02A2-46B8-B72C-F67A28410E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866" y="1270016"/>
            <a:ext cx="5611905" cy="4963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93754" y="1450164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첨부파일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3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408187FF-6C84-4439-AD98-5D8579B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텍스트 개체 틀 41">
            <a:extLst>
              <a:ext uri="{FF2B5EF4-FFF2-40B4-BE49-F238E27FC236}">
                <a16:creationId xmlns:a16="http://schemas.microsoft.com/office/drawing/2014/main" id="{E886FE40-45A4-452F-94BB-4155BF50B4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6008" y="836613"/>
            <a:ext cx="1501775" cy="2159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ko-KR" altLang="en-US" sz="800" spc="-150" dirty="0">
                <a:latin typeface="맑은 고딕"/>
                <a:ea typeface="맑은 고딕"/>
              </a:rPr>
              <a:t>강사</a:t>
            </a:r>
            <a:r>
              <a:rPr lang="en-US" altLang="ko-KR" sz="800" spc="-150" dirty="0">
                <a:latin typeface="맑은 고딕"/>
                <a:ea typeface="맑은 고딕"/>
              </a:rPr>
              <a:t>-- </a:t>
            </a:r>
            <a:r>
              <a:rPr lang="ko-KR" altLang="en-US" sz="800" spc="-150" dirty="0">
                <a:latin typeface="맑은 고딕"/>
                <a:ea typeface="맑은 고딕"/>
              </a:rPr>
              <a:t>학습자료관리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5" name="텍스트 개체 틀 41">
            <a:extLst>
              <a:ext uri="{FF2B5EF4-FFF2-40B4-BE49-F238E27FC236}">
                <a16:creationId xmlns:a16="http://schemas.microsoft.com/office/drawing/2014/main" id="{9E84E621-EF16-4806-97A7-D81D2AB671A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633413"/>
            <a:ext cx="2879725" cy="2286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ko-KR" altLang="en-US" sz="800">
                <a:latin typeface="맑은 고딕" panose="020B0503020000020004" pitchFamily="34" charset="-127"/>
                <a:ea typeface="맑은 고딕" panose="020B0503020000020004" pitchFamily="34" charset="-127"/>
              </a:rPr>
              <a:t>메인</a:t>
            </a:r>
          </a:p>
        </p:txBody>
      </p:sp>
      <p:sp>
        <p:nvSpPr>
          <p:cNvPr id="5126" name="텍스트 개체 틀 41">
            <a:extLst>
              <a:ext uri="{FF2B5EF4-FFF2-40B4-BE49-F238E27FC236}">
                <a16:creationId xmlns:a16="http://schemas.microsoft.com/office/drawing/2014/main" id="{8D2D6290-ABC2-4B7A-A87E-77FD2F8B43F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8508" y="863601"/>
            <a:ext cx="2871787" cy="188913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" sz="800">
                <a:latin typeface="Consolas"/>
                <a:ea typeface="맑은 고딕" panose="020B0503020000020004" pitchFamily="34" charset="-127"/>
              </a:rPr>
              <a:t>materials</a:t>
            </a:r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A51E6EEC-0EF7-4409-90B9-4BAB333AB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3877"/>
              </p:ext>
            </p:extLst>
          </p:nvPr>
        </p:nvGraphicFramePr>
        <p:xfrm>
          <a:off x="7338219" y="1309688"/>
          <a:ext cx="2501900" cy="3130552"/>
        </p:xfrm>
        <a:graphic>
          <a:graphicData uri="http://schemas.openxmlformats.org/drawingml/2006/table">
            <a:tbl>
              <a:tblPr/>
              <a:tblGrid>
                <a:gridCol w="246063">
                  <a:extLst>
                    <a:ext uri="{9D8B030D-6E8A-4147-A177-3AD203B41FA5}">
                      <a16:colId xmlns:a16="http://schemas.microsoft.com/office/drawing/2014/main" val="1862724384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654202305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제목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자료를 다운받을 수 있는 팝업 출력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33" marR="91433" marT="45596" marB="45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20259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자료등록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자료등록 팝업 출력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87814"/>
                  </a:ext>
                </a:extLst>
              </a:tr>
              <a:tr h="603250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작성자와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날짜를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조건으로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426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파일 업로드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수업용 파일을 업로드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757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-학생도 접속해서 수업내용에 관한것을 확인할 수 있음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852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596" marB="455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191163"/>
                  </a:ext>
                </a:extLst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4B7ED32C-6D55-4839-9A89-266F35DB57A7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026F04F-7167-4CAB-BD12-48CBD7D5D960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559425"/>
          <a:ext cx="2517775" cy="944565"/>
        </p:xfrm>
        <a:graphic>
          <a:graphicData uri="http://schemas.openxmlformats.org/drawingml/2006/table">
            <a:tbl>
              <a:tblPr/>
              <a:tblGrid>
                <a:gridCol w="64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14C42C8-F2D4-4910-B02A-BC0BD5EB85D4}"/>
              </a:ext>
            </a:extLst>
          </p:cNvPr>
          <p:cNvSpPr/>
          <p:nvPr/>
        </p:nvSpPr>
        <p:spPr>
          <a:xfrm>
            <a:off x="5882483" y="150018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757002E-0A89-40F2-AAAA-C6FDAC34D2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1" y="1206414"/>
            <a:ext cx="6687669" cy="492030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F868142-853F-4C50-B0B9-B2DCBD4538FD}"/>
              </a:ext>
            </a:extLst>
          </p:cNvPr>
          <p:cNvSpPr/>
          <p:nvPr/>
        </p:nvSpPr>
        <p:spPr>
          <a:xfrm>
            <a:off x="2803666" y="28090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B06F7F-7F0A-41B0-A459-89F888BB34D1}"/>
              </a:ext>
            </a:extLst>
          </p:cNvPr>
          <p:cNvSpPr/>
          <p:nvPr/>
        </p:nvSpPr>
        <p:spPr>
          <a:xfrm>
            <a:off x="6790440" y="24056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AC49CD-F9C8-4AC2-83DF-17313A5D2FEA}"/>
              </a:ext>
            </a:extLst>
          </p:cNvPr>
          <p:cNvSpPr/>
          <p:nvPr/>
        </p:nvSpPr>
        <p:spPr>
          <a:xfrm>
            <a:off x="6041325" y="183188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3CC623-744F-4FCF-866B-2A703DDC9336}"/>
              </a:ext>
            </a:extLst>
          </p:cNvPr>
          <p:cNvSpPr/>
          <p:nvPr/>
        </p:nvSpPr>
        <p:spPr>
          <a:xfrm>
            <a:off x="4266314" y="530122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1D3E7B-B20B-464D-A764-5B0C02B2A0C0}"/>
              </a:ext>
            </a:extLst>
          </p:cNvPr>
          <p:cNvSpPr/>
          <p:nvPr/>
        </p:nvSpPr>
        <p:spPr>
          <a:xfrm>
            <a:off x="1325890" y="1276071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530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A69A1611-49A5-4D2D-81EC-2E72F59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DDB8DF97-8715-4B10-81DC-3D1C7F8FAD10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PersonList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45238828-5169-4C5D-9BCD-BF8A0784D925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spc="-150" dirty="0"/>
              <a:t>일반회원 목록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9955D326-395C-46DD-AFB0-8C86D24002FE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 smtClean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kern="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반회원</a:t>
            </a:r>
            <a:r>
              <a:rPr kumimoji="1" lang="ko-KR" altLang="en-US" kern="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89AF7E-8E3E-4B9E-82EB-C4E6C12C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3496"/>
              </p:ext>
            </p:extLst>
          </p:nvPr>
        </p:nvGraphicFramePr>
        <p:xfrm>
          <a:off x="7330283" y="1309688"/>
          <a:ext cx="2509837" cy="96202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387883589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4096961258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강사명이나 제목을 조건으로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377748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 상세페이지 출력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9367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5BEBF9-1EF0-4400-ABD0-F9DFB855DEEC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0CAAD41-68C5-4F4A-B525-E667F36B2CD4}"/>
              </a:ext>
            </a:extLst>
          </p:cNvPr>
          <p:cNvSpPr/>
          <p:nvPr/>
        </p:nvSpPr>
        <p:spPr>
          <a:xfrm>
            <a:off x="5558633" y="237966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17ECE6-C32A-4EAC-838B-80885CBC59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395" y="1537088"/>
            <a:ext cx="6562164" cy="4348600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DBFC734-19EE-48ED-B4B3-1A6AC5F3D0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3066" y="3115689"/>
            <a:ext cx="5181599" cy="269747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D1851D8-96CC-4DC1-926C-CF64A73085E4}"/>
              </a:ext>
            </a:extLst>
          </p:cNvPr>
          <p:cNvSpPr/>
          <p:nvPr/>
        </p:nvSpPr>
        <p:spPr>
          <a:xfrm>
            <a:off x="5894529" y="2020142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63977" y="3847911"/>
            <a:ext cx="230425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클릭하면 학생 </a:t>
            </a:r>
            <a:r>
              <a:rPr lang="ko-KR" altLang="en-US" dirty="0" err="1" smtClean="0"/>
              <a:t>상세조회가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16895" y="4725144"/>
            <a:ext cx="2304256" cy="862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하지마</a:t>
            </a:r>
            <a:r>
              <a:rPr lang="en-US" altLang="ko-KR" dirty="0" smtClean="0"/>
              <a:t>!!!!!!!!!!!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48700" y="1354191"/>
            <a:ext cx="968275" cy="42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8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40">
            <a:extLst>
              <a:ext uri="{FF2B5EF4-FFF2-40B4-BE49-F238E27FC236}">
                <a16:creationId xmlns:a16="http://schemas.microsoft.com/office/drawing/2014/main" id="{D174FF42-AFA5-4158-BC75-123927FC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텍스트 개체 틀 41">
            <a:extLst>
              <a:ext uri="{FF2B5EF4-FFF2-40B4-BE49-F238E27FC236}">
                <a16:creationId xmlns:a16="http://schemas.microsoft.com/office/drawing/2014/main" id="{F54F0DDC-C504-46F5-A15B-4A4F10EB1723}"/>
              </a:ext>
            </a:extLst>
          </p:cNvPr>
          <p:cNvSpPr txBox="1">
            <a:spLocks/>
          </p:cNvSpPr>
          <p:nvPr/>
        </p:nvSpPr>
        <p:spPr bwMode="auto">
          <a:xfrm>
            <a:off x="6739732" y="857251"/>
            <a:ext cx="8572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5C81D94-BAEC-4328-9A9B-D804403990E6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857E55D-2B69-4A22-93FE-71B464957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540"/>
              </p:ext>
            </p:extLst>
          </p:nvPr>
        </p:nvGraphicFramePr>
        <p:xfrm>
          <a:off x="7330283" y="1309689"/>
          <a:ext cx="2509837" cy="987963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884501646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113643084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조건을 입력하여 검색하기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82788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진도등록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클릭시 등록페이지 출력, 수정버튼과 폼 공유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18390"/>
                  </a:ext>
                </a:extLst>
              </a:tr>
            </a:tbl>
          </a:graphicData>
        </a:graphic>
      </p:graphicFrame>
      <p:sp>
        <p:nvSpPr>
          <p:cNvPr id="29" name="텍스트 개체 틀 41">
            <a:extLst>
              <a:ext uri="{FF2B5EF4-FFF2-40B4-BE49-F238E27FC236}">
                <a16:creationId xmlns:a16="http://schemas.microsoft.com/office/drawing/2014/main" id="{4D75C10A-5AD9-4C24-A302-31B2EC7D279B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Progress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41">
            <a:extLst>
              <a:ext uri="{FF2B5EF4-FFF2-40B4-BE49-F238E27FC236}">
                <a16:creationId xmlns:a16="http://schemas.microsoft.com/office/drawing/2014/main" id="{5CA9D6EC-49D3-4AD8-9A45-9A7E67F30C4F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kern="0">
                <a:latin typeface="맑은 고딕"/>
                <a:ea typeface="맑은 고딕"/>
              </a:rPr>
              <a:t>진도관리</a:t>
            </a: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41">
            <a:extLst>
              <a:ext uri="{FF2B5EF4-FFF2-40B4-BE49-F238E27FC236}">
                <a16:creationId xmlns:a16="http://schemas.microsoft.com/office/drawing/2014/main" id="{FAD39914-499C-4472-8C8B-C4CCA9D1F5C5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8BFE95-5DDF-41B1-BA31-4524262D86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54" y="1202957"/>
            <a:ext cx="6938681" cy="48106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9E83106-7DE4-4278-B987-C0FE68BF6EEA}"/>
              </a:ext>
            </a:extLst>
          </p:cNvPr>
          <p:cNvSpPr/>
          <p:nvPr/>
        </p:nvSpPr>
        <p:spPr>
          <a:xfrm>
            <a:off x="6192326" y="1802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E55DA7-5E28-4B53-9DCE-39BE87BD9F7F}"/>
              </a:ext>
            </a:extLst>
          </p:cNvPr>
          <p:cNvSpPr/>
          <p:nvPr/>
        </p:nvSpPr>
        <p:spPr>
          <a:xfrm>
            <a:off x="6031801" y="246128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" sz="800" kern="0">
                <a:latin typeface="Consolas"/>
                <a:ea typeface="맑은 고딕" panose="020B0503020000020004" pitchFamily="50" charset="-127"/>
              </a:rPr>
              <a:t>Assignment</a:t>
            </a:r>
            <a:endParaRPr lang="ko-KR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과제관리</a:t>
            </a:r>
            <a:endParaRPr lang="ko-KR" altLang="en-US" sz="8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8"/>
          <a:ext cx="2509837" cy="1949024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학생명이나 제목, 날짜를 이용하여 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(화면에서는 날짜가 누락됨 ㅜㅜ)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-파일 이름을 클릭시 다운로드 가능해짐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파일과 내용은 학생만 수정가능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51296"/>
                  </a:ext>
                </a:extLst>
              </a:tr>
              <a:tr h="4810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제출여부는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필요없어요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!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540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47" name="TextBox 13">
            <a:extLst>
              <a:ext uri="{FF2B5EF4-FFF2-40B4-BE49-F238E27FC236}">
                <a16:creationId xmlns:a16="http://schemas.microsoft.com/office/drawing/2014/main" id="{98E10B0D-6DC6-4028-BBDE-36A3206A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2" y="1225084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* 학생이 접속해서 게시글 형태로 올리는 게시판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561A06-515D-4BBE-BDEC-0D8E3782B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3" y="1511830"/>
            <a:ext cx="6840069" cy="431843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89696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907290" y="326371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C72296-EEBB-4826-B815-A577F4B42859}"/>
              </a:ext>
            </a:extLst>
          </p:cNvPr>
          <p:cNvSpPr/>
          <p:nvPr/>
        </p:nvSpPr>
        <p:spPr>
          <a:xfrm>
            <a:off x="4288726" y="515526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252EC1-20AF-4017-8B5E-20D65226DEC1}"/>
              </a:ext>
            </a:extLst>
          </p:cNvPr>
          <p:cNvSpPr/>
          <p:nvPr/>
        </p:nvSpPr>
        <p:spPr>
          <a:xfrm>
            <a:off x="6117526" y="276169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87006" y="4365104"/>
            <a:ext cx="230425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제출하면 </a:t>
            </a:r>
            <a:r>
              <a:rPr lang="ko-KR" altLang="en-US" dirty="0" err="1" smtClean="0"/>
              <a:t>제출한걸</a:t>
            </a:r>
            <a:r>
              <a:rPr lang="ko-KR" altLang="en-US" dirty="0" smtClean="0"/>
              <a:t> 조회가능하게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18366" y="2563649"/>
            <a:ext cx="1306276" cy="350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제출하면 </a:t>
            </a:r>
            <a:r>
              <a:rPr lang="ko-KR" altLang="en-US" dirty="0" err="1" smtClean="0"/>
              <a:t>제출한걸</a:t>
            </a:r>
            <a:r>
              <a:rPr lang="ko-KR" altLang="en-US" dirty="0" smtClean="0"/>
              <a:t> 조회가능하게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340768"/>
            <a:ext cx="6875338" cy="392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 err="1">
                <a:latin typeface="+mn-ea"/>
                <a:ea typeface="+mn-ea"/>
              </a:rPr>
              <a:t>testResult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시험결과 조회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09823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34840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54581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75444" y="264383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438" y="2877994"/>
            <a:ext cx="6239547" cy="478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65941" y="1488938"/>
            <a:ext cx="2384647" cy="398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(12P)</a:t>
            </a:r>
          </a:p>
          <a:p>
            <a:pPr algn="ctr"/>
            <a:r>
              <a:rPr lang="ko-KR" altLang="en-US" dirty="0" smtClean="0"/>
              <a:t>강사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강의만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89498" y="1974206"/>
            <a:ext cx="869800" cy="518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빼뺴뺴뺴뺴뺴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endParaRPr kumimoji="0" lang="en-US" altLang="ko-KR" sz="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496" y="1391390"/>
            <a:ext cx="869800" cy="518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빼뺴뺴뺴뺴뺴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66" y="1196752"/>
            <a:ext cx="710591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>
                <a:latin typeface="+mn-ea"/>
                <a:ea typeface="+mn-ea"/>
              </a:rPr>
              <a:t>evaluation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73742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174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학생 선택 후 등록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평가 등록 팝업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465962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89298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15405" y="42210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9972" y="1196751"/>
            <a:ext cx="7128078" cy="4727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A9392ED-A729-4517-9126-A6DE608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935797B7-C08D-4277-949B-4FB9CD97DAE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978ACB77-EBA4-49BF-9854-A359E66B0E6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8AE4F8F2-2A7D-4F97-BAD1-EA70BFD3D86B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D7B6D6-B678-427F-A4A3-805602C7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2438"/>
              </p:ext>
            </p:extLst>
          </p:nvPr>
        </p:nvGraphicFramePr>
        <p:xfrm>
          <a:off x="7330283" y="1309688"/>
          <a:ext cx="2509837" cy="110807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584390754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66060379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 dirty="0"/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평범한 검색(날짜가 누락됨)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7312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모든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학생들의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설문조사한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점수의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4052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03F5818-2076-49F9-9A5F-243E406AC29F}"/>
              </a:ext>
            </a:extLst>
          </p:cNvPr>
          <p:cNvSpPr/>
          <p:nvPr/>
        </p:nvSpPr>
        <p:spPr>
          <a:xfrm>
            <a:off x="5557513" y="17436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2F6BC-353F-497B-8DF1-94AE26BDBACD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EB62E8-DA5D-4D98-9205-FF51B1A1DB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82" y="1384074"/>
            <a:ext cx="6642846" cy="43491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E827B5-FE02-470B-B875-3F23BB144847}"/>
              </a:ext>
            </a:extLst>
          </p:cNvPr>
          <p:cNvSpPr/>
          <p:nvPr/>
        </p:nvSpPr>
        <p:spPr>
          <a:xfrm>
            <a:off x="5503724" y="168984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07E97C-A439-4F6B-9E3F-6375E4D02EFB}"/>
              </a:ext>
            </a:extLst>
          </p:cNvPr>
          <p:cNvSpPr/>
          <p:nvPr/>
        </p:nvSpPr>
        <p:spPr>
          <a:xfrm>
            <a:off x="5586554" y="262469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4574" y="4825449"/>
            <a:ext cx="1727478" cy="86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설문조사 방법도 일치시키기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권한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17324" y="4373488"/>
            <a:ext cx="650989" cy="279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 </a:t>
            </a:r>
            <a:r>
              <a:rPr lang="ko-KR" altLang="en-US" dirty="0" err="1" smtClean="0"/>
              <a:t>노필요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1" i="0" u="none" strike="noStrike" normalizeH="0" baseline="0" dirty="0" smtClean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altLang="ko-KR" sz="800" b="1" i="0" u="none" strike="noStrike" normalizeH="0" baseline="0" dirty="0" smtClean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6C2A730B-120B-44D8-963A-DAC697DB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과정공지 및 일정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345AD434-CEF7-43ED-A5AB-0F2F586B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 err="1">
                  <a:solidFill>
                    <a:srgbClr val="000000"/>
                  </a:solidFill>
                </a:rPr>
                <a:t>과정공지</a:t>
              </a:r>
              <a:r>
                <a:rPr lang="ko-KR" altLang="ko-KR" dirty="0">
                  <a:solidFill>
                    <a:srgbClr val="000000"/>
                  </a:solidFill>
                </a:rPr>
                <a:t> 및 일정을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>
                  <a:solidFill>
                    <a:srgbClr val="000000"/>
                  </a:solidFill>
                </a:rPr>
                <a:t>작성자</a:t>
              </a:r>
              <a:r>
                <a:rPr lang="en-US" altLang="ko-KR" dirty="0">
                  <a:solidFill>
                    <a:srgbClr val="000000"/>
                  </a:solidFill>
                </a:rPr>
                <a:t>, </a:t>
              </a:r>
              <a:r>
                <a:rPr lang="ko-KR" altLang="ko-KR" dirty="0">
                  <a:solidFill>
                    <a:srgbClr val="000000"/>
                  </a:solidFill>
                </a:rPr>
                <a:t>제목 검색 </a:t>
              </a:r>
              <a:r>
                <a:rPr lang="ko-KR" altLang="ko-KR" dirty="0" err="1">
                  <a:solidFill>
                    <a:srgbClr val="000000"/>
                  </a:solidFill>
                </a:rPr>
                <a:t>범위을</a:t>
              </a:r>
              <a:r>
                <a:rPr lang="ko-KR" altLang="ko-KR" dirty="0">
                  <a:solidFill>
                    <a:srgbClr val="000000"/>
                  </a:solidFill>
                </a:rPr>
                <a:t>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</a:t>
              </a:r>
              <a:r>
                <a:rPr lang="ko-KR" altLang="ko-KR" dirty="0" err="1">
                  <a:solidFill>
                    <a:srgbClr val="000000"/>
                  </a:solidFill>
                </a:rPr>
                <a:t>과정공지</a:t>
              </a:r>
              <a:r>
                <a:rPr lang="ko-KR" altLang="ko-KR" dirty="0">
                  <a:solidFill>
                    <a:srgbClr val="000000"/>
                  </a:solidFill>
                </a:rPr>
                <a:t> 및 일정 상세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274" name="Picture 38">
            <a:extLst>
              <a:ext uri="{FF2B5EF4-FFF2-40B4-BE49-F238E27FC236}">
                <a16:creationId xmlns:a16="http://schemas.microsoft.com/office/drawing/2014/main" id="{0770E8BD-CAA1-46D5-B056-ABD0351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20888"/>
            <a:ext cx="7116763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5" name="Oval 39">
            <a:extLst>
              <a:ext uri="{FF2B5EF4-FFF2-40B4-BE49-F238E27FC236}">
                <a16:creationId xmlns:a16="http://schemas.microsoft.com/office/drawing/2014/main" id="{2D39551A-5EDF-4351-86C5-46A01AE5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1949450"/>
            <a:ext cx="144462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1276" name="Oval 40">
            <a:extLst>
              <a:ext uri="{FF2B5EF4-FFF2-40B4-BE49-F238E27FC236}">
                <a16:creationId xmlns:a16="http://schemas.microsoft.com/office/drawing/2014/main" id="{91FDE96C-7556-4334-A11E-405C2F6D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368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1277" name="Oval 41">
            <a:extLst>
              <a:ext uri="{FF2B5EF4-FFF2-40B4-BE49-F238E27FC236}">
                <a16:creationId xmlns:a16="http://schemas.microsoft.com/office/drawing/2014/main" id="{4513FAF5-48E8-4689-8ABF-A5408746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11278" name="Group 42">
            <a:extLst>
              <a:ext uri="{FF2B5EF4-FFF2-40B4-BE49-F238E27FC236}">
                <a16:creationId xmlns:a16="http://schemas.microsoft.com/office/drawing/2014/main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일정 확인 후 수강 신청 가능</a:t>
              </a: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9" name="Oval 50">
            <a:extLst>
              <a:ext uri="{FF2B5EF4-FFF2-40B4-BE49-F238E27FC236}">
                <a16:creationId xmlns:a16="http://schemas.microsoft.com/office/drawing/2014/main" id="{C027AE86-22C1-47ED-831B-4B9DA4AC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770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889898" y="1844824"/>
            <a:ext cx="1008112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과정공지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강사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8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82033" y="4770438"/>
            <a:ext cx="1871494" cy="943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이거슨</a:t>
            </a:r>
            <a:r>
              <a:rPr lang="ko-KR" altLang="en-US" dirty="0" smtClean="0"/>
              <a:t> 수강 신청이다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 bwMode="auto">
          <a:xfrm>
            <a:off x="0" y="672945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2E1A68F-5374-4CE0-AEAF-C907B980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9EB3383-8C77-4C11-83AE-CB42ED16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9F28EA68-B68F-4391-B2A0-3271768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학습자료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F5C7B618-5EAD-42C8-9AD4-B3A38654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336C9D77-96B0-437A-8F01-CDAF8597276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1160BDA3-9D8F-451B-BA82-825C56BD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46" name="Rectangle 7">
              <a:extLst>
                <a:ext uri="{FF2B5EF4-FFF2-40B4-BE49-F238E27FC236}">
                  <a16:creationId xmlns:a16="http://schemas.microsoft.com/office/drawing/2014/main" id="{7AC2CAF3-31C7-4F3F-98DD-9B2954B0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학습자료를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>
                  <a:solidFill>
                    <a:srgbClr val="000000"/>
                  </a:solidFill>
                </a:rPr>
                <a:t>작성자</a:t>
              </a:r>
              <a:r>
                <a:rPr lang="en-US" altLang="ko-KR" dirty="0">
                  <a:solidFill>
                    <a:srgbClr val="000000"/>
                  </a:solidFill>
                </a:rPr>
                <a:t>, </a:t>
              </a:r>
              <a:r>
                <a:rPr lang="ko-KR" altLang="ko-KR" dirty="0">
                  <a:solidFill>
                    <a:srgbClr val="000000"/>
                  </a:solidFill>
                </a:rPr>
                <a:t>제목 검색 </a:t>
              </a:r>
              <a:r>
                <a:rPr lang="ko-KR" altLang="ko-KR" dirty="0" err="1">
                  <a:solidFill>
                    <a:srgbClr val="000000"/>
                  </a:solidFill>
                </a:rPr>
                <a:t>범위을</a:t>
              </a:r>
              <a:r>
                <a:rPr lang="ko-KR" altLang="ko-KR" dirty="0">
                  <a:solidFill>
                    <a:srgbClr val="000000"/>
                  </a:solidFill>
                </a:rPr>
                <a:t>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3347" name="Rectangle 8">
              <a:extLst>
                <a:ext uri="{FF2B5EF4-FFF2-40B4-BE49-F238E27FC236}">
                  <a16:creationId xmlns:a16="http://schemas.microsoft.com/office/drawing/2014/main" id="{ABB95EA3-91B4-4500-92D4-21FCC511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8" name="Rectangle 9">
              <a:extLst>
                <a:ext uri="{FF2B5EF4-FFF2-40B4-BE49-F238E27FC236}">
                  <a16:creationId xmlns:a16="http://schemas.microsoft.com/office/drawing/2014/main" id="{3C0290CA-518F-4113-8568-0165541A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</a:t>
              </a:r>
              <a:r>
                <a:rPr lang="ko-KR" altLang="ko-KR" dirty="0" err="1">
                  <a:solidFill>
                    <a:srgbClr val="000000"/>
                  </a:solidFill>
                </a:rPr>
                <a:t>헉숩자료</a:t>
              </a:r>
              <a:r>
                <a:rPr lang="ko-KR" altLang="ko-KR" dirty="0">
                  <a:solidFill>
                    <a:srgbClr val="000000"/>
                  </a:solidFill>
                </a:rPr>
                <a:t> 상세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276898D7-42AA-4973-8339-21D0110DF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0" name="Line 11">
              <a:extLst>
                <a:ext uri="{FF2B5EF4-FFF2-40B4-BE49-F238E27FC236}">
                  <a16:creationId xmlns:a16="http://schemas.microsoft.com/office/drawing/2014/main" id="{5E8B598E-5B7E-4EC3-9D33-1882B520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1" name="Line 12">
              <a:extLst>
                <a:ext uri="{FF2B5EF4-FFF2-40B4-BE49-F238E27FC236}">
                  <a16:creationId xmlns:a16="http://schemas.microsoft.com/office/drawing/2014/main" id="{74663C97-B9E6-4C1F-8FDE-E2A123D5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2" name="Line 13">
              <a:extLst>
                <a:ext uri="{FF2B5EF4-FFF2-40B4-BE49-F238E27FC236}">
                  <a16:creationId xmlns:a16="http://schemas.microsoft.com/office/drawing/2014/main" id="{7B34121E-4536-4F81-A21A-7D645396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3" name="Line 14">
              <a:extLst>
                <a:ext uri="{FF2B5EF4-FFF2-40B4-BE49-F238E27FC236}">
                  <a16:creationId xmlns:a16="http://schemas.microsoft.com/office/drawing/2014/main" id="{7DDCFF97-4C74-4D8C-B706-662CCAB6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4" name="Line 15">
              <a:extLst>
                <a:ext uri="{FF2B5EF4-FFF2-40B4-BE49-F238E27FC236}">
                  <a16:creationId xmlns:a16="http://schemas.microsoft.com/office/drawing/2014/main" id="{0291F9D0-D4BE-4E97-BB29-7AB0833A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319" name="Text Box 16">
            <a:extLst>
              <a:ext uri="{FF2B5EF4-FFF2-40B4-BE49-F238E27FC236}">
                <a16:creationId xmlns:a16="http://schemas.microsoft.com/office/drawing/2014/main" id="{8943496B-856C-4F98-BE25-DDC9AD29C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320" name="Group 17">
            <a:extLst>
              <a:ext uri="{FF2B5EF4-FFF2-40B4-BE49-F238E27FC236}">
                <a16:creationId xmlns:a16="http://schemas.microsoft.com/office/drawing/2014/main" id="{07443642-932A-434A-AA56-9053E099F14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4647BD80-CE96-4C98-BA8A-CFCF7357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DF8FE43B-1096-4133-8FB5-836D7989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930E9C48-8DB6-474C-A9EC-E85ADF0F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964A1E2F-9464-4271-9C3C-3F221685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7" name="Rectangle 22">
              <a:extLst>
                <a:ext uri="{FF2B5EF4-FFF2-40B4-BE49-F238E27FC236}">
                  <a16:creationId xmlns:a16="http://schemas.microsoft.com/office/drawing/2014/main" id="{A14D488F-0E89-45F1-80EC-7798245F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6B8B9250-AD2D-4AD4-B6E0-4465EB59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87FB55B4-0206-4BEE-BF3C-D1EFE056D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B2627CE-701C-4DB1-8FFD-5665E677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1" name="Line 26">
              <a:extLst>
                <a:ext uri="{FF2B5EF4-FFF2-40B4-BE49-F238E27FC236}">
                  <a16:creationId xmlns:a16="http://schemas.microsoft.com/office/drawing/2014/main" id="{1AE6437F-73A5-4173-89AF-7360B574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2" name="Line 27">
              <a:extLst>
                <a:ext uri="{FF2B5EF4-FFF2-40B4-BE49-F238E27FC236}">
                  <a16:creationId xmlns:a16="http://schemas.microsoft.com/office/drawing/2014/main" id="{B66C26E1-E425-4D7D-A5A2-38862D36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3" name="Line 28">
              <a:extLst>
                <a:ext uri="{FF2B5EF4-FFF2-40B4-BE49-F238E27FC236}">
                  <a16:creationId xmlns:a16="http://schemas.microsoft.com/office/drawing/2014/main" id="{4BF99FCE-BE6D-4174-8F64-9081F7C7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4" name="Line 29">
              <a:extLst>
                <a:ext uri="{FF2B5EF4-FFF2-40B4-BE49-F238E27FC236}">
                  <a16:creationId xmlns:a16="http://schemas.microsoft.com/office/drawing/2014/main" id="{486FE5BD-6D2E-470F-A9A5-63CDDA17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321" name="Group 30">
            <a:extLst>
              <a:ext uri="{FF2B5EF4-FFF2-40B4-BE49-F238E27FC236}">
                <a16:creationId xmlns:a16="http://schemas.microsoft.com/office/drawing/2014/main" id="{2CE321D3-9B8C-4E15-BDC5-E5827CE9B09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3326" name="Rectangle 31">
              <a:extLst>
                <a:ext uri="{FF2B5EF4-FFF2-40B4-BE49-F238E27FC236}">
                  <a16:creationId xmlns:a16="http://schemas.microsoft.com/office/drawing/2014/main" id="{B9B31BAE-F805-4A7C-8BDF-DCA21705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27" name="Rectangle 32">
              <a:extLst>
                <a:ext uri="{FF2B5EF4-FFF2-40B4-BE49-F238E27FC236}">
                  <a16:creationId xmlns:a16="http://schemas.microsoft.com/office/drawing/2014/main" id="{F70149A6-AC91-4F02-9B0B-1A87771F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3328" name="Line 33">
              <a:extLst>
                <a:ext uri="{FF2B5EF4-FFF2-40B4-BE49-F238E27FC236}">
                  <a16:creationId xmlns:a16="http://schemas.microsoft.com/office/drawing/2014/main" id="{BD5C0A73-2B72-44BC-B4A1-92F384375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29" name="Line 34">
              <a:extLst>
                <a:ext uri="{FF2B5EF4-FFF2-40B4-BE49-F238E27FC236}">
                  <a16:creationId xmlns:a16="http://schemas.microsoft.com/office/drawing/2014/main" id="{1F6795FE-EC84-4212-9C0C-202E91CC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0" name="Line 35">
              <a:extLst>
                <a:ext uri="{FF2B5EF4-FFF2-40B4-BE49-F238E27FC236}">
                  <a16:creationId xmlns:a16="http://schemas.microsoft.com/office/drawing/2014/main" id="{C7AB18F8-4676-4D57-B523-3EB82A96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1" name="Line 36">
              <a:extLst>
                <a:ext uri="{FF2B5EF4-FFF2-40B4-BE49-F238E27FC236}">
                  <a16:creationId xmlns:a16="http://schemas.microsoft.com/office/drawing/2014/main" id="{D6EFDED1-C11A-4B95-921B-326D1BC9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2" name="Line 37">
              <a:extLst>
                <a:ext uri="{FF2B5EF4-FFF2-40B4-BE49-F238E27FC236}">
                  <a16:creationId xmlns:a16="http://schemas.microsoft.com/office/drawing/2014/main" id="{C65EF1EB-1528-43D9-B845-008129629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3322" name="Picture 38">
            <a:extLst>
              <a:ext uri="{FF2B5EF4-FFF2-40B4-BE49-F238E27FC236}">
                <a16:creationId xmlns:a16="http://schemas.microsoft.com/office/drawing/2014/main" id="{414766C0-4F3C-43D3-B63E-837830FF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27238"/>
            <a:ext cx="72866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Oval 39">
            <a:extLst>
              <a:ext uri="{FF2B5EF4-FFF2-40B4-BE49-F238E27FC236}">
                <a16:creationId xmlns:a16="http://schemas.microsoft.com/office/drawing/2014/main" id="{F88784C9-B50C-4F2C-B5D2-E265E6A8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20367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3324" name="Oval 40">
            <a:extLst>
              <a:ext uri="{FF2B5EF4-FFF2-40B4-BE49-F238E27FC236}">
                <a16:creationId xmlns:a16="http://schemas.microsoft.com/office/drawing/2014/main" id="{D00BD332-8D4D-4405-A21B-983DEA95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3325" name="Oval 41">
            <a:extLst>
              <a:ext uri="{FF2B5EF4-FFF2-40B4-BE49-F238E27FC236}">
                <a16:creationId xmlns:a16="http://schemas.microsoft.com/office/drawing/2014/main" id="{8B0F90FB-A187-43BA-BA65-67CC99FC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417888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44A13D5-04FA-4D3E-91B6-19ADDF80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CB9B33C-326A-48F6-809B-9DD1D333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BEC9DB86-0D05-4773-8F03-36D81A2A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 err="1">
                <a:solidFill>
                  <a:srgbClr val="000000"/>
                </a:solidFill>
              </a:rPr>
              <a:t>수강목록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2D5DBCD-0C67-4734-857B-D2F638A4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6316B664-ACF9-4089-97C1-471C1AD986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5384" name="Rectangle 6">
              <a:extLst>
                <a:ext uri="{FF2B5EF4-FFF2-40B4-BE49-F238E27FC236}">
                  <a16:creationId xmlns:a16="http://schemas.microsoft.com/office/drawing/2014/main" id="{63F22C53-C56E-4B92-91A4-7064B921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385" name="Rectangle 7">
              <a:extLst>
                <a:ext uri="{FF2B5EF4-FFF2-40B4-BE49-F238E27FC236}">
                  <a16:creationId xmlns:a16="http://schemas.microsoft.com/office/drawing/2014/main" id="{75AB973C-8D1B-4F3D-B0B6-E526EB2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자신이 신청한 </a:t>
              </a:r>
              <a:r>
                <a:rPr lang="ko-KR" altLang="ko-KR" dirty="0" err="1">
                  <a:solidFill>
                    <a:srgbClr val="000000"/>
                  </a:solidFill>
                </a:rPr>
                <a:t>수강목록</a:t>
              </a:r>
              <a:r>
                <a:rPr lang="ko-KR" altLang="ko-KR" dirty="0">
                  <a:solidFill>
                    <a:srgbClr val="000000"/>
                  </a:solidFill>
                </a:rPr>
                <a:t> 리스트</a:t>
              </a:r>
            </a:p>
          </p:txBody>
        </p:sp>
        <p:sp>
          <p:nvSpPr>
            <p:cNvPr id="15386" name="Rectangle 8">
              <a:extLst>
                <a:ext uri="{FF2B5EF4-FFF2-40B4-BE49-F238E27FC236}">
                  <a16:creationId xmlns:a16="http://schemas.microsoft.com/office/drawing/2014/main" id="{1BF87F2F-C341-4D43-AA6D-4F67E8C5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87" name="Rectangle 9">
              <a:extLst>
                <a:ext uri="{FF2B5EF4-FFF2-40B4-BE49-F238E27FC236}">
                  <a16:creationId xmlns:a16="http://schemas.microsoft.com/office/drawing/2014/main" id="{2986328D-297A-49FC-82CC-AA296F6A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강의 상세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6FAAB448-792A-4B8B-A10B-70F1DD74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9" name="Line 11">
              <a:extLst>
                <a:ext uri="{FF2B5EF4-FFF2-40B4-BE49-F238E27FC236}">
                  <a16:creationId xmlns:a16="http://schemas.microsoft.com/office/drawing/2014/main" id="{04620C38-4702-40D0-93C7-87F6EAF5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0" name="Line 12">
              <a:extLst>
                <a:ext uri="{FF2B5EF4-FFF2-40B4-BE49-F238E27FC236}">
                  <a16:creationId xmlns:a16="http://schemas.microsoft.com/office/drawing/2014/main" id="{570607CE-EB67-4023-8CDF-308717A2B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1" name="Line 13">
              <a:extLst>
                <a:ext uri="{FF2B5EF4-FFF2-40B4-BE49-F238E27FC236}">
                  <a16:creationId xmlns:a16="http://schemas.microsoft.com/office/drawing/2014/main" id="{06550259-A054-4A35-A340-A9CCAA59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2" name="Line 14">
              <a:extLst>
                <a:ext uri="{FF2B5EF4-FFF2-40B4-BE49-F238E27FC236}">
                  <a16:creationId xmlns:a16="http://schemas.microsoft.com/office/drawing/2014/main" id="{DBFF4D80-5239-4DD6-AEDF-EDE26656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3" name="Line 15">
              <a:extLst>
                <a:ext uri="{FF2B5EF4-FFF2-40B4-BE49-F238E27FC236}">
                  <a16:creationId xmlns:a16="http://schemas.microsoft.com/office/drawing/2014/main" id="{B509475E-3EBC-4D17-871D-7582940BD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67" name="Text Box 16">
            <a:extLst>
              <a:ext uri="{FF2B5EF4-FFF2-40B4-BE49-F238E27FC236}">
                <a16:creationId xmlns:a16="http://schemas.microsoft.com/office/drawing/2014/main" id="{212AA3EC-C66A-42AE-BF8B-8C663269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5368" name="Group 17">
            <a:extLst>
              <a:ext uri="{FF2B5EF4-FFF2-40B4-BE49-F238E27FC236}">
                <a16:creationId xmlns:a16="http://schemas.microsoft.com/office/drawing/2014/main" id="{F891707D-1930-4EBD-944B-A7EB4C6047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5372" name="Rectangle 18">
              <a:extLst>
                <a:ext uri="{FF2B5EF4-FFF2-40B4-BE49-F238E27FC236}">
                  <a16:creationId xmlns:a16="http://schemas.microsoft.com/office/drawing/2014/main" id="{580ED807-E991-42B7-967C-97F061B6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5373" name="Rectangle 19">
              <a:extLst>
                <a:ext uri="{FF2B5EF4-FFF2-40B4-BE49-F238E27FC236}">
                  <a16:creationId xmlns:a16="http://schemas.microsoft.com/office/drawing/2014/main" id="{C2951DE5-A60C-43DB-92D3-18DF94FA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4" name="Rectangle 20">
              <a:extLst>
                <a:ext uri="{FF2B5EF4-FFF2-40B4-BE49-F238E27FC236}">
                  <a16:creationId xmlns:a16="http://schemas.microsoft.com/office/drawing/2014/main" id="{340C9996-279A-4F8B-8906-419E9EB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5" name="Rectangle 21">
              <a:extLst>
                <a:ext uri="{FF2B5EF4-FFF2-40B4-BE49-F238E27FC236}">
                  <a16:creationId xmlns:a16="http://schemas.microsoft.com/office/drawing/2014/main" id="{AE7929FA-CFD7-4353-9C02-11504D0F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6" name="Rectangle 22">
              <a:extLst>
                <a:ext uri="{FF2B5EF4-FFF2-40B4-BE49-F238E27FC236}">
                  <a16:creationId xmlns:a16="http://schemas.microsoft.com/office/drawing/2014/main" id="{7E93D7CB-0327-4921-B67D-200AE5D8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7" name="Line 23">
              <a:extLst>
                <a:ext uri="{FF2B5EF4-FFF2-40B4-BE49-F238E27FC236}">
                  <a16:creationId xmlns:a16="http://schemas.microsoft.com/office/drawing/2014/main" id="{684F2467-362C-4841-BECB-D611EB18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8" name="Line 24">
              <a:extLst>
                <a:ext uri="{FF2B5EF4-FFF2-40B4-BE49-F238E27FC236}">
                  <a16:creationId xmlns:a16="http://schemas.microsoft.com/office/drawing/2014/main" id="{E0D91242-AD2F-4C9C-BB9B-1EF6B8BE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9" name="Line 25">
              <a:extLst>
                <a:ext uri="{FF2B5EF4-FFF2-40B4-BE49-F238E27FC236}">
                  <a16:creationId xmlns:a16="http://schemas.microsoft.com/office/drawing/2014/main" id="{DFF32C36-64BC-4F94-9560-81357C46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0" name="Line 26">
              <a:extLst>
                <a:ext uri="{FF2B5EF4-FFF2-40B4-BE49-F238E27FC236}">
                  <a16:creationId xmlns:a16="http://schemas.microsoft.com/office/drawing/2014/main" id="{C0DAD0C5-2FE9-4394-83C9-89287B3A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1" name="Line 27">
              <a:extLst>
                <a:ext uri="{FF2B5EF4-FFF2-40B4-BE49-F238E27FC236}">
                  <a16:creationId xmlns:a16="http://schemas.microsoft.com/office/drawing/2014/main" id="{8BA89943-F9D1-42BA-A81F-023CA4C1F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2" name="Line 28">
              <a:extLst>
                <a:ext uri="{FF2B5EF4-FFF2-40B4-BE49-F238E27FC236}">
                  <a16:creationId xmlns:a16="http://schemas.microsoft.com/office/drawing/2014/main" id="{F494326A-58EE-4CE3-8D0D-B98676D77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3" name="Line 29">
              <a:extLst>
                <a:ext uri="{FF2B5EF4-FFF2-40B4-BE49-F238E27FC236}">
                  <a16:creationId xmlns:a16="http://schemas.microsoft.com/office/drawing/2014/main" id="{B501BD17-71F6-4AD5-A628-6CC2DA39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5369" name="Picture 30">
            <a:extLst>
              <a:ext uri="{FF2B5EF4-FFF2-40B4-BE49-F238E27FC236}">
                <a16:creationId xmlns:a16="http://schemas.microsoft.com/office/drawing/2014/main" id="{7FE86CCF-CF33-4B0F-833E-7C785B80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263"/>
            <a:ext cx="720883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Oval 31">
            <a:extLst>
              <a:ext uri="{FF2B5EF4-FFF2-40B4-BE49-F238E27FC236}">
                <a16:creationId xmlns:a16="http://schemas.microsoft.com/office/drawing/2014/main" id="{5B60AED0-A592-4F8E-A16E-43E7E688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1912938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5371" name="Oval 32">
            <a:extLst>
              <a:ext uri="{FF2B5EF4-FFF2-40B4-BE49-F238E27FC236}">
                <a16:creationId xmlns:a16="http://schemas.microsoft.com/office/drawing/2014/main" id="{6DA37FD0-7E5B-49B6-81D2-27796BD2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913063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470025" y="4221088"/>
            <a:ext cx="3771801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105922" y="1846213"/>
            <a:ext cx="1049338" cy="5746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BDC8CD52-5A66-4E39-B314-7904CE34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DB001706-C45E-4A3B-937D-E7185A92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학습관리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F7F9FFD-93E5-4D61-B599-455D44AB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과제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05D01FA2-9382-4D71-9AE7-99E26D91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B2A9225C-3C7F-4A08-A65C-357DEA57DB6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7441" name="Rectangle 6">
              <a:extLst>
                <a:ext uri="{FF2B5EF4-FFF2-40B4-BE49-F238E27FC236}">
                  <a16:creationId xmlns:a16="http://schemas.microsoft.com/office/drawing/2014/main" id="{D6F986BD-FC0D-44C5-BDF0-1A21880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42" name="Rectangle 7">
              <a:extLst>
                <a:ext uri="{FF2B5EF4-FFF2-40B4-BE49-F238E27FC236}">
                  <a16:creationId xmlns:a16="http://schemas.microsoft.com/office/drawing/2014/main" id="{BAA726A5-8C1D-449D-B478-DB29C4C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과제목록 리스트</a:t>
              </a:r>
            </a:p>
          </p:txBody>
        </p:sp>
        <p:sp>
          <p:nvSpPr>
            <p:cNvPr id="17443" name="Rectangle 8">
              <a:extLst>
                <a:ext uri="{FF2B5EF4-FFF2-40B4-BE49-F238E27FC236}">
                  <a16:creationId xmlns:a16="http://schemas.microsoft.com/office/drawing/2014/main" id="{A1994CF2-7729-4B10-A756-9C12256B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44" name="Rectangle 9">
              <a:extLst>
                <a:ext uri="{FF2B5EF4-FFF2-40B4-BE49-F238E27FC236}">
                  <a16:creationId xmlns:a16="http://schemas.microsoft.com/office/drawing/2014/main" id="{83163FE2-0C69-45A2-A039-D25E013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과제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 ( </a:t>
              </a:r>
              <a:r>
                <a:rPr lang="ko-KR" altLang="ko-KR">
                  <a:solidFill>
                    <a:srgbClr val="000000"/>
                  </a:solidFill>
                </a:rPr>
                <a:t>수정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삭제는 자신이 쓴 글만 볼 수 있음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7445" name="Line 10">
              <a:extLst>
                <a:ext uri="{FF2B5EF4-FFF2-40B4-BE49-F238E27FC236}">
                  <a16:creationId xmlns:a16="http://schemas.microsoft.com/office/drawing/2014/main" id="{2DA63FE5-3EA2-4E04-8904-0F51AB0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6" name="Line 11">
              <a:extLst>
                <a:ext uri="{FF2B5EF4-FFF2-40B4-BE49-F238E27FC236}">
                  <a16:creationId xmlns:a16="http://schemas.microsoft.com/office/drawing/2014/main" id="{F23E3503-544A-4536-9014-64CF2A51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7" name="Line 12">
              <a:extLst>
                <a:ext uri="{FF2B5EF4-FFF2-40B4-BE49-F238E27FC236}">
                  <a16:creationId xmlns:a16="http://schemas.microsoft.com/office/drawing/2014/main" id="{EAECF5EE-BA50-4DF7-ACF6-B9156A26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8" name="Line 13">
              <a:extLst>
                <a:ext uri="{FF2B5EF4-FFF2-40B4-BE49-F238E27FC236}">
                  <a16:creationId xmlns:a16="http://schemas.microsoft.com/office/drawing/2014/main" id="{0A1E37F3-56F4-453C-A1EC-962749101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9" name="Line 14">
              <a:extLst>
                <a:ext uri="{FF2B5EF4-FFF2-40B4-BE49-F238E27FC236}">
                  <a16:creationId xmlns:a16="http://schemas.microsoft.com/office/drawing/2014/main" id="{2E5C1E50-D6B9-44A3-BCFD-D2C27F21A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50" name="Line 15">
              <a:extLst>
                <a:ext uri="{FF2B5EF4-FFF2-40B4-BE49-F238E27FC236}">
                  <a16:creationId xmlns:a16="http://schemas.microsoft.com/office/drawing/2014/main" id="{71E02066-C995-4CF0-9959-FB17DE18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5" name="Text Box 16">
            <a:extLst>
              <a:ext uri="{FF2B5EF4-FFF2-40B4-BE49-F238E27FC236}">
                <a16:creationId xmlns:a16="http://schemas.microsoft.com/office/drawing/2014/main" id="{738CC2D8-DCE2-4E7D-84A5-88BF742C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7416" name="Group 17">
            <a:extLst>
              <a:ext uri="{FF2B5EF4-FFF2-40B4-BE49-F238E27FC236}">
                <a16:creationId xmlns:a16="http://schemas.microsoft.com/office/drawing/2014/main" id="{D4A3D17C-98A5-426F-8DD1-597EE6D930C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7429" name="Rectangle 18">
              <a:extLst>
                <a:ext uri="{FF2B5EF4-FFF2-40B4-BE49-F238E27FC236}">
                  <a16:creationId xmlns:a16="http://schemas.microsoft.com/office/drawing/2014/main" id="{97C8833D-1B95-46BC-ACB6-45E4F08B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7430" name="Rectangle 19">
              <a:extLst>
                <a:ext uri="{FF2B5EF4-FFF2-40B4-BE49-F238E27FC236}">
                  <a16:creationId xmlns:a16="http://schemas.microsoft.com/office/drawing/2014/main" id="{9B1A8DCA-D7A2-4213-A0DF-364A86B6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1" name="Rectangle 20">
              <a:extLst>
                <a:ext uri="{FF2B5EF4-FFF2-40B4-BE49-F238E27FC236}">
                  <a16:creationId xmlns:a16="http://schemas.microsoft.com/office/drawing/2014/main" id="{07F343D9-67E1-47B3-9540-7185E28D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2" name="Rectangle 21">
              <a:extLst>
                <a:ext uri="{FF2B5EF4-FFF2-40B4-BE49-F238E27FC236}">
                  <a16:creationId xmlns:a16="http://schemas.microsoft.com/office/drawing/2014/main" id="{A27FBD03-135B-46ED-95F0-BF5B5E4B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3" name="Rectangle 22">
              <a:extLst>
                <a:ext uri="{FF2B5EF4-FFF2-40B4-BE49-F238E27FC236}">
                  <a16:creationId xmlns:a16="http://schemas.microsoft.com/office/drawing/2014/main" id="{24857ADB-98B1-4729-B68D-7A127C4A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4" name="Line 23">
              <a:extLst>
                <a:ext uri="{FF2B5EF4-FFF2-40B4-BE49-F238E27FC236}">
                  <a16:creationId xmlns:a16="http://schemas.microsoft.com/office/drawing/2014/main" id="{315DA278-E655-4D74-85D2-9270F5EF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5" name="Line 24">
              <a:extLst>
                <a:ext uri="{FF2B5EF4-FFF2-40B4-BE49-F238E27FC236}">
                  <a16:creationId xmlns:a16="http://schemas.microsoft.com/office/drawing/2014/main" id="{1CA5DD0F-22E1-42A0-B555-ED89940D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6" name="Line 25">
              <a:extLst>
                <a:ext uri="{FF2B5EF4-FFF2-40B4-BE49-F238E27FC236}">
                  <a16:creationId xmlns:a16="http://schemas.microsoft.com/office/drawing/2014/main" id="{9BAB618C-FFED-4CDC-A7EC-D588A807B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7" name="Line 26">
              <a:extLst>
                <a:ext uri="{FF2B5EF4-FFF2-40B4-BE49-F238E27FC236}">
                  <a16:creationId xmlns:a16="http://schemas.microsoft.com/office/drawing/2014/main" id="{E0388EFD-67DD-474B-AA2B-E59131BF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8" name="Line 27">
              <a:extLst>
                <a:ext uri="{FF2B5EF4-FFF2-40B4-BE49-F238E27FC236}">
                  <a16:creationId xmlns:a16="http://schemas.microsoft.com/office/drawing/2014/main" id="{287538DA-EEFD-47CF-929E-4A61D91D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9" name="Line 28">
              <a:extLst>
                <a:ext uri="{FF2B5EF4-FFF2-40B4-BE49-F238E27FC236}">
                  <a16:creationId xmlns:a16="http://schemas.microsoft.com/office/drawing/2014/main" id="{223B0E6E-DA07-405B-A163-D919DCA4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0" name="Line 29">
              <a:extLst>
                <a:ext uri="{FF2B5EF4-FFF2-40B4-BE49-F238E27FC236}">
                  <a16:creationId xmlns:a16="http://schemas.microsoft.com/office/drawing/2014/main" id="{529FA74A-F1E9-47FC-87A3-03B4D1A35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417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8275"/>
            <a:ext cx="2508250" cy="684213"/>
            <a:chOff x="4617" y="1706"/>
            <a:chExt cx="1580" cy="431"/>
          </a:xfrm>
        </p:grpSpPr>
        <p:sp>
          <p:nvSpPr>
            <p:cNvPr id="17422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423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글쓰기 클릭 시 과제 작성 상세 정보 </a:t>
              </a:r>
              <a:r>
                <a:rPr lang="en-US" altLang="ko-KR" b="1" dirty="0">
                  <a:solidFill>
                    <a:srgbClr val="000000"/>
                  </a:solidFill>
                </a:rPr>
                <a:t>Popup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 dirty="0">
                  <a:solidFill>
                    <a:srgbClr val="000000"/>
                  </a:solidFill>
                </a:rPr>
                <a:t>Open</a:t>
              </a:r>
            </a:p>
          </p:txBody>
        </p:sp>
        <p:sp>
          <p:nvSpPr>
            <p:cNvPr id="17424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5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7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8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418" name="Picture 38">
            <a:extLst>
              <a:ext uri="{FF2B5EF4-FFF2-40B4-BE49-F238E27FC236}">
                <a16:creationId xmlns:a16="http://schemas.microsoft.com/office/drawing/2014/main" id="{8242375A-2EAE-435A-A9C0-9F9A6DD4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00213"/>
            <a:ext cx="71755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9" name="Oval 39">
            <a:extLst>
              <a:ext uri="{FF2B5EF4-FFF2-40B4-BE49-F238E27FC236}">
                <a16:creationId xmlns:a16="http://schemas.microsoft.com/office/drawing/2014/main" id="{61F60C94-2B7B-4C08-92AB-AF02333A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205038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420" name="Oval 40">
            <a:extLst>
              <a:ext uri="{FF2B5EF4-FFF2-40B4-BE49-F238E27FC236}">
                <a16:creationId xmlns:a16="http://schemas.microsoft.com/office/drawing/2014/main" id="{DF859C2C-B5FE-499F-B0D3-0C7EC37F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674813"/>
            <a:ext cx="215900" cy="1428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7421" name="Oval 41">
            <a:extLst>
              <a:ext uri="{FF2B5EF4-FFF2-40B4-BE49-F238E27FC236}">
                <a16:creationId xmlns:a16="http://schemas.microsoft.com/office/drawing/2014/main" id="{8B5E3B59-B003-4563-8511-4BD1E3B4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35607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설문조사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QnaList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 자신의 </a:t>
              </a:r>
              <a:r>
                <a:rPr lang="ko-KR" altLang="ko-KR" dirty="0" err="1">
                  <a:solidFill>
                    <a:srgbClr val="000000"/>
                  </a:solidFill>
                </a:rPr>
                <a:t>수강목록</a:t>
              </a:r>
              <a:r>
                <a:rPr lang="ko-KR" altLang="ko-KR" dirty="0">
                  <a:solidFill>
                    <a:srgbClr val="000000"/>
                  </a:solidFill>
                </a:rPr>
                <a:t> 중 진도가 </a:t>
              </a:r>
              <a:r>
                <a:rPr lang="en-US" altLang="ko-KR" dirty="0">
                  <a:solidFill>
                    <a:srgbClr val="000000"/>
                  </a:solidFill>
                </a:rPr>
                <a:t>100%</a:t>
              </a:r>
              <a:r>
                <a:rPr lang="ko-KR" altLang="ko-KR" dirty="0">
                  <a:solidFill>
                    <a:srgbClr val="000000"/>
                  </a:solidFill>
                </a:rPr>
                <a:t>인 리스트</a:t>
              </a: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리스트에서 선택된 강의 설문 정보 </a:t>
              </a:r>
              <a:r>
                <a:rPr lang="en-US" altLang="ko-KR" dirty="0" err="1">
                  <a:solidFill>
                    <a:srgbClr val="000000"/>
                  </a:solidFill>
                </a:rPr>
                <a:t>PopUp</a:t>
              </a:r>
              <a:r>
                <a:rPr lang="en-US" altLang="ko-KR" dirty="0">
                  <a:solidFill>
                    <a:srgbClr val="000000"/>
                  </a:solidFill>
                </a:rPr>
                <a:t> Open</a:t>
              </a: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9464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465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44675"/>
            <a:ext cx="685641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844675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9130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34772" y="1855066"/>
            <a:ext cx="522486" cy="3639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16100" y="4581128"/>
            <a:ext cx="3771801" cy="36004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객관식 여러 개 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+++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주관식 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3" y="1340768"/>
            <a:ext cx="702484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학습관리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시험응시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Unittest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75116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자신이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수강 중인 과정을 조회 한다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미 응시 시험인 경우 문제 출력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제출 버튼 시 자동 점수 계산 하여 저장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898" y="155679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585685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02" y="2636912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8235" y="2060848"/>
            <a:ext cx="2509838" cy="1008112"/>
            <a:chOff x="4617" y="1706"/>
            <a:chExt cx="1581" cy="43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전체 점수와 상태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응시 한 경우 제출 했던  정답과 정답을 표시 </a:t>
              </a:r>
              <a:r>
                <a:rPr lang="en-US" altLang="ko-KR" b="1" dirty="0">
                  <a:solidFill>
                    <a:srgbClr val="000000"/>
                  </a:solidFill>
                </a:rPr>
                <a:t>&amp; </a:t>
              </a:r>
              <a:r>
                <a:rPr lang="ko-KR" altLang="en-US" b="1" dirty="0">
                  <a:solidFill>
                    <a:srgbClr val="000000"/>
                  </a:solidFill>
                </a:rPr>
                <a:t>문제</a:t>
              </a:r>
              <a:r>
                <a:rPr lang="en-US" altLang="ko-KR" b="1" dirty="0">
                  <a:solidFill>
                    <a:srgbClr val="000000"/>
                  </a:solidFill>
                </a:rPr>
                <a:t>1 </a:t>
              </a:r>
              <a:r>
                <a:rPr lang="ko-KR" altLang="en-US" b="1" dirty="0">
                  <a:solidFill>
                    <a:srgbClr val="000000"/>
                  </a:solidFill>
                </a:rPr>
                <a:t>타이틀에 빨간색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 dirty="0">
                  <a:solidFill>
                    <a:srgbClr val="000000"/>
                  </a:solidFill>
                </a:rPr>
                <a:t>(</a:t>
              </a:r>
              <a:r>
                <a:rPr lang="ko-KR" altLang="en-US" b="1" dirty="0">
                  <a:solidFill>
                    <a:srgbClr val="000000"/>
                  </a:solidFill>
                </a:rPr>
                <a:t>틀린 문제 인 경우</a:t>
              </a:r>
              <a:r>
                <a:rPr lang="en-US" altLang="ko-KR" b="1" dirty="0">
                  <a:solidFill>
                    <a:srgbClr val="000000"/>
                  </a:solidFill>
                </a:rPr>
                <a:t>)</a:t>
              </a:r>
              <a:r>
                <a:rPr lang="ko-KR" altLang="en-US" b="1" dirty="0">
                  <a:solidFill>
                    <a:srgbClr val="000000"/>
                  </a:solidFill>
                </a:rPr>
                <a:t> 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정답인 경우 제출했던 정답 표시</a:t>
              </a: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4192364" y="1870819"/>
            <a:ext cx="1049338" cy="5746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38550" y="3975568"/>
            <a:ext cx="379140" cy="43204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0" y="548420"/>
            <a:ext cx="585957" cy="52380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4714" y="1297753"/>
            <a:ext cx="1049338" cy="5746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!!!!</a:t>
            </a:r>
            <a:endParaRPr kumimoji="0" lang="ko-KR" alt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11924</TotalTime>
  <Words>2008</Words>
  <Application>Microsoft Office PowerPoint</Application>
  <PresentationFormat>사용자 지정</PresentationFormat>
  <Paragraphs>761</Paragraphs>
  <Slides>37</Slides>
  <Notes>24</Notes>
  <HiddenSlides>6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HY견고딕</vt:lpstr>
      <vt:lpstr>HY울릉도M</vt:lpstr>
      <vt:lpstr>HY헤드라인M</vt:lpstr>
      <vt:lpstr>굴림</vt:lpstr>
      <vt:lpstr>맑은 고딕</vt:lpstr>
      <vt:lpstr>휴먼옛체</vt:lpstr>
      <vt:lpstr>Arial</vt:lpstr>
      <vt:lpstr>Consolas</vt:lpstr>
      <vt:lpstr>Lucida Sans</vt:lpstr>
      <vt:lpstr>Times New Roman</vt:lpstr>
      <vt:lpstr>Office 테마</vt:lpstr>
      <vt:lpstr>Office 테마</vt:lpstr>
      <vt:lpstr>Office 테마</vt:lpstr>
      <vt:lpstr>EZ사업부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LMS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구인구직 시스템</vt:lpstr>
      <vt:lpstr>LMS</vt:lpstr>
      <vt:lpstr>LMS</vt:lpstr>
      <vt:lpstr>LMS</vt:lpstr>
      <vt:lpstr>LMS</vt:lpstr>
      <vt:lpstr>구인구직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i</cp:lastModifiedBy>
  <cp:revision>919</cp:revision>
  <cp:lastPrinted>1601-01-01T00:00:00Z</cp:lastPrinted>
  <dcterms:created xsi:type="dcterms:W3CDTF">2008-10-14T05:47:18Z</dcterms:created>
  <dcterms:modified xsi:type="dcterms:W3CDTF">2022-10-31T01:28:07Z</dcterms:modified>
</cp:coreProperties>
</file>