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9" r:id="rId4"/>
    <p:sldId id="264" r:id="rId5"/>
    <p:sldId id="265" r:id="rId6"/>
    <p:sldId id="267" r:id="rId7"/>
    <p:sldId id="268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2893" autoAdjust="0"/>
  </p:normalViewPr>
  <p:slideViewPr>
    <p:cSldViewPr snapToGrid="0" showGuides="1">
      <p:cViewPr>
        <p:scale>
          <a:sx n="100" d="100"/>
          <a:sy n="100" d="100"/>
        </p:scale>
        <p:origin x="13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A265B-7CA3-48CF-803E-F03C83F7158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9E22D-1925-4794-8478-EBCFEA0DE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40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9E22D-1925-4794-8478-EBCFEA0DE5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1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B2D8D-0038-0453-803D-1F10960EF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BF64F8-EAA4-93DA-D45F-E2F6D611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988FC-CF37-FFFB-9C32-0995DCEB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C73-E9F2-4C10-BC95-28B74EFA322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86709-F07B-79D2-7E65-51BE0FCB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48A09-3D19-8A08-A896-FFA503DB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51C-A203-451E-8145-59701DD1B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7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9298D-1D2F-EE74-0D9E-AB7AF557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F0C8E4-51C8-203F-1F6C-4FAF5C834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A637A-E558-1DA1-2DA0-247EDDF4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C73-E9F2-4C10-BC95-28B74EFA322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6CD41-04EB-C81A-07AA-9717CC1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00C8A-C515-A29B-569F-77963922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51C-A203-451E-8145-59701DD1B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0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F1898A-DFC2-EFE6-CD08-A7E317469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06E7D-4343-27DF-FFD7-C37BDD139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59B58-B4D4-CCF9-D5C5-2CD2B32E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C73-E9F2-4C10-BC95-28B74EFA322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3C90-E976-4983-9803-67FE7A8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227AF-0A1F-47AC-82B7-D0E1C26F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51C-A203-451E-8145-59701DD1B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129F0-B3BA-DA26-4447-5F9A919E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8933A-C4AD-9D8B-1C61-52C89311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3FBE8-D179-EDB1-AD16-F7DCDEA0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C73-E9F2-4C10-BC95-28B74EFA322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49568-88A0-7FC8-7D0C-4D86F136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5EF9B-E968-50F1-C1F0-41729366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51C-A203-451E-8145-59701DD1B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7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865E2-DE4C-0F1E-2C98-FD23A063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923DB-D057-A0AA-FBF3-A3729980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FD147-B578-39C3-B5E5-358677E0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C73-E9F2-4C10-BC95-28B74EFA322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1FAA9-EEE1-6651-C482-E794D32A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28143-9217-4817-757A-37A2DAAC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51C-A203-451E-8145-59701DD1B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9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5415E-5105-CEC3-EFAF-CF341E2F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83A2B-406C-930C-B889-A17EDBB30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037EAD-871A-BCE3-EA64-FBDFA165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727BC-C5C3-9FE0-B046-98E55719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C73-E9F2-4C10-BC95-28B74EFA322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89D05-AFEF-C566-AA48-9483274A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020D7-C96E-F431-699E-BFBEC643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51C-A203-451E-8145-59701DD1B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FC374-D5BA-805B-112E-5B8C0A3C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326B5-9EEA-3FFC-53F3-B15BB4E3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2EF9EC-4D90-088D-9F74-C8B6EBD56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2DBCE9-7672-4B0E-71E0-3F318561D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83913E-E3C3-4AFE-09DD-F63CDB7CC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80A4EB-879C-C0BB-F691-87A3E3FD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C73-E9F2-4C10-BC95-28B74EFA322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11B47C-0C4C-F424-B0BB-36204D1A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A54281-292E-3148-E130-75420EA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51C-A203-451E-8145-59701DD1B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8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F5450-164D-61D2-EF44-C3A94C8D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16022B-611F-A788-597E-FF6C4803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C73-E9F2-4C10-BC95-28B74EFA322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6CACA-04B8-7E95-EF87-7453C3B5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B2B4F5-F571-5503-E9CD-27D3AD4E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51C-A203-451E-8145-59701DD1B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12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BE713-8695-C01C-009F-2B2A9933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C73-E9F2-4C10-BC95-28B74EFA322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1BDE7B-8667-0E3F-C1A8-049F9D7A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9DE9F-C7B9-D8C5-B3B5-FEB7D830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51C-A203-451E-8145-59701DD1B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2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B8EC8-0C0F-73AD-3819-F8598C84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C6B93-876C-1277-AA88-E574B1BBB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49A7AE-717D-C596-1C08-1999CA888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83F5F-B216-5D36-C944-D0B45319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C73-E9F2-4C10-BC95-28B74EFA322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179614-5173-BAC5-7DC7-DC593D39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62AFD-1BF4-DC59-0A89-EBF8302B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51C-A203-451E-8145-59701DD1B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2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7080A-E579-BA93-F415-E2AEE084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6E11A5-6CF7-89A6-E7CF-8EF0C0014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6E1199-2F7A-E6AE-085E-1D401B9B7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42387-0F7B-3209-36CD-D62EB816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C73-E9F2-4C10-BC95-28B74EFA322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91F37-7E48-650F-0AD8-F7B08954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676B4-9413-D4C7-A655-3CC656B6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51C-A203-451E-8145-59701DD1B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2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E24F36-CFE5-EECF-45CF-30851B78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39CB3-4CDA-7952-4F8E-4D3A89F02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E2977-3A88-1F26-A706-AC9FE22A7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BFC73-E9F2-4C10-BC95-28B74EFA322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C693F-80FC-7AC2-4C74-C15F84CFD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484FA-B71B-52BB-F3AB-926D2EB36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41E51C-A203-451E-8145-59701DD1B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5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D21A1-DE78-3379-73B5-D21E978BA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2127"/>
            <a:ext cx="9144000" cy="2387600"/>
          </a:xfrm>
        </p:spPr>
        <p:txBody>
          <a:bodyPr/>
          <a:lstStyle/>
          <a:p>
            <a:r>
              <a:rPr lang="ko-KR" altLang="en-US"/>
              <a:t>생물정보학 </a:t>
            </a:r>
            <a:br>
              <a:rPr lang="en-US" altLang="ko-KR"/>
            </a:br>
            <a:r>
              <a:rPr lang="en-US" altLang="ko-KR"/>
              <a:t>TERM Project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B7072D-08B2-97E5-D114-6111D46AD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1802"/>
            <a:ext cx="9144000" cy="1655762"/>
          </a:xfrm>
        </p:spPr>
        <p:txBody>
          <a:bodyPr/>
          <a:lstStyle/>
          <a:p>
            <a:r>
              <a:rPr lang="en-US" altLang="ko-KR"/>
              <a:t>2024-06-13</a:t>
            </a:r>
          </a:p>
          <a:p>
            <a:r>
              <a:rPr lang="ko-KR" altLang="en-US"/>
              <a:t>서익현</a:t>
            </a:r>
          </a:p>
        </p:txBody>
      </p:sp>
    </p:spTree>
    <p:extLst>
      <p:ext uri="{BB962C8B-B14F-4D97-AF65-F5344CB8AC3E}">
        <p14:creationId xmlns:p14="http://schemas.microsoft.com/office/powerpoint/2010/main" val="673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11996E-266D-3248-0759-16C4C853E480}"/>
              </a:ext>
            </a:extLst>
          </p:cNvPr>
          <p:cNvSpPr txBox="1"/>
          <p:nvPr/>
        </p:nvSpPr>
        <p:spPr>
          <a:xfrm>
            <a:off x="301657" y="320512"/>
            <a:ext cx="7107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Design</a:t>
            </a:r>
            <a:endParaRPr lang="ko-KR" altLang="en-US" sz="3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FDCB51-68E2-C060-CEFE-A634EAD21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78" y="1576240"/>
            <a:ext cx="6038850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31CB2-2F7B-0152-0975-CC275677298F}"/>
              </a:ext>
            </a:extLst>
          </p:cNvPr>
          <p:cNvSpPr txBox="1"/>
          <p:nvPr/>
        </p:nvSpPr>
        <p:spPr>
          <a:xfrm>
            <a:off x="474777" y="2566840"/>
            <a:ext cx="6435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Briata P, </a:t>
            </a:r>
            <a:r>
              <a:rPr lang="en-US" altLang="ko-KR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Wiley Interdiscip Rev RNA. 2016 </a:t>
            </a:r>
            <a:endParaRPr lang="en-US" altLang="ko-KR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3136FC-8151-EF9D-CE2E-AF25CF70BD27}"/>
              </a:ext>
            </a:extLst>
          </p:cNvPr>
          <p:cNvSpPr txBox="1"/>
          <p:nvPr/>
        </p:nvSpPr>
        <p:spPr>
          <a:xfrm>
            <a:off x="301657" y="320512"/>
            <a:ext cx="7107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Guided</a:t>
            </a:r>
            <a:r>
              <a:rPr lang="ko-KR" altLang="en-US" sz="3200"/>
              <a:t> </a:t>
            </a:r>
            <a:r>
              <a:rPr lang="en-US" altLang="ko-KR" sz="3200"/>
              <a:t>Mission </a:t>
            </a:r>
            <a:r>
              <a:rPr lang="ko-KR" altLang="en-US" sz="3200"/>
              <a:t>과제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A412EE-F2A0-08B5-8B7F-D1724223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9" y="1959394"/>
            <a:ext cx="6943141" cy="3674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64EA85-B42F-90B8-3875-B3BFED2C89E1}"/>
              </a:ext>
            </a:extLst>
          </p:cNvPr>
          <p:cNvSpPr txBox="1"/>
          <p:nvPr/>
        </p:nvSpPr>
        <p:spPr>
          <a:xfrm>
            <a:off x="301657" y="1590062"/>
            <a:ext cx="36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Guided</a:t>
            </a:r>
            <a:r>
              <a:rPr lang="ko-KR" altLang="en-US"/>
              <a:t> </a:t>
            </a:r>
            <a:r>
              <a:rPr lang="en-US" altLang="ko-KR"/>
              <a:t>Mission-3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CAE1-9447-952E-32AB-506AA85ED326}"/>
              </a:ext>
            </a:extLst>
          </p:cNvPr>
          <p:cNvSpPr txBox="1"/>
          <p:nvPr/>
        </p:nvSpPr>
        <p:spPr>
          <a:xfrm>
            <a:off x="7409467" y="832176"/>
            <a:ext cx="3926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Shannon’s Entropy &amp;</a:t>
            </a:r>
          </a:p>
          <a:p>
            <a:pPr algn="ctr"/>
            <a:r>
              <a:rPr lang="en-US" altLang="ko-KR" sz="2400"/>
              <a:t>bedgraph??</a:t>
            </a:r>
            <a:endParaRPr lang="ko-KR" altLang="en-US" sz="2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6389E0-7877-4389-2690-5E7619C0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17" y="1774728"/>
            <a:ext cx="6063495" cy="424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03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3136FC-8151-EF9D-CE2E-AF25CF70BD27}"/>
              </a:ext>
            </a:extLst>
          </p:cNvPr>
          <p:cNvSpPr txBox="1"/>
          <p:nvPr/>
        </p:nvSpPr>
        <p:spPr>
          <a:xfrm>
            <a:off x="301657" y="320512"/>
            <a:ext cx="7107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Guided</a:t>
            </a:r>
            <a:r>
              <a:rPr lang="ko-KR" altLang="en-US" sz="3200"/>
              <a:t> </a:t>
            </a:r>
            <a:r>
              <a:rPr lang="en-US" altLang="ko-KR" sz="3200"/>
              <a:t>Mission </a:t>
            </a:r>
            <a:r>
              <a:rPr lang="ko-KR" altLang="en-US" sz="3200"/>
              <a:t>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39F9F6-10D3-A91F-C051-BFCE513A55E7}"/>
              </a:ext>
            </a:extLst>
          </p:cNvPr>
          <p:cNvSpPr txBox="1"/>
          <p:nvPr/>
        </p:nvSpPr>
        <p:spPr>
          <a:xfrm>
            <a:off x="301657" y="1050969"/>
            <a:ext cx="3926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Shannon’s Entropy &amp;</a:t>
            </a:r>
          </a:p>
          <a:p>
            <a:r>
              <a:rPr lang="en-US" altLang="ko-KR" sz="2400"/>
              <a:t>bedgraph??</a:t>
            </a:r>
            <a:endParaRPr lang="ko-KR" alt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5E9AB-A4B4-EA43-F04A-EDBBF4665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7" y="2121237"/>
            <a:ext cx="6063495" cy="424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54B89B5-F6AE-2AE6-AEB5-7EC6E05B2ECE}"/>
              </a:ext>
            </a:extLst>
          </p:cNvPr>
          <p:cNvSpPr/>
          <p:nvPr/>
        </p:nvSpPr>
        <p:spPr>
          <a:xfrm>
            <a:off x="3003082" y="2473692"/>
            <a:ext cx="3301465" cy="308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6BFFFD-FC6B-FC1A-3D17-DACB4B8C6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76" y="1719285"/>
            <a:ext cx="5806424" cy="37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EE8BBFC-822E-8927-EB0B-960DFA80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661" y="2447007"/>
            <a:ext cx="4041059" cy="1358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3136FC-8151-EF9D-CE2E-AF25CF70BD27}"/>
              </a:ext>
            </a:extLst>
          </p:cNvPr>
          <p:cNvSpPr txBox="1"/>
          <p:nvPr/>
        </p:nvSpPr>
        <p:spPr>
          <a:xfrm>
            <a:off x="301657" y="320512"/>
            <a:ext cx="7107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TermProject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00AAE-6D15-9589-281C-D44386C94ED8}"/>
              </a:ext>
            </a:extLst>
          </p:cNvPr>
          <p:cNvSpPr txBox="1"/>
          <p:nvPr/>
        </p:nvSpPr>
        <p:spPr>
          <a:xfrm>
            <a:off x="793548" y="1077273"/>
            <a:ext cx="923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600"/>
              <a:t>How mutant and reads can be shown in genome browser?</a:t>
            </a:r>
          </a:p>
          <a:p>
            <a:pPr marL="342900" indent="-342900">
              <a:buFontTx/>
              <a:buChar char="-"/>
            </a:pPr>
            <a:r>
              <a:rPr lang="en-US" altLang="ko-KR" sz="1600"/>
              <a:t>Which files should I use?</a:t>
            </a:r>
            <a:endParaRPr lang="ko-KR" altLang="en-US" sz="16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C05E63-0CDA-8371-F36F-5F01B09D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03" y="1801083"/>
            <a:ext cx="3139333" cy="3062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E0CAFD-4394-F2ED-3089-2AC416246E11}"/>
              </a:ext>
            </a:extLst>
          </p:cNvPr>
          <p:cNvSpPr txBox="1"/>
          <p:nvPr/>
        </p:nvSpPr>
        <p:spPr>
          <a:xfrm>
            <a:off x="3855562" y="1639211"/>
            <a:ext cx="77543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Bam file</a:t>
            </a:r>
          </a:p>
          <a:p>
            <a:r>
              <a:rPr lang="en-US" altLang="ko-KR"/>
              <a:t>Compressed binary file of aligned sequence data.</a:t>
            </a:r>
            <a:endParaRPr lang="en-US" altLang="ko-KR" b="1"/>
          </a:p>
          <a:p>
            <a:r>
              <a:rPr lang="en-US" altLang="ko-KR" sz="1800" b="1"/>
              <a:t>B</a:t>
            </a:r>
            <a:r>
              <a:rPr lang="en-US" altLang="ko-KR" b="1"/>
              <a:t>igwig file</a:t>
            </a:r>
            <a:endParaRPr lang="en-US" altLang="ko-KR" sz="1800" b="1"/>
          </a:p>
          <a:p>
            <a:r>
              <a:rPr lang="en-US" altLang="ko-KR"/>
              <a:t>continuous data like coverage </a:t>
            </a:r>
          </a:p>
          <a:p>
            <a:r>
              <a:rPr lang="en-US" altLang="ko-KR"/>
              <a:t>or signal intensity.</a:t>
            </a:r>
            <a:endParaRPr lang="en-US" altLang="ko-KR" b="1"/>
          </a:p>
          <a:p>
            <a:r>
              <a:rPr lang="en-US" altLang="ko-KR" sz="1800" b="1"/>
              <a:t>Bed file</a:t>
            </a:r>
          </a:p>
          <a:p>
            <a:r>
              <a:rPr lang="en-US" altLang="ko-KR"/>
              <a:t>Text file format for storing genomic regions.</a:t>
            </a:r>
          </a:p>
          <a:p>
            <a:endParaRPr lang="en-US" altLang="ko-KR" sz="18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9A21DA-813B-2383-88E3-F1FF0772D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467" y="4037352"/>
            <a:ext cx="4722447" cy="26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6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3136FC-8151-EF9D-CE2E-AF25CF70BD27}"/>
              </a:ext>
            </a:extLst>
          </p:cNvPr>
          <p:cNvSpPr txBox="1"/>
          <p:nvPr/>
        </p:nvSpPr>
        <p:spPr>
          <a:xfrm>
            <a:off x="301657" y="320512"/>
            <a:ext cx="7107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Guided</a:t>
            </a:r>
            <a:r>
              <a:rPr lang="ko-KR" altLang="en-US" sz="3200"/>
              <a:t> </a:t>
            </a:r>
            <a:r>
              <a:rPr lang="en-US" altLang="ko-KR" sz="3200"/>
              <a:t>Mission </a:t>
            </a:r>
            <a:r>
              <a:rPr lang="ko-KR" altLang="en-US" sz="3200"/>
              <a:t>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D5179-E7EF-EDA3-E929-EA3A2FD84172}"/>
              </a:ext>
            </a:extLst>
          </p:cNvPr>
          <p:cNvSpPr txBox="1"/>
          <p:nvPr/>
        </p:nvSpPr>
        <p:spPr>
          <a:xfrm>
            <a:off x="798295" y="1159919"/>
            <a:ext cx="101526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/>
              <a:t>Shannon's Entropy</a:t>
            </a:r>
            <a:r>
              <a:rPr lang="en-US" altLang="ko-KR" sz="200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/>
              <a:t>a measure of the uncertainty or randomness in a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/>
              <a:t>DNA or RNA, it reflects the diversity of the sequence composition at each position.</a:t>
            </a:r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651B46-5861-D922-F546-F0E9ED66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5" y="2430214"/>
            <a:ext cx="4887676" cy="39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2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3136FC-8151-EF9D-CE2E-AF25CF70BD27}"/>
              </a:ext>
            </a:extLst>
          </p:cNvPr>
          <p:cNvSpPr txBox="1"/>
          <p:nvPr/>
        </p:nvSpPr>
        <p:spPr>
          <a:xfrm>
            <a:off x="301657" y="320512"/>
            <a:ext cx="7107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Guided</a:t>
            </a:r>
            <a:r>
              <a:rPr lang="ko-KR" altLang="en-US" sz="3200"/>
              <a:t> </a:t>
            </a:r>
            <a:r>
              <a:rPr lang="en-US" altLang="ko-KR" sz="3200"/>
              <a:t>Mission </a:t>
            </a:r>
            <a:r>
              <a:rPr lang="ko-KR" altLang="en-US" sz="3200"/>
              <a:t>과제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23210A-BCEF-65E3-C66B-A8FD751C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37" y="1055800"/>
            <a:ext cx="3603561" cy="5481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46D9FE-5C64-C66E-5380-25AB7EF7D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96" y="1129464"/>
            <a:ext cx="3598409" cy="5481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3DAA1-2B7A-13B5-C249-C52D762E8487}"/>
              </a:ext>
            </a:extLst>
          </p:cNvPr>
          <p:cNvSpPr txBox="1"/>
          <p:nvPr/>
        </p:nvSpPr>
        <p:spPr>
          <a:xfrm>
            <a:off x="301657" y="1055800"/>
            <a:ext cx="31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Mirlet-7g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E5BB7-3FDF-1DBC-4514-D3EFD1A9236F}"/>
              </a:ext>
            </a:extLst>
          </p:cNvPr>
          <p:cNvSpPr txBox="1"/>
          <p:nvPr/>
        </p:nvSpPr>
        <p:spPr>
          <a:xfrm>
            <a:off x="5653303" y="1055800"/>
            <a:ext cx="31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Mirlet-7d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71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3136FC-8151-EF9D-CE2E-AF25CF70BD27}"/>
              </a:ext>
            </a:extLst>
          </p:cNvPr>
          <p:cNvSpPr txBox="1"/>
          <p:nvPr/>
        </p:nvSpPr>
        <p:spPr>
          <a:xfrm>
            <a:off x="301657" y="320512"/>
            <a:ext cx="7107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Guided</a:t>
            </a:r>
            <a:r>
              <a:rPr lang="ko-KR" altLang="en-US" sz="3200"/>
              <a:t> </a:t>
            </a:r>
            <a:r>
              <a:rPr lang="en-US" altLang="ko-KR" sz="3200"/>
              <a:t>Mission </a:t>
            </a:r>
            <a:r>
              <a:rPr lang="ko-KR" altLang="en-US" sz="3200"/>
              <a:t>과제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68B31A-7F1C-3C3B-1ED7-B1C4462D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3" y="1303421"/>
            <a:ext cx="5629077" cy="4251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9A00B-C0C8-BF42-4CAD-719D4261C8C3}"/>
              </a:ext>
            </a:extLst>
          </p:cNvPr>
          <p:cNvSpPr txBox="1"/>
          <p:nvPr/>
        </p:nvSpPr>
        <p:spPr>
          <a:xfrm>
            <a:off x="6392174" y="289733"/>
            <a:ext cx="43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자세히 확인해보니</a:t>
            </a:r>
            <a:r>
              <a:rPr lang="en-US" altLang="ko-KR"/>
              <a:t>,</a:t>
            </a:r>
          </a:p>
          <a:p>
            <a:r>
              <a:rPr lang="en-US" altLang="ko-KR"/>
              <a:t>mismatch</a:t>
            </a:r>
            <a:r>
              <a:rPr lang="ko-KR" altLang="en-US"/>
              <a:t>에는 계산을 못하고 있었음</a:t>
            </a:r>
            <a:r>
              <a:rPr lang="en-US" altLang="ko-KR"/>
              <a:t>!</a:t>
            </a:r>
            <a:r>
              <a:rPr lang="ko-KR" altLang="en-US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65362A-0A8E-D7A2-FF7E-81185A2DE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20" y="1070508"/>
            <a:ext cx="3259971" cy="49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5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11996E-266D-3248-0759-16C4C853E480}"/>
              </a:ext>
            </a:extLst>
          </p:cNvPr>
          <p:cNvSpPr txBox="1"/>
          <p:nvPr/>
        </p:nvSpPr>
        <p:spPr>
          <a:xfrm>
            <a:off x="301657" y="320512"/>
            <a:ext cx="7107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Future Study</a:t>
            </a:r>
            <a:endParaRPr lang="ko-KR" altLang="en-US" sz="3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D67C5B-E517-4FDA-562E-EA6738DAC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01" y="905287"/>
            <a:ext cx="4294324" cy="2336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8BD851-B3F9-A9DE-DFA2-2B90477C8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602" y="687139"/>
            <a:ext cx="6967863" cy="26272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990602-924C-FD2B-D510-9A33FE9E7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976" y="3616289"/>
            <a:ext cx="7416201" cy="24240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9C4C05-F1EE-5A0D-F4F1-7B5A67526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67" y="3551938"/>
            <a:ext cx="3642109" cy="549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C0A119E-25DA-C05C-4733-352E773282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3" y="4441453"/>
            <a:ext cx="37623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5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11996E-266D-3248-0759-16C4C853E480}"/>
              </a:ext>
            </a:extLst>
          </p:cNvPr>
          <p:cNvSpPr txBox="1"/>
          <p:nvPr/>
        </p:nvSpPr>
        <p:spPr>
          <a:xfrm>
            <a:off x="301657" y="320512"/>
            <a:ext cx="7107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Design</a:t>
            </a:r>
            <a:endParaRPr lang="ko-KR" altLang="en-US" sz="3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B0D5E1-0F95-991E-DD2E-E10F684F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574" y="482258"/>
            <a:ext cx="3762375" cy="2457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FF29DF-B725-C504-E4F6-D22FD6FDA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014" y="482258"/>
            <a:ext cx="4464825" cy="6731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59CADF-91EC-5819-FBA5-DDB6B78F9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32" y="3255982"/>
            <a:ext cx="10246936" cy="33909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F6B868-87BA-00EC-1AB0-91DB969EFFB1}"/>
              </a:ext>
            </a:extLst>
          </p:cNvPr>
          <p:cNvSpPr/>
          <p:nvPr/>
        </p:nvSpPr>
        <p:spPr>
          <a:xfrm>
            <a:off x="1206631" y="5040300"/>
            <a:ext cx="9898144" cy="1681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2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135</Words>
  <Application>Microsoft Office PowerPoint</Application>
  <PresentationFormat>와이드스크린</PresentationFormat>
  <Paragraphs>35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Roboto</vt:lpstr>
      <vt:lpstr>Office 테마</vt:lpstr>
      <vt:lpstr>생물정보학  TERM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익현 서</dc:creator>
  <cp:lastModifiedBy>익현 서</cp:lastModifiedBy>
  <cp:revision>17</cp:revision>
  <dcterms:created xsi:type="dcterms:W3CDTF">2024-06-13T07:16:31Z</dcterms:created>
  <dcterms:modified xsi:type="dcterms:W3CDTF">2024-06-13T14:56:47Z</dcterms:modified>
</cp:coreProperties>
</file>