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0" r:id="rId4"/>
    <p:sldId id="265" r:id="rId5"/>
    <p:sldId id="273" r:id="rId6"/>
    <p:sldId id="274" r:id="rId7"/>
    <p:sldId id="275" r:id="rId8"/>
    <p:sldId id="276" r:id="rId9"/>
    <p:sldId id="259" r:id="rId10"/>
    <p:sldId id="257" r:id="rId11"/>
    <p:sldId id="264" r:id="rId12"/>
    <p:sldId id="271" r:id="rId13"/>
    <p:sldId id="270" r:id="rId14"/>
    <p:sldId id="261" r:id="rId15"/>
    <p:sldId id="262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0015D-7C12-479F-9E57-4F0A4B0EC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F698B-DFAE-4196-8AFB-1525A25D6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16A7B-D643-4775-A619-DC1387A04C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D0129-9490-45A3-BE4A-62EA26098A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CA843-FE39-482F-8454-DC3C45FE77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F3BA-F7EF-4722-97DE-2116674585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27BB7-BF61-4584-B57E-D158D30C49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D251E-9FA1-4463-A8D8-39A5E44FB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854D9-E1FB-438E-AD78-2582ADCB5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EFFD4-C359-455F-8786-03CDAA0F0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52559-38F6-4A45-AC2E-062E2866E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77C31F-C1C6-470C-BC77-9AB7AF9ABD8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mathforum.org/mathimages/index.php/Image:Sierp-zoom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upload.wikimedia.org/wikipedia/commons/3/31/Sierpinski1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mathforum.org/mathimages/index.php/Image:KochAnimation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://mathforum.org/mathimages/index.php/Image:Koch_Perimeter.gi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en.wikipedia.org/wiki/File:Animated_fractal_mountain.gi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53975"/>
            <a:ext cx="9142412" cy="6751638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Fractals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5638800"/>
            <a:ext cx="24485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Asha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Bharambe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Sierpinski Gasket</a:t>
            </a:r>
          </a:p>
        </p:txBody>
      </p:sp>
      <p:pic>
        <p:nvPicPr>
          <p:cNvPr id="3077" name="Picture 5" descr="Sierp-zoom">
            <a:hlinkClick r:id="rId2" tooltip="Sierp-zoom.gif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4191000" cy="4191000"/>
          </a:xfrm>
          <a:prstGeom prst="rect">
            <a:avLst/>
          </a:prstGeom>
          <a:noFill/>
        </p:spPr>
      </p:pic>
      <p:pic>
        <p:nvPicPr>
          <p:cNvPr id="3080" name="Picture 8" descr="File:Sierpinski1.pn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2286000"/>
            <a:ext cx="4429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Koch Curve</a:t>
            </a:r>
          </a:p>
        </p:txBody>
      </p:sp>
      <p:pic>
        <p:nvPicPr>
          <p:cNvPr id="10245" name="Picture 5" descr="First 7 iterations">
            <a:hlinkClick r:id="rId2" tooltip="First 7 iterations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4249738" cy="4419600"/>
          </a:xfrm>
          <a:prstGeom prst="rect">
            <a:avLst/>
          </a:prstGeom>
          <a:noFill/>
        </p:spPr>
      </p:pic>
      <p:pic>
        <p:nvPicPr>
          <p:cNvPr id="10247" name="Picture 7" descr="Infinite Perimeter of the Koch Snowflake">
            <a:hlinkClick r:id="rId4" tooltip="Infinite Perimeter of the Koch Snowflake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4114800"/>
            <a:ext cx="3733800" cy="186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Cantor Middle-Thirds Set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tree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9" name="Picture 5" descr="fractal-tre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2600"/>
            <a:ext cx="5991225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Mandelbrot Set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3" name="Picture 5" descr="frac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09800"/>
            <a:ext cx="3810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Julia Set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7" name="Picture 5" descr="fract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362200"/>
            <a:ext cx="242887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Barnsley Fern</a:t>
            </a:r>
            <a:r>
              <a:rPr lang="en-US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5" name="Picture 5" descr="Barnsley_fern_plotted_with_Vis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057400"/>
            <a:ext cx="428625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Surface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7" name="Picture 5" descr="200px-Animated_fractal_mountain">
            <a:hlinkClick r:id="rId2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667000"/>
            <a:ext cx="5295900" cy="2595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https://lh6.googleusercontent.com/-tYAHVAdUa00/TjZb3aPecJI/AAAAAAAAA3I/0H2M7VZ93_4/w280/infinit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6858000" cy="4898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Fractals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fractal is a geometric construction that is self-similar at different scales. </a:t>
            </a:r>
          </a:p>
          <a:p>
            <a:pPr>
              <a:lnSpc>
                <a:spcPct val="90000"/>
              </a:lnSpc>
            </a:pPr>
            <a:r>
              <a:rPr lang="en-US"/>
              <a:t>Fractals can be found in nature around us and have been heavily utilized in mathematics and computer science to simulate and model natural objects.</a:t>
            </a:r>
          </a:p>
          <a:p>
            <a:pPr>
              <a:lnSpc>
                <a:spcPct val="90000"/>
              </a:lnSpc>
            </a:pPr>
            <a:r>
              <a:rPr lang="en-US"/>
              <a:t>A mathematical fractal is based on an equation that undergoes iteration, a form of feedback based on recursion.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Fractals features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Have fine structure when viewed at arbitrarily small scales.</a:t>
            </a:r>
          </a:p>
          <a:p>
            <a:pPr>
              <a:lnSpc>
                <a:spcPct val="80000"/>
              </a:lnSpc>
            </a:pPr>
            <a:r>
              <a:rPr lang="en-US" sz="2000"/>
              <a:t>Satisfy the property of self-similarity.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Exactly self-similarity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Appears identical at different scales.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Defined by iterated functions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Quasi self-similarity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Appears approximately but not exactly identical when seen at different scales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Contains small copies of entire fractal in distorted and degenerated forms.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Defined by recurrence relations.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Statistical self-similarity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Has numerical or statistical measures which are preserved across scale.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Defined by statistical 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 of Dimension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/>
              <a:t>far we have used "dimension" in two senses:</a:t>
            </a:r>
          </a:p>
          <a:p>
            <a:pPr lvl="1"/>
            <a:r>
              <a:rPr lang="en-US" dirty="0"/>
              <a:t>The three dimensions of Euclidean space (D=1,2,3)</a:t>
            </a:r>
          </a:p>
          <a:p>
            <a:pPr lvl="1"/>
            <a:r>
              <a:rPr lang="en-US" dirty="0"/>
              <a:t>The number of variables in a dynamic system</a:t>
            </a:r>
          </a:p>
          <a:p>
            <a:r>
              <a:rPr lang="en-US" dirty="0"/>
              <a:t>Fractals, which are irregular geometric objects, require a third </a:t>
            </a:r>
            <a:r>
              <a:rPr lang="en-US" dirty="0" smtClean="0"/>
              <a:t>meaning….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Hausdorff</a:t>
            </a:r>
            <a:r>
              <a:rPr lang="en-US" b="1" dirty="0"/>
              <a:t> </a:t>
            </a:r>
            <a:r>
              <a:rPr lang="en-US" b="1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 sz="2400" dirty="0" smtClean="0"/>
              <a:t>If </a:t>
            </a:r>
            <a:r>
              <a:rPr lang="en-US" sz="2400" dirty="0"/>
              <a:t>we take an object residing in Euclidean dimension D and reduce its linear size by 1/r in each spatial direction, its measure (length, area, or volume) would increase to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N=</a:t>
            </a:r>
            <a:r>
              <a:rPr lang="en-US" sz="2400" dirty="0" err="1" smtClean="0"/>
              <a:t>r</a:t>
            </a:r>
            <a:r>
              <a:rPr lang="en-US" sz="2400" baseline="30000" dirty="0" err="1" smtClean="0"/>
              <a:t>D</a:t>
            </a:r>
            <a:r>
              <a:rPr lang="en-US" sz="2400" dirty="0"/>
              <a:t>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times </a:t>
            </a:r>
            <a:r>
              <a:rPr lang="en-US" sz="2400" dirty="0"/>
              <a:t>the original. </a:t>
            </a:r>
            <a:endParaRPr lang="en-US" sz="2400" dirty="0" smtClean="0"/>
          </a:p>
        </p:txBody>
      </p:sp>
      <p:pic>
        <p:nvPicPr>
          <p:cNvPr id="1026" name="Picture 2" descr="http://www.vanderbilt.edu/AnS/psychology/cogsci/chaos/workshop/Hausdorf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43000"/>
            <a:ext cx="47910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8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Hausdorff</a:t>
            </a:r>
            <a:r>
              <a:rPr lang="en-US" b="1" dirty="0"/>
              <a:t>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consider N=</a:t>
            </a:r>
            <a:r>
              <a:rPr lang="en-US" sz="2400" dirty="0" err="1"/>
              <a:t>r</a:t>
            </a:r>
            <a:r>
              <a:rPr lang="en-US" sz="2400" baseline="30000" dirty="0" err="1"/>
              <a:t>D</a:t>
            </a:r>
            <a:r>
              <a:rPr lang="en-US" sz="2400" dirty="0"/>
              <a:t>, take the log of both sides, and get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log(N</a:t>
            </a:r>
            <a:r>
              <a:rPr lang="en-US" sz="2400" dirty="0"/>
              <a:t>) = D log(r).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we solve for D.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D </a:t>
            </a:r>
            <a:r>
              <a:rPr lang="en-US" sz="2400" dirty="0"/>
              <a:t>= log(N)/log(r)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point: examined this way, D need not be an integer, as it is in Euclidean geometry.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could be a fraction, as it is in fractal geometry.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generalized treatment of dimension is named after the German mathematician, Felix </a:t>
            </a:r>
            <a:r>
              <a:rPr lang="en-US" sz="2400" dirty="0" err="1"/>
              <a:t>Hausdorff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proved useful for describing natural objects and for evaluating trajectories of dynamic systems.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453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length of a </a:t>
            </a:r>
            <a:r>
              <a:rPr lang="en-US" b="1" dirty="0" smtClean="0"/>
              <a:t>coastline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www.vanderbilt.edu/AnS/psychology/cogsci/chaos/workshop/Fig4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12" y="1729581"/>
            <a:ext cx="77005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4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Fractals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Sierpinski's triangle</a:t>
            </a:r>
          </a:p>
          <a:p>
            <a:r>
              <a:rPr lang="en-US"/>
              <a:t>Koch Curve</a:t>
            </a:r>
          </a:p>
          <a:p>
            <a:r>
              <a:rPr lang="en-US"/>
              <a:t>Contour 1/3</a:t>
            </a:r>
            <a:r>
              <a:rPr lang="en-US" baseline="30000"/>
              <a:t>rd</a:t>
            </a:r>
            <a:r>
              <a:rPr lang="en-US"/>
              <a:t> </a:t>
            </a:r>
          </a:p>
          <a:p>
            <a:r>
              <a:rPr lang="en-US"/>
              <a:t>Fern leaf</a:t>
            </a:r>
          </a:p>
          <a:p>
            <a:r>
              <a:rPr lang="en-US"/>
              <a:t>Julia Set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271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Fractals</vt:lpstr>
      <vt:lpstr>PowerPoint Presentation</vt:lpstr>
      <vt:lpstr>Fractals</vt:lpstr>
      <vt:lpstr>Fractals features</vt:lpstr>
      <vt:lpstr>The Concept of Dimension </vt:lpstr>
      <vt:lpstr>The Hausdorff Dimension</vt:lpstr>
      <vt:lpstr>The Hausdorff Dimension</vt:lpstr>
      <vt:lpstr>The length of a coastline</vt:lpstr>
      <vt:lpstr>Fractals</vt:lpstr>
      <vt:lpstr>Sierpinski Gasket</vt:lpstr>
      <vt:lpstr>Koch Curve</vt:lpstr>
      <vt:lpstr>Cantor Middle-Thirds Set</vt:lpstr>
      <vt:lpstr>Fractal tree</vt:lpstr>
      <vt:lpstr>Mandelbrot Set</vt:lpstr>
      <vt:lpstr>Julia Set</vt:lpstr>
      <vt:lpstr>Barnsley Fern </vt:lpstr>
      <vt:lpstr>Fractal Surface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Fractals</dc:title>
  <dc:creator>Asha</dc:creator>
  <cp:lastModifiedBy>admin</cp:lastModifiedBy>
  <cp:revision>18</cp:revision>
  <dcterms:created xsi:type="dcterms:W3CDTF">2010-09-20T03:58:06Z</dcterms:created>
  <dcterms:modified xsi:type="dcterms:W3CDTF">2016-09-28T06:07:40Z</dcterms:modified>
</cp:coreProperties>
</file>