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5" r:id="rId10"/>
    <p:sldId id="263" r:id="rId11"/>
    <p:sldId id="264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96759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580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895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11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veredshwartz.blogspot.co.il/2016/01/representing-words.html" TargetMode="External"/><Relationship Id="rId4" Type="http://schemas.openxmlformats.org/officeDocument/2006/relationships/hyperlink" Target="http://www.iro.umontreal.ca/~bengioy/talks/gss2012-YB6-NLP-recursive.pdf" TargetMode="External"/><Relationship Id="rId5" Type="http://schemas.openxmlformats.org/officeDocument/2006/relationships/hyperlink" Target="http://techtalks.tv/talks/deep-learning-for-nlp-without-magic-part-2/58415/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nlp.stanford.edu/pubs/SocherLinNgManning_ICML2011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RECURSIVE NEURAL NETWORK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4294967295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</a:t>
            </a:r>
            <a:r>
              <a:rPr lang="en" smtClean="0"/>
              <a:t>24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4380"/>
            <a:ext cx="8523542" cy="471450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91" y="270807"/>
            <a:ext cx="7191829" cy="44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nlp.stanford.edu/pubs/SocherLinNgManning_ICML2011.pdf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veredshwartz.blogspot.co.il/2016/01/representing-words.html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hlinkClick r:id="rId4"/>
              </a:rPr>
              <a:t>http://www.iro.umontreal.ca/~</a:t>
            </a:r>
            <a:r>
              <a:rPr lang="en-US" dirty="0" smtClean="0">
                <a:hlinkClick r:id="rId4"/>
              </a:rPr>
              <a:t>bengioy/talks/gss2012-YB6-NLP-recursive.pdf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hlinkClick r:id="rId5"/>
              </a:rPr>
              <a:t>http://techtalks.tv/talks/deep-learning-for-nlp-without-magic-part-2/58415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217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Introduction to RNN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Natural language processing with RNN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Merging representations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-US" smtClean="0"/>
              <a:t>Training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/>
              <a:t>Introduction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6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sz="1600" dirty="0"/>
              <a:t>RNN is a kind of a deep neural network in which we traverse over a given structure topologically and apply same set of weights recursively over a structure to produce a structured prediction.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sz="1600" dirty="0"/>
              <a:t>Basic architecture: </a:t>
            </a:r>
            <a:r>
              <a:rPr lang="en-US" sz="1600" dirty="0" smtClean="0"/>
              <a:t>A parent node is formed by merging two nodes.</a:t>
            </a:r>
            <a:endParaRPr lang="en-US" sz="1600" dirty="0"/>
          </a:p>
          <a:p>
            <a:pPr marL="228600" lvl="0" rtl="0">
              <a:spcBef>
                <a:spcPts val="0"/>
              </a:spcBef>
            </a:pPr>
            <a:r>
              <a:rPr lang="en-US" sz="1600" dirty="0" smtClean="0"/>
              <a:t>	P</a:t>
            </a:r>
            <a:r>
              <a:rPr lang="en-US" sz="1600" baseline="-25000" dirty="0" smtClean="0"/>
              <a:t>1,2</a:t>
            </a:r>
            <a:r>
              <a:rPr lang="en-US" sz="1600" dirty="0" smtClean="0"/>
              <a:t> = </a:t>
            </a:r>
            <a:r>
              <a:rPr lang="en-US" sz="1600" dirty="0" err="1" smtClean="0"/>
              <a:t>tanh</a:t>
            </a:r>
            <a:r>
              <a:rPr lang="en-US" sz="1600" dirty="0" smtClean="0"/>
              <a:t>(W[c1:c2])</a:t>
            </a:r>
          </a:p>
          <a:p>
            <a:pPr marL="228600" lvl="0" rtl="0">
              <a:spcBef>
                <a:spcPts val="0"/>
              </a:spcBef>
            </a:pPr>
            <a:r>
              <a:rPr lang="en-US" sz="1600" dirty="0" smtClean="0"/>
              <a:t>	c1, c2 – n-dimensional vectors</a:t>
            </a:r>
          </a:p>
          <a:p>
            <a:pPr marL="228600" lvl="0" rtl="0">
              <a:spcBef>
                <a:spcPts val="0"/>
              </a:spcBef>
            </a:pPr>
            <a:r>
              <a:rPr lang="en-US" sz="1600" dirty="0"/>
              <a:t>	</a:t>
            </a:r>
            <a:r>
              <a:rPr lang="en-US" sz="1600" dirty="0" smtClean="0"/>
              <a:t>W – weight matrix n x 2n</a:t>
            </a:r>
          </a:p>
          <a:p>
            <a:pPr marL="228600" lvl="0" rtl="0">
              <a:spcBef>
                <a:spcPts val="0"/>
              </a:spcBef>
            </a:pPr>
            <a:endParaRPr lang="en" sz="1600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" dirty="0"/>
              <a:t>				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 dirty="0"/>
              <a:t>		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545" y="2616582"/>
            <a:ext cx="3631951" cy="197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 smtClean="0"/>
              <a:t>NLP with RNN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16419"/>
            <a:ext cx="8520600" cy="3452456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Background: Earlier NLP methods captured words in isolation without any context.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N</a:t>
            </a:r>
            <a:r>
              <a:rPr lang="en-US" sz="1600" dirty="0" smtClean="0"/>
              <a:t>eed to capture the semantics(context) of words/sentences.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Need a way to represent long phrases</a:t>
            </a:r>
          </a:p>
          <a:p>
            <a:r>
              <a:rPr lang="en-US" sz="1600" dirty="0" smtClean="0"/>
              <a:t>     in the same vector space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RNN used in sentiment analysis, relation</a:t>
            </a:r>
          </a:p>
          <a:p>
            <a:r>
              <a:rPr lang="en-US" sz="1600" dirty="0" smtClean="0"/>
              <a:t>     Classification, parsing.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496" y="2222269"/>
            <a:ext cx="4237803" cy="1998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534" y="2222269"/>
            <a:ext cx="386387" cy="38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329609"/>
            <a:ext cx="8520600" cy="4646427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Word </a:t>
            </a:r>
            <a:r>
              <a:rPr lang="en-US" sz="1600" dirty="0" smtClean="0"/>
              <a:t>is represented as </a:t>
            </a:r>
            <a:r>
              <a:rPr lang="en-US" sz="1600" dirty="0" smtClean="0"/>
              <a:t>a distributional vector or word embedding to capture the context.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Each word is a n-dimensional vector where each entry in the vector corresponds to an index in the vocabulary.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Select a window of neighboring words around the target word and increase the count of indexes that represent the neighboring words.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E</a:t>
            </a:r>
            <a:r>
              <a:rPr lang="en-US" sz="1600" dirty="0" smtClean="0"/>
              <a:t>ach </a:t>
            </a:r>
            <a:r>
              <a:rPr lang="en-US" sz="1600" dirty="0"/>
              <a:t>word vector contains the frequencies of all its neighbors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endParaRPr lang="en-US" sz="1600" dirty="0"/>
          </a:p>
          <a:p>
            <a:pPr marL="285750" indent="-285750">
              <a:buFont typeface="Arial" charset="0"/>
              <a:buChar char="•"/>
            </a:pPr>
            <a:endParaRPr lang="en-US" sz="1600" dirty="0"/>
          </a:p>
          <a:p>
            <a:r>
              <a:rPr lang="en-US" sz="1600" dirty="0" smtClean="0"/>
              <a:t>	(Notice that the vectors for the words food and eat are similar)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914" y="2810749"/>
            <a:ext cx="5813942" cy="150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0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435935"/>
            <a:ext cx="8520600" cy="4397322"/>
          </a:xfrm>
          <a:solidFill>
            <a:schemeClr val="bg1"/>
          </a:solidFill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Meaning of a sentence determined by –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Meanings of its words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The rules that combine them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pPr marL="342900" indent="-342900">
              <a:buFont typeface="Arial" charset="0"/>
              <a:buChar char="•"/>
            </a:pPr>
            <a:endParaRPr lang="en-US" sz="16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1600" dirty="0" smtClean="0"/>
              <a:t>Recursive neural nets can jointly learn compositional vector representation and parse trees.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456" y="590313"/>
            <a:ext cx="4217788" cy="2699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66" y="380763"/>
            <a:ext cx="4826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4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56903"/>
            <a:ext cx="8520600" cy="3511971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Input: Two candidate nodes to be merged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Output: Semantic representation of the two merged nodes and a score of goodness of merging the two nodes.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23" y="2156541"/>
            <a:ext cx="3398818" cy="22481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038" y="2215916"/>
            <a:ext cx="4203865" cy="1994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516" y="2505107"/>
            <a:ext cx="386387" cy="387905"/>
          </a:xfrm>
          <a:prstGeom prst="rect">
            <a:avLst/>
          </a:prstGeom>
        </p:spPr>
      </p:pic>
      <p:sp>
        <p:nvSpPr>
          <p:cNvPr id="8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 smtClean="0"/>
              <a:t>Merging Representations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38846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4" y="0"/>
            <a:ext cx="8756681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484" y="124691"/>
            <a:ext cx="5768467" cy="2476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484" y="2600696"/>
            <a:ext cx="5768467" cy="25428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113313" y="2576944"/>
            <a:ext cx="428006" cy="12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4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Training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650637"/>
              </a:xfrm>
            </p:spPr>
            <p:txBody>
              <a:bodyPr/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1600" dirty="0" smtClean="0"/>
                  <a:t>Let y be a true parse tree and y’ be the predicted parse tree. 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1600" dirty="0" smtClean="0"/>
                  <a:t>We want the score s(y) to be greater than or equal to s(y’)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1600" dirty="0" smtClean="0"/>
                  <a:t>To update the recursive neural network –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 smtClean="0"/>
                  <a:t>Infer the predicted parse tree as discussed before.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 smtClean="0"/>
                  <a:t>Update the weights as per the direction of the gradient</a:t>
                </a:r>
              </a:p>
              <a:p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𝛻</m:t>
                    </m:r>
                    <m:r>
                      <a:rPr lang="en-US" sz="160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US" sz="1600" dirty="0" smtClean="0"/>
                  <a:t>s(y) -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𝛻</m:t>
                    </m:r>
                    <m:r>
                      <a:rPr lang="en-US" sz="1600" i="1" baseline="-2500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US" sz="1600" dirty="0" smtClean="0"/>
                  <a:t>s(y’)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1600" dirty="0" smtClean="0"/>
                  <a:t> Using </a:t>
                </a:r>
                <a:r>
                  <a:rPr lang="en-US" sz="1600" dirty="0" err="1" smtClean="0"/>
                  <a:t>backpropagation</a:t>
                </a:r>
                <a:r>
                  <a:rPr lang="en-US" sz="1600" dirty="0" smtClean="0"/>
                  <a:t> and the gradient, the recursive network can be updated.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650637"/>
              </a:xfrm>
              <a:blipFill rotWithShape="0"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21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316</Words>
  <Application>Microsoft Macintosh PowerPoint</Application>
  <PresentationFormat>On-screen Show (16:9)</PresentationFormat>
  <Paragraphs>54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Cambria Math</vt:lpstr>
      <vt:lpstr>Arial</vt:lpstr>
      <vt:lpstr>simple-light-2</vt:lpstr>
      <vt:lpstr>RECURSIVE NEURAL NETWORK</vt:lpstr>
      <vt:lpstr>Agenda</vt:lpstr>
      <vt:lpstr>Introduction</vt:lpstr>
      <vt:lpstr>NLP with RNN</vt:lpstr>
      <vt:lpstr>PowerPoint Presentation</vt:lpstr>
      <vt:lpstr>PowerPoint Presentation</vt:lpstr>
      <vt:lpstr>Merging Representations</vt:lpstr>
      <vt:lpstr>PowerPoint Presentation</vt:lpstr>
      <vt:lpstr>Training</vt:lpstr>
      <vt:lpstr>PowerPoint Presentation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 NEURAL NETWORK</dc:title>
  <cp:lastModifiedBy>Pranav Shrikant Kulkarni</cp:lastModifiedBy>
  <cp:revision>45</cp:revision>
  <dcterms:modified xsi:type="dcterms:W3CDTF">2016-04-14T15:54:33Z</dcterms:modified>
</cp:coreProperties>
</file>