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标题文本"/>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标题文本"/>
          <p:cNvSpPr/>
          <p:nvPr>
            <p:ph type="title"/>
          </p:nvPr>
        </p:nvSpPr>
        <p:spPr>
          <a:prstGeom prst="rect">
            <a:avLst/>
          </a:prstGeom>
        </p:spPr>
        <p:txBody>
          <a:bodyPr/>
          <a:lstStyle/>
          <a:p>
            <a:pPr/>
            <a:r>
              <a:t>标题文本</a:t>
            </a:r>
          </a:p>
        </p:txBody>
      </p:sp>
      <p:sp>
        <p:nvSpPr>
          <p:cNvPr id="93"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标题文本"/>
          <p:cNvSpPr/>
          <p:nvPr>
            <p:ph type="title"/>
          </p:nvPr>
        </p:nvSpPr>
        <p:spPr>
          <a:xfrm>
            <a:off x="8724900" y="365125"/>
            <a:ext cx="2628900" cy="5811838"/>
          </a:xfrm>
          <a:prstGeom prst="rect">
            <a:avLst/>
          </a:prstGeom>
        </p:spPr>
        <p:txBody>
          <a:bodyPr/>
          <a:lstStyle/>
          <a:p>
            <a:pPr/>
            <a:r>
              <a:t>标题文本</a:t>
            </a:r>
          </a:p>
        </p:txBody>
      </p:sp>
      <p:sp>
        <p:nvSpPr>
          <p:cNvPr id="102" name="正文级别 1…"/>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标题文本"/>
          <p:cNvSpPr/>
          <p:nvPr>
            <p:ph type="title"/>
          </p:nvPr>
        </p:nvSpPr>
        <p:spPr>
          <a:prstGeom prst="rect">
            <a:avLst/>
          </a:prstGeom>
        </p:spPr>
        <p:txBody>
          <a:bodyPr/>
          <a:lstStyle/>
          <a:p>
            <a:pPr/>
            <a:r>
              <a:t>标题文本</a:t>
            </a:r>
          </a:p>
        </p:txBody>
      </p:sp>
      <p:sp>
        <p:nvSpPr>
          <p:cNvPr id="21"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标题文本"/>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标题文本"/>
          <p:cNvSpPr/>
          <p:nvPr>
            <p:ph type="title"/>
          </p:nvPr>
        </p:nvSpPr>
        <p:spPr>
          <a:prstGeom prst="rect">
            <a:avLst/>
          </a:prstGeom>
        </p:spPr>
        <p:txBody>
          <a:bodyPr/>
          <a:lstStyle/>
          <a:p>
            <a:pPr/>
            <a:r>
              <a:t>标题文本</a:t>
            </a:r>
          </a:p>
        </p:txBody>
      </p:sp>
      <p:sp>
        <p:nvSpPr>
          <p:cNvPr id="39" name="正文级别 1…"/>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标题文本"/>
          <p:cNvSpPr/>
          <p:nvPr>
            <p:ph type="title"/>
          </p:nvPr>
        </p:nvSpPr>
        <p:spPr>
          <a:xfrm>
            <a:off x="839787" y="365125"/>
            <a:ext cx="10515601" cy="1325563"/>
          </a:xfrm>
          <a:prstGeom prst="rect">
            <a:avLst/>
          </a:prstGeom>
        </p:spPr>
        <p:txBody>
          <a:bodyPr/>
          <a:lstStyle/>
          <a:p>
            <a:pPr/>
            <a:r>
              <a:t>标题文本</a:t>
            </a:r>
          </a:p>
        </p:txBody>
      </p:sp>
      <p:sp>
        <p:nvSpPr>
          <p:cNvPr id="48" name="正文级别 1…"/>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标题文本"/>
          <p:cNvSpPr/>
          <p:nvPr>
            <p:ph type="title"/>
          </p:nvPr>
        </p:nvSpPr>
        <p:spPr>
          <a:prstGeom prst="rect">
            <a:avLst/>
          </a:prstGeom>
        </p:spPr>
        <p:txBody>
          <a:bodyPr/>
          <a:lstStyle/>
          <a:p>
            <a:pPr/>
            <a:r>
              <a:t>标题文本</a:t>
            </a:r>
          </a:p>
        </p:txBody>
      </p:sp>
      <p:sp>
        <p:nvSpPr>
          <p:cNvPr id="58"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标题文本"/>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正文级别 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标题文本"/>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正文级别 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p:nvPr>
            <p:ph type="ctrTitle"/>
          </p:nvPr>
        </p:nvSpPr>
        <p:spPr>
          <a:prstGeom prst="rect">
            <a:avLst/>
          </a:prstGeom>
        </p:spPr>
        <p:txBody>
          <a:bodyPr/>
          <a:lstStyle/>
          <a:p>
            <a:pPr/>
            <a:r>
              <a:t>Project/Team Name</a:t>
            </a:r>
          </a:p>
        </p:txBody>
      </p:sp>
      <p:sp>
        <p:nvSpPr>
          <p:cNvPr id="113" name="Subtitle 2"/>
          <p:cNvSpPr/>
          <p:nvPr>
            <p:ph type="subTitle" sz="quarter" idx="1"/>
          </p:nvPr>
        </p:nvSpPr>
        <p:spPr>
          <a:xfrm>
            <a:off x="1524000" y="3602037"/>
            <a:ext cx="9144000" cy="1655762"/>
          </a:xfrm>
          <a:prstGeom prst="rect">
            <a:avLst/>
          </a:prstGeom>
        </p:spPr>
        <p:txBody>
          <a:bodyPr/>
          <a:lstStyle/>
          <a:p>
            <a:pPr/>
            <a:r>
              <a:t>Team Members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itle 1"/>
          <p:cNvSpPr/>
          <p:nvPr>
            <p:ph type="title"/>
          </p:nvPr>
        </p:nvSpPr>
        <p:spPr>
          <a:prstGeom prst="rect">
            <a:avLst/>
          </a:prstGeom>
        </p:spPr>
        <p:txBody>
          <a:bodyPr/>
          <a:lstStyle/>
          <a:p>
            <a:pPr/>
            <a:r>
              <a:t>Implementation</a:t>
            </a:r>
          </a:p>
        </p:txBody>
      </p:sp>
      <p:sp>
        <p:nvSpPr>
          <p:cNvPr id="161" name="Content Placeholder 2"/>
          <p:cNvSpPr/>
          <p:nvPr>
            <p:ph type="body" idx="1"/>
          </p:nvPr>
        </p:nvSpPr>
        <p:spPr>
          <a:prstGeom prst="rect">
            <a:avLst/>
          </a:prstGeom>
        </p:spPr>
        <p:txBody>
          <a:bodyPr/>
          <a:lstStyle/>
          <a:p>
            <a:pPr/>
            <a:r>
              <a:t>Libraries / Dependencies:Class CSVReaderHeaderAware</a:t>
            </a:r>
          </a:p>
          <a:p>
            <a:pPr/>
          </a:p>
          <a:p>
            <a:pPr/>
            <a:r>
              <a:t>(other interesting info)</a:t>
            </a:r>
          </a:p>
          <a:p>
            <a:pPr/>
          </a:p>
          <a:p>
            <a:pPr/>
            <a:r>
              <a:t>Progress:</a:t>
            </a:r>
          </a:p>
        </p:txBody>
      </p:sp>
      <p:sp>
        <p:nvSpPr>
          <p:cNvPr id="162"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5" name="Rounded Rectangle 5"/>
          <p:cNvGrpSpPr/>
          <p:nvPr/>
        </p:nvGrpSpPr>
        <p:grpSpPr>
          <a:xfrm>
            <a:off x="8094360" y="333825"/>
            <a:ext cx="3138618" cy="1388162"/>
            <a:chOff x="0" y="0"/>
            <a:chExt cx="3138616" cy="1388161"/>
          </a:xfrm>
        </p:grpSpPr>
        <p:sp>
          <p:nvSpPr>
            <p:cNvPr id="163" name="圆角矩形"/>
            <p:cNvSpPr/>
            <p:nvPr/>
          </p:nvSpPr>
          <p:spPr>
            <a:xfrm>
              <a:off x="0" y="0"/>
              <a:ext cx="3138617" cy="138816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64" name="add additional slide(s) to show any interesting code."/>
            <p:cNvSpPr/>
            <p:nvPr/>
          </p:nvSpPr>
          <p:spPr>
            <a:xfrm>
              <a:off x="67764" y="381660"/>
              <a:ext cx="3003089"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add additional slide(s) to show any interesting code.</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itle 1"/>
          <p:cNvSpPr/>
          <p:nvPr>
            <p:ph type="title"/>
          </p:nvPr>
        </p:nvSpPr>
        <p:spPr>
          <a:prstGeom prst="rect">
            <a:avLst/>
          </a:prstGeom>
        </p:spPr>
        <p:txBody>
          <a:bodyPr/>
          <a:lstStyle/>
          <a:p>
            <a:pPr/>
            <a:r>
              <a:t>Experience Report</a:t>
            </a:r>
          </a:p>
        </p:txBody>
      </p:sp>
      <p:sp>
        <p:nvSpPr>
          <p:cNvPr id="168" name="Content Placeholder 2"/>
          <p:cNvSpPr/>
          <p:nvPr>
            <p:ph type="body" idx="1"/>
          </p:nvPr>
        </p:nvSpPr>
        <p:spPr>
          <a:prstGeom prst="rect">
            <a:avLst/>
          </a:prstGeom>
        </p:spPr>
        <p:txBody>
          <a:bodyPr/>
          <a:lstStyle/>
          <a:p>
            <a:pPr/>
          </a:p>
        </p:txBody>
      </p:sp>
      <p:sp>
        <p:nvSpPr>
          <p:cNvPr id="169"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2" name="Rounded Rectangle 5"/>
          <p:cNvGrpSpPr/>
          <p:nvPr/>
        </p:nvGrpSpPr>
        <p:grpSpPr>
          <a:xfrm>
            <a:off x="8068960" y="2038689"/>
            <a:ext cx="3284840" cy="1424941"/>
            <a:chOff x="0" y="0"/>
            <a:chExt cx="3284839" cy="1424939"/>
          </a:xfrm>
        </p:grpSpPr>
        <p:sp>
          <p:nvSpPr>
            <p:cNvPr id="170" name="圆角矩形"/>
            <p:cNvSpPr/>
            <p:nvPr/>
          </p:nvSpPr>
          <p:spPr>
            <a:xfrm>
              <a:off x="0" y="18389"/>
              <a:ext cx="3284840" cy="138816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1" name="If you used something that we talked about in class but didn’t include in an assignment, please discuss it here."/>
            <p:cNvSpPr/>
            <p:nvPr/>
          </p:nvSpPr>
          <p:spPr>
            <a:xfrm>
              <a:off x="67763" y="0"/>
              <a:ext cx="3149313" cy="1424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If you used something that we talked about in class but didn’t include in an assignment, please discuss it here.</a:t>
              </a:r>
            </a:p>
          </p:txBody>
        </p:sp>
      </p:grpSp>
      <p:grpSp>
        <p:nvGrpSpPr>
          <p:cNvPr id="175" name="Rounded Rectangle 6"/>
          <p:cNvGrpSpPr/>
          <p:nvPr/>
        </p:nvGrpSpPr>
        <p:grpSpPr>
          <a:xfrm>
            <a:off x="8068960" y="3676694"/>
            <a:ext cx="3284840" cy="1388162"/>
            <a:chOff x="0" y="0"/>
            <a:chExt cx="3284839" cy="1388161"/>
          </a:xfrm>
        </p:grpSpPr>
        <p:sp>
          <p:nvSpPr>
            <p:cNvPr id="173" name="圆角矩形"/>
            <p:cNvSpPr/>
            <p:nvPr/>
          </p:nvSpPr>
          <p:spPr>
            <a:xfrm>
              <a:off x="0" y="0"/>
              <a:ext cx="3284840" cy="138816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4" name="Possible examples: TDD, CI, ORM, in-memory testing"/>
            <p:cNvSpPr/>
            <p:nvPr/>
          </p:nvSpPr>
          <p:spPr>
            <a:xfrm>
              <a:off x="67763" y="381660"/>
              <a:ext cx="3149313"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Possible examples: TDD, CI, ORM, in-memory testing</a:t>
              </a:r>
            </a:p>
          </p:txBody>
        </p:sp>
      </p:grpSp>
      <p:grpSp>
        <p:nvGrpSpPr>
          <p:cNvPr id="178" name="Rounded Rectangle 7"/>
          <p:cNvGrpSpPr/>
          <p:nvPr/>
        </p:nvGrpSpPr>
        <p:grpSpPr>
          <a:xfrm>
            <a:off x="6096000" y="302527"/>
            <a:ext cx="3284840" cy="642446"/>
            <a:chOff x="0" y="0"/>
            <a:chExt cx="3284839" cy="642444"/>
          </a:xfrm>
        </p:grpSpPr>
        <p:sp>
          <p:nvSpPr>
            <p:cNvPr id="176" name="圆角矩形"/>
            <p:cNvSpPr/>
            <p:nvPr/>
          </p:nvSpPr>
          <p:spPr>
            <a:xfrm>
              <a:off x="0" y="0"/>
              <a:ext cx="3284840" cy="642445"/>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7" name="OPTIONAL"/>
            <p:cNvSpPr/>
            <p:nvPr/>
          </p:nvSpPr>
          <p:spPr>
            <a:xfrm>
              <a:off x="31362" y="142152"/>
              <a:ext cx="322211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OPTIONAL</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Title 1"/>
          <p:cNvSpPr/>
          <p:nvPr>
            <p:ph type="title"/>
          </p:nvPr>
        </p:nvSpPr>
        <p:spPr>
          <a:prstGeom prst="rect">
            <a:avLst/>
          </a:prstGeom>
        </p:spPr>
        <p:txBody>
          <a:bodyPr/>
          <a:lstStyle/>
          <a:p>
            <a:pPr/>
            <a:r>
              <a:t>Overview</a:t>
            </a:r>
          </a:p>
        </p:txBody>
      </p:sp>
      <p:sp>
        <p:nvSpPr>
          <p:cNvPr id="181" name="Content Placeholder 2"/>
          <p:cNvSpPr/>
          <p:nvPr>
            <p:ph type="body" idx="1"/>
          </p:nvPr>
        </p:nvSpPr>
        <p:spPr>
          <a:prstGeom prst="rect">
            <a:avLst/>
          </a:prstGeom>
        </p:spPr>
        <p:txBody>
          <a:bodyPr/>
          <a:lstStyle/>
          <a:p>
            <a:pPr>
              <a:lnSpc>
                <a:spcPct val="81000"/>
              </a:lnSpc>
              <a:defRPr>
                <a:solidFill>
                  <a:srgbClr val="BFBFBF"/>
                </a:solidFill>
              </a:defRPr>
            </a:pPr>
            <a:r>
              <a:t>Project Overview</a:t>
            </a:r>
          </a:p>
          <a:p>
            <a:pPr>
              <a:lnSpc>
                <a:spcPct val="81000"/>
              </a:lnSpc>
              <a:defRPr>
                <a:solidFill>
                  <a:srgbClr val="BFBFBF"/>
                </a:solidFill>
              </a:defRPr>
            </a:pPr>
          </a:p>
          <a:p>
            <a:pPr>
              <a:lnSpc>
                <a:spcPct val="81000"/>
              </a:lnSpc>
              <a:defRPr>
                <a:solidFill>
                  <a:srgbClr val="BFBFBF"/>
                </a:solidFill>
              </a:defRPr>
            </a:pPr>
            <a:r>
              <a:t>Design</a:t>
            </a:r>
          </a:p>
          <a:p>
            <a:pPr>
              <a:lnSpc>
                <a:spcPct val="81000"/>
              </a:lnSpc>
              <a:defRPr>
                <a:solidFill>
                  <a:srgbClr val="BFBFBF"/>
                </a:solidFill>
              </a:defRPr>
            </a:pPr>
          </a:p>
          <a:p>
            <a:pPr>
              <a:lnSpc>
                <a:spcPct val="81000"/>
              </a:lnSpc>
              <a:defRPr>
                <a:solidFill>
                  <a:srgbClr val="BFBFBF"/>
                </a:solidFill>
              </a:defRPr>
            </a:pPr>
            <a:r>
              <a:t>Implementation</a:t>
            </a:r>
          </a:p>
          <a:p>
            <a:pPr>
              <a:lnSpc>
                <a:spcPct val="81000"/>
              </a:lnSpc>
            </a:pPr>
          </a:p>
          <a:p>
            <a:pPr>
              <a:lnSpc>
                <a:spcPct val="81000"/>
              </a:lnSpc>
            </a:pPr>
            <a:r>
              <a:t>Demonstration</a:t>
            </a:r>
          </a:p>
          <a:p>
            <a:pPr>
              <a:lnSpc>
                <a:spcPct val="81000"/>
              </a:lnSpc>
            </a:pPr>
          </a:p>
          <a:p>
            <a:pPr>
              <a:lnSpc>
                <a:spcPct val="81000"/>
              </a:lnSpc>
              <a:defRPr>
                <a:solidFill>
                  <a:srgbClr val="BFBFBF"/>
                </a:solidFill>
              </a:defRPr>
            </a:pPr>
            <a:r>
              <a:t>Reflection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Title 1"/>
          <p:cNvSpPr/>
          <p:nvPr>
            <p:ph type="title"/>
          </p:nvPr>
        </p:nvSpPr>
        <p:spPr>
          <a:prstGeom prst="rect">
            <a:avLst/>
          </a:prstGeom>
        </p:spPr>
        <p:txBody>
          <a:bodyPr/>
          <a:lstStyle/>
          <a:p>
            <a:pPr/>
            <a:r>
              <a:t>Demo</a:t>
            </a:r>
          </a:p>
        </p:txBody>
      </p:sp>
      <p:sp>
        <p:nvSpPr>
          <p:cNvPr id="184" name="Content Placeholder 2"/>
          <p:cNvSpPr/>
          <p:nvPr>
            <p:ph type="body" idx="1"/>
          </p:nvPr>
        </p:nvSpPr>
        <p:spPr>
          <a:prstGeom prst="rect">
            <a:avLst/>
          </a:prstGeom>
        </p:spPr>
        <p:txBody>
          <a:bodyPr/>
          <a:lstStyle/>
          <a:p>
            <a:pPr/>
          </a:p>
        </p:txBody>
      </p:sp>
      <p:sp>
        <p:nvSpPr>
          <p:cNvPr id="185"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8" name="Rounded Rectangle 4"/>
          <p:cNvGrpSpPr/>
          <p:nvPr/>
        </p:nvGrpSpPr>
        <p:grpSpPr>
          <a:xfrm>
            <a:off x="5511800" y="1447800"/>
            <a:ext cx="5633995" cy="912342"/>
            <a:chOff x="0" y="0"/>
            <a:chExt cx="5633994" cy="912341"/>
          </a:xfrm>
        </p:grpSpPr>
        <p:sp>
          <p:nvSpPr>
            <p:cNvPr id="186" name="圆角矩形"/>
            <p:cNvSpPr/>
            <p:nvPr/>
          </p:nvSpPr>
          <p:spPr>
            <a:xfrm>
              <a:off x="0" y="0"/>
              <a:ext cx="5633995" cy="91234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7" name="In your slide deck, a few screen shots would be nice."/>
            <p:cNvSpPr/>
            <p:nvPr/>
          </p:nvSpPr>
          <p:spPr>
            <a:xfrm>
              <a:off x="44536" y="277100"/>
              <a:ext cx="554492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In your slide deck, a few screen shots would be nice.</a:t>
              </a:r>
            </a:p>
          </p:txBody>
        </p:sp>
      </p:grpSp>
      <p:grpSp>
        <p:nvGrpSpPr>
          <p:cNvPr id="191" name="Rounded Rectangle 5"/>
          <p:cNvGrpSpPr/>
          <p:nvPr/>
        </p:nvGrpSpPr>
        <p:grpSpPr>
          <a:xfrm>
            <a:off x="6289587" y="3200400"/>
            <a:ext cx="3946613" cy="1211316"/>
            <a:chOff x="0" y="0"/>
            <a:chExt cx="3946612" cy="1211315"/>
          </a:xfrm>
        </p:grpSpPr>
        <p:sp>
          <p:nvSpPr>
            <p:cNvPr id="189" name="圆角矩形"/>
            <p:cNvSpPr/>
            <p:nvPr/>
          </p:nvSpPr>
          <p:spPr>
            <a:xfrm>
              <a:off x="0" y="0"/>
              <a:ext cx="3946613" cy="1211316"/>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90" name="In your presentation, you should do a live demo of your application instead of stepping through the screenshots."/>
            <p:cNvSpPr/>
            <p:nvPr/>
          </p:nvSpPr>
          <p:spPr>
            <a:xfrm>
              <a:off x="59132" y="26538"/>
              <a:ext cx="3828349"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In your presentation, you should do a live demo of your application instead of stepping through the screenshots.</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Title 1"/>
          <p:cNvSpPr/>
          <p:nvPr>
            <p:ph type="title"/>
          </p:nvPr>
        </p:nvSpPr>
        <p:spPr>
          <a:prstGeom prst="rect">
            <a:avLst/>
          </a:prstGeom>
        </p:spPr>
        <p:txBody>
          <a:bodyPr/>
          <a:lstStyle/>
          <a:p>
            <a:pPr/>
            <a:r>
              <a:t>Overview</a:t>
            </a:r>
          </a:p>
        </p:txBody>
      </p:sp>
      <p:sp>
        <p:nvSpPr>
          <p:cNvPr id="194" name="Content Placeholder 2"/>
          <p:cNvSpPr/>
          <p:nvPr>
            <p:ph type="body" idx="1"/>
          </p:nvPr>
        </p:nvSpPr>
        <p:spPr>
          <a:prstGeom prst="rect">
            <a:avLst/>
          </a:prstGeom>
        </p:spPr>
        <p:txBody>
          <a:bodyPr/>
          <a:lstStyle/>
          <a:p>
            <a:pPr>
              <a:lnSpc>
                <a:spcPct val="81000"/>
              </a:lnSpc>
              <a:defRPr>
                <a:solidFill>
                  <a:srgbClr val="BFBFBF"/>
                </a:solidFill>
              </a:defRPr>
            </a:pPr>
            <a:r>
              <a:t>Project Overview</a:t>
            </a:r>
          </a:p>
          <a:p>
            <a:pPr>
              <a:lnSpc>
                <a:spcPct val="81000"/>
              </a:lnSpc>
              <a:defRPr>
                <a:solidFill>
                  <a:srgbClr val="BFBFBF"/>
                </a:solidFill>
              </a:defRPr>
            </a:pPr>
          </a:p>
          <a:p>
            <a:pPr>
              <a:lnSpc>
                <a:spcPct val="81000"/>
              </a:lnSpc>
              <a:defRPr>
                <a:solidFill>
                  <a:srgbClr val="BFBFBF"/>
                </a:solidFill>
              </a:defRPr>
            </a:pPr>
            <a:r>
              <a:t>Design</a:t>
            </a:r>
          </a:p>
          <a:p>
            <a:pPr>
              <a:lnSpc>
                <a:spcPct val="81000"/>
              </a:lnSpc>
              <a:defRPr>
                <a:solidFill>
                  <a:srgbClr val="BFBFBF"/>
                </a:solidFill>
              </a:defRPr>
            </a:pPr>
          </a:p>
          <a:p>
            <a:pPr>
              <a:lnSpc>
                <a:spcPct val="81000"/>
              </a:lnSpc>
              <a:defRPr>
                <a:solidFill>
                  <a:srgbClr val="BFBFBF"/>
                </a:solidFill>
              </a:defRPr>
            </a:pPr>
            <a:r>
              <a:t>Implementation</a:t>
            </a:r>
          </a:p>
          <a:p>
            <a:pPr>
              <a:lnSpc>
                <a:spcPct val="81000"/>
              </a:lnSpc>
              <a:defRPr>
                <a:solidFill>
                  <a:srgbClr val="BFBFBF"/>
                </a:solidFill>
              </a:defRPr>
            </a:pPr>
          </a:p>
          <a:p>
            <a:pPr>
              <a:lnSpc>
                <a:spcPct val="81000"/>
              </a:lnSpc>
              <a:defRPr>
                <a:solidFill>
                  <a:srgbClr val="BFBFBF"/>
                </a:solidFill>
              </a:defRPr>
            </a:pPr>
            <a:r>
              <a:t>Demonstration</a:t>
            </a:r>
          </a:p>
          <a:p>
            <a:pPr>
              <a:lnSpc>
                <a:spcPct val="81000"/>
              </a:lnSpc>
            </a:pPr>
          </a:p>
          <a:p>
            <a:pPr>
              <a:lnSpc>
                <a:spcPct val="81000"/>
              </a:lnSpc>
            </a:pPr>
            <a:r>
              <a:t>Reflection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Title 1"/>
          <p:cNvSpPr/>
          <p:nvPr>
            <p:ph type="title"/>
          </p:nvPr>
        </p:nvSpPr>
        <p:spPr>
          <a:prstGeom prst="rect">
            <a:avLst/>
          </a:prstGeom>
        </p:spPr>
        <p:txBody>
          <a:bodyPr/>
          <a:lstStyle/>
          <a:p>
            <a:pPr defTabSz="868680">
              <a:defRPr sz="4180"/>
            </a:pPr>
            <a:r>
              <a:t>Reflection</a:t>
            </a:r>
            <a:br/>
            <a:r>
              <a:t>What went well</a:t>
            </a:r>
          </a:p>
        </p:txBody>
      </p:sp>
      <p:sp>
        <p:nvSpPr>
          <p:cNvPr id="197" name="Content Placeholder 2"/>
          <p:cNvSpPr/>
          <p:nvPr>
            <p:ph type="body" idx="1"/>
          </p:nvPr>
        </p:nvSpPr>
        <p:spPr>
          <a:prstGeom prst="rect">
            <a:avLst/>
          </a:prstGeom>
        </p:spPr>
        <p:txBody>
          <a:bodyPr/>
          <a:lstStyle/>
          <a:p>
            <a:pPr/>
          </a:p>
        </p:txBody>
      </p:sp>
      <p:sp>
        <p:nvSpPr>
          <p:cNvPr id="198"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Title 1"/>
          <p:cNvSpPr/>
          <p:nvPr>
            <p:ph type="title"/>
          </p:nvPr>
        </p:nvSpPr>
        <p:spPr>
          <a:prstGeom prst="rect">
            <a:avLst/>
          </a:prstGeom>
        </p:spPr>
        <p:txBody>
          <a:bodyPr/>
          <a:lstStyle/>
          <a:p>
            <a:pPr defTabSz="868680">
              <a:defRPr sz="4180"/>
            </a:pPr>
            <a:r>
              <a:t>Reflection</a:t>
            </a:r>
            <a:br/>
            <a:r>
              <a:t>What didn’t go well</a:t>
            </a:r>
          </a:p>
        </p:txBody>
      </p:sp>
      <p:sp>
        <p:nvSpPr>
          <p:cNvPr id="201" name="Content Placeholder 2"/>
          <p:cNvSpPr/>
          <p:nvPr>
            <p:ph type="body" idx="1"/>
          </p:nvPr>
        </p:nvSpPr>
        <p:spPr>
          <a:prstGeom prst="rect">
            <a:avLst/>
          </a:prstGeom>
        </p:spPr>
        <p:txBody>
          <a:bodyPr/>
          <a:lstStyle/>
          <a:p>
            <a:pPr/>
            <a:r>
              <a:t>1,No discussing about architecture in the start of the sprint which results in inefficient work, duplication of work by team members, and work of team members not needed by the project</a:t>
            </a:r>
          </a:p>
          <a:p>
            <a:pPr/>
            <a:r>
              <a:t>2, Spending a lot of time on the design of the class, I think it is unnecessary.</a:t>
            </a:r>
          </a:p>
          <a:p>
            <a:pPr/>
            <a:r>
              <a:t>3,There is no division of labor among the members of the group, which causes the members of the group to not know what to do next and what are the goals to be achieved at this stage</a:t>
            </a:r>
          </a:p>
        </p:txBody>
      </p:sp>
      <p:sp>
        <p:nvSpPr>
          <p:cNvPr id="202"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Title 1"/>
          <p:cNvSpPr/>
          <p:nvPr>
            <p:ph type="title"/>
          </p:nvPr>
        </p:nvSpPr>
        <p:spPr>
          <a:prstGeom prst="rect">
            <a:avLst/>
          </a:prstGeom>
        </p:spPr>
        <p:txBody>
          <a:bodyPr/>
          <a:lstStyle/>
          <a:p>
            <a:pPr defTabSz="868680">
              <a:defRPr sz="4180"/>
            </a:pPr>
            <a:r>
              <a:t>Reflection</a:t>
            </a:r>
            <a:br/>
            <a:r>
              <a:t>Lessons Learned</a:t>
            </a:r>
          </a:p>
        </p:txBody>
      </p:sp>
      <p:sp>
        <p:nvSpPr>
          <p:cNvPr id="205" name="Content Placeholder 2"/>
          <p:cNvSpPr/>
          <p:nvPr>
            <p:ph type="body" idx="1"/>
          </p:nvPr>
        </p:nvSpPr>
        <p:spPr>
          <a:prstGeom prst="rect">
            <a:avLst/>
          </a:prstGeom>
        </p:spPr>
        <p:txBody>
          <a:bodyPr/>
          <a:lstStyle/>
          <a:p>
            <a:pPr/>
            <a:r>
              <a:t>1,We increased teamwork experience(knew how to cooperate and communicate with team members)</a:t>
            </a:r>
          </a:p>
        </p:txBody>
      </p:sp>
      <p:sp>
        <p:nvSpPr>
          <p:cNvPr id="206" name="Slide Number Placeholder 3"/>
          <p:cNvSpPr/>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9" name="Rounded Rectangle 4"/>
          <p:cNvGrpSpPr/>
          <p:nvPr/>
        </p:nvGrpSpPr>
        <p:grpSpPr>
          <a:xfrm>
            <a:off x="6276887" y="596105"/>
            <a:ext cx="3387813" cy="1211317"/>
            <a:chOff x="0" y="0"/>
            <a:chExt cx="3387812" cy="1211315"/>
          </a:xfrm>
        </p:grpSpPr>
        <p:sp>
          <p:nvSpPr>
            <p:cNvPr id="207" name="圆角矩形"/>
            <p:cNvSpPr/>
            <p:nvPr/>
          </p:nvSpPr>
          <p:spPr>
            <a:xfrm>
              <a:off x="0" y="0"/>
              <a:ext cx="3387813" cy="1211316"/>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08" name="If you had to do it all over again, what would you do differently?"/>
            <p:cNvSpPr/>
            <p:nvPr/>
          </p:nvSpPr>
          <p:spPr>
            <a:xfrm>
              <a:off x="59132" y="159887"/>
              <a:ext cx="3269549"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If you had to do it all over again, what would you do differently?</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Title 1"/>
          <p:cNvSpPr/>
          <p:nvPr>
            <p:ph type="title"/>
          </p:nvPr>
        </p:nvSpPr>
        <p:spPr>
          <a:prstGeom prst="rect">
            <a:avLst/>
          </a:prstGeom>
        </p:spPr>
        <p:txBody>
          <a:bodyPr/>
          <a:lstStyle/>
          <a:p>
            <a:pPr/>
            <a:r>
              <a:t>Overview</a:t>
            </a:r>
          </a:p>
        </p:txBody>
      </p:sp>
      <p:sp>
        <p:nvSpPr>
          <p:cNvPr id="116" name="Content Placeholder 2"/>
          <p:cNvSpPr/>
          <p:nvPr>
            <p:ph type="body" idx="1"/>
          </p:nvPr>
        </p:nvSpPr>
        <p:spPr>
          <a:prstGeom prst="rect">
            <a:avLst/>
          </a:prstGeom>
        </p:spPr>
        <p:txBody>
          <a:bodyPr/>
          <a:lstStyle/>
          <a:p>
            <a:pPr>
              <a:lnSpc>
                <a:spcPct val="81000"/>
              </a:lnSpc>
            </a:pPr>
            <a:r>
              <a:t>Project Overview</a:t>
            </a:r>
          </a:p>
          <a:p>
            <a:pPr>
              <a:lnSpc>
                <a:spcPct val="81000"/>
              </a:lnSpc>
            </a:pPr>
          </a:p>
          <a:p>
            <a:pPr>
              <a:lnSpc>
                <a:spcPct val="81000"/>
              </a:lnSpc>
            </a:pPr>
            <a:r>
              <a:t>Design</a:t>
            </a:r>
          </a:p>
          <a:p>
            <a:pPr>
              <a:lnSpc>
                <a:spcPct val="81000"/>
              </a:lnSpc>
            </a:pPr>
          </a:p>
          <a:p>
            <a:pPr>
              <a:lnSpc>
                <a:spcPct val="81000"/>
              </a:lnSpc>
            </a:pPr>
            <a:r>
              <a:t>Implementation</a:t>
            </a:r>
          </a:p>
          <a:p>
            <a:pPr>
              <a:lnSpc>
                <a:spcPct val="81000"/>
              </a:lnSpc>
            </a:pPr>
          </a:p>
          <a:p>
            <a:pPr>
              <a:lnSpc>
                <a:spcPct val="81000"/>
              </a:lnSpc>
            </a:pPr>
            <a:r>
              <a:t>Demonstration</a:t>
            </a:r>
          </a:p>
          <a:p>
            <a:pPr>
              <a:lnSpc>
                <a:spcPct val="81000"/>
              </a:lnSpc>
            </a:pPr>
          </a:p>
          <a:p>
            <a:pPr>
              <a:lnSpc>
                <a:spcPct val="81000"/>
              </a:lnSpc>
            </a:pPr>
            <a:r>
              <a:t>Reflection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Title 1"/>
          <p:cNvSpPr/>
          <p:nvPr>
            <p:ph type="title"/>
          </p:nvPr>
        </p:nvSpPr>
        <p:spPr>
          <a:prstGeom prst="rect">
            <a:avLst/>
          </a:prstGeom>
        </p:spPr>
        <p:txBody>
          <a:bodyPr/>
          <a:lstStyle/>
          <a:p>
            <a:pPr/>
            <a:r>
              <a:t>Project Description</a:t>
            </a:r>
          </a:p>
        </p:txBody>
      </p:sp>
      <p:sp>
        <p:nvSpPr>
          <p:cNvPr id="119" name="Content Placeholder 2"/>
          <p:cNvSpPr/>
          <p:nvPr>
            <p:ph type="body" idx="1"/>
          </p:nvPr>
        </p:nvSpPr>
        <p:spPr>
          <a:prstGeom prst="rect">
            <a:avLst/>
          </a:prstGeom>
        </p:spPr>
        <p:txBody>
          <a:bodyPr/>
          <a:lstStyle/>
          <a:p>
            <a:pPr/>
          </a:p>
        </p:txBody>
      </p:sp>
      <p:sp>
        <p:nvSpPr>
          <p:cNvPr id="120" name="Slide Number Placeholder 3"/>
          <p:cNvSpPr/>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p:nvPr>
            <p:ph type="title"/>
          </p:nvPr>
        </p:nvSpPr>
        <p:spPr>
          <a:prstGeom prst="rect">
            <a:avLst/>
          </a:prstGeom>
        </p:spPr>
        <p:txBody>
          <a:bodyPr/>
          <a:lstStyle/>
          <a:p>
            <a:pPr/>
            <a:r>
              <a:t>Burndown Charts</a:t>
            </a:r>
          </a:p>
        </p:txBody>
      </p:sp>
      <p:sp>
        <p:nvSpPr>
          <p:cNvPr id="123" name="Text Placeholder 6"/>
          <p:cNvSpPr/>
          <p:nvPr>
            <p:ph type="body" sz="quarter" idx="1"/>
          </p:nvPr>
        </p:nvSpPr>
        <p:spPr>
          <a:xfrm>
            <a:off x="839787" y="1681163"/>
            <a:ext cx="5157788" cy="823913"/>
          </a:xfrm>
          <a:prstGeom prst="rect">
            <a:avLst/>
          </a:prstGeom>
        </p:spPr>
        <p:txBody>
          <a:bodyPr/>
          <a:lstStyle/>
          <a:p>
            <a:pPr/>
            <a:r>
              <a:t>Sprint 1</a:t>
            </a:r>
          </a:p>
        </p:txBody>
      </p:sp>
      <p:sp>
        <p:nvSpPr>
          <p:cNvPr id="124" name="Text Placeholder 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vl1pPr>
          </a:lstStyle>
          <a:p>
            <a:pPr/>
            <a:r>
              <a:t>Sprint 2</a:t>
            </a:r>
          </a:p>
        </p:txBody>
      </p:sp>
      <p:grpSp>
        <p:nvGrpSpPr>
          <p:cNvPr id="127" name="Rounded Rectangle 5"/>
          <p:cNvGrpSpPr/>
          <p:nvPr/>
        </p:nvGrpSpPr>
        <p:grpSpPr>
          <a:xfrm>
            <a:off x="8068960" y="392087"/>
            <a:ext cx="3424540" cy="1158240"/>
            <a:chOff x="0" y="0"/>
            <a:chExt cx="3424539" cy="1158239"/>
          </a:xfrm>
        </p:grpSpPr>
        <p:sp>
          <p:nvSpPr>
            <p:cNvPr id="125" name="圆角矩形"/>
            <p:cNvSpPr/>
            <p:nvPr/>
          </p:nvSpPr>
          <p:spPr>
            <a:xfrm>
              <a:off x="0" y="89827"/>
              <a:ext cx="3424540" cy="978587"/>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6" name="I will provide you with a nearly-complete Sprint 2 burndown chart on Wednesday or Thursday."/>
            <p:cNvSpPr/>
            <p:nvPr/>
          </p:nvSpPr>
          <p:spPr>
            <a:xfrm>
              <a:off x="47770" y="0"/>
              <a:ext cx="3328999"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 will provide you with a nearly-complete Sprint 2 burndown chart on Wednesday or Thursday.</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itle 1"/>
          <p:cNvSpPr/>
          <p:nvPr>
            <p:ph type="title"/>
          </p:nvPr>
        </p:nvSpPr>
        <p:spPr>
          <a:prstGeom prst="rect">
            <a:avLst/>
          </a:prstGeom>
        </p:spPr>
        <p:txBody>
          <a:bodyPr/>
          <a:lstStyle/>
          <a:p>
            <a:pPr/>
            <a:r>
              <a:t>Overview</a:t>
            </a:r>
          </a:p>
        </p:txBody>
      </p:sp>
      <p:sp>
        <p:nvSpPr>
          <p:cNvPr id="130" name="Content Placeholder 2"/>
          <p:cNvSpPr/>
          <p:nvPr>
            <p:ph type="body" idx="1"/>
          </p:nvPr>
        </p:nvSpPr>
        <p:spPr>
          <a:prstGeom prst="rect">
            <a:avLst/>
          </a:prstGeom>
        </p:spPr>
        <p:txBody>
          <a:bodyPr/>
          <a:lstStyle/>
          <a:p>
            <a:pPr>
              <a:lnSpc>
                <a:spcPct val="81000"/>
              </a:lnSpc>
              <a:defRPr>
                <a:solidFill>
                  <a:srgbClr val="BFBFBF"/>
                </a:solidFill>
              </a:defRPr>
            </a:pPr>
            <a:r>
              <a:t>Project Overview</a:t>
            </a:r>
          </a:p>
          <a:p>
            <a:pPr>
              <a:lnSpc>
                <a:spcPct val="81000"/>
              </a:lnSpc>
            </a:pPr>
          </a:p>
          <a:p>
            <a:pPr>
              <a:lnSpc>
                <a:spcPct val="81000"/>
              </a:lnSpc>
            </a:pPr>
            <a:r>
              <a:t>Design</a:t>
            </a:r>
          </a:p>
          <a:p>
            <a:pPr>
              <a:lnSpc>
                <a:spcPct val="81000"/>
              </a:lnSpc>
            </a:pPr>
          </a:p>
          <a:p>
            <a:pPr>
              <a:lnSpc>
                <a:spcPct val="81000"/>
              </a:lnSpc>
              <a:defRPr>
                <a:solidFill>
                  <a:srgbClr val="BFBFBF"/>
                </a:solidFill>
              </a:defRPr>
            </a:pPr>
            <a:r>
              <a:t>Implementation</a:t>
            </a:r>
          </a:p>
          <a:p>
            <a:pPr>
              <a:lnSpc>
                <a:spcPct val="81000"/>
              </a:lnSpc>
              <a:defRPr>
                <a:solidFill>
                  <a:srgbClr val="BFBFBF"/>
                </a:solidFill>
              </a:defRPr>
            </a:pPr>
          </a:p>
          <a:p>
            <a:pPr>
              <a:lnSpc>
                <a:spcPct val="81000"/>
              </a:lnSpc>
              <a:defRPr>
                <a:solidFill>
                  <a:srgbClr val="BFBFBF"/>
                </a:solidFill>
              </a:defRPr>
            </a:pPr>
            <a:r>
              <a:t>Demonstration</a:t>
            </a:r>
          </a:p>
          <a:p>
            <a:pPr>
              <a:lnSpc>
                <a:spcPct val="81000"/>
              </a:lnSpc>
              <a:defRPr>
                <a:solidFill>
                  <a:srgbClr val="BFBFBF"/>
                </a:solidFill>
              </a:defRPr>
            </a:pPr>
          </a:p>
          <a:p>
            <a:pPr>
              <a:lnSpc>
                <a:spcPct val="81000"/>
              </a:lnSpc>
              <a:defRPr>
                <a:solidFill>
                  <a:srgbClr val="BFBFBF"/>
                </a:solidFill>
              </a:defRPr>
            </a:pPr>
            <a:r>
              <a:t>Reflection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p:nvPr>
            <p:ph type="title"/>
          </p:nvPr>
        </p:nvSpPr>
        <p:spPr>
          <a:xfrm>
            <a:off x="1072211" y="25808"/>
            <a:ext cx="10515601" cy="1325564"/>
          </a:xfrm>
          <a:prstGeom prst="rect">
            <a:avLst/>
          </a:prstGeom>
        </p:spPr>
        <p:txBody>
          <a:bodyPr/>
          <a:lstStyle/>
          <a:p>
            <a:pPr/>
            <a:r>
              <a:t>Subsystem Decomposition</a:t>
            </a:r>
          </a:p>
        </p:txBody>
      </p:sp>
      <p:sp>
        <p:nvSpPr>
          <p:cNvPr id="133" name="Content Placeholder 2"/>
          <p:cNvSpPr/>
          <p:nvPr>
            <p:ph type="body" idx="1"/>
          </p:nvPr>
        </p:nvSpPr>
        <p:spPr>
          <a:prstGeom prst="rect">
            <a:avLst/>
          </a:prstGeom>
        </p:spPr>
        <p:txBody>
          <a:bodyPr/>
          <a:lstStyle/>
          <a:p>
            <a:pPr/>
          </a:p>
        </p:txBody>
      </p:sp>
      <p:sp>
        <p:nvSpPr>
          <p:cNvPr id="134" name="Slide Number Placeholder 3"/>
          <p:cNvSpPr/>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5" name="Sprint_2_Class_Diagram.png" descr="Sprint_2_Class_Diagram.png"/>
          <p:cNvPicPr>
            <a:picLocks noChangeAspect="1"/>
          </p:cNvPicPr>
          <p:nvPr/>
        </p:nvPicPr>
        <p:blipFill>
          <a:blip r:embed="rId2">
            <a:extLst/>
          </a:blip>
          <a:stretch>
            <a:fillRect/>
          </a:stretch>
        </p:blipFill>
        <p:spPr>
          <a:xfrm>
            <a:off x="90468" y="1250127"/>
            <a:ext cx="12806703" cy="529172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Title 1"/>
          <p:cNvSpPr/>
          <p:nvPr>
            <p:ph type="title"/>
          </p:nvPr>
        </p:nvSpPr>
        <p:spPr>
          <a:prstGeom prst="rect">
            <a:avLst/>
          </a:prstGeom>
        </p:spPr>
        <p:txBody>
          <a:bodyPr/>
          <a:lstStyle/>
          <a:p>
            <a:pPr/>
            <a:r>
              <a:t>Other Architectural Issues</a:t>
            </a:r>
          </a:p>
        </p:txBody>
      </p:sp>
      <p:sp>
        <p:nvSpPr>
          <p:cNvPr id="138" name="Content Placeholder 2"/>
          <p:cNvSpPr/>
          <p:nvPr>
            <p:ph type="body" idx="1"/>
          </p:nvPr>
        </p:nvSpPr>
        <p:spPr>
          <a:prstGeom prst="rect">
            <a:avLst/>
          </a:prstGeom>
        </p:spPr>
        <p:txBody>
          <a:bodyPr/>
          <a:lstStyle/>
          <a:p>
            <a:pPr/>
          </a:p>
        </p:txBody>
      </p:sp>
      <p:sp>
        <p:nvSpPr>
          <p:cNvPr id="139" name="Slide Number Placeholder 3"/>
          <p:cNvSpPr/>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2" name="Rounded Rectangle 4"/>
          <p:cNvGrpSpPr/>
          <p:nvPr/>
        </p:nvGrpSpPr>
        <p:grpSpPr>
          <a:xfrm>
            <a:off x="7426411" y="473262"/>
            <a:ext cx="3175686" cy="3291842"/>
            <a:chOff x="0" y="0"/>
            <a:chExt cx="3175685" cy="3291840"/>
          </a:xfrm>
        </p:grpSpPr>
        <p:sp>
          <p:nvSpPr>
            <p:cNvPr id="140" name="圆角矩形"/>
            <p:cNvSpPr/>
            <p:nvPr/>
          </p:nvSpPr>
          <p:spPr>
            <a:xfrm>
              <a:off x="0" y="8650"/>
              <a:ext cx="3175686" cy="3274541"/>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41" name="Include slides as appropriate to discuss interesting elements of your architecture.  For example, if access control is a big part of your architecture but persistent data management isn’t, then include a slide for access control but don’t include one for persistent data management."/>
            <p:cNvSpPr/>
            <p:nvPr/>
          </p:nvSpPr>
          <p:spPr>
            <a:xfrm>
              <a:off x="155023" y="0"/>
              <a:ext cx="2865639" cy="329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Include slides as appropriate to discuss interesting elements of your architecture.  For example, if access control is a big part of your architecture but persistent data management isn’t, then include a slide for access control but don’t include one for persistent data management.</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itle 1"/>
          <p:cNvSpPr/>
          <p:nvPr>
            <p:ph type="title"/>
          </p:nvPr>
        </p:nvSpPr>
        <p:spPr>
          <a:prstGeom prst="rect">
            <a:avLst/>
          </a:prstGeom>
        </p:spPr>
        <p:txBody>
          <a:bodyPr/>
          <a:lstStyle/>
          <a:p>
            <a:pPr defTabSz="868680">
              <a:defRPr sz="4180"/>
            </a:pPr>
            <a:r>
              <a:t>Class Diagram:</a:t>
            </a:r>
            <a:br/>
            <a:r>
              <a:t>XYZ Subsystem</a:t>
            </a:r>
          </a:p>
        </p:txBody>
      </p:sp>
      <p:sp>
        <p:nvSpPr>
          <p:cNvPr id="145" name="Content Placeholder 2"/>
          <p:cNvSpPr/>
          <p:nvPr>
            <p:ph type="body" idx="1"/>
          </p:nvPr>
        </p:nvSpPr>
        <p:spPr>
          <a:prstGeom prst="rect">
            <a:avLst/>
          </a:prstGeom>
        </p:spPr>
        <p:txBody>
          <a:bodyPr/>
          <a:lstStyle/>
          <a:p>
            <a:pPr/>
          </a:p>
        </p:txBody>
      </p:sp>
      <p:sp>
        <p:nvSpPr>
          <p:cNvPr id="146" name="Slide Number Placeholder 3"/>
          <p:cNvSpPr/>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9" name="Rounded Rectangle 4"/>
          <p:cNvGrpSpPr/>
          <p:nvPr/>
        </p:nvGrpSpPr>
        <p:grpSpPr>
          <a:xfrm>
            <a:off x="8068960" y="481912"/>
            <a:ext cx="3138618" cy="1388162"/>
            <a:chOff x="0" y="0"/>
            <a:chExt cx="3138616" cy="1388161"/>
          </a:xfrm>
        </p:grpSpPr>
        <p:sp>
          <p:nvSpPr>
            <p:cNvPr id="147" name="圆角矩形"/>
            <p:cNvSpPr/>
            <p:nvPr/>
          </p:nvSpPr>
          <p:spPr>
            <a:xfrm>
              <a:off x="0" y="0"/>
              <a:ext cx="3138617" cy="138816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48" name="Your class diagram be easier to read if you show us just one subsystem at a time."/>
            <p:cNvSpPr/>
            <p:nvPr/>
          </p:nvSpPr>
          <p:spPr>
            <a:xfrm>
              <a:off x="67764" y="248310"/>
              <a:ext cx="3003089"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Your class diagram be easier to read if you show us just one subsystem at a time.</a:t>
              </a:r>
            </a:p>
          </p:txBody>
        </p:sp>
      </p:grpSp>
      <p:grpSp>
        <p:nvGrpSpPr>
          <p:cNvPr id="152" name="Rounded Rectangular Callout 8"/>
          <p:cNvGrpSpPr/>
          <p:nvPr/>
        </p:nvGrpSpPr>
        <p:grpSpPr>
          <a:xfrm>
            <a:off x="1879658" y="1550024"/>
            <a:ext cx="3359608" cy="2485664"/>
            <a:chOff x="0" y="0"/>
            <a:chExt cx="3359606" cy="2485662"/>
          </a:xfrm>
        </p:grpSpPr>
        <p:sp>
          <p:nvSpPr>
            <p:cNvPr id="150" name="形状"/>
            <p:cNvSpPr/>
            <p:nvPr/>
          </p:nvSpPr>
          <p:spPr>
            <a:xfrm>
              <a:off x="0" y="0"/>
              <a:ext cx="3359607" cy="2451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71" y="17517"/>
                  </a:moveTo>
                  <a:cubicBezTo>
                    <a:pt x="8571" y="17066"/>
                    <a:pt x="8838" y="16700"/>
                    <a:pt x="9167" y="16700"/>
                  </a:cubicBezTo>
                  <a:lnTo>
                    <a:pt x="10742" y="16700"/>
                  </a:lnTo>
                  <a:lnTo>
                    <a:pt x="0" y="0"/>
                  </a:lnTo>
                  <a:lnTo>
                    <a:pt x="14000" y="16700"/>
                  </a:lnTo>
                  <a:lnTo>
                    <a:pt x="21004" y="16700"/>
                  </a:lnTo>
                  <a:cubicBezTo>
                    <a:pt x="21333" y="16700"/>
                    <a:pt x="21600" y="17066"/>
                    <a:pt x="21600" y="17517"/>
                  </a:cubicBezTo>
                  <a:lnTo>
                    <a:pt x="21600" y="17517"/>
                  </a:lnTo>
                  <a:lnTo>
                    <a:pt x="21600" y="20783"/>
                  </a:lnTo>
                  <a:cubicBezTo>
                    <a:pt x="21600" y="21234"/>
                    <a:pt x="21333" y="21600"/>
                    <a:pt x="21004" y="21600"/>
                  </a:cubicBezTo>
                  <a:lnTo>
                    <a:pt x="9167" y="21600"/>
                  </a:lnTo>
                  <a:cubicBezTo>
                    <a:pt x="8838" y="21600"/>
                    <a:pt x="8571" y="21234"/>
                    <a:pt x="8571" y="20783"/>
                  </a:cubicBezTo>
                  <a:lnTo>
                    <a:pt x="8571" y="17517"/>
                  </a:lnTo>
                  <a:close/>
                </a:path>
              </a:pathLst>
            </a:cu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51" name="Provide name of actual subsystem"/>
            <p:cNvSpPr/>
            <p:nvPr/>
          </p:nvSpPr>
          <p:spPr>
            <a:xfrm>
              <a:off x="1360241" y="1860822"/>
              <a:ext cx="1972223"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Provide name of actual subsystem</a:t>
              </a:r>
            </a:p>
          </p:txBody>
        </p:sp>
      </p:grpSp>
      <p:grpSp>
        <p:nvGrpSpPr>
          <p:cNvPr id="155" name="Rounded Rectangle 9"/>
          <p:cNvGrpSpPr/>
          <p:nvPr/>
        </p:nvGrpSpPr>
        <p:grpSpPr>
          <a:xfrm>
            <a:off x="8068960" y="2057079"/>
            <a:ext cx="3138618" cy="1388162"/>
            <a:chOff x="0" y="0"/>
            <a:chExt cx="3138616" cy="1388161"/>
          </a:xfrm>
        </p:grpSpPr>
        <p:sp>
          <p:nvSpPr>
            <p:cNvPr id="153" name="圆角矩形"/>
            <p:cNvSpPr/>
            <p:nvPr/>
          </p:nvSpPr>
          <p:spPr>
            <a:xfrm>
              <a:off x="0" y="0"/>
              <a:ext cx="3138617" cy="1388162"/>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54" name="Add additional slides as necessary, one slide per subsystem."/>
            <p:cNvSpPr/>
            <p:nvPr/>
          </p:nvSpPr>
          <p:spPr>
            <a:xfrm>
              <a:off x="67764" y="248310"/>
              <a:ext cx="3003089"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Add additional slides as necessary, one slide per subsystem.</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itle 1"/>
          <p:cNvSpPr/>
          <p:nvPr>
            <p:ph type="title"/>
          </p:nvPr>
        </p:nvSpPr>
        <p:spPr>
          <a:prstGeom prst="rect">
            <a:avLst/>
          </a:prstGeom>
        </p:spPr>
        <p:txBody>
          <a:bodyPr/>
          <a:lstStyle/>
          <a:p>
            <a:pPr/>
            <a:r>
              <a:t>Overview</a:t>
            </a:r>
          </a:p>
        </p:txBody>
      </p:sp>
      <p:sp>
        <p:nvSpPr>
          <p:cNvPr id="158" name="Content Placeholder 2"/>
          <p:cNvSpPr/>
          <p:nvPr>
            <p:ph type="body" idx="1"/>
          </p:nvPr>
        </p:nvSpPr>
        <p:spPr>
          <a:prstGeom prst="rect">
            <a:avLst/>
          </a:prstGeom>
        </p:spPr>
        <p:txBody>
          <a:bodyPr/>
          <a:lstStyle/>
          <a:p>
            <a:pPr>
              <a:lnSpc>
                <a:spcPct val="81000"/>
              </a:lnSpc>
              <a:defRPr>
                <a:solidFill>
                  <a:srgbClr val="BFBFBF"/>
                </a:solidFill>
              </a:defRPr>
            </a:pPr>
            <a:r>
              <a:t>Project Overview</a:t>
            </a:r>
          </a:p>
          <a:p>
            <a:pPr>
              <a:lnSpc>
                <a:spcPct val="81000"/>
              </a:lnSpc>
              <a:defRPr>
                <a:solidFill>
                  <a:srgbClr val="BFBFBF"/>
                </a:solidFill>
              </a:defRPr>
            </a:pPr>
          </a:p>
          <a:p>
            <a:pPr>
              <a:lnSpc>
                <a:spcPct val="81000"/>
              </a:lnSpc>
              <a:defRPr>
                <a:solidFill>
                  <a:srgbClr val="BFBFBF"/>
                </a:solidFill>
              </a:defRPr>
            </a:pPr>
            <a:r>
              <a:t>Design</a:t>
            </a:r>
          </a:p>
          <a:p>
            <a:pPr>
              <a:lnSpc>
                <a:spcPct val="81000"/>
              </a:lnSpc>
            </a:pPr>
          </a:p>
          <a:p>
            <a:pPr>
              <a:lnSpc>
                <a:spcPct val="81000"/>
              </a:lnSpc>
            </a:pPr>
            <a:r>
              <a:t>Implementation</a:t>
            </a:r>
          </a:p>
          <a:p>
            <a:pPr>
              <a:lnSpc>
                <a:spcPct val="81000"/>
              </a:lnSpc>
            </a:pPr>
          </a:p>
          <a:p>
            <a:pPr>
              <a:lnSpc>
                <a:spcPct val="81000"/>
              </a:lnSpc>
              <a:defRPr>
                <a:solidFill>
                  <a:srgbClr val="BFBFBF"/>
                </a:solidFill>
              </a:defRPr>
            </a:pPr>
            <a:r>
              <a:t>Demonstration</a:t>
            </a:r>
          </a:p>
          <a:p>
            <a:pPr>
              <a:lnSpc>
                <a:spcPct val="81000"/>
              </a:lnSpc>
              <a:defRPr>
                <a:solidFill>
                  <a:srgbClr val="BFBFBF"/>
                </a:solidFill>
              </a:defRPr>
            </a:pPr>
          </a:p>
          <a:p>
            <a:pPr>
              <a:lnSpc>
                <a:spcPct val="81000"/>
              </a:lnSpc>
              <a:defRPr>
                <a:solidFill>
                  <a:srgbClr val="BFBFBF"/>
                </a:solidFill>
              </a:defRPr>
            </a:pPr>
            <a:r>
              <a:t>Reflection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