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98" r:id="rId5"/>
    <p:sldId id="300" r:id="rId6"/>
    <p:sldId id="281" r:id="rId7"/>
    <p:sldId id="305" r:id="rId8"/>
    <p:sldId id="306" r:id="rId9"/>
    <p:sldId id="307" r:id="rId10"/>
    <p:sldId id="301" r:id="rId11"/>
    <p:sldId id="285" r:id="rId12"/>
    <p:sldId id="302" r:id="rId13"/>
    <p:sldId id="290" r:id="rId14"/>
    <p:sldId id="303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38591-4984-467F-9701-5848EB6D9914}" v="219" dt="2019-12-13T04:17:36.172"/>
    <p1510:client id="{8E3380F4-1ADE-2FB7-D441-F692A24770FC}" v="73" dt="2019-12-13T17:33:08.870"/>
    <p1510:client id="{9A9C958C-16FE-A77D-63BC-46683A8ED3E7}" v="989" dt="2019-12-13T04:40:40.112"/>
    <p1510:client id="{AAF54E0A-B06D-4E1F-A8E2-A8C5D9AD56B5}" v="552" dt="2019-12-13T03:31:01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24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9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9741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3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990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0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0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0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6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81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2749-DE3C-0143-8D74-2A420336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Bohn’s Drones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13E97-C9F7-2E4A-94D4-942337310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all">
                <a:ea typeface="+mn-lt"/>
                <a:cs typeface="+mn-lt"/>
              </a:rPr>
              <a:t>Matt, Ayush, Ryan, Soham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9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8296-8272-1F42-BC1A-E0B0A623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1D62-17CF-454B-A39F-59F9E691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Project Overview</a:t>
            </a:r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endParaRPr lang="en-US"/>
          </a:p>
          <a:p>
            <a:r>
              <a:rPr lang="en-US"/>
              <a:t>Implementation</a:t>
            </a:r>
          </a:p>
          <a:p>
            <a:endParaRPr lang="en-US"/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Demonstration</a:t>
            </a:r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97882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04FA-08D0-AD47-B3AF-67D8623B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FBDCA-9546-A64D-B2A1-1EFABF62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 / Dependencies: Dependent on Bohn's CSVReaderWriter</a:t>
            </a:r>
          </a:p>
          <a:p>
            <a:endParaRPr lang="en-US"/>
          </a:p>
          <a:p>
            <a:r>
              <a:rPr lang="en-US" dirty="0"/>
              <a:t>Progress: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D5502-8F48-FC47-916F-95E6D40D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1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8296-8272-1F42-BC1A-E0B0A623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1D62-17CF-454B-A39F-59F9E691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Project Overview</a:t>
            </a:r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endParaRPr lang="en-US"/>
          </a:p>
          <a:p>
            <a:r>
              <a:rPr lang="en-US"/>
              <a:t>Demonstration</a:t>
            </a:r>
          </a:p>
          <a:p>
            <a:endParaRPr lang="en-US"/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287387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6A8E-EABE-944A-A64D-5E936E89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DE5D8E-72CE-40C2-A8F6-D5F86018A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957" y="526521"/>
            <a:ext cx="5881938" cy="29512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76E86-749E-9F46-91C7-12D56344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A6EB436E-BA26-4CA2-8956-F6D2EF8DD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373" y="2173463"/>
            <a:ext cx="7534404" cy="33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2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8296-8272-1F42-BC1A-E0B0A623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1D62-17CF-454B-A39F-59F9E691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Project Overview</a:t>
            </a:r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Demonstration</a:t>
            </a:r>
          </a:p>
          <a:p>
            <a:endParaRPr lang="en-US"/>
          </a:p>
          <a:p>
            <a:r>
              <a:rPr lang="en-US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09514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A4C7-EB84-2441-BE19-77CA0795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  <a:br>
              <a:rPr lang="en-US"/>
            </a:br>
            <a:r>
              <a:rPr lang="en-US"/>
              <a:t>What went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DA0C-C976-E544-8AC1-D9AF13CF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Deciding on an architecture early on</a:t>
            </a:r>
          </a:p>
          <a:p>
            <a:r>
              <a:rPr lang="en-US" dirty="0"/>
              <a:t>Prioritizing functions that fulfilled dependencies</a:t>
            </a:r>
          </a:p>
          <a:p>
            <a:r>
              <a:rPr lang="en-US" dirty="0"/>
              <a:t>Keeping functions modular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935D9-B521-9044-A1D1-73B1EDF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9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787A-9B5F-414B-98B2-328E9D58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  <a:br>
              <a:rPr lang="en-US"/>
            </a:br>
            <a:r>
              <a:rPr lang="en-US"/>
              <a:t>What didn’t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40C2-C032-9041-B259-5483E0C0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prioritizing a testing suite</a:t>
            </a:r>
          </a:p>
          <a:p>
            <a:r>
              <a:rPr lang="en-US" dirty="0"/>
              <a:t>Poor branching discipline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55E28-13FF-3A4C-BE9B-09A862B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7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62ED-B91E-2F4F-8647-9081B3D8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  <a:br>
              <a:rPr lang="en-US"/>
            </a:br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465A-B74B-C248-AD77-EAB34436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unit test to streamline testing</a:t>
            </a:r>
          </a:p>
          <a:p>
            <a:r>
              <a:rPr lang="en-US" dirty="0"/>
              <a:t>Maintain issue tracking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CF79-6DA7-FB44-BC45-0DCDE8B5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2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8296-8272-1F42-BC1A-E0B0A623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1D62-17CF-454B-A39F-59F9E691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Project Overview</a:t>
            </a:r>
          </a:p>
          <a:p>
            <a:endParaRPr lang="en-US"/>
          </a:p>
          <a:p>
            <a:r>
              <a:rPr lang="en-US"/>
              <a:t>Design</a:t>
            </a:r>
          </a:p>
          <a:p>
            <a:endParaRPr lang="en-US"/>
          </a:p>
          <a:p>
            <a:r>
              <a:rPr lang="en-US"/>
              <a:t>Implementation</a:t>
            </a:r>
          </a:p>
          <a:p>
            <a:endParaRPr lang="en-US"/>
          </a:p>
          <a:p>
            <a:r>
              <a:rPr lang="en-US"/>
              <a:t>Demonstration</a:t>
            </a:r>
          </a:p>
          <a:p>
            <a:endParaRPr lang="en-US"/>
          </a:p>
          <a:p>
            <a:r>
              <a:rPr lang="en-US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49955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2289-4F84-5446-8275-81FBE46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A0A8-D52C-5645-A5A5-187BFF4A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024467"/>
            <a:ext cx="8534400" cy="3615267"/>
          </a:xfrm>
        </p:spPr>
        <p:txBody>
          <a:bodyPr/>
          <a:lstStyle/>
          <a:p>
            <a:r>
              <a:rPr lang="en-US"/>
              <a:t>Package Tracker 2</a:t>
            </a:r>
          </a:p>
          <a:p>
            <a:r>
              <a:rPr lang="en-US"/>
              <a:t>Bohn's Drones</a:t>
            </a:r>
          </a:p>
          <a:p>
            <a:r>
              <a:rPr lang="en-US"/>
              <a:t>Track a package</a:t>
            </a:r>
          </a:p>
          <a:p>
            <a:r>
              <a:rPr lang="en-US"/>
              <a:t>Track Drone movements</a:t>
            </a:r>
          </a:p>
          <a:p>
            <a:r>
              <a:rPr lang="en-US"/>
              <a:t>Request A package</a:t>
            </a:r>
          </a:p>
          <a:p>
            <a:r>
              <a:rPr lang="en-US"/>
              <a:t>Pickup a package</a:t>
            </a:r>
          </a:p>
          <a:p>
            <a:r>
              <a:rPr lang="en-US"/>
              <a:t>Deliver a package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D5F3-CC13-484A-A9BA-1F5A2D275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0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FAC6-12C4-104C-901C-89DFF20D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Burndown Charts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8E4FAB-054B-F043-9114-8D4E2327E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Sprint 1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A0EA2F-EE2B-45FC-B330-3FCA93F66C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0192" y="1270529"/>
            <a:ext cx="4145693" cy="303053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D856630-8220-AE45-919F-14D838B27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Sprint 2</a:t>
            </a:r>
          </a:p>
        </p:txBody>
      </p:sp>
      <p:pic>
        <p:nvPicPr>
          <p:cNvPr id="5" name="Picture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648D2B3-5A01-4167-90A3-D133BE7263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7234" y="1262062"/>
            <a:ext cx="4147809" cy="3030538"/>
          </a:xfrm>
        </p:spPr>
      </p:pic>
    </p:spTree>
    <p:extLst>
      <p:ext uri="{BB962C8B-B14F-4D97-AF65-F5344CB8AC3E}">
        <p14:creationId xmlns:p14="http://schemas.microsoft.com/office/powerpoint/2010/main" val="339373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8296-8272-1F42-BC1A-E0B0A623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1D62-17CF-454B-A39F-59F9E691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Project Overview</a:t>
            </a:r>
          </a:p>
          <a:p>
            <a:endParaRPr lang="en-US"/>
          </a:p>
          <a:p>
            <a:r>
              <a:rPr lang="en-US"/>
              <a:t>Design</a:t>
            </a:r>
          </a:p>
          <a:p>
            <a:endParaRPr lang="en-US"/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Demonstration</a:t>
            </a:r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195662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6E56-C8A0-D242-BA08-8C0C83CD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Subsystem Decomposition</a:t>
            </a:r>
          </a:p>
        </p:txBody>
      </p:sp>
      <p:pic>
        <p:nvPicPr>
          <p:cNvPr id="8" name="Picture 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34394D11-B37D-412D-9877-07CCA8648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19" y="460812"/>
            <a:ext cx="1494872" cy="42198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E3FAA-7BA6-AB4D-9DF3-040BFBE4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819-B74A-7D46-BC68-B37107E692DD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43066-7195-453E-8609-B91F87C2026C}"/>
              </a:ext>
            </a:extLst>
          </p:cNvPr>
          <p:cNvSpPr txBox="1"/>
          <p:nvPr/>
        </p:nvSpPr>
        <p:spPr>
          <a:xfrm>
            <a:off x="2350052" y="505789"/>
            <a:ext cx="445493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 dirty="0"/>
              <a:t>Backend: initializes data from CSV files and backs up date to CSV files</a:t>
            </a:r>
          </a:p>
          <a:p>
            <a:pPr marL="285750" indent="-285750">
              <a:buFont typeface="Courier New"/>
              <a:buChar char="o"/>
            </a:pPr>
            <a:endParaRPr lang="en-US" dirty="0"/>
          </a:p>
          <a:p>
            <a:pPr marL="285750" indent="-285750">
              <a:buFont typeface="Courier New"/>
              <a:buChar char="o"/>
            </a:pPr>
            <a:endParaRPr lang="en-US" dirty="0"/>
          </a:p>
          <a:p>
            <a:pPr marL="285750" indent="-285750">
              <a:buFont typeface="Courier New"/>
              <a:buChar char="o"/>
            </a:pPr>
            <a:endParaRPr lang="en-US" dirty="0"/>
          </a:p>
          <a:p>
            <a:pPr marL="285750" indent="-285750">
              <a:buFont typeface="Courier New"/>
              <a:buChar char="o"/>
            </a:pPr>
            <a:endParaRPr lang="en-US"/>
          </a:p>
          <a:p>
            <a:pPr marL="285750" indent="-285750">
              <a:buFont typeface="Courier New"/>
              <a:buChar char="o"/>
            </a:pPr>
            <a:r>
              <a:rPr lang="en-US" dirty="0"/>
              <a:t>Logic Layer: Holds the math for the system and manipulating system parameters.</a:t>
            </a:r>
          </a:p>
          <a:p>
            <a:pPr marL="285750" indent="-285750">
              <a:buFont typeface="Courier New"/>
              <a:buChar char="o"/>
            </a:pPr>
            <a:endParaRPr lang="en-US" dirty="0"/>
          </a:p>
          <a:p>
            <a:pPr marL="285750" indent="-285750">
              <a:buFont typeface="Courier New"/>
              <a:buChar char="o"/>
            </a:pPr>
            <a:endParaRPr lang="en-US" dirty="0"/>
          </a:p>
          <a:p>
            <a:pPr marL="285750" indent="-285750">
              <a:buFont typeface="Courier New"/>
              <a:buChar char="o"/>
            </a:pPr>
            <a:endParaRPr lang="en-US" dirty="0"/>
          </a:p>
          <a:p>
            <a:pPr marL="285750" indent="-285750">
              <a:buFont typeface="Courier New"/>
              <a:buChar char="o"/>
            </a:pPr>
            <a:r>
              <a:rPr lang="en-US" dirty="0"/>
              <a:t>Allows users to run commands</a:t>
            </a:r>
          </a:p>
        </p:txBody>
      </p:sp>
    </p:spTree>
    <p:extLst>
      <p:ext uri="{BB962C8B-B14F-4D97-AF65-F5344CB8AC3E}">
        <p14:creationId xmlns:p14="http://schemas.microsoft.com/office/powerpoint/2010/main" val="151848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7C58-2E0F-4441-AA3B-F7F353CC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</a:t>
            </a:r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EF31ED-C182-4B0C-AF6F-B248EA927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409" y="685800"/>
            <a:ext cx="4382007" cy="3615267"/>
          </a:xfrm>
        </p:spPr>
      </p:pic>
    </p:spTree>
    <p:extLst>
      <p:ext uri="{BB962C8B-B14F-4D97-AF65-F5344CB8AC3E}">
        <p14:creationId xmlns:p14="http://schemas.microsoft.com/office/powerpoint/2010/main" val="170158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6C16-FC62-4D50-81E6-E428713C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Layer</a:t>
            </a:r>
          </a:p>
        </p:txBody>
      </p:sp>
      <p:pic>
        <p:nvPicPr>
          <p:cNvPr id="10" name="Picture 10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84B7368B-8AAF-4FD0-B969-D5159F5D9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796" y="685800"/>
            <a:ext cx="6687232" cy="3615267"/>
          </a:xfrm>
        </p:spPr>
      </p:pic>
    </p:spTree>
    <p:extLst>
      <p:ext uri="{BB962C8B-B14F-4D97-AF65-F5344CB8AC3E}">
        <p14:creationId xmlns:p14="http://schemas.microsoft.com/office/powerpoint/2010/main" val="371952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C69C-793F-4E6E-9B54-E325ACC6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 end</a:t>
            </a:r>
          </a:p>
        </p:txBody>
      </p:sp>
      <p:pic>
        <p:nvPicPr>
          <p:cNvPr id="4" name="Picture 4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A1BAB85D-66CC-42C8-9155-D2F70E1E5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528" y="667941"/>
            <a:ext cx="7295674" cy="3615267"/>
          </a:xfrm>
        </p:spPr>
      </p:pic>
    </p:spTree>
    <p:extLst>
      <p:ext uri="{BB962C8B-B14F-4D97-AF65-F5344CB8AC3E}">
        <p14:creationId xmlns:p14="http://schemas.microsoft.com/office/powerpoint/2010/main" val="24642696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Slice</vt:lpstr>
      <vt:lpstr>Bohn’s Drones</vt:lpstr>
      <vt:lpstr>Overview</vt:lpstr>
      <vt:lpstr>Project Description</vt:lpstr>
      <vt:lpstr>Burndown Charts</vt:lpstr>
      <vt:lpstr>Overview</vt:lpstr>
      <vt:lpstr>Subsystem Decomposition</vt:lpstr>
      <vt:lpstr>Backend</vt:lpstr>
      <vt:lpstr>Logic Layer</vt:lpstr>
      <vt:lpstr>Front end</vt:lpstr>
      <vt:lpstr>Overview</vt:lpstr>
      <vt:lpstr>Implementation</vt:lpstr>
      <vt:lpstr>Overview</vt:lpstr>
      <vt:lpstr>Demo</vt:lpstr>
      <vt:lpstr>Overview</vt:lpstr>
      <vt:lpstr>Reflection What went well</vt:lpstr>
      <vt:lpstr>Reflection What didn’t go well</vt:lpstr>
      <vt:lpstr>Reflection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Christopher Bohn</dc:creator>
  <cp:revision>166</cp:revision>
  <dcterms:created xsi:type="dcterms:W3CDTF">2019-08-13T00:48:36Z</dcterms:created>
  <dcterms:modified xsi:type="dcterms:W3CDTF">2019-12-13T17:33:18Z</dcterms:modified>
</cp:coreProperties>
</file>