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58" r:id="rId3"/>
    <p:sldId id="257" r:id="rId4"/>
    <p:sldId id="256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FFD12-20E4-4B06-83EB-207EA8F0D296}" v="208" dt="2023-09-30T13:25:3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 Powell" userId="5ddc31634f268c0f" providerId="LiveId" clId="{6F5FFD12-20E4-4B06-83EB-207EA8F0D296}"/>
    <pc:docChg chg="undo custSel modSld sldOrd">
      <pc:chgData name="Mika Powell" userId="5ddc31634f268c0f" providerId="LiveId" clId="{6F5FFD12-20E4-4B06-83EB-207EA8F0D296}" dt="2023-09-30T13:25:34.011" v="1672" actId="6549"/>
      <pc:docMkLst>
        <pc:docMk/>
      </pc:docMkLst>
      <pc:sldChg chg="addSp delSp modSp mod">
        <pc:chgData name="Mika Powell" userId="5ddc31634f268c0f" providerId="LiveId" clId="{6F5FFD12-20E4-4B06-83EB-207EA8F0D296}" dt="2023-09-30T13:25:34.011" v="1672" actId="6549"/>
        <pc:sldMkLst>
          <pc:docMk/>
          <pc:sldMk cId="0" sldId="256"/>
        </pc:sldMkLst>
        <pc:spChg chg="mod">
          <ac:chgData name="Mika Powell" userId="5ddc31634f268c0f" providerId="LiveId" clId="{6F5FFD12-20E4-4B06-83EB-207EA8F0D296}" dt="2023-09-26T01:41:07.785" v="1483" actId="20577"/>
          <ac:spMkLst>
            <pc:docMk/>
            <pc:sldMk cId="0" sldId="256"/>
            <ac:spMk id="54" creationId="{00000000-0000-0000-0000-000000000000}"/>
          </ac:spMkLst>
        </pc:spChg>
        <pc:spChg chg="del">
          <ac:chgData name="Mika Powell" userId="5ddc31634f268c0f" providerId="LiveId" clId="{6F5FFD12-20E4-4B06-83EB-207EA8F0D296}" dt="2023-09-26T01:36:58.081" v="1332" actId="478"/>
          <ac:spMkLst>
            <pc:docMk/>
            <pc:sldMk cId="0" sldId="256"/>
            <ac:spMk id="55" creationId="{00000000-0000-0000-0000-000000000000}"/>
          </ac:spMkLst>
        </pc:spChg>
        <pc:spChg chg="mod">
          <ac:chgData name="Mika Powell" userId="5ddc31634f268c0f" providerId="LiveId" clId="{6F5FFD12-20E4-4B06-83EB-207EA8F0D296}" dt="2023-09-26T01:43:25.418" v="1512" actId="20577"/>
          <ac:spMkLst>
            <pc:docMk/>
            <pc:sldMk cId="0" sldId="256"/>
            <ac:spMk id="56" creationId="{00000000-0000-0000-0000-000000000000}"/>
          </ac:spMkLst>
        </pc:spChg>
        <pc:graphicFrameChg chg="add mod">
          <ac:chgData name="Mika Powell" userId="5ddc31634f268c0f" providerId="LiveId" clId="{6F5FFD12-20E4-4B06-83EB-207EA8F0D296}" dt="2023-09-30T13:25:34.011" v="1672" actId="6549"/>
          <ac:graphicFrameMkLst>
            <pc:docMk/>
            <pc:sldMk cId="0" sldId="256"/>
            <ac:graphicFrameMk id="2" creationId="{5536E042-0818-AD2A-A090-362FFB0A3208}"/>
          </ac:graphicFrameMkLst>
        </pc:graphicFrameChg>
      </pc:sldChg>
      <pc:sldChg chg="addSp delSp modSp mod ord">
        <pc:chgData name="Mika Powell" userId="5ddc31634f268c0f" providerId="LiveId" clId="{6F5FFD12-20E4-4B06-83EB-207EA8F0D296}" dt="2023-09-30T13:24:33.363" v="1628" actId="6549"/>
        <pc:sldMkLst>
          <pc:docMk/>
          <pc:sldMk cId="0" sldId="257"/>
        </pc:sldMkLst>
        <pc:spChg chg="mod">
          <ac:chgData name="Mika Powell" userId="5ddc31634f268c0f" providerId="LiveId" clId="{6F5FFD12-20E4-4B06-83EB-207EA8F0D296}" dt="2023-09-26T01:41:32.655" v="1485" actId="14100"/>
          <ac:spMkLst>
            <pc:docMk/>
            <pc:sldMk cId="0" sldId="257"/>
            <ac:spMk id="61" creationId="{00000000-0000-0000-0000-000000000000}"/>
          </ac:spMkLst>
        </pc:spChg>
        <pc:spChg chg="del">
          <ac:chgData name="Mika Powell" userId="5ddc31634f268c0f" providerId="LiveId" clId="{6F5FFD12-20E4-4B06-83EB-207EA8F0D296}" dt="2023-09-17T17:42:50.527" v="1023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Mika Powell" userId="5ddc31634f268c0f" providerId="LiveId" clId="{6F5FFD12-20E4-4B06-83EB-207EA8F0D296}" dt="2023-08-12T13:16:44.614" v="110" actId="20577"/>
          <ac:spMkLst>
            <pc:docMk/>
            <pc:sldMk cId="0" sldId="257"/>
            <ac:spMk id="63" creationId="{00000000-0000-0000-0000-000000000000}"/>
          </ac:spMkLst>
        </pc:spChg>
        <pc:graphicFrameChg chg="add del mod">
          <ac:chgData name="Mika Powell" userId="5ddc31634f268c0f" providerId="LiveId" clId="{6F5FFD12-20E4-4B06-83EB-207EA8F0D296}" dt="2023-09-17T17:45:26.546" v="1046" actId="478"/>
          <ac:graphicFrameMkLst>
            <pc:docMk/>
            <pc:sldMk cId="0" sldId="257"/>
            <ac:graphicFrameMk id="2" creationId="{28C0AF0C-C396-C7A1-918C-EB8225CC4534}"/>
          </ac:graphicFrameMkLst>
        </pc:graphicFrameChg>
        <pc:graphicFrameChg chg="add mod">
          <ac:chgData name="Mika Powell" userId="5ddc31634f268c0f" providerId="LiveId" clId="{6F5FFD12-20E4-4B06-83EB-207EA8F0D296}" dt="2023-09-30T13:24:33.363" v="1628" actId="6549"/>
          <ac:graphicFrameMkLst>
            <pc:docMk/>
            <pc:sldMk cId="0" sldId="257"/>
            <ac:graphicFrameMk id="3" creationId="{28C0AF0C-C396-C7A1-918C-EB8225CC4534}"/>
          </ac:graphicFrameMkLst>
        </pc:graphicFrameChg>
      </pc:sldChg>
      <pc:sldChg chg="addSp delSp modSp mod ord">
        <pc:chgData name="Mika Powell" userId="5ddc31634f268c0f" providerId="LiveId" clId="{6F5FFD12-20E4-4B06-83EB-207EA8F0D296}" dt="2023-09-30T13:22:47.324" v="1582" actId="6549"/>
        <pc:sldMkLst>
          <pc:docMk/>
          <pc:sldMk cId="0" sldId="258"/>
        </pc:sldMkLst>
        <pc:spChg chg="mod">
          <ac:chgData name="Mika Powell" userId="5ddc31634f268c0f" providerId="LiveId" clId="{6F5FFD12-20E4-4B06-83EB-207EA8F0D296}" dt="2023-09-26T01:42:33.763" v="1488" actId="20577"/>
          <ac:spMkLst>
            <pc:docMk/>
            <pc:sldMk cId="0" sldId="258"/>
            <ac:spMk id="68" creationId="{00000000-0000-0000-0000-000000000000}"/>
          </ac:spMkLst>
        </pc:spChg>
        <pc:spChg chg="add del">
          <ac:chgData name="Mika Powell" userId="5ddc31634f268c0f" providerId="LiveId" clId="{6F5FFD12-20E4-4B06-83EB-207EA8F0D296}" dt="2023-08-14T21:12:46.813" v="663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Mika Powell" userId="5ddc31634f268c0f" providerId="LiveId" clId="{6F5FFD12-20E4-4B06-83EB-207EA8F0D296}" dt="2023-08-12T13:16:59.717" v="136" actId="20577"/>
          <ac:spMkLst>
            <pc:docMk/>
            <pc:sldMk cId="0" sldId="258"/>
            <ac:spMk id="70" creationId="{00000000-0000-0000-0000-000000000000}"/>
          </ac:spMkLst>
        </pc:spChg>
        <pc:graphicFrameChg chg="add mod">
          <ac:chgData name="Mika Powell" userId="5ddc31634f268c0f" providerId="LiveId" clId="{6F5FFD12-20E4-4B06-83EB-207EA8F0D296}" dt="2023-08-14T16:23:50.841" v="218"/>
          <ac:graphicFrameMkLst>
            <pc:docMk/>
            <pc:sldMk cId="0" sldId="258"/>
            <ac:graphicFrameMk id="2" creationId="{F8EDA5BE-2489-413A-03FC-162D3F4131FF}"/>
          </ac:graphicFrameMkLst>
        </pc:graphicFrameChg>
        <pc:graphicFrameChg chg="add mod">
          <ac:chgData name="Mika Powell" userId="5ddc31634f268c0f" providerId="LiveId" clId="{6F5FFD12-20E4-4B06-83EB-207EA8F0D296}" dt="2023-09-30T13:22:47.324" v="1582" actId="6549"/>
          <ac:graphicFrameMkLst>
            <pc:docMk/>
            <pc:sldMk cId="0" sldId="258"/>
            <ac:graphicFrameMk id="3" creationId="{B8266230-B27B-394F-DA71-4F23205591DF}"/>
          </ac:graphicFrameMkLst>
        </pc:graphicFrameChg>
      </pc:sldChg>
      <pc:sldChg chg="addSp delSp modSp mod ord">
        <pc:chgData name="Mika Powell" userId="5ddc31634f268c0f" providerId="LiveId" clId="{6F5FFD12-20E4-4B06-83EB-207EA8F0D296}" dt="2023-09-30T13:22:17.648" v="1552" actId="20577"/>
        <pc:sldMkLst>
          <pc:docMk/>
          <pc:sldMk cId="0" sldId="259"/>
        </pc:sldMkLst>
        <pc:spChg chg="mod">
          <ac:chgData name="Mika Powell" userId="5ddc31634f268c0f" providerId="LiveId" clId="{6F5FFD12-20E4-4B06-83EB-207EA8F0D296}" dt="2023-09-26T01:42:52.835" v="1489" actId="6549"/>
          <ac:spMkLst>
            <pc:docMk/>
            <pc:sldMk cId="0" sldId="259"/>
            <ac:spMk id="75" creationId="{00000000-0000-0000-0000-000000000000}"/>
          </ac:spMkLst>
        </pc:spChg>
        <pc:spChg chg="del">
          <ac:chgData name="Mika Powell" userId="5ddc31634f268c0f" providerId="LiveId" clId="{6F5FFD12-20E4-4B06-83EB-207EA8F0D296}" dt="2023-08-14T16:24:07.348" v="223" actId="478"/>
          <ac:spMkLst>
            <pc:docMk/>
            <pc:sldMk cId="0" sldId="259"/>
            <ac:spMk id="76" creationId="{00000000-0000-0000-0000-000000000000}"/>
          </ac:spMkLst>
        </pc:spChg>
        <pc:spChg chg="mod">
          <ac:chgData name="Mika Powell" userId="5ddc31634f268c0f" providerId="LiveId" clId="{6F5FFD12-20E4-4B06-83EB-207EA8F0D296}" dt="2023-08-14T16:28:18.997" v="366" actId="20577"/>
          <ac:spMkLst>
            <pc:docMk/>
            <pc:sldMk cId="0" sldId="259"/>
            <ac:spMk id="77" creationId="{00000000-0000-0000-0000-000000000000}"/>
          </ac:spMkLst>
        </pc:spChg>
        <pc:graphicFrameChg chg="add mod">
          <ac:chgData name="Mika Powell" userId="5ddc31634f268c0f" providerId="LiveId" clId="{6F5FFD12-20E4-4B06-83EB-207EA8F0D296}" dt="2023-09-30T13:22:17.648" v="1552" actId="20577"/>
          <ac:graphicFrameMkLst>
            <pc:docMk/>
            <pc:sldMk cId="0" sldId="259"/>
            <ac:graphicFrameMk id="2" creationId="{F8EDA5BE-2489-413A-03FC-162D3F4131F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Albums per</a:t>
            </a:r>
            <a:r>
              <a:rPr lang="en-US" baseline="0"/>
              <a:t> Artist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Albums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U2</c:v>
                </c:pt>
                <c:pt idx="4">
                  <c:v>Metallica</c:v>
                </c:pt>
                <c:pt idx="5">
                  <c:v>Ozzy Osbourne</c:v>
                </c:pt>
                <c:pt idx="6">
                  <c:v>Pearl Jam</c:v>
                </c:pt>
                <c:pt idx="7">
                  <c:v>Various Artists</c:v>
                </c:pt>
                <c:pt idx="8">
                  <c:v>Van Halen</c:v>
                </c:pt>
                <c:pt idx="9">
                  <c:v>Lost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9-4348-81B4-8FE98F61AD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5231855"/>
        <c:axId val="472257103"/>
      </c:barChart>
      <c:catAx>
        <c:axId val="635231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Artist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257103"/>
        <c:crosses val="autoZero"/>
        <c:auto val="1"/>
        <c:lblAlgn val="ctr"/>
        <c:lblOffset val="100"/>
        <c:noMultiLvlLbl val="0"/>
      </c:catAx>
      <c:valAx>
        <c:axId val="47225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Albus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231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Tracks by</a:t>
            </a:r>
            <a:r>
              <a:rPr lang="en-US" baseline="0"/>
              <a:t> Genre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CountOfTrackId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Sheet2!$B$2:$B$26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A2-410D-902B-E532E40D10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9691471"/>
        <c:axId val="665426927"/>
      </c:barChart>
      <c:catAx>
        <c:axId val="629691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426927"/>
        <c:crosses val="autoZero"/>
        <c:auto val="1"/>
        <c:lblAlgn val="ctr"/>
        <c:lblOffset val="100"/>
        <c:noMultiLvlLbl val="0"/>
      </c:catAx>
      <c:valAx>
        <c:axId val="665426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Tracks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691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Customers by Employee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#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Sheet1!$C$2:$C$4</c:f>
              <c:strCache>
                <c:ptCount val="3"/>
                <c:pt idx="0">
                  <c:v>Jane</c:v>
                </c:pt>
                <c:pt idx="1">
                  <c:v>Margaret</c:v>
                </c:pt>
                <c:pt idx="2">
                  <c:v>Steve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21</c:v>
                </c:pt>
                <c:pt idx="1">
                  <c:v>20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1A-46EA-ADC8-2BA361C408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4588288"/>
        <c:axId val="653069664"/>
      </c:barChart>
      <c:catAx>
        <c:axId val="64458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Employee First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69664"/>
        <c:crosses val="autoZero"/>
        <c:auto val="0"/>
        <c:lblAlgn val="ctr"/>
        <c:lblOffset val="100"/>
        <c:noMultiLvlLbl val="1"/>
      </c:catAx>
      <c:valAx>
        <c:axId val="653069664"/>
        <c:scaling>
          <c:orientation val="minMax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58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 Artists (Sales)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Sheet1!$A$25:$A$27</c:f>
              <c:strCache>
                <c:ptCount val="3"/>
                <c:pt idx="0">
                  <c:v>Iron Maiden</c:v>
                </c:pt>
                <c:pt idx="1">
                  <c:v>U2</c:v>
                </c:pt>
                <c:pt idx="2">
                  <c:v>Metallica</c:v>
                </c:pt>
              </c:strCache>
            </c:strRef>
          </c:cat>
          <c:val>
            <c:numRef>
              <c:f>Sheet1!$B$25:$B$27</c:f>
              <c:numCache>
                <c:formatCode>"$"#,##0.00_);[Red]\("$"#,##0.00\)</c:formatCode>
                <c:ptCount val="3"/>
                <c:pt idx="0">
                  <c:v>138.6</c:v>
                </c:pt>
                <c:pt idx="1">
                  <c:v>105.93</c:v>
                </c:pt>
                <c:pt idx="2">
                  <c:v>90.89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52-42B9-9F72-426F1CC7AD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0542608"/>
        <c:axId val="795304464"/>
      </c:barChart>
      <c:catAx>
        <c:axId val="74054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Artist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304464"/>
        <c:crosses val="autoZero"/>
        <c:auto val="1"/>
        <c:lblAlgn val="ctr"/>
        <c:lblOffset val="100"/>
        <c:noMultiLvlLbl val="0"/>
      </c:catAx>
      <c:valAx>
        <c:axId val="79530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Sales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54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Maiden is the artist with the most albums, which is 50% more than the next artist with the most albums.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Number of Albums per Artist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EDA5BE-2489-413A-03FC-162D3F413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413795"/>
              </p:ext>
            </p:extLst>
          </p:nvPr>
        </p:nvGraphicFramePr>
        <p:xfrm>
          <a:off x="394500" y="141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659582" y="1418449"/>
            <a:ext cx="3089918" cy="353216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Rock has significantly more tracks than any other genre. There is a 718 track difference between the Rock and Latin genres. We can see that after Jazz, there is no difference greater than 50 tracks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Genre With The Most Tracks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266230-B27B-394F-DA71-4F2320559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361486"/>
              </p:ext>
            </p:extLst>
          </p:nvPr>
        </p:nvGraphicFramePr>
        <p:xfrm>
          <a:off x="16474" y="1288473"/>
          <a:ext cx="5511511" cy="366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199" y="1418450"/>
            <a:ext cx="3774951" cy="268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Jane is the employee with the most customers at 21. However, the other two employees that have customers are not far behind with 20 and 18 customers.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 With the Most Customers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C0AF0C-C396-C7A1-918C-EB8225CC4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9777"/>
              </p:ext>
            </p:extLst>
          </p:nvPr>
        </p:nvGraphicFramePr>
        <p:xfrm>
          <a:off x="210849" y="1418450"/>
          <a:ext cx="4762934" cy="268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Iron Maiden is the top selling artist, selling about 31% more than the U2 and around 52% more than Metallica.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Top 3 Selling Artists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36E042-0818-AD2A-A090-362FFB0A3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263394"/>
              </p:ext>
            </p:extLst>
          </p:nvPr>
        </p:nvGraphicFramePr>
        <p:xfrm>
          <a:off x="346009" y="1418450"/>
          <a:ext cx="45720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19189</TotalTime>
  <Words>175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Simple Light</vt:lpstr>
      <vt:lpstr>  Number of Albums per Artist</vt:lpstr>
      <vt:lpstr>  Genre With The Most Tracks</vt:lpstr>
      <vt:lpstr>Employee With the Most Customers</vt:lpstr>
      <vt:lpstr>  Top 3 Selling Artists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Top 3 Artists</dc:title>
  <cp:lastModifiedBy>Mika Powell</cp:lastModifiedBy>
  <cp:revision>2</cp:revision>
  <cp:lastPrinted>2023-09-26T01:44:13Z</cp:lastPrinted>
  <dcterms:modified xsi:type="dcterms:W3CDTF">2023-09-30T13:25:44Z</dcterms:modified>
</cp:coreProperties>
</file>