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129.xml" ContentType="application/vnd.openxmlformats-officedocument.presentationml.slide+xml"/>
  <Override PartName="/ppt/notesSlides/notesSlide12.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notesSlides/notesSlide7.xml" ContentType="application/vnd.openxmlformats-officedocument.presentationml.notesSlide+xml"/>
  <Override PartName="/ppt/changesInfos/changesInfo1.xml" ContentType="application/vnd.ms-powerpoint.changesinfo+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20.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Lst>
  <p:notesMasterIdLst>
    <p:notesMasterId r:id="rId134"/>
  </p:notesMasterIdLst>
  <p:handoutMasterIdLst>
    <p:handoutMasterId r:id="rId135"/>
  </p:handoutMasterIdLst>
  <p:sldIdLst>
    <p:sldId id="256" r:id="rId4"/>
    <p:sldId id="784" r:id="rId5"/>
    <p:sldId id="509" r:id="rId6"/>
    <p:sldId id="772" r:id="rId7"/>
    <p:sldId id="773" r:id="rId8"/>
    <p:sldId id="774" r:id="rId9"/>
    <p:sldId id="775" r:id="rId10"/>
    <p:sldId id="510" r:id="rId11"/>
    <p:sldId id="511" r:id="rId12"/>
    <p:sldId id="518" r:id="rId13"/>
    <p:sldId id="768" r:id="rId14"/>
    <p:sldId id="769" r:id="rId15"/>
    <p:sldId id="519" r:id="rId16"/>
    <p:sldId id="503" r:id="rId17"/>
    <p:sldId id="786" r:id="rId18"/>
    <p:sldId id="447" r:id="rId19"/>
    <p:sldId id="522" r:id="rId20"/>
    <p:sldId id="297" r:id="rId21"/>
    <p:sldId id="524" r:id="rId22"/>
    <p:sldId id="304" r:id="rId23"/>
    <p:sldId id="305" r:id="rId24"/>
    <p:sldId id="306" r:id="rId25"/>
    <p:sldId id="499" r:id="rId26"/>
    <p:sldId id="496" r:id="rId27"/>
    <p:sldId id="500" r:id="rId28"/>
    <p:sldId id="307" r:id="rId29"/>
    <p:sldId id="308" r:id="rId30"/>
    <p:sldId id="309" r:id="rId31"/>
    <p:sldId id="310" r:id="rId32"/>
    <p:sldId id="315" r:id="rId33"/>
    <p:sldId id="788" r:id="rId34"/>
    <p:sldId id="789" r:id="rId35"/>
    <p:sldId id="448" r:id="rId36"/>
    <p:sldId id="317" r:id="rId37"/>
    <p:sldId id="316" r:id="rId38"/>
    <p:sldId id="318" r:id="rId39"/>
    <p:sldId id="320" r:id="rId40"/>
    <p:sldId id="319" r:id="rId41"/>
    <p:sldId id="507" r:id="rId42"/>
    <p:sldId id="408" r:id="rId43"/>
    <p:sldId id="525" r:id="rId44"/>
    <p:sldId id="490" r:id="rId45"/>
    <p:sldId id="777" r:id="rId46"/>
    <p:sldId id="778" r:id="rId47"/>
    <p:sldId id="779" r:id="rId48"/>
    <p:sldId id="780" r:id="rId49"/>
    <p:sldId id="781" r:id="rId50"/>
    <p:sldId id="462" r:id="rId51"/>
    <p:sldId id="776" r:id="rId52"/>
    <p:sldId id="465" r:id="rId53"/>
    <p:sldId id="783" r:id="rId54"/>
    <p:sldId id="790" r:id="rId55"/>
    <p:sldId id="791" r:id="rId56"/>
    <p:sldId id="467" r:id="rId57"/>
    <p:sldId id="782" r:id="rId58"/>
    <p:sldId id="468" r:id="rId59"/>
    <p:sldId id="469" r:id="rId60"/>
    <p:sldId id="470" r:id="rId61"/>
    <p:sldId id="471" r:id="rId62"/>
    <p:sldId id="472" r:id="rId63"/>
    <p:sldId id="508" r:id="rId64"/>
    <p:sldId id="724" r:id="rId65"/>
    <p:sldId id="792" r:id="rId66"/>
    <p:sldId id="793" r:id="rId67"/>
    <p:sldId id="794" r:id="rId68"/>
    <p:sldId id="795" r:id="rId69"/>
    <p:sldId id="796" r:id="rId70"/>
    <p:sldId id="797" r:id="rId71"/>
    <p:sldId id="798" r:id="rId72"/>
    <p:sldId id="799" r:id="rId73"/>
    <p:sldId id="800" r:id="rId74"/>
    <p:sldId id="801" r:id="rId75"/>
    <p:sldId id="802" r:id="rId76"/>
    <p:sldId id="803" r:id="rId77"/>
    <p:sldId id="804" r:id="rId78"/>
    <p:sldId id="805" r:id="rId79"/>
    <p:sldId id="806" r:id="rId80"/>
    <p:sldId id="807" r:id="rId81"/>
    <p:sldId id="808" r:id="rId82"/>
    <p:sldId id="809" r:id="rId83"/>
    <p:sldId id="810" r:id="rId84"/>
    <p:sldId id="811" r:id="rId85"/>
    <p:sldId id="812" r:id="rId86"/>
    <p:sldId id="813" r:id="rId87"/>
    <p:sldId id="814" r:id="rId88"/>
    <p:sldId id="815" r:id="rId89"/>
    <p:sldId id="816" r:id="rId90"/>
    <p:sldId id="817" r:id="rId91"/>
    <p:sldId id="818" r:id="rId92"/>
    <p:sldId id="819" r:id="rId93"/>
    <p:sldId id="820" r:id="rId94"/>
    <p:sldId id="821" r:id="rId95"/>
    <p:sldId id="822" r:id="rId96"/>
    <p:sldId id="823" r:id="rId97"/>
    <p:sldId id="824" r:id="rId98"/>
    <p:sldId id="825" r:id="rId99"/>
    <p:sldId id="826" r:id="rId100"/>
    <p:sldId id="827" r:id="rId101"/>
    <p:sldId id="828" r:id="rId102"/>
    <p:sldId id="829" r:id="rId103"/>
    <p:sldId id="830" r:id="rId104"/>
    <p:sldId id="831" r:id="rId105"/>
    <p:sldId id="832" r:id="rId106"/>
    <p:sldId id="833" r:id="rId107"/>
    <p:sldId id="834" r:id="rId108"/>
    <p:sldId id="835" r:id="rId109"/>
    <p:sldId id="836" r:id="rId110"/>
    <p:sldId id="837" r:id="rId111"/>
    <p:sldId id="838" r:id="rId112"/>
    <p:sldId id="839" r:id="rId113"/>
    <p:sldId id="840" r:id="rId114"/>
    <p:sldId id="841" r:id="rId115"/>
    <p:sldId id="842" r:id="rId116"/>
    <p:sldId id="843" r:id="rId117"/>
    <p:sldId id="844" r:id="rId118"/>
    <p:sldId id="845" r:id="rId119"/>
    <p:sldId id="846" r:id="rId120"/>
    <p:sldId id="847" r:id="rId121"/>
    <p:sldId id="848" r:id="rId122"/>
    <p:sldId id="849" r:id="rId123"/>
    <p:sldId id="850" r:id="rId124"/>
    <p:sldId id="851" r:id="rId125"/>
    <p:sldId id="852" r:id="rId126"/>
    <p:sldId id="853" r:id="rId127"/>
    <p:sldId id="854" r:id="rId128"/>
    <p:sldId id="855" r:id="rId129"/>
    <p:sldId id="856" r:id="rId130"/>
    <p:sldId id="857" r:id="rId131"/>
    <p:sldId id="858" r:id="rId132"/>
    <p:sldId id="859" r:id="rId1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621" autoAdjust="0"/>
    <p:restoredTop sz="94673" autoAdjust="0"/>
  </p:normalViewPr>
  <p:slideViewPr>
    <p:cSldViewPr>
      <p:cViewPr varScale="1">
        <p:scale>
          <a:sx n="82" d="100"/>
          <a:sy n="82" d="100"/>
        </p:scale>
        <p:origin x="-1795" y="-91"/>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38" Type="http://schemas.openxmlformats.org/officeDocument/2006/relationships/theme" Target="theme/theme1.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28" Type="http://schemas.openxmlformats.org/officeDocument/2006/relationships/slide" Target="slides/slide125.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134" Type="http://schemas.openxmlformats.org/officeDocument/2006/relationships/notesMaster" Target="notesMasters/notesMaster1.xml"/><Relationship Id="rId139"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116" Type="http://schemas.openxmlformats.org/officeDocument/2006/relationships/slide" Target="slides/slide113.xml"/><Relationship Id="rId124" Type="http://schemas.openxmlformats.org/officeDocument/2006/relationships/slide" Target="slides/slide121.xml"/><Relationship Id="rId129" Type="http://schemas.openxmlformats.org/officeDocument/2006/relationships/slide" Target="slides/slide126.xml"/><Relationship Id="rId137"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slide" Target="slides/slide108.xml"/><Relationship Id="rId132" Type="http://schemas.openxmlformats.org/officeDocument/2006/relationships/slide" Target="slides/slide129.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slide" Target="slides/slide111.xml"/><Relationship Id="rId119" Type="http://schemas.openxmlformats.org/officeDocument/2006/relationships/slide" Target="slides/slide116.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30" Type="http://schemas.openxmlformats.org/officeDocument/2006/relationships/slide" Target="slides/slide127.xml"/><Relationship Id="rId135"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141" Type="http://schemas.microsoft.com/office/2016/11/relationships/changesInfo" Target="changesInfos/changesInfo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presProps" Target="presProps.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hazala naaz" userId="3845f1178daa12ef" providerId="LiveId" clId="{283E93D2-36F8-40C2-87D4-2102B14883FC}"/>
    <pc:docChg chg="undo custSel modSld">
      <pc:chgData name="ghazala naaz" userId="3845f1178daa12ef" providerId="LiveId" clId="{283E93D2-36F8-40C2-87D4-2102B14883FC}" dt="2021-10-04T06:24:04.721" v="615" actId="20577"/>
      <pc:docMkLst>
        <pc:docMk/>
      </pc:docMkLst>
      <pc:sldChg chg="modSp mod">
        <pc:chgData name="ghazala naaz" userId="3845f1178daa12ef" providerId="LiveId" clId="{283E93D2-36F8-40C2-87D4-2102B14883FC}" dt="2021-10-02T13:53:13.631" v="88" actId="20577"/>
        <pc:sldMkLst>
          <pc:docMk/>
          <pc:sldMk cId="0" sldId="308"/>
        </pc:sldMkLst>
        <pc:spChg chg="mod">
          <ac:chgData name="ghazala naaz" userId="3845f1178daa12ef" providerId="LiveId" clId="{283E93D2-36F8-40C2-87D4-2102B14883FC}" dt="2021-10-02T13:53:13.631" v="88" actId="20577"/>
          <ac:spMkLst>
            <pc:docMk/>
            <pc:sldMk cId="0" sldId="308"/>
            <ac:spMk id="3" creationId="{00000000-0000-0000-0000-000000000000}"/>
          </ac:spMkLst>
        </pc:spChg>
      </pc:sldChg>
      <pc:sldChg chg="modSp mod">
        <pc:chgData name="ghazala naaz" userId="3845f1178daa12ef" providerId="LiveId" clId="{283E93D2-36F8-40C2-87D4-2102B14883FC}" dt="2021-10-02T13:53:37.239" v="89" actId="33524"/>
        <pc:sldMkLst>
          <pc:docMk/>
          <pc:sldMk cId="0" sldId="310"/>
        </pc:sldMkLst>
        <pc:spChg chg="mod">
          <ac:chgData name="ghazala naaz" userId="3845f1178daa12ef" providerId="LiveId" clId="{283E93D2-36F8-40C2-87D4-2102B14883FC}" dt="2021-10-02T13:53:37.239" v="89" actId="33524"/>
          <ac:spMkLst>
            <pc:docMk/>
            <pc:sldMk cId="0" sldId="310"/>
            <ac:spMk id="3" creationId="{00000000-0000-0000-0000-000000000000}"/>
          </ac:spMkLst>
        </pc:spChg>
      </pc:sldChg>
      <pc:sldChg chg="modSp mod">
        <pc:chgData name="ghazala naaz" userId="3845f1178daa12ef" providerId="LiveId" clId="{283E93D2-36F8-40C2-87D4-2102B14883FC}" dt="2021-10-02T13:54:46.775" v="90" actId="313"/>
        <pc:sldMkLst>
          <pc:docMk/>
          <pc:sldMk cId="0" sldId="315"/>
        </pc:sldMkLst>
        <pc:spChg chg="mod">
          <ac:chgData name="ghazala naaz" userId="3845f1178daa12ef" providerId="LiveId" clId="{283E93D2-36F8-40C2-87D4-2102B14883FC}" dt="2021-10-02T13:54:46.775" v="90" actId="313"/>
          <ac:spMkLst>
            <pc:docMk/>
            <pc:sldMk cId="0" sldId="315"/>
            <ac:spMk id="3" creationId="{00000000-0000-0000-0000-000000000000}"/>
          </ac:spMkLst>
        </pc:spChg>
      </pc:sldChg>
      <pc:sldChg chg="modSp mod">
        <pc:chgData name="ghazala naaz" userId="3845f1178daa12ef" providerId="LiveId" clId="{283E93D2-36F8-40C2-87D4-2102B14883FC}" dt="2021-10-04T06:24:04.721" v="615" actId="20577"/>
        <pc:sldMkLst>
          <pc:docMk/>
          <pc:sldMk cId="0" sldId="318"/>
        </pc:sldMkLst>
        <pc:spChg chg="mod">
          <ac:chgData name="ghazala naaz" userId="3845f1178daa12ef" providerId="LiveId" clId="{283E93D2-36F8-40C2-87D4-2102B14883FC}" dt="2021-10-04T06:24:04.721" v="615" actId="20577"/>
          <ac:spMkLst>
            <pc:docMk/>
            <pc:sldMk cId="0" sldId="318"/>
            <ac:spMk id="3" creationId="{00000000-0000-0000-0000-000000000000}"/>
          </ac:spMkLst>
        </pc:spChg>
      </pc:sldChg>
      <pc:sldChg chg="modSp mod">
        <pc:chgData name="ghazala naaz" userId="3845f1178daa12ef" providerId="LiveId" clId="{283E93D2-36F8-40C2-87D4-2102B14883FC}" dt="2021-10-02T13:55:34.868" v="92" actId="20577"/>
        <pc:sldMkLst>
          <pc:docMk/>
          <pc:sldMk cId="0" sldId="320"/>
        </pc:sldMkLst>
        <pc:spChg chg="mod">
          <ac:chgData name="ghazala naaz" userId="3845f1178daa12ef" providerId="LiveId" clId="{283E93D2-36F8-40C2-87D4-2102B14883FC}" dt="2021-10-02T13:55:34.868" v="92" actId="20577"/>
          <ac:spMkLst>
            <pc:docMk/>
            <pc:sldMk cId="0" sldId="320"/>
            <ac:spMk id="9" creationId="{00000000-0000-0000-0000-000000000000}"/>
          </ac:spMkLst>
        </pc:spChg>
      </pc:sldChg>
      <pc:sldChg chg="modSp mod">
        <pc:chgData name="ghazala naaz" userId="3845f1178daa12ef" providerId="LiveId" clId="{283E93D2-36F8-40C2-87D4-2102B14883FC}" dt="2021-10-02T14:01:04.079" v="226" actId="20577"/>
        <pc:sldMkLst>
          <pc:docMk/>
          <pc:sldMk cId="0" sldId="463"/>
        </pc:sldMkLst>
        <pc:spChg chg="mod">
          <ac:chgData name="ghazala naaz" userId="3845f1178daa12ef" providerId="LiveId" clId="{283E93D2-36F8-40C2-87D4-2102B14883FC}" dt="2021-10-02T14:01:04.079" v="226" actId="20577"/>
          <ac:spMkLst>
            <pc:docMk/>
            <pc:sldMk cId="0" sldId="463"/>
            <ac:spMk id="3" creationId="{00000000-0000-0000-0000-000000000000}"/>
          </ac:spMkLst>
        </pc:spChg>
      </pc:sldChg>
      <pc:sldChg chg="modSp mod">
        <pc:chgData name="ghazala naaz" userId="3845f1178daa12ef" providerId="LiveId" clId="{283E93D2-36F8-40C2-87D4-2102B14883FC}" dt="2021-10-02T14:02:39.800" v="228" actId="20577"/>
        <pc:sldMkLst>
          <pc:docMk/>
          <pc:sldMk cId="0" sldId="469"/>
        </pc:sldMkLst>
        <pc:spChg chg="mod">
          <ac:chgData name="ghazala naaz" userId="3845f1178daa12ef" providerId="LiveId" clId="{283E93D2-36F8-40C2-87D4-2102B14883FC}" dt="2021-10-02T14:02:39.800" v="228" actId="20577"/>
          <ac:spMkLst>
            <pc:docMk/>
            <pc:sldMk cId="0" sldId="469"/>
            <ac:spMk id="3" creationId="{00000000-0000-0000-0000-000000000000}"/>
          </ac:spMkLst>
        </pc:spChg>
      </pc:sldChg>
      <pc:sldChg chg="modSp mod">
        <pc:chgData name="ghazala naaz" userId="3845f1178daa12ef" providerId="LiveId" clId="{283E93D2-36F8-40C2-87D4-2102B14883FC}" dt="2021-10-02T14:02:52.203" v="230" actId="20577"/>
        <pc:sldMkLst>
          <pc:docMk/>
          <pc:sldMk cId="0" sldId="470"/>
        </pc:sldMkLst>
        <pc:spChg chg="mod">
          <ac:chgData name="ghazala naaz" userId="3845f1178daa12ef" providerId="LiveId" clId="{283E93D2-36F8-40C2-87D4-2102B14883FC}" dt="2021-10-02T14:02:52.203" v="230" actId="20577"/>
          <ac:spMkLst>
            <pc:docMk/>
            <pc:sldMk cId="0" sldId="470"/>
            <ac:spMk id="3" creationId="{00000000-0000-0000-0000-000000000000}"/>
          </ac:spMkLst>
        </pc:spChg>
      </pc:sldChg>
      <pc:sldChg chg="modSp mod">
        <pc:chgData name="ghazala naaz" userId="3845f1178daa12ef" providerId="LiveId" clId="{283E93D2-36F8-40C2-87D4-2102B14883FC}" dt="2021-10-02T14:03:17.581" v="234" actId="5793"/>
        <pc:sldMkLst>
          <pc:docMk/>
          <pc:sldMk cId="0" sldId="473"/>
        </pc:sldMkLst>
        <pc:spChg chg="mod">
          <ac:chgData name="ghazala naaz" userId="3845f1178daa12ef" providerId="LiveId" clId="{283E93D2-36F8-40C2-87D4-2102B14883FC}" dt="2021-10-02T14:03:17.581" v="234" actId="5793"/>
          <ac:spMkLst>
            <pc:docMk/>
            <pc:sldMk cId="0" sldId="473"/>
            <ac:spMk id="3" creationId="{00000000-0000-0000-0000-000000000000}"/>
          </ac:spMkLst>
        </pc:spChg>
      </pc:sldChg>
      <pc:sldChg chg="modSp mod">
        <pc:chgData name="ghazala naaz" userId="3845f1178daa12ef" providerId="LiveId" clId="{283E93D2-36F8-40C2-87D4-2102B14883FC}" dt="2021-10-02T13:59:32.140" v="195" actId="20577"/>
        <pc:sldMkLst>
          <pc:docMk/>
          <pc:sldMk cId="0" sldId="490"/>
        </pc:sldMkLst>
        <pc:spChg chg="mod">
          <ac:chgData name="ghazala naaz" userId="3845f1178daa12ef" providerId="LiveId" clId="{283E93D2-36F8-40C2-87D4-2102B14883FC}" dt="2021-10-02T13:59:32.140" v="195" actId="20577"/>
          <ac:spMkLst>
            <pc:docMk/>
            <pc:sldMk cId="0" sldId="490"/>
            <ac:spMk id="3" creationId="{00000000-0000-0000-0000-000000000000}"/>
          </ac:spMkLst>
        </pc:spChg>
      </pc:sldChg>
      <pc:sldChg chg="modSp mod">
        <pc:chgData name="ghazala naaz" userId="3845f1178daa12ef" providerId="LiveId" clId="{283E93D2-36F8-40C2-87D4-2102B14883FC}" dt="2021-10-02T13:51:41.366" v="80" actId="33524"/>
        <pc:sldMkLst>
          <pc:docMk/>
          <pc:sldMk cId="0" sldId="496"/>
        </pc:sldMkLst>
        <pc:spChg chg="mod">
          <ac:chgData name="ghazala naaz" userId="3845f1178daa12ef" providerId="LiveId" clId="{283E93D2-36F8-40C2-87D4-2102B14883FC}" dt="2021-10-02T13:51:41.366" v="80" actId="33524"/>
          <ac:spMkLst>
            <pc:docMk/>
            <pc:sldMk cId="0" sldId="496"/>
            <ac:spMk id="3" creationId="{00000000-0000-0000-0000-000000000000}"/>
          </ac:spMkLst>
        </pc:spChg>
      </pc:sldChg>
      <pc:sldChg chg="modSp mod">
        <pc:chgData name="ghazala naaz" userId="3845f1178daa12ef" providerId="LiveId" clId="{283E93D2-36F8-40C2-87D4-2102B14883FC}" dt="2021-10-02T13:52:37.511" v="83" actId="20577"/>
        <pc:sldMkLst>
          <pc:docMk/>
          <pc:sldMk cId="0" sldId="500"/>
        </pc:sldMkLst>
        <pc:spChg chg="mod">
          <ac:chgData name="ghazala naaz" userId="3845f1178daa12ef" providerId="LiveId" clId="{283E93D2-36F8-40C2-87D4-2102B14883FC}" dt="2021-10-02T13:52:37.511" v="83" actId="20577"/>
          <ac:spMkLst>
            <pc:docMk/>
            <pc:sldMk cId="0" sldId="500"/>
            <ac:spMk id="3" creationId="{00000000-0000-0000-0000-000000000000}"/>
          </ac:spMkLst>
        </pc:spChg>
      </pc:sldChg>
      <pc:sldChg chg="modSp mod">
        <pc:chgData name="ghazala naaz" userId="3845f1178daa12ef" providerId="LiveId" clId="{283E93D2-36F8-40C2-87D4-2102B14883FC}" dt="2021-10-02T13:41:03.473" v="1" actId="33524"/>
        <pc:sldMkLst>
          <pc:docMk/>
          <pc:sldMk cId="0" sldId="503"/>
        </pc:sldMkLst>
        <pc:spChg chg="mod">
          <ac:chgData name="ghazala naaz" userId="3845f1178daa12ef" providerId="LiveId" clId="{283E93D2-36F8-40C2-87D4-2102B14883FC}" dt="2021-10-02T13:41:03.473" v="1" actId="33524"/>
          <ac:spMkLst>
            <pc:docMk/>
            <pc:sldMk cId="0" sldId="503"/>
            <ac:spMk id="3" creationId="{00000000-0000-0000-0000-000000000000}"/>
          </ac:spMkLst>
        </pc:spChg>
      </pc:sldChg>
      <pc:sldChg chg="modSp mod">
        <pc:chgData name="ghazala naaz" userId="3845f1178daa12ef" providerId="LiveId" clId="{283E93D2-36F8-40C2-87D4-2102B14883FC}" dt="2021-10-02T13:57:21.265" v="157" actId="20577"/>
        <pc:sldMkLst>
          <pc:docMk/>
          <pc:sldMk cId="0" sldId="507"/>
        </pc:sldMkLst>
        <pc:spChg chg="mod">
          <ac:chgData name="ghazala naaz" userId="3845f1178daa12ef" providerId="LiveId" clId="{283E93D2-36F8-40C2-87D4-2102B14883FC}" dt="2021-10-02T13:57:21.265" v="157" actId="20577"/>
          <ac:spMkLst>
            <pc:docMk/>
            <pc:sldMk cId="0" sldId="507"/>
            <ac:spMk id="10" creationId="{00000000-0000-0000-0000-000000000000}"/>
          </ac:spMkLst>
        </pc:spChg>
      </pc:sldChg>
      <pc:sldChg chg="modSp mod">
        <pc:chgData name="ghazala naaz" userId="3845f1178daa12ef" providerId="LiveId" clId="{283E93D2-36F8-40C2-87D4-2102B14883FC}" dt="2021-10-02T13:43:09.817" v="5" actId="20577"/>
        <pc:sldMkLst>
          <pc:docMk/>
          <pc:sldMk cId="0" sldId="520"/>
        </pc:sldMkLst>
        <pc:spChg chg="mod">
          <ac:chgData name="ghazala naaz" userId="3845f1178daa12ef" providerId="LiveId" clId="{283E93D2-36F8-40C2-87D4-2102B14883FC}" dt="2021-10-02T13:43:09.817" v="5" actId="20577"/>
          <ac:spMkLst>
            <pc:docMk/>
            <pc:sldMk cId="0" sldId="520"/>
            <ac:spMk id="9" creationId="{00000000-0000-0000-0000-000000000000}"/>
          </ac:spMkLst>
        </pc:spChg>
      </pc:sldChg>
      <pc:sldChg chg="modSp mod">
        <pc:chgData name="ghazala naaz" userId="3845f1178daa12ef" providerId="LiveId" clId="{283E93D2-36F8-40C2-87D4-2102B14883FC}" dt="2021-10-02T13:43:39.600" v="6" actId="33524"/>
        <pc:sldMkLst>
          <pc:docMk/>
          <pc:sldMk cId="0" sldId="521"/>
        </pc:sldMkLst>
        <pc:spChg chg="mod">
          <ac:chgData name="ghazala naaz" userId="3845f1178daa12ef" providerId="LiveId" clId="{283E93D2-36F8-40C2-87D4-2102B14883FC}" dt="2021-10-02T13:43:39.600" v="6" actId="33524"/>
          <ac:spMkLst>
            <pc:docMk/>
            <pc:sldMk cId="0" sldId="521"/>
            <ac:spMk id="7" creationId="{00000000-0000-0000-0000-000000000000}"/>
          </ac:spMkLst>
        </pc:spChg>
      </pc:sldChg>
      <pc:sldChg chg="modSp mod">
        <pc:chgData name="ghazala naaz" userId="3845f1178daa12ef" providerId="LiveId" clId="{283E93D2-36F8-40C2-87D4-2102B14883FC}" dt="2021-10-02T13:46:50.973" v="64" actId="20577"/>
        <pc:sldMkLst>
          <pc:docMk/>
          <pc:sldMk cId="3736290991" sldId="522"/>
        </pc:sldMkLst>
        <pc:spChg chg="mod">
          <ac:chgData name="ghazala naaz" userId="3845f1178daa12ef" providerId="LiveId" clId="{283E93D2-36F8-40C2-87D4-2102B14883FC}" dt="2021-10-02T13:46:50.973" v="64" actId="20577"/>
          <ac:spMkLst>
            <pc:docMk/>
            <pc:sldMk cId="3736290991" sldId="522"/>
            <ac:spMk id="3" creationId="{00000000-0000-0000-0000-000000000000}"/>
          </ac:spMkLst>
        </pc:spChg>
      </pc:sldChg>
      <pc:sldChg chg="modSp mod">
        <pc:chgData name="ghazala naaz" userId="3845f1178daa12ef" providerId="LiveId" clId="{283E93D2-36F8-40C2-87D4-2102B14883FC}" dt="2021-10-02T13:47:56.932" v="76" actId="20577"/>
        <pc:sldMkLst>
          <pc:docMk/>
          <pc:sldMk cId="0" sldId="523"/>
        </pc:sldMkLst>
        <pc:spChg chg="mod">
          <ac:chgData name="ghazala naaz" userId="3845f1178daa12ef" providerId="LiveId" clId="{283E93D2-36F8-40C2-87D4-2102B14883FC}" dt="2021-10-02T13:47:56.932" v="76" actId="20577"/>
          <ac:spMkLst>
            <pc:docMk/>
            <pc:sldMk cId="0" sldId="523"/>
            <ac:spMk id="10" creationId="{00000000-0000-0000-0000-000000000000}"/>
          </ac:spMkLst>
        </pc:spChg>
      </pc:sldChg>
      <pc:sldChg chg="modSp mod">
        <pc:chgData name="ghazala naaz" userId="3845f1178daa12ef" providerId="LiveId" clId="{283E93D2-36F8-40C2-87D4-2102B14883FC}" dt="2021-10-02T13:48:09.998" v="78" actId="20577"/>
        <pc:sldMkLst>
          <pc:docMk/>
          <pc:sldMk cId="0" sldId="524"/>
        </pc:sldMkLst>
        <pc:spChg chg="mod">
          <ac:chgData name="ghazala naaz" userId="3845f1178daa12ef" providerId="LiveId" clId="{283E93D2-36F8-40C2-87D4-2102B14883FC}" dt="2021-10-02T13:48:09.998" v="78" actId="20577"/>
          <ac:spMkLst>
            <pc:docMk/>
            <pc:sldMk cId="0" sldId="524"/>
            <ac:spMk id="3" creationId="{00000000-0000-0000-0000-000000000000}"/>
          </ac:spMkLst>
        </pc:spChg>
      </pc:sldChg>
      <pc:sldChg chg="modSp mod">
        <pc:chgData name="ghazala naaz" userId="3845f1178daa12ef" providerId="LiveId" clId="{283E93D2-36F8-40C2-87D4-2102B14883FC}" dt="2021-10-02T13:59:15.908" v="193" actId="20577"/>
        <pc:sldMkLst>
          <pc:docMk/>
          <pc:sldMk cId="0" sldId="525"/>
        </pc:sldMkLst>
        <pc:spChg chg="mod">
          <ac:chgData name="ghazala naaz" userId="3845f1178daa12ef" providerId="LiveId" clId="{283E93D2-36F8-40C2-87D4-2102B14883FC}" dt="2021-10-02T13:59:15.908" v="193" actId="20577"/>
          <ac:spMkLst>
            <pc:docMk/>
            <pc:sldMk cId="0" sldId="525"/>
            <ac:spMk id="10" creationId="{00000000-0000-0000-0000-000000000000}"/>
          </ac:spMkLst>
        </pc:spChg>
      </pc:sldChg>
      <pc:sldChg chg="modSp mod">
        <pc:chgData name="ghazala naaz" userId="3845f1178daa12ef" providerId="LiveId" clId="{283E93D2-36F8-40C2-87D4-2102B14883FC}" dt="2021-10-04T05:36:20.510" v="252" actId="20577"/>
        <pc:sldMkLst>
          <pc:docMk/>
          <pc:sldMk cId="0" sldId="535"/>
        </pc:sldMkLst>
        <pc:spChg chg="mod">
          <ac:chgData name="ghazala naaz" userId="3845f1178daa12ef" providerId="LiveId" clId="{283E93D2-36F8-40C2-87D4-2102B14883FC}" dt="2021-10-04T05:36:20.510" v="252" actId="20577"/>
          <ac:spMkLst>
            <pc:docMk/>
            <pc:sldMk cId="0" sldId="535"/>
            <ac:spMk id="3" creationId="{00000000-0000-0000-0000-000000000000}"/>
          </ac:spMkLst>
        </pc:spChg>
        <pc:spChg chg="mod">
          <ac:chgData name="ghazala naaz" userId="3845f1178daa12ef" providerId="LiveId" clId="{283E93D2-36F8-40C2-87D4-2102B14883FC}" dt="2021-10-04T05:35:55.594" v="236" actId="20577"/>
          <ac:spMkLst>
            <pc:docMk/>
            <pc:sldMk cId="0" sldId="535"/>
            <ac:spMk id="7" creationId="{00000000-0000-0000-0000-000000000000}"/>
          </ac:spMkLst>
        </pc:spChg>
      </pc:sldChg>
      <pc:sldChg chg="modSp mod">
        <pc:chgData name="ghazala naaz" userId="3845f1178daa12ef" providerId="LiveId" clId="{283E93D2-36F8-40C2-87D4-2102B14883FC}" dt="2021-10-04T05:39:19.508" v="269" actId="20577"/>
        <pc:sldMkLst>
          <pc:docMk/>
          <pc:sldMk cId="0" sldId="536"/>
        </pc:sldMkLst>
        <pc:spChg chg="mod">
          <ac:chgData name="ghazala naaz" userId="3845f1178daa12ef" providerId="LiveId" clId="{283E93D2-36F8-40C2-87D4-2102B14883FC}" dt="2021-10-04T05:39:19.508" v="269" actId="20577"/>
          <ac:spMkLst>
            <pc:docMk/>
            <pc:sldMk cId="0" sldId="536"/>
            <ac:spMk id="2" creationId="{00000000-0000-0000-0000-000000000000}"/>
          </ac:spMkLst>
        </pc:spChg>
        <pc:spChg chg="mod">
          <ac:chgData name="ghazala naaz" userId="3845f1178daa12ef" providerId="LiveId" clId="{283E93D2-36F8-40C2-87D4-2102B14883FC}" dt="2021-10-04T05:38:56.704" v="267" actId="33524"/>
          <ac:spMkLst>
            <pc:docMk/>
            <pc:sldMk cId="0" sldId="536"/>
            <ac:spMk id="3" creationId="{00000000-0000-0000-0000-000000000000}"/>
          </ac:spMkLst>
        </pc:spChg>
      </pc:sldChg>
      <pc:sldChg chg="modSp mod">
        <pc:chgData name="ghazala naaz" userId="3845f1178daa12ef" providerId="LiveId" clId="{283E93D2-36F8-40C2-87D4-2102B14883FC}" dt="2021-10-04T05:39:53.124" v="270" actId="33524"/>
        <pc:sldMkLst>
          <pc:docMk/>
          <pc:sldMk cId="0" sldId="537"/>
        </pc:sldMkLst>
        <pc:spChg chg="mod">
          <ac:chgData name="ghazala naaz" userId="3845f1178daa12ef" providerId="LiveId" clId="{283E93D2-36F8-40C2-87D4-2102B14883FC}" dt="2021-10-04T05:39:53.124" v="270" actId="33524"/>
          <ac:spMkLst>
            <pc:docMk/>
            <pc:sldMk cId="0" sldId="537"/>
            <ac:spMk id="3" creationId="{00000000-0000-0000-0000-000000000000}"/>
          </ac:spMkLst>
        </pc:spChg>
      </pc:sldChg>
      <pc:sldChg chg="modSp mod">
        <pc:chgData name="ghazala naaz" userId="3845f1178daa12ef" providerId="LiveId" clId="{283E93D2-36F8-40C2-87D4-2102B14883FC}" dt="2021-10-04T05:40:19.380" v="272" actId="20577"/>
        <pc:sldMkLst>
          <pc:docMk/>
          <pc:sldMk cId="0" sldId="538"/>
        </pc:sldMkLst>
        <pc:spChg chg="mod">
          <ac:chgData name="ghazala naaz" userId="3845f1178daa12ef" providerId="LiveId" clId="{283E93D2-36F8-40C2-87D4-2102B14883FC}" dt="2021-10-04T05:40:19.380" v="272" actId="20577"/>
          <ac:spMkLst>
            <pc:docMk/>
            <pc:sldMk cId="0" sldId="538"/>
            <ac:spMk id="3" creationId="{00000000-0000-0000-0000-000000000000}"/>
          </ac:spMkLst>
        </pc:spChg>
      </pc:sldChg>
      <pc:sldChg chg="modSp mod">
        <pc:chgData name="ghazala naaz" userId="3845f1178daa12ef" providerId="LiveId" clId="{283E93D2-36F8-40C2-87D4-2102B14883FC}" dt="2021-10-04T05:42:12.795" v="284" actId="20577"/>
        <pc:sldMkLst>
          <pc:docMk/>
          <pc:sldMk cId="0" sldId="547"/>
        </pc:sldMkLst>
        <pc:spChg chg="mod">
          <ac:chgData name="ghazala naaz" userId="3845f1178daa12ef" providerId="LiveId" clId="{283E93D2-36F8-40C2-87D4-2102B14883FC}" dt="2021-10-04T05:42:12.795" v="284" actId="20577"/>
          <ac:spMkLst>
            <pc:docMk/>
            <pc:sldMk cId="0" sldId="547"/>
            <ac:spMk id="9" creationId="{00000000-0000-0000-0000-000000000000}"/>
          </ac:spMkLst>
        </pc:spChg>
      </pc:sldChg>
      <pc:sldChg chg="modSp mod">
        <pc:chgData name="ghazala naaz" userId="3845f1178daa12ef" providerId="LiveId" clId="{283E93D2-36F8-40C2-87D4-2102B14883FC}" dt="2021-10-04T05:44:47.438" v="347" actId="20577"/>
        <pc:sldMkLst>
          <pc:docMk/>
          <pc:sldMk cId="3756976070" sldId="626"/>
        </pc:sldMkLst>
        <pc:spChg chg="mod">
          <ac:chgData name="ghazala naaz" userId="3845f1178daa12ef" providerId="LiveId" clId="{283E93D2-36F8-40C2-87D4-2102B14883FC}" dt="2021-10-04T05:44:47.438" v="347" actId="20577"/>
          <ac:spMkLst>
            <pc:docMk/>
            <pc:sldMk cId="3756976070" sldId="626"/>
            <ac:spMk id="2" creationId="{7ECD91C5-AF8E-4015-BB7D-5DD33AA001A3}"/>
          </ac:spMkLst>
        </pc:spChg>
      </pc:sldChg>
      <pc:sldChg chg="modSp mod">
        <pc:chgData name="ghazala naaz" userId="3845f1178daa12ef" providerId="LiveId" clId="{283E93D2-36F8-40C2-87D4-2102B14883FC}" dt="2021-10-04T05:47:08.545" v="400" actId="20577"/>
        <pc:sldMkLst>
          <pc:docMk/>
          <pc:sldMk cId="0" sldId="654"/>
        </pc:sldMkLst>
        <pc:spChg chg="mod">
          <ac:chgData name="ghazala naaz" userId="3845f1178daa12ef" providerId="LiveId" clId="{283E93D2-36F8-40C2-87D4-2102B14883FC}" dt="2021-10-04T05:47:08.545" v="400" actId="20577"/>
          <ac:spMkLst>
            <pc:docMk/>
            <pc:sldMk cId="0" sldId="654"/>
            <ac:spMk id="9" creationId="{00000000-0000-0000-0000-000000000000}"/>
          </ac:spMkLst>
        </pc:spChg>
      </pc:sldChg>
      <pc:sldChg chg="modSp mod">
        <pc:chgData name="ghazala naaz" userId="3845f1178daa12ef" providerId="LiveId" clId="{283E93D2-36F8-40C2-87D4-2102B14883FC}" dt="2021-10-04T05:50:22.513" v="466" actId="20577"/>
        <pc:sldMkLst>
          <pc:docMk/>
          <pc:sldMk cId="0" sldId="655"/>
        </pc:sldMkLst>
        <pc:spChg chg="mod">
          <ac:chgData name="ghazala naaz" userId="3845f1178daa12ef" providerId="LiveId" clId="{283E93D2-36F8-40C2-87D4-2102B14883FC}" dt="2021-10-04T05:50:22.513" v="466" actId="20577"/>
          <ac:spMkLst>
            <pc:docMk/>
            <pc:sldMk cId="0" sldId="655"/>
            <ac:spMk id="3" creationId="{00000000-0000-0000-0000-000000000000}"/>
          </ac:spMkLst>
        </pc:spChg>
      </pc:sldChg>
      <pc:sldChg chg="modSp mod">
        <pc:chgData name="ghazala naaz" userId="3845f1178daa12ef" providerId="LiveId" clId="{283E93D2-36F8-40C2-87D4-2102B14883FC}" dt="2021-10-04T05:51:27.030" v="467" actId="33524"/>
        <pc:sldMkLst>
          <pc:docMk/>
          <pc:sldMk cId="0" sldId="659"/>
        </pc:sldMkLst>
        <pc:spChg chg="mod">
          <ac:chgData name="ghazala naaz" userId="3845f1178daa12ef" providerId="LiveId" clId="{283E93D2-36F8-40C2-87D4-2102B14883FC}" dt="2021-10-04T05:51:27.030" v="467" actId="33524"/>
          <ac:spMkLst>
            <pc:docMk/>
            <pc:sldMk cId="0" sldId="659"/>
            <ac:spMk id="3" creationId="{00000000-0000-0000-0000-000000000000}"/>
          </ac:spMkLst>
        </pc:spChg>
      </pc:sldChg>
      <pc:sldChg chg="modSp mod">
        <pc:chgData name="ghazala naaz" userId="3845f1178daa12ef" providerId="LiveId" clId="{283E93D2-36F8-40C2-87D4-2102B14883FC}" dt="2021-10-04T05:53:15.812" v="468" actId="33524"/>
        <pc:sldMkLst>
          <pc:docMk/>
          <pc:sldMk cId="0" sldId="660"/>
        </pc:sldMkLst>
        <pc:spChg chg="mod">
          <ac:chgData name="ghazala naaz" userId="3845f1178daa12ef" providerId="LiveId" clId="{283E93D2-36F8-40C2-87D4-2102B14883FC}" dt="2021-10-04T05:53:15.812" v="468" actId="33524"/>
          <ac:spMkLst>
            <pc:docMk/>
            <pc:sldMk cId="0" sldId="660"/>
            <ac:spMk id="3" creationId="{00000000-0000-0000-0000-000000000000}"/>
          </ac:spMkLst>
        </pc:spChg>
      </pc:sldChg>
      <pc:sldChg chg="modSp mod">
        <pc:chgData name="ghazala naaz" userId="3845f1178daa12ef" providerId="LiveId" clId="{283E93D2-36F8-40C2-87D4-2102B14883FC}" dt="2021-10-04T05:53:43.313" v="470" actId="33524"/>
        <pc:sldMkLst>
          <pc:docMk/>
          <pc:sldMk cId="0" sldId="661"/>
        </pc:sldMkLst>
        <pc:spChg chg="mod">
          <ac:chgData name="ghazala naaz" userId="3845f1178daa12ef" providerId="LiveId" clId="{283E93D2-36F8-40C2-87D4-2102B14883FC}" dt="2021-10-04T05:53:43.313" v="470" actId="33524"/>
          <ac:spMkLst>
            <pc:docMk/>
            <pc:sldMk cId="0" sldId="661"/>
            <ac:spMk id="3" creationId="{00000000-0000-0000-0000-000000000000}"/>
          </ac:spMkLst>
        </pc:spChg>
      </pc:sldChg>
      <pc:sldChg chg="modSp mod">
        <pc:chgData name="ghazala naaz" userId="3845f1178daa12ef" providerId="LiveId" clId="{283E93D2-36F8-40C2-87D4-2102B14883FC}" dt="2021-10-04T05:53:55.159" v="471" actId="33524"/>
        <pc:sldMkLst>
          <pc:docMk/>
          <pc:sldMk cId="0" sldId="662"/>
        </pc:sldMkLst>
        <pc:spChg chg="mod">
          <ac:chgData name="ghazala naaz" userId="3845f1178daa12ef" providerId="LiveId" clId="{283E93D2-36F8-40C2-87D4-2102B14883FC}" dt="2021-10-04T05:53:55.159" v="471" actId="33524"/>
          <ac:spMkLst>
            <pc:docMk/>
            <pc:sldMk cId="0" sldId="662"/>
            <ac:spMk id="3" creationId="{00000000-0000-0000-0000-000000000000}"/>
          </ac:spMkLst>
        </pc:spChg>
      </pc:sldChg>
      <pc:sldChg chg="modSp mod">
        <pc:chgData name="ghazala naaz" userId="3845f1178daa12ef" providerId="LiveId" clId="{283E93D2-36F8-40C2-87D4-2102B14883FC}" dt="2021-10-04T05:54:14.585" v="472" actId="33524"/>
        <pc:sldMkLst>
          <pc:docMk/>
          <pc:sldMk cId="0" sldId="663"/>
        </pc:sldMkLst>
        <pc:spChg chg="mod">
          <ac:chgData name="ghazala naaz" userId="3845f1178daa12ef" providerId="LiveId" clId="{283E93D2-36F8-40C2-87D4-2102B14883FC}" dt="2021-10-04T05:54:14.585" v="472" actId="33524"/>
          <ac:spMkLst>
            <pc:docMk/>
            <pc:sldMk cId="0" sldId="663"/>
            <ac:spMk id="3" creationId="{00000000-0000-0000-0000-000000000000}"/>
          </ac:spMkLst>
        </pc:spChg>
      </pc:sldChg>
      <pc:sldChg chg="modSp mod">
        <pc:chgData name="ghazala naaz" userId="3845f1178daa12ef" providerId="LiveId" clId="{283E93D2-36F8-40C2-87D4-2102B14883FC}" dt="2021-10-04T05:54:58.432" v="473" actId="33524"/>
        <pc:sldMkLst>
          <pc:docMk/>
          <pc:sldMk cId="0" sldId="667"/>
        </pc:sldMkLst>
        <pc:spChg chg="mod">
          <ac:chgData name="ghazala naaz" userId="3845f1178daa12ef" providerId="LiveId" clId="{283E93D2-36F8-40C2-87D4-2102B14883FC}" dt="2021-10-04T05:54:58.432" v="473" actId="33524"/>
          <ac:spMkLst>
            <pc:docMk/>
            <pc:sldMk cId="0" sldId="667"/>
            <ac:spMk id="3" creationId="{00000000-0000-0000-0000-000000000000}"/>
          </ac:spMkLst>
        </pc:spChg>
      </pc:sldChg>
      <pc:sldChg chg="modSp mod">
        <pc:chgData name="ghazala naaz" userId="3845f1178daa12ef" providerId="LiveId" clId="{283E93D2-36F8-40C2-87D4-2102B14883FC}" dt="2021-10-04T05:55:34.928" v="474" actId="33524"/>
        <pc:sldMkLst>
          <pc:docMk/>
          <pc:sldMk cId="0" sldId="671"/>
        </pc:sldMkLst>
        <pc:spChg chg="mod">
          <ac:chgData name="ghazala naaz" userId="3845f1178daa12ef" providerId="LiveId" clId="{283E93D2-36F8-40C2-87D4-2102B14883FC}" dt="2021-10-04T05:55:34.928" v="474" actId="33524"/>
          <ac:spMkLst>
            <pc:docMk/>
            <pc:sldMk cId="0" sldId="671"/>
            <ac:spMk id="3" creationId="{00000000-0000-0000-0000-000000000000}"/>
          </ac:spMkLst>
        </pc:spChg>
      </pc:sldChg>
      <pc:sldChg chg="modSp mod">
        <pc:chgData name="ghazala naaz" userId="3845f1178daa12ef" providerId="LiveId" clId="{283E93D2-36F8-40C2-87D4-2102B14883FC}" dt="2021-10-04T05:56:30.602" v="476" actId="20577"/>
        <pc:sldMkLst>
          <pc:docMk/>
          <pc:sldMk cId="0" sldId="680"/>
        </pc:sldMkLst>
        <pc:spChg chg="mod">
          <ac:chgData name="ghazala naaz" userId="3845f1178daa12ef" providerId="LiveId" clId="{283E93D2-36F8-40C2-87D4-2102B14883FC}" dt="2021-10-04T05:56:30.602" v="476" actId="20577"/>
          <ac:spMkLst>
            <pc:docMk/>
            <pc:sldMk cId="0" sldId="680"/>
            <ac:spMk id="3" creationId="{00000000-0000-0000-0000-000000000000}"/>
          </ac:spMkLst>
        </pc:spChg>
      </pc:sldChg>
      <pc:sldChg chg="modSp mod">
        <pc:chgData name="ghazala naaz" userId="3845f1178daa12ef" providerId="LiveId" clId="{283E93D2-36F8-40C2-87D4-2102B14883FC}" dt="2021-10-04T06:08:09.352" v="477" actId="20577"/>
        <pc:sldMkLst>
          <pc:docMk/>
          <pc:sldMk cId="0" sldId="681"/>
        </pc:sldMkLst>
        <pc:spChg chg="mod">
          <ac:chgData name="ghazala naaz" userId="3845f1178daa12ef" providerId="LiveId" clId="{283E93D2-36F8-40C2-87D4-2102B14883FC}" dt="2021-10-04T06:08:09.352" v="477" actId="20577"/>
          <ac:spMkLst>
            <pc:docMk/>
            <pc:sldMk cId="0" sldId="681"/>
            <ac:spMk id="3" creationId="{00000000-0000-0000-0000-000000000000}"/>
          </ac:spMkLst>
        </pc:spChg>
      </pc:sldChg>
      <pc:sldChg chg="modSp mod">
        <pc:chgData name="ghazala naaz" userId="3845f1178daa12ef" providerId="LiveId" clId="{283E93D2-36F8-40C2-87D4-2102B14883FC}" dt="2021-10-04T06:08:29.812" v="478" actId="20577"/>
        <pc:sldMkLst>
          <pc:docMk/>
          <pc:sldMk cId="0" sldId="682"/>
        </pc:sldMkLst>
        <pc:spChg chg="mod">
          <ac:chgData name="ghazala naaz" userId="3845f1178daa12ef" providerId="LiveId" clId="{283E93D2-36F8-40C2-87D4-2102B14883FC}" dt="2021-10-04T06:08:29.812" v="478" actId="20577"/>
          <ac:spMkLst>
            <pc:docMk/>
            <pc:sldMk cId="0" sldId="682"/>
            <ac:spMk id="3" creationId="{00000000-0000-0000-0000-000000000000}"/>
          </ac:spMkLst>
        </pc:spChg>
      </pc:sldChg>
      <pc:sldChg chg="modSp mod">
        <pc:chgData name="ghazala naaz" userId="3845f1178daa12ef" providerId="LiveId" clId="{283E93D2-36F8-40C2-87D4-2102B14883FC}" dt="2021-10-04T06:09:49.217" v="482" actId="20577"/>
        <pc:sldMkLst>
          <pc:docMk/>
          <pc:sldMk cId="0" sldId="687"/>
        </pc:sldMkLst>
        <pc:spChg chg="mod">
          <ac:chgData name="ghazala naaz" userId="3845f1178daa12ef" providerId="LiveId" clId="{283E93D2-36F8-40C2-87D4-2102B14883FC}" dt="2021-10-04T06:09:49.217" v="482" actId="20577"/>
          <ac:spMkLst>
            <pc:docMk/>
            <pc:sldMk cId="0" sldId="687"/>
            <ac:spMk id="3" creationId="{00000000-0000-0000-0000-000000000000}"/>
          </ac:spMkLst>
        </pc:spChg>
      </pc:sldChg>
      <pc:sldChg chg="modSp mod">
        <pc:chgData name="ghazala naaz" userId="3845f1178daa12ef" providerId="LiveId" clId="{283E93D2-36F8-40C2-87D4-2102B14883FC}" dt="2021-10-04T06:10:08.595" v="483" actId="313"/>
        <pc:sldMkLst>
          <pc:docMk/>
          <pc:sldMk cId="0" sldId="689"/>
        </pc:sldMkLst>
        <pc:spChg chg="mod">
          <ac:chgData name="ghazala naaz" userId="3845f1178daa12ef" providerId="LiveId" clId="{283E93D2-36F8-40C2-87D4-2102B14883FC}" dt="2021-10-04T06:10:08.595" v="483" actId="313"/>
          <ac:spMkLst>
            <pc:docMk/>
            <pc:sldMk cId="0" sldId="689"/>
            <ac:spMk id="3" creationId="{00000000-0000-0000-0000-000000000000}"/>
          </ac:spMkLst>
        </pc:spChg>
      </pc:sldChg>
      <pc:sldChg chg="modSp mod">
        <pc:chgData name="ghazala naaz" userId="3845f1178daa12ef" providerId="LiveId" clId="{283E93D2-36F8-40C2-87D4-2102B14883FC}" dt="2021-10-04T06:11:05.960" v="485" actId="27636"/>
        <pc:sldMkLst>
          <pc:docMk/>
          <pc:sldMk cId="0" sldId="692"/>
        </pc:sldMkLst>
        <pc:spChg chg="mod">
          <ac:chgData name="ghazala naaz" userId="3845f1178daa12ef" providerId="LiveId" clId="{283E93D2-36F8-40C2-87D4-2102B14883FC}" dt="2021-10-04T06:11:05.960" v="485" actId="27636"/>
          <ac:spMkLst>
            <pc:docMk/>
            <pc:sldMk cId="0" sldId="692"/>
            <ac:spMk id="3" creationId="{00000000-0000-0000-0000-000000000000}"/>
          </ac:spMkLst>
        </pc:spChg>
      </pc:sldChg>
      <pc:sldChg chg="modSp mod">
        <pc:chgData name="ghazala naaz" userId="3845f1178daa12ef" providerId="LiveId" clId="{283E93D2-36F8-40C2-87D4-2102B14883FC}" dt="2021-10-04T06:11:38.447" v="486" actId="33524"/>
        <pc:sldMkLst>
          <pc:docMk/>
          <pc:sldMk cId="0" sldId="693"/>
        </pc:sldMkLst>
        <pc:spChg chg="mod">
          <ac:chgData name="ghazala naaz" userId="3845f1178daa12ef" providerId="LiveId" clId="{283E93D2-36F8-40C2-87D4-2102B14883FC}" dt="2021-10-04T06:11:38.447" v="486" actId="33524"/>
          <ac:spMkLst>
            <pc:docMk/>
            <pc:sldMk cId="0" sldId="693"/>
            <ac:spMk id="3" creationId="{00000000-0000-0000-0000-000000000000}"/>
          </ac:spMkLst>
        </pc:spChg>
      </pc:sldChg>
      <pc:sldChg chg="modSp mod">
        <pc:chgData name="ghazala naaz" userId="3845f1178daa12ef" providerId="LiveId" clId="{283E93D2-36F8-40C2-87D4-2102B14883FC}" dt="2021-10-04T06:13:24.333" v="493" actId="33524"/>
        <pc:sldMkLst>
          <pc:docMk/>
          <pc:sldMk cId="0" sldId="706"/>
        </pc:sldMkLst>
        <pc:spChg chg="mod">
          <ac:chgData name="ghazala naaz" userId="3845f1178daa12ef" providerId="LiveId" clId="{283E93D2-36F8-40C2-87D4-2102B14883FC}" dt="2021-10-04T06:13:24.333" v="493" actId="33524"/>
          <ac:spMkLst>
            <pc:docMk/>
            <pc:sldMk cId="0" sldId="706"/>
            <ac:spMk id="10" creationId="{00000000-0000-0000-0000-000000000000}"/>
          </ac:spMkLst>
        </pc:spChg>
      </pc:sldChg>
      <pc:sldChg chg="modSp mod">
        <pc:chgData name="ghazala naaz" userId="3845f1178daa12ef" providerId="LiveId" clId="{283E93D2-36F8-40C2-87D4-2102B14883FC}" dt="2021-10-04T06:15:16.146" v="495" actId="33524"/>
        <pc:sldMkLst>
          <pc:docMk/>
          <pc:sldMk cId="0" sldId="709"/>
        </pc:sldMkLst>
        <pc:spChg chg="mod">
          <ac:chgData name="ghazala naaz" userId="3845f1178daa12ef" providerId="LiveId" clId="{283E93D2-36F8-40C2-87D4-2102B14883FC}" dt="2021-10-04T06:15:16.146" v="495" actId="33524"/>
          <ac:spMkLst>
            <pc:docMk/>
            <pc:sldMk cId="0" sldId="709"/>
            <ac:spMk id="3" creationId="{00000000-0000-0000-0000-000000000000}"/>
          </ac:spMkLst>
        </pc:spChg>
      </pc:sldChg>
      <pc:sldChg chg="modSp mod">
        <pc:chgData name="ghazala naaz" userId="3845f1178daa12ef" providerId="LiveId" clId="{283E93D2-36F8-40C2-87D4-2102B14883FC}" dt="2021-10-04T06:15:54.439" v="496" actId="33524"/>
        <pc:sldMkLst>
          <pc:docMk/>
          <pc:sldMk cId="0" sldId="711"/>
        </pc:sldMkLst>
        <pc:spChg chg="mod">
          <ac:chgData name="ghazala naaz" userId="3845f1178daa12ef" providerId="LiveId" clId="{283E93D2-36F8-40C2-87D4-2102B14883FC}" dt="2021-10-04T06:15:54.439" v="496" actId="33524"/>
          <ac:spMkLst>
            <pc:docMk/>
            <pc:sldMk cId="0" sldId="711"/>
            <ac:spMk id="3" creationId="{00000000-0000-0000-0000-000000000000}"/>
          </ac:spMkLst>
        </pc:spChg>
      </pc:sldChg>
      <pc:sldChg chg="modSp mod">
        <pc:chgData name="ghazala naaz" userId="3845f1178daa12ef" providerId="LiveId" clId="{283E93D2-36F8-40C2-87D4-2102B14883FC}" dt="2021-10-04T06:16:50.918" v="510" actId="20577"/>
        <pc:sldMkLst>
          <pc:docMk/>
          <pc:sldMk cId="0" sldId="717"/>
        </pc:sldMkLst>
        <pc:spChg chg="mod">
          <ac:chgData name="ghazala naaz" userId="3845f1178daa12ef" providerId="LiveId" clId="{283E93D2-36F8-40C2-87D4-2102B14883FC}" dt="2021-10-04T06:16:50.918" v="510" actId="20577"/>
          <ac:spMkLst>
            <pc:docMk/>
            <pc:sldMk cId="0" sldId="717"/>
            <ac:spMk id="3" creationId="{00000000-0000-0000-0000-000000000000}"/>
          </ac:spMkLst>
        </pc:spChg>
      </pc:sldChg>
      <pc:sldChg chg="modSp mod">
        <pc:chgData name="ghazala naaz" userId="3845f1178daa12ef" providerId="LiveId" clId="{283E93D2-36F8-40C2-87D4-2102B14883FC}" dt="2021-10-04T06:18:31.874" v="533" actId="20577"/>
        <pc:sldMkLst>
          <pc:docMk/>
          <pc:sldMk cId="0" sldId="718"/>
        </pc:sldMkLst>
        <pc:spChg chg="mod">
          <ac:chgData name="ghazala naaz" userId="3845f1178daa12ef" providerId="LiveId" clId="{283E93D2-36F8-40C2-87D4-2102B14883FC}" dt="2021-10-04T06:18:31.874" v="533" actId="20577"/>
          <ac:spMkLst>
            <pc:docMk/>
            <pc:sldMk cId="0" sldId="718"/>
            <ac:spMk id="3" creationId="{00000000-0000-0000-0000-000000000000}"/>
          </ac:spMkLst>
        </pc:spChg>
      </pc:sldChg>
      <pc:sldChg chg="modSp mod">
        <pc:chgData name="ghazala naaz" userId="3845f1178daa12ef" providerId="LiveId" clId="{283E93D2-36F8-40C2-87D4-2102B14883FC}" dt="2021-10-04T06:19:15.812" v="537" actId="20577"/>
        <pc:sldMkLst>
          <pc:docMk/>
          <pc:sldMk cId="0" sldId="720"/>
        </pc:sldMkLst>
        <pc:spChg chg="mod">
          <ac:chgData name="ghazala naaz" userId="3845f1178daa12ef" providerId="LiveId" clId="{283E93D2-36F8-40C2-87D4-2102B14883FC}" dt="2021-10-04T06:19:15.812" v="537" actId="20577"/>
          <ac:spMkLst>
            <pc:docMk/>
            <pc:sldMk cId="0" sldId="720"/>
            <ac:spMk id="3" creationId="{00000000-0000-0000-0000-000000000000}"/>
          </ac:spMkLst>
        </pc:spChg>
      </pc:sldChg>
      <pc:sldChg chg="modSp mod">
        <pc:chgData name="ghazala naaz" userId="3845f1178daa12ef" providerId="LiveId" clId="{283E93D2-36F8-40C2-87D4-2102B14883FC}" dt="2021-10-04T06:12:57.706" v="492" actId="20577"/>
        <pc:sldMkLst>
          <pc:docMk/>
          <pc:sldMk cId="0" sldId="733"/>
        </pc:sldMkLst>
        <pc:spChg chg="mod">
          <ac:chgData name="ghazala naaz" userId="3845f1178daa12ef" providerId="LiveId" clId="{283E93D2-36F8-40C2-87D4-2102B14883FC}" dt="2021-10-04T06:12:57.706" v="492" actId="20577"/>
          <ac:spMkLst>
            <pc:docMk/>
            <pc:sldMk cId="0" sldId="733"/>
            <ac:spMk id="10" creationId="{00000000-0000-0000-0000-000000000000}"/>
          </ac:spMkLst>
        </pc:spChg>
      </pc:sldChg>
      <pc:sldChg chg="modSp mod">
        <pc:chgData name="ghazala naaz" userId="3845f1178daa12ef" providerId="LiveId" clId="{283E93D2-36F8-40C2-87D4-2102B14883FC}" dt="2021-10-04T06:21:38.060" v="611" actId="20577"/>
        <pc:sldMkLst>
          <pc:docMk/>
          <pc:sldMk cId="0" sldId="736"/>
        </pc:sldMkLst>
        <pc:spChg chg="mod">
          <ac:chgData name="ghazala naaz" userId="3845f1178daa12ef" providerId="LiveId" clId="{283E93D2-36F8-40C2-87D4-2102B14883FC}" dt="2021-10-04T06:21:38.060" v="611" actId="20577"/>
          <ac:spMkLst>
            <pc:docMk/>
            <pc:sldMk cId="0" sldId="736"/>
            <ac:spMk id="10" creationId="{00000000-0000-0000-0000-000000000000}"/>
          </ac:spMkLst>
        </pc:spChg>
      </pc:sldChg>
      <pc:sldChg chg="modSp mod">
        <pc:chgData name="ghazala naaz" userId="3845f1178daa12ef" providerId="LiveId" clId="{283E93D2-36F8-40C2-87D4-2102B14883FC}" dt="2021-10-04T05:41:12.394" v="274" actId="33524"/>
        <pc:sldMkLst>
          <pc:docMk/>
          <pc:sldMk cId="0" sldId="749"/>
        </pc:sldMkLst>
        <pc:spChg chg="mod">
          <ac:chgData name="ghazala naaz" userId="3845f1178daa12ef" providerId="LiveId" clId="{283E93D2-36F8-40C2-87D4-2102B14883FC}" dt="2021-10-04T05:41:12.394" v="274" actId="33524"/>
          <ac:spMkLst>
            <pc:docMk/>
            <pc:sldMk cId="0" sldId="749"/>
            <ac:spMk id="8" creationId="{00000000-0000-0000-0000-000000000000}"/>
          </ac:spMkLst>
        </pc:spChg>
      </pc:sldChg>
      <pc:sldChg chg="modSp mod">
        <pc:chgData name="ghazala naaz" userId="3845f1178daa12ef" providerId="LiveId" clId="{283E93D2-36F8-40C2-87D4-2102B14883FC}" dt="2021-10-04T06:23:13.007" v="613" actId="1036"/>
        <pc:sldMkLst>
          <pc:docMk/>
          <pc:sldMk cId="0" sldId="756"/>
        </pc:sldMkLst>
        <pc:picChg chg="mod">
          <ac:chgData name="ghazala naaz" userId="3845f1178daa12ef" providerId="LiveId" clId="{283E93D2-36F8-40C2-87D4-2102B14883FC}" dt="2021-10-04T06:23:13.007" v="613" actId="1036"/>
          <ac:picMkLst>
            <pc:docMk/>
            <pc:sldMk cId="0" sldId="756"/>
            <ac:picMk id="6146" creationId="{00000000-0000-0000-0000-000000000000}"/>
          </ac:picMkLst>
        </pc:picChg>
      </pc:sldChg>
      <pc:sldChg chg="modSp mod">
        <pc:chgData name="ghazala naaz" userId="3845f1178daa12ef" providerId="LiveId" clId="{283E93D2-36F8-40C2-87D4-2102B14883FC}" dt="2021-10-02T13:37:54.755" v="0" actId="20577"/>
        <pc:sldMkLst>
          <pc:docMk/>
          <pc:sldMk cId="0" sldId="765"/>
        </pc:sldMkLst>
        <pc:spChg chg="mod">
          <ac:chgData name="ghazala naaz" userId="3845f1178daa12ef" providerId="LiveId" clId="{283E93D2-36F8-40C2-87D4-2102B14883FC}" dt="2021-10-02T13:37:54.755" v="0" actId="20577"/>
          <ac:spMkLst>
            <pc:docMk/>
            <pc:sldMk cId="0" sldId="765"/>
            <ac:spMk id="3" creationId="{00000000-0000-0000-0000-000000000000}"/>
          </ac:spMkLst>
        </pc:spChg>
      </pc:sldChg>
    </pc:docChg>
  </pc:docChgLst>
  <pc:docChgLst>
    <pc:chgData name="ghazala naaz" userId="3845f1178daa12ef" providerId="LiveId" clId="{0EA42FD2-8A25-4C84-BA56-4987BB609FA7}"/>
    <pc:docChg chg="custSel modSld">
      <pc:chgData name="ghazala naaz" userId="3845f1178daa12ef" providerId="LiveId" clId="{0EA42FD2-8A25-4C84-BA56-4987BB609FA7}" dt="2022-02-03T05:02:33.383" v="400" actId="313"/>
      <pc:docMkLst>
        <pc:docMk/>
      </pc:docMkLst>
      <pc:sldChg chg="modSp mod">
        <pc:chgData name="ghazala naaz" userId="3845f1178daa12ef" providerId="LiveId" clId="{0EA42FD2-8A25-4C84-BA56-4987BB609FA7}" dt="2022-02-03T04:24:01.624" v="4" actId="20577"/>
        <pc:sldMkLst>
          <pc:docMk/>
          <pc:sldMk cId="0" sldId="307"/>
        </pc:sldMkLst>
        <pc:spChg chg="mod">
          <ac:chgData name="ghazala naaz" userId="3845f1178daa12ef" providerId="LiveId" clId="{0EA42FD2-8A25-4C84-BA56-4987BB609FA7}" dt="2022-02-03T04:24:01.624" v="4" actId="20577"/>
          <ac:spMkLst>
            <pc:docMk/>
            <pc:sldMk cId="0" sldId="307"/>
            <ac:spMk id="3" creationId="{00000000-0000-0000-0000-000000000000}"/>
          </ac:spMkLst>
        </pc:spChg>
      </pc:sldChg>
      <pc:sldChg chg="modSp mod">
        <pc:chgData name="ghazala naaz" userId="3845f1178daa12ef" providerId="LiveId" clId="{0EA42FD2-8A25-4C84-BA56-4987BB609FA7}" dt="2022-02-03T04:40:56.494" v="227" actId="20577"/>
        <pc:sldMkLst>
          <pc:docMk/>
          <pc:sldMk cId="0" sldId="465"/>
        </pc:sldMkLst>
        <pc:spChg chg="mod">
          <ac:chgData name="ghazala naaz" userId="3845f1178daa12ef" providerId="LiveId" clId="{0EA42FD2-8A25-4C84-BA56-4987BB609FA7}" dt="2022-02-03T04:40:56.494" v="227" actId="20577"/>
          <ac:spMkLst>
            <pc:docMk/>
            <pc:sldMk cId="0" sldId="465"/>
            <ac:spMk id="3" creationId="{00000000-0000-0000-0000-000000000000}"/>
          </ac:spMkLst>
        </pc:spChg>
        <pc:spChg chg="mod">
          <ac:chgData name="ghazala naaz" userId="3845f1178daa12ef" providerId="LiveId" clId="{0EA42FD2-8A25-4C84-BA56-4987BB609FA7}" dt="2022-02-03T04:40:30.645" v="225" actId="20577"/>
          <ac:spMkLst>
            <pc:docMk/>
            <pc:sldMk cId="0" sldId="465"/>
            <ac:spMk id="7" creationId="{00000000-0000-0000-0000-000000000000}"/>
          </ac:spMkLst>
        </pc:spChg>
      </pc:sldChg>
      <pc:sldChg chg="modSp mod">
        <pc:chgData name="ghazala naaz" userId="3845f1178daa12ef" providerId="LiveId" clId="{0EA42FD2-8A25-4C84-BA56-4987BB609FA7}" dt="2022-02-03T04:26:23.369" v="54" actId="20577"/>
        <pc:sldMkLst>
          <pc:docMk/>
          <pc:sldMk cId="0" sldId="507"/>
        </pc:sldMkLst>
        <pc:spChg chg="mod">
          <ac:chgData name="ghazala naaz" userId="3845f1178daa12ef" providerId="LiveId" clId="{0EA42FD2-8A25-4C84-BA56-4987BB609FA7}" dt="2022-02-03T04:26:23.369" v="54" actId="20577"/>
          <ac:spMkLst>
            <pc:docMk/>
            <pc:sldMk cId="0" sldId="507"/>
            <ac:spMk id="10" creationId="{00000000-0000-0000-0000-000000000000}"/>
          </ac:spMkLst>
        </pc:spChg>
      </pc:sldChg>
      <pc:sldChg chg="modSp mod">
        <pc:chgData name="ghazala naaz" userId="3845f1178daa12ef" providerId="LiveId" clId="{0EA42FD2-8A25-4C84-BA56-4987BB609FA7}" dt="2022-02-03T04:42:24.658" v="231" actId="20577"/>
        <pc:sldMkLst>
          <pc:docMk/>
          <pc:sldMk cId="3736290991" sldId="508"/>
        </pc:sldMkLst>
        <pc:spChg chg="mod">
          <ac:chgData name="ghazala naaz" userId="3845f1178daa12ef" providerId="LiveId" clId="{0EA42FD2-8A25-4C84-BA56-4987BB609FA7}" dt="2022-02-03T04:42:24.658" v="231" actId="20577"/>
          <ac:spMkLst>
            <pc:docMk/>
            <pc:sldMk cId="3736290991" sldId="508"/>
            <ac:spMk id="3" creationId="{00000000-0000-0000-0000-000000000000}"/>
          </ac:spMkLst>
        </pc:spChg>
      </pc:sldChg>
      <pc:sldChg chg="modSp mod">
        <pc:chgData name="ghazala naaz" userId="3845f1178daa12ef" providerId="LiveId" clId="{0EA42FD2-8A25-4C84-BA56-4987BB609FA7}" dt="2022-02-03T04:40:06.090" v="220" actId="20577"/>
        <pc:sldMkLst>
          <pc:docMk/>
          <pc:sldMk cId="0" sldId="776"/>
        </pc:sldMkLst>
        <pc:spChg chg="mod">
          <ac:chgData name="ghazala naaz" userId="3845f1178daa12ef" providerId="LiveId" clId="{0EA42FD2-8A25-4C84-BA56-4987BB609FA7}" dt="2022-02-03T04:40:06.090" v="220" actId="20577"/>
          <ac:spMkLst>
            <pc:docMk/>
            <pc:sldMk cId="0" sldId="776"/>
            <ac:spMk id="3" creationId="{00000000-0000-0000-0000-000000000000}"/>
          </ac:spMkLst>
        </pc:spChg>
      </pc:sldChg>
      <pc:sldChg chg="modSp mod">
        <pc:chgData name="ghazala naaz" userId="3845f1178daa12ef" providerId="LiveId" clId="{0EA42FD2-8A25-4C84-BA56-4987BB609FA7}" dt="2022-02-03T04:31:02.364" v="95" actId="20577"/>
        <pc:sldMkLst>
          <pc:docMk/>
          <pc:sldMk cId="0" sldId="777"/>
        </pc:sldMkLst>
        <pc:spChg chg="mod">
          <ac:chgData name="ghazala naaz" userId="3845f1178daa12ef" providerId="LiveId" clId="{0EA42FD2-8A25-4C84-BA56-4987BB609FA7}" dt="2022-02-03T04:31:02.364" v="95" actId="20577"/>
          <ac:spMkLst>
            <pc:docMk/>
            <pc:sldMk cId="0" sldId="777"/>
            <ac:spMk id="3" creationId="{00000000-0000-0000-0000-000000000000}"/>
          </ac:spMkLst>
        </pc:spChg>
        <pc:spChg chg="mod">
          <ac:chgData name="ghazala naaz" userId="3845f1178daa12ef" providerId="LiveId" clId="{0EA42FD2-8A25-4C84-BA56-4987BB609FA7}" dt="2022-02-03T04:29:55.660" v="82" actId="313"/>
          <ac:spMkLst>
            <pc:docMk/>
            <pc:sldMk cId="0" sldId="777"/>
            <ac:spMk id="7" creationId="{00000000-0000-0000-0000-000000000000}"/>
          </ac:spMkLst>
        </pc:spChg>
      </pc:sldChg>
      <pc:sldChg chg="modSp mod">
        <pc:chgData name="ghazala naaz" userId="3845f1178daa12ef" providerId="LiveId" clId="{0EA42FD2-8A25-4C84-BA56-4987BB609FA7}" dt="2022-02-03T04:33:32.330" v="112" actId="20577"/>
        <pc:sldMkLst>
          <pc:docMk/>
          <pc:sldMk cId="0" sldId="778"/>
        </pc:sldMkLst>
        <pc:spChg chg="mod">
          <ac:chgData name="ghazala naaz" userId="3845f1178daa12ef" providerId="LiveId" clId="{0EA42FD2-8A25-4C84-BA56-4987BB609FA7}" dt="2022-02-03T04:33:32.330" v="112" actId="20577"/>
          <ac:spMkLst>
            <pc:docMk/>
            <pc:sldMk cId="0" sldId="778"/>
            <ac:spMk id="3" creationId="{00000000-0000-0000-0000-000000000000}"/>
          </ac:spMkLst>
        </pc:spChg>
        <pc:spChg chg="mod">
          <ac:chgData name="ghazala naaz" userId="3845f1178daa12ef" providerId="LiveId" clId="{0EA42FD2-8A25-4C84-BA56-4987BB609FA7}" dt="2022-02-03T04:33:04.666" v="106"/>
          <ac:spMkLst>
            <pc:docMk/>
            <pc:sldMk cId="0" sldId="778"/>
            <ac:spMk id="7" creationId="{00000000-0000-0000-0000-000000000000}"/>
          </ac:spMkLst>
        </pc:spChg>
      </pc:sldChg>
      <pc:sldChg chg="modSp mod">
        <pc:chgData name="ghazala naaz" userId="3845f1178daa12ef" providerId="LiveId" clId="{0EA42FD2-8A25-4C84-BA56-4987BB609FA7}" dt="2022-02-03T04:36:43.463" v="192" actId="313"/>
        <pc:sldMkLst>
          <pc:docMk/>
          <pc:sldMk cId="0" sldId="779"/>
        </pc:sldMkLst>
        <pc:spChg chg="mod">
          <ac:chgData name="ghazala naaz" userId="3845f1178daa12ef" providerId="LiveId" clId="{0EA42FD2-8A25-4C84-BA56-4987BB609FA7}" dt="2022-02-03T04:36:43.463" v="192" actId="313"/>
          <ac:spMkLst>
            <pc:docMk/>
            <pc:sldMk cId="0" sldId="779"/>
            <ac:spMk id="3" creationId="{00000000-0000-0000-0000-000000000000}"/>
          </ac:spMkLst>
        </pc:spChg>
        <pc:spChg chg="mod">
          <ac:chgData name="ghazala naaz" userId="3845f1178daa12ef" providerId="LiveId" clId="{0EA42FD2-8A25-4C84-BA56-4987BB609FA7}" dt="2022-02-03T04:34:23.266" v="123"/>
          <ac:spMkLst>
            <pc:docMk/>
            <pc:sldMk cId="0" sldId="779"/>
            <ac:spMk id="7" creationId="{00000000-0000-0000-0000-000000000000}"/>
          </ac:spMkLst>
        </pc:spChg>
      </pc:sldChg>
      <pc:sldChg chg="modSp mod">
        <pc:chgData name="ghazala naaz" userId="3845f1178daa12ef" providerId="LiveId" clId="{0EA42FD2-8A25-4C84-BA56-4987BB609FA7}" dt="2022-02-03T04:37:51.638" v="203"/>
        <pc:sldMkLst>
          <pc:docMk/>
          <pc:sldMk cId="0" sldId="780"/>
        </pc:sldMkLst>
        <pc:spChg chg="mod">
          <ac:chgData name="ghazala naaz" userId="3845f1178daa12ef" providerId="LiveId" clId="{0EA42FD2-8A25-4C84-BA56-4987BB609FA7}" dt="2022-02-03T04:37:51.638" v="203"/>
          <ac:spMkLst>
            <pc:docMk/>
            <pc:sldMk cId="0" sldId="780"/>
            <ac:spMk id="7" creationId="{00000000-0000-0000-0000-000000000000}"/>
          </ac:spMkLst>
        </pc:spChg>
      </pc:sldChg>
      <pc:sldChg chg="modSp mod">
        <pc:chgData name="ghazala naaz" userId="3845f1178daa12ef" providerId="LiveId" clId="{0EA42FD2-8A25-4C84-BA56-4987BB609FA7}" dt="2022-02-03T04:38:19.262" v="214"/>
        <pc:sldMkLst>
          <pc:docMk/>
          <pc:sldMk cId="0" sldId="781"/>
        </pc:sldMkLst>
        <pc:spChg chg="mod">
          <ac:chgData name="ghazala naaz" userId="3845f1178daa12ef" providerId="LiveId" clId="{0EA42FD2-8A25-4C84-BA56-4987BB609FA7}" dt="2022-02-03T04:38:19.262" v="214"/>
          <ac:spMkLst>
            <pc:docMk/>
            <pc:sldMk cId="0" sldId="781"/>
            <ac:spMk id="7" creationId="{00000000-0000-0000-0000-000000000000}"/>
          </ac:spMkLst>
        </pc:spChg>
      </pc:sldChg>
      <pc:sldChg chg="modSp mod">
        <pc:chgData name="ghazala naaz" userId="3845f1178daa12ef" providerId="LiveId" clId="{0EA42FD2-8A25-4C84-BA56-4987BB609FA7}" dt="2022-02-03T04:44:40.954" v="251" actId="20577"/>
        <pc:sldMkLst>
          <pc:docMk/>
          <pc:sldMk cId="0" sldId="800"/>
        </pc:sldMkLst>
        <pc:spChg chg="mod">
          <ac:chgData name="ghazala naaz" userId="3845f1178daa12ef" providerId="LiveId" clId="{0EA42FD2-8A25-4C84-BA56-4987BB609FA7}" dt="2022-02-03T04:44:40.954" v="251" actId="20577"/>
          <ac:spMkLst>
            <pc:docMk/>
            <pc:sldMk cId="0" sldId="800"/>
            <ac:spMk id="3" creationId="{00000000-0000-0000-0000-000000000000}"/>
          </ac:spMkLst>
        </pc:spChg>
        <pc:spChg chg="mod">
          <ac:chgData name="ghazala naaz" userId="3845f1178daa12ef" providerId="LiveId" clId="{0EA42FD2-8A25-4C84-BA56-4987BB609FA7}" dt="2022-02-03T04:43:35.502" v="233" actId="20577"/>
          <ac:spMkLst>
            <pc:docMk/>
            <pc:sldMk cId="0" sldId="800"/>
            <ac:spMk id="7" creationId="{00000000-0000-0000-0000-000000000000}"/>
          </ac:spMkLst>
        </pc:spChg>
      </pc:sldChg>
      <pc:sldChg chg="modSp mod">
        <pc:chgData name="ghazala naaz" userId="3845f1178daa12ef" providerId="LiveId" clId="{0EA42FD2-8A25-4C84-BA56-4987BB609FA7}" dt="2022-02-03T04:45:51.237" v="253" actId="33524"/>
        <pc:sldMkLst>
          <pc:docMk/>
          <pc:sldMk cId="0" sldId="802"/>
        </pc:sldMkLst>
        <pc:spChg chg="mod">
          <ac:chgData name="ghazala naaz" userId="3845f1178daa12ef" providerId="LiveId" clId="{0EA42FD2-8A25-4C84-BA56-4987BB609FA7}" dt="2022-02-03T04:45:51.237" v="253" actId="33524"/>
          <ac:spMkLst>
            <pc:docMk/>
            <pc:sldMk cId="0" sldId="802"/>
            <ac:spMk id="3" creationId="{00000000-0000-0000-0000-000000000000}"/>
          </ac:spMkLst>
        </pc:spChg>
      </pc:sldChg>
      <pc:sldChg chg="modSp mod">
        <pc:chgData name="ghazala naaz" userId="3845f1178daa12ef" providerId="LiveId" clId="{0EA42FD2-8A25-4C84-BA56-4987BB609FA7}" dt="2022-02-03T04:51:21.525" v="282" actId="33524"/>
        <pc:sldMkLst>
          <pc:docMk/>
          <pc:sldMk cId="0" sldId="837"/>
        </pc:sldMkLst>
        <pc:spChg chg="mod">
          <ac:chgData name="ghazala naaz" userId="3845f1178daa12ef" providerId="LiveId" clId="{0EA42FD2-8A25-4C84-BA56-4987BB609FA7}" dt="2022-02-03T04:51:21.525" v="282" actId="33524"/>
          <ac:spMkLst>
            <pc:docMk/>
            <pc:sldMk cId="0" sldId="837"/>
            <ac:spMk id="3" creationId="{00000000-0000-0000-0000-000000000000}"/>
          </ac:spMkLst>
        </pc:spChg>
      </pc:sldChg>
      <pc:sldChg chg="modSp mod">
        <pc:chgData name="ghazala naaz" userId="3845f1178daa12ef" providerId="LiveId" clId="{0EA42FD2-8A25-4C84-BA56-4987BB609FA7}" dt="2022-02-03T04:53:12.914" v="285" actId="20577"/>
        <pc:sldMkLst>
          <pc:docMk/>
          <pc:sldMk cId="0" sldId="841"/>
        </pc:sldMkLst>
        <pc:spChg chg="mod">
          <ac:chgData name="ghazala naaz" userId="3845f1178daa12ef" providerId="LiveId" clId="{0EA42FD2-8A25-4C84-BA56-4987BB609FA7}" dt="2022-02-03T04:53:12.914" v="285" actId="20577"/>
          <ac:spMkLst>
            <pc:docMk/>
            <pc:sldMk cId="0" sldId="841"/>
            <ac:spMk id="3" creationId="{00000000-0000-0000-0000-000000000000}"/>
          </ac:spMkLst>
        </pc:spChg>
      </pc:sldChg>
      <pc:sldChg chg="modSp mod">
        <pc:chgData name="ghazala naaz" userId="3845f1178daa12ef" providerId="LiveId" clId="{0EA42FD2-8A25-4C84-BA56-4987BB609FA7}" dt="2022-02-03T04:54:33.234" v="302" actId="20577"/>
        <pc:sldMkLst>
          <pc:docMk/>
          <pc:sldMk cId="0" sldId="842"/>
        </pc:sldMkLst>
        <pc:spChg chg="mod">
          <ac:chgData name="ghazala naaz" userId="3845f1178daa12ef" providerId="LiveId" clId="{0EA42FD2-8A25-4C84-BA56-4987BB609FA7}" dt="2022-02-03T04:54:33.234" v="302" actId="20577"/>
          <ac:spMkLst>
            <pc:docMk/>
            <pc:sldMk cId="0" sldId="842"/>
            <ac:spMk id="3" creationId="{00000000-0000-0000-0000-000000000000}"/>
          </ac:spMkLst>
        </pc:spChg>
      </pc:sldChg>
      <pc:sldChg chg="modSp mod">
        <pc:chgData name="ghazala naaz" userId="3845f1178daa12ef" providerId="LiveId" clId="{0EA42FD2-8A25-4C84-BA56-4987BB609FA7}" dt="2022-02-03T04:55:29.958" v="329" actId="20577"/>
        <pc:sldMkLst>
          <pc:docMk/>
          <pc:sldMk cId="0" sldId="843"/>
        </pc:sldMkLst>
        <pc:spChg chg="mod">
          <ac:chgData name="ghazala naaz" userId="3845f1178daa12ef" providerId="LiveId" clId="{0EA42FD2-8A25-4C84-BA56-4987BB609FA7}" dt="2022-02-03T04:55:29.958" v="329" actId="20577"/>
          <ac:spMkLst>
            <pc:docMk/>
            <pc:sldMk cId="0" sldId="843"/>
            <ac:spMk id="3" creationId="{00000000-0000-0000-0000-000000000000}"/>
          </ac:spMkLst>
        </pc:spChg>
        <pc:spChg chg="mod">
          <ac:chgData name="ghazala naaz" userId="3845f1178daa12ef" providerId="LiveId" clId="{0EA42FD2-8A25-4C84-BA56-4987BB609FA7}" dt="2022-02-03T04:55:09.056" v="311" actId="20577"/>
          <ac:spMkLst>
            <pc:docMk/>
            <pc:sldMk cId="0" sldId="843"/>
            <ac:spMk id="7" creationId="{00000000-0000-0000-0000-000000000000}"/>
          </ac:spMkLst>
        </pc:spChg>
      </pc:sldChg>
      <pc:sldChg chg="modSp mod">
        <pc:chgData name="ghazala naaz" userId="3845f1178daa12ef" providerId="LiveId" clId="{0EA42FD2-8A25-4C84-BA56-4987BB609FA7}" dt="2022-02-03T04:56:33.788" v="352" actId="20577"/>
        <pc:sldMkLst>
          <pc:docMk/>
          <pc:sldMk cId="0" sldId="844"/>
        </pc:sldMkLst>
        <pc:spChg chg="mod">
          <ac:chgData name="ghazala naaz" userId="3845f1178daa12ef" providerId="LiveId" clId="{0EA42FD2-8A25-4C84-BA56-4987BB609FA7}" dt="2022-02-03T04:56:33.788" v="352" actId="20577"/>
          <ac:spMkLst>
            <pc:docMk/>
            <pc:sldMk cId="0" sldId="844"/>
            <ac:spMk id="3" creationId="{00000000-0000-0000-0000-000000000000}"/>
          </ac:spMkLst>
        </pc:spChg>
      </pc:sldChg>
      <pc:sldChg chg="modSp mod">
        <pc:chgData name="ghazala naaz" userId="3845f1178daa12ef" providerId="LiveId" clId="{0EA42FD2-8A25-4C84-BA56-4987BB609FA7}" dt="2022-02-03T04:57:50.495" v="359" actId="20577"/>
        <pc:sldMkLst>
          <pc:docMk/>
          <pc:sldMk cId="0" sldId="846"/>
        </pc:sldMkLst>
        <pc:spChg chg="mod">
          <ac:chgData name="ghazala naaz" userId="3845f1178daa12ef" providerId="LiveId" clId="{0EA42FD2-8A25-4C84-BA56-4987BB609FA7}" dt="2022-02-03T04:57:50.495" v="359" actId="20577"/>
          <ac:spMkLst>
            <pc:docMk/>
            <pc:sldMk cId="0" sldId="846"/>
            <ac:spMk id="3" creationId="{00000000-0000-0000-0000-000000000000}"/>
          </ac:spMkLst>
        </pc:spChg>
      </pc:sldChg>
      <pc:sldChg chg="modSp mod">
        <pc:chgData name="ghazala naaz" userId="3845f1178daa12ef" providerId="LiveId" clId="{0EA42FD2-8A25-4C84-BA56-4987BB609FA7}" dt="2022-02-03T04:58:09.912" v="360" actId="20577"/>
        <pc:sldMkLst>
          <pc:docMk/>
          <pc:sldMk cId="0" sldId="847"/>
        </pc:sldMkLst>
        <pc:spChg chg="mod">
          <ac:chgData name="ghazala naaz" userId="3845f1178daa12ef" providerId="LiveId" clId="{0EA42FD2-8A25-4C84-BA56-4987BB609FA7}" dt="2022-02-03T04:58:09.912" v="360" actId="20577"/>
          <ac:spMkLst>
            <pc:docMk/>
            <pc:sldMk cId="0" sldId="847"/>
            <ac:spMk id="3" creationId="{00000000-0000-0000-0000-000000000000}"/>
          </ac:spMkLst>
        </pc:spChg>
      </pc:sldChg>
      <pc:sldChg chg="modSp mod">
        <pc:chgData name="ghazala naaz" userId="3845f1178daa12ef" providerId="LiveId" clId="{0EA42FD2-8A25-4C84-BA56-4987BB609FA7}" dt="2022-02-03T04:58:41.937" v="362" actId="20577"/>
        <pc:sldMkLst>
          <pc:docMk/>
          <pc:sldMk cId="0" sldId="848"/>
        </pc:sldMkLst>
        <pc:spChg chg="mod">
          <ac:chgData name="ghazala naaz" userId="3845f1178daa12ef" providerId="LiveId" clId="{0EA42FD2-8A25-4C84-BA56-4987BB609FA7}" dt="2022-02-03T04:58:41.937" v="362" actId="20577"/>
          <ac:spMkLst>
            <pc:docMk/>
            <pc:sldMk cId="0" sldId="848"/>
            <ac:spMk id="3" creationId="{00000000-0000-0000-0000-000000000000}"/>
          </ac:spMkLst>
        </pc:spChg>
      </pc:sldChg>
      <pc:sldChg chg="modSp mod">
        <pc:chgData name="ghazala naaz" userId="3845f1178daa12ef" providerId="LiveId" clId="{0EA42FD2-8A25-4C84-BA56-4987BB609FA7}" dt="2022-02-03T04:59:05.448" v="365" actId="20577"/>
        <pc:sldMkLst>
          <pc:docMk/>
          <pc:sldMk cId="0" sldId="851"/>
        </pc:sldMkLst>
        <pc:spChg chg="mod">
          <ac:chgData name="ghazala naaz" userId="3845f1178daa12ef" providerId="LiveId" clId="{0EA42FD2-8A25-4C84-BA56-4987BB609FA7}" dt="2022-02-03T04:59:05.448" v="365" actId="20577"/>
          <ac:spMkLst>
            <pc:docMk/>
            <pc:sldMk cId="0" sldId="851"/>
            <ac:spMk id="3" creationId="{00000000-0000-0000-0000-000000000000}"/>
          </ac:spMkLst>
        </pc:spChg>
      </pc:sldChg>
      <pc:sldChg chg="modSp mod">
        <pc:chgData name="ghazala naaz" userId="3845f1178daa12ef" providerId="LiveId" clId="{0EA42FD2-8A25-4C84-BA56-4987BB609FA7}" dt="2022-02-03T05:00:09.697" v="383" actId="20577"/>
        <pc:sldMkLst>
          <pc:docMk/>
          <pc:sldMk cId="0" sldId="852"/>
        </pc:sldMkLst>
        <pc:spChg chg="mod">
          <ac:chgData name="ghazala naaz" userId="3845f1178daa12ef" providerId="LiveId" clId="{0EA42FD2-8A25-4C84-BA56-4987BB609FA7}" dt="2022-02-03T05:00:09.697" v="383" actId="20577"/>
          <ac:spMkLst>
            <pc:docMk/>
            <pc:sldMk cId="0" sldId="852"/>
            <ac:spMk id="3" creationId="{00000000-0000-0000-0000-000000000000}"/>
          </ac:spMkLst>
        </pc:spChg>
      </pc:sldChg>
      <pc:sldChg chg="modSp mod">
        <pc:chgData name="ghazala naaz" userId="3845f1178daa12ef" providerId="LiveId" clId="{0EA42FD2-8A25-4C84-BA56-4987BB609FA7}" dt="2022-02-03T05:01:02.487" v="384" actId="20577"/>
        <pc:sldMkLst>
          <pc:docMk/>
          <pc:sldMk cId="0" sldId="856"/>
        </pc:sldMkLst>
        <pc:spChg chg="mod">
          <ac:chgData name="ghazala naaz" userId="3845f1178daa12ef" providerId="LiveId" clId="{0EA42FD2-8A25-4C84-BA56-4987BB609FA7}" dt="2022-02-03T05:01:02.487" v="384" actId="20577"/>
          <ac:spMkLst>
            <pc:docMk/>
            <pc:sldMk cId="0" sldId="856"/>
            <ac:spMk id="6" creationId="{00000000-0000-0000-0000-000000000000}"/>
          </ac:spMkLst>
        </pc:spChg>
      </pc:sldChg>
      <pc:sldChg chg="modSp mod">
        <pc:chgData name="ghazala naaz" userId="3845f1178daa12ef" providerId="LiveId" clId="{0EA42FD2-8A25-4C84-BA56-4987BB609FA7}" dt="2022-02-03T05:02:33.383" v="400" actId="313"/>
        <pc:sldMkLst>
          <pc:docMk/>
          <pc:sldMk cId="0" sldId="857"/>
        </pc:sldMkLst>
        <pc:spChg chg="mod">
          <ac:chgData name="ghazala naaz" userId="3845f1178daa12ef" providerId="LiveId" clId="{0EA42FD2-8A25-4C84-BA56-4987BB609FA7}" dt="2022-02-03T05:02:33.383" v="400" actId="313"/>
          <ac:spMkLst>
            <pc:docMk/>
            <pc:sldMk cId="0" sldId="857"/>
            <ac:spMk id="9"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2/22/2023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dirty="0"/>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2/22/2023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18</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20</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30</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35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40</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51</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62</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63</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103</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110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130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14</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15</a:t>
            </a:fld>
            <a:endParaRPr lang="en-US" dirty="0"/>
          </a:p>
        </p:txBody>
      </p:sp>
    </p:spTree>
    <p:extLst>
      <p:ext uri="{BB962C8B-B14F-4D97-AF65-F5344CB8AC3E}">
        <p14:creationId xmlns:p14="http://schemas.microsoft.com/office/powerpoint/2010/main" xmlns="" val="3155049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1E8B3D6-62DA-4294-BECD-9255A1570AAC}" type="datetime1">
              <a:rPr lang="en-US" smtClean="0"/>
              <a:t>2/22/2023</a:t>
            </a:fld>
            <a:endParaRPr lang="en-US" dirty="0"/>
          </a:p>
        </p:txBody>
      </p:sp>
      <p:sp>
        <p:nvSpPr>
          <p:cNvPr id="5" name="Footer Placeholder 4"/>
          <p:cNvSpPr>
            <a:spLocks noGrp="1"/>
          </p:cNvSpPr>
          <p:nvPr>
            <p:ph type="ftr" sz="quarter" idx="11"/>
          </p:nvPr>
        </p:nvSpPr>
        <p:spPr/>
        <p:txBody>
          <a:bodyPr/>
          <a:lstStyle/>
          <a:p>
            <a:r>
              <a:rPr lang="fr-FR" smtClean="0"/>
              <a:t>Unit 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363B57-E337-4732-8EBD-5F01E577B876}" type="datetime1">
              <a:rPr lang="en-US" smtClean="0"/>
              <a:t>2/22/2023</a:t>
            </a:fld>
            <a:endParaRPr lang="en-US" dirty="0"/>
          </a:p>
        </p:txBody>
      </p:sp>
      <p:sp>
        <p:nvSpPr>
          <p:cNvPr id="5" name="Footer Placeholder 4"/>
          <p:cNvSpPr>
            <a:spLocks noGrp="1"/>
          </p:cNvSpPr>
          <p:nvPr>
            <p:ph type="ftr" sz="quarter" idx="11"/>
          </p:nvPr>
        </p:nvSpPr>
        <p:spPr/>
        <p:txBody>
          <a:bodyPr/>
          <a:lstStyle/>
          <a:p>
            <a:r>
              <a:rPr lang="fr-FR" smtClean="0"/>
              <a:t>Unit 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8F2615-127D-42D5-B017-315C80710EB5}" type="datetime1">
              <a:rPr lang="en-US" smtClean="0"/>
              <a:t>2/22/2023</a:t>
            </a:fld>
            <a:endParaRPr lang="en-US" dirty="0"/>
          </a:p>
        </p:txBody>
      </p:sp>
      <p:sp>
        <p:nvSpPr>
          <p:cNvPr id="5" name="Footer Placeholder 4"/>
          <p:cNvSpPr>
            <a:spLocks noGrp="1"/>
          </p:cNvSpPr>
          <p:nvPr>
            <p:ph type="ftr" sz="quarter" idx="11"/>
          </p:nvPr>
        </p:nvSpPr>
        <p:spPr/>
        <p:txBody>
          <a:bodyPr/>
          <a:lstStyle/>
          <a:p>
            <a:r>
              <a:rPr lang="fr-FR" smtClean="0"/>
              <a:t>Unit 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28D1EA-FE44-4DFB-9958-95DDA6C024F9}" type="datetime1">
              <a:rPr lang="en-US" smtClean="0"/>
              <a:t>2/22/2023</a:t>
            </a:fld>
            <a:endParaRPr lang="en-US" dirty="0"/>
          </a:p>
        </p:txBody>
      </p:sp>
      <p:sp>
        <p:nvSpPr>
          <p:cNvPr id="5" name="Footer Placeholder 4"/>
          <p:cNvSpPr>
            <a:spLocks noGrp="1"/>
          </p:cNvSpPr>
          <p:nvPr>
            <p:ph type="ftr" sz="quarter" idx="11"/>
          </p:nvPr>
        </p:nvSpPr>
        <p:spPr/>
        <p:txBody>
          <a:bodyPr/>
          <a:lstStyle/>
          <a:p>
            <a:r>
              <a:rPr lang="en-US" smtClean="0"/>
              <a:t>Unit 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684DCD6-8E13-46DC-A2B8-4F78FBAC354C}" type="datetime1">
              <a:rPr lang="en-US" smtClean="0"/>
              <a:t>2/22/2023</a:t>
            </a:fld>
            <a:endParaRPr lang="en-US"/>
          </a:p>
        </p:txBody>
      </p:sp>
      <p:sp>
        <p:nvSpPr>
          <p:cNvPr id="5" name="Footer Placeholder 4"/>
          <p:cNvSpPr>
            <a:spLocks noGrp="1"/>
          </p:cNvSpPr>
          <p:nvPr>
            <p:ph type="ftr" sz="quarter" idx="11"/>
          </p:nvPr>
        </p:nvSpPr>
        <p:spPr/>
        <p:txBody>
          <a:bodyPr/>
          <a:lstStyle/>
          <a:p>
            <a:r>
              <a:rPr lang="fr-FR" smtClean="0"/>
              <a:t>Unit 1           </a:t>
            </a:r>
            <a:endParaRPr lang="en-US"/>
          </a:p>
        </p:txBody>
      </p:sp>
      <p:sp>
        <p:nvSpPr>
          <p:cNvPr id="6" name="Slide Number Placeholder 5"/>
          <p:cNvSpPr>
            <a:spLocks noGrp="1"/>
          </p:cNvSpPr>
          <p:nvPr>
            <p:ph type="sldNum" sz="quarter" idx="12"/>
          </p:nvPr>
        </p:nvSpPr>
        <p:spPr/>
        <p:txBody>
          <a:bodyPr/>
          <a:lstStyle/>
          <a:p>
            <a:fld id="{F02097D6-A9CA-476C-BE2E-961CD455291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CF93C-C254-4162-A842-0FC041B2CF4D}" type="datetime1">
              <a:rPr lang="en-US" smtClean="0"/>
              <a:t>2/22/2023</a:t>
            </a:fld>
            <a:endParaRPr lang="en-US"/>
          </a:p>
        </p:txBody>
      </p:sp>
      <p:sp>
        <p:nvSpPr>
          <p:cNvPr id="5" name="Footer Placeholder 4"/>
          <p:cNvSpPr>
            <a:spLocks noGrp="1"/>
          </p:cNvSpPr>
          <p:nvPr>
            <p:ph type="ftr" sz="quarter" idx="11"/>
          </p:nvPr>
        </p:nvSpPr>
        <p:spPr/>
        <p:txBody>
          <a:bodyPr/>
          <a:lstStyle/>
          <a:p>
            <a:r>
              <a:rPr lang="fr-FR" smtClean="0"/>
              <a:t>Unit 1           </a:t>
            </a:r>
            <a:endParaRPr lang="en-US"/>
          </a:p>
        </p:txBody>
      </p:sp>
      <p:sp>
        <p:nvSpPr>
          <p:cNvPr id="6" name="Slide Number Placeholder 5"/>
          <p:cNvSpPr>
            <a:spLocks noGrp="1"/>
          </p:cNvSpPr>
          <p:nvPr>
            <p:ph type="sldNum" sz="quarter" idx="12"/>
          </p:nvPr>
        </p:nvSpPr>
        <p:spPr/>
        <p:txBody>
          <a:bodyPr/>
          <a:lstStyle/>
          <a:p>
            <a:fld id="{F02097D6-A9CA-476C-BE2E-961CD455291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AD9A43-C527-4116-B9F9-ADCF89F18319}" type="datetime1">
              <a:rPr lang="en-US" smtClean="0"/>
              <a:t>2/22/2023</a:t>
            </a:fld>
            <a:endParaRPr lang="en-US"/>
          </a:p>
        </p:txBody>
      </p:sp>
      <p:sp>
        <p:nvSpPr>
          <p:cNvPr id="5" name="Footer Placeholder 4"/>
          <p:cNvSpPr>
            <a:spLocks noGrp="1"/>
          </p:cNvSpPr>
          <p:nvPr>
            <p:ph type="ftr" sz="quarter" idx="11"/>
          </p:nvPr>
        </p:nvSpPr>
        <p:spPr/>
        <p:txBody>
          <a:bodyPr/>
          <a:lstStyle/>
          <a:p>
            <a:r>
              <a:rPr lang="fr-FR" smtClean="0"/>
              <a:t>Unit 1           </a:t>
            </a:r>
            <a:endParaRPr lang="en-US"/>
          </a:p>
        </p:txBody>
      </p:sp>
      <p:sp>
        <p:nvSpPr>
          <p:cNvPr id="6" name="Slide Number Placeholder 5"/>
          <p:cNvSpPr>
            <a:spLocks noGrp="1"/>
          </p:cNvSpPr>
          <p:nvPr>
            <p:ph type="sldNum" sz="quarter" idx="12"/>
          </p:nvPr>
        </p:nvSpPr>
        <p:spPr/>
        <p:txBody>
          <a:bodyPr/>
          <a:lstStyle/>
          <a:p>
            <a:fld id="{F02097D6-A9CA-476C-BE2E-961CD455291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F4BFEC1-0441-4BE6-B18B-FEC0B73BDA12}" type="datetime1">
              <a:rPr lang="en-US" smtClean="0"/>
              <a:t>2/22/2023</a:t>
            </a:fld>
            <a:endParaRPr lang="en-US"/>
          </a:p>
        </p:txBody>
      </p:sp>
      <p:sp>
        <p:nvSpPr>
          <p:cNvPr id="6" name="Footer Placeholder 5"/>
          <p:cNvSpPr>
            <a:spLocks noGrp="1"/>
          </p:cNvSpPr>
          <p:nvPr>
            <p:ph type="ftr" sz="quarter" idx="11"/>
          </p:nvPr>
        </p:nvSpPr>
        <p:spPr/>
        <p:txBody>
          <a:bodyPr/>
          <a:lstStyle/>
          <a:p>
            <a:r>
              <a:rPr lang="fr-FR" smtClean="0"/>
              <a:t>Unit 1           </a:t>
            </a:r>
            <a:endParaRPr lang="en-US"/>
          </a:p>
        </p:txBody>
      </p:sp>
      <p:sp>
        <p:nvSpPr>
          <p:cNvPr id="7" name="Slide Number Placeholder 6"/>
          <p:cNvSpPr>
            <a:spLocks noGrp="1"/>
          </p:cNvSpPr>
          <p:nvPr>
            <p:ph type="sldNum" sz="quarter" idx="12"/>
          </p:nvPr>
        </p:nvSpPr>
        <p:spPr/>
        <p:txBody>
          <a:bodyPr/>
          <a:lstStyle/>
          <a:p>
            <a:fld id="{F02097D6-A9CA-476C-BE2E-961CD455291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8B8024-DC68-47D7-9B91-C76DE113526A}" type="datetime1">
              <a:rPr lang="en-US" smtClean="0"/>
              <a:t>2/22/2023</a:t>
            </a:fld>
            <a:endParaRPr lang="en-US"/>
          </a:p>
        </p:txBody>
      </p:sp>
      <p:sp>
        <p:nvSpPr>
          <p:cNvPr id="8" name="Footer Placeholder 7"/>
          <p:cNvSpPr>
            <a:spLocks noGrp="1"/>
          </p:cNvSpPr>
          <p:nvPr>
            <p:ph type="ftr" sz="quarter" idx="11"/>
          </p:nvPr>
        </p:nvSpPr>
        <p:spPr/>
        <p:txBody>
          <a:bodyPr/>
          <a:lstStyle/>
          <a:p>
            <a:r>
              <a:rPr lang="fr-FR" smtClean="0"/>
              <a:t>Unit 1           </a:t>
            </a:r>
            <a:endParaRPr lang="en-US"/>
          </a:p>
        </p:txBody>
      </p:sp>
      <p:sp>
        <p:nvSpPr>
          <p:cNvPr id="9" name="Slide Number Placeholder 8"/>
          <p:cNvSpPr>
            <a:spLocks noGrp="1"/>
          </p:cNvSpPr>
          <p:nvPr>
            <p:ph type="sldNum" sz="quarter" idx="12"/>
          </p:nvPr>
        </p:nvSpPr>
        <p:spPr/>
        <p:txBody>
          <a:bodyPr/>
          <a:lstStyle/>
          <a:p>
            <a:fld id="{F02097D6-A9CA-476C-BE2E-961CD455291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D721CB-3E98-4010-B21E-6F50F2F825D8}" type="datetime1">
              <a:rPr lang="en-US" smtClean="0"/>
              <a:t>2/22/2023</a:t>
            </a:fld>
            <a:endParaRPr lang="en-US"/>
          </a:p>
        </p:txBody>
      </p:sp>
      <p:sp>
        <p:nvSpPr>
          <p:cNvPr id="4" name="Footer Placeholder 3"/>
          <p:cNvSpPr>
            <a:spLocks noGrp="1"/>
          </p:cNvSpPr>
          <p:nvPr>
            <p:ph type="ftr" sz="quarter" idx="11"/>
          </p:nvPr>
        </p:nvSpPr>
        <p:spPr/>
        <p:txBody>
          <a:bodyPr/>
          <a:lstStyle/>
          <a:p>
            <a:r>
              <a:rPr lang="fr-FR" smtClean="0"/>
              <a:t>Unit 1           </a:t>
            </a:r>
            <a:endParaRPr lang="en-US"/>
          </a:p>
        </p:txBody>
      </p:sp>
      <p:sp>
        <p:nvSpPr>
          <p:cNvPr id="5" name="Slide Number Placeholder 4"/>
          <p:cNvSpPr>
            <a:spLocks noGrp="1"/>
          </p:cNvSpPr>
          <p:nvPr>
            <p:ph type="sldNum" sz="quarter" idx="12"/>
          </p:nvPr>
        </p:nvSpPr>
        <p:spPr/>
        <p:txBody>
          <a:bodyPr/>
          <a:lstStyle/>
          <a:p>
            <a:fld id="{F02097D6-A9CA-476C-BE2E-961CD455291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937F3B-6615-4BDC-BBE1-66835E8F763C}" type="datetime1">
              <a:rPr lang="en-US" smtClean="0"/>
              <a:t>2/22/2023</a:t>
            </a:fld>
            <a:endParaRPr lang="en-US"/>
          </a:p>
        </p:txBody>
      </p:sp>
      <p:sp>
        <p:nvSpPr>
          <p:cNvPr id="3" name="Footer Placeholder 2"/>
          <p:cNvSpPr>
            <a:spLocks noGrp="1"/>
          </p:cNvSpPr>
          <p:nvPr>
            <p:ph type="ftr" sz="quarter" idx="11"/>
          </p:nvPr>
        </p:nvSpPr>
        <p:spPr/>
        <p:txBody>
          <a:bodyPr/>
          <a:lstStyle/>
          <a:p>
            <a:r>
              <a:rPr lang="fr-FR" smtClean="0"/>
              <a:t>Unit 1           </a:t>
            </a:r>
            <a:endParaRPr lang="en-US"/>
          </a:p>
        </p:txBody>
      </p:sp>
      <p:sp>
        <p:nvSpPr>
          <p:cNvPr id="4" name="Slide Number Placeholder 3"/>
          <p:cNvSpPr>
            <a:spLocks noGrp="1"/>
          </p:cNvSpPr>
          <p:nvPr>
            <p:ph type="sldNum" sz="quarter" idx="12"/>
          </p:nvPr>
        </p:nvSpPr>
        <p:spPr/>
        <p:txBody>
          <a:bodyPr/>
          <a:lstStyle/>
          <a:p>
            <a:fld id="{F02097D6-A9CA-476C-BE2E-961CD455291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091392-ECD9-49F1-96A8-BE0651C30151}" type="datetime1">
              <a:rPr lang="en-US" smtClean="0"/>
              <a:t>2/22/2023</a:t>
            </a:fld>
            <a:endParaRPr lang="en-US" dirty="0"/>
          </a:p>
        </p:txBody>
      </p:sp>
      <p:sp>
        <p:nvSpPr>
          <p:cNvPr id="5" name="Footer Placeholder 4"/>
          <p:cNvSpPr>
            <a:spLocks noGrp="1"/>
          </p:cNvSpPr>
          <p:nvPr>
            <p:ph type="ftr" sz="quarter" idx="11"/>
          </p:nvPr>
        </p:nvSpPr>
        <p:spPr/>
        <p:txBody>
          <a:bodyPr/>
          <a:lstStyle/>
          <a:p>
            <a:r>
              <a:rPr lang="fr-FR" smtClean="0"/>
              <a:t>Unit 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3BBFD5-DBE3-4579-8587-949B3C5174B8}" type="datetime1">
              <a:rPr lang="en-US" smtClean="0"/>
              <a:t>2/22/2023</a:t>
            </a:fld>
            <a:endParaRPr lang="en-US"/>
          </a:p>
        </p:txBody>
      </p:sp>
      <p:sp>
        <p:nvSpPr>
          <p:cNvPr id="6" name="Footer Placeholder 5"/>
          <p:cNvSpPr>
            <a:spLocks noGrp="1"/>
          </p:cNvSpPr>
          <p:nvPr>
            <p:ph type="ftr" sz="quarter" idx="11"/>
          </p:nvPr>
        </p:nvSpPr>
        <p:spPr/>
        <p:txBody>
          <a:bodyPr/>
          <a:lstStyle/>
          <a:p>
            <a:r>
              <a:rPr lang="fr-FR" smtClean="0"/>
              <a:t>Unit 1           </a:t>
            </a:r>
            <a:endParaRPr lang="en-US"/>
          </a:p>
        </p:txBody>
      </p:sp>
      <p:sp>
        <p:nvSpPr>
          <p:cNvPr id="7" name="Slide Number Placeholder 6"/>
          <p:cNvSpPr>
            <a:spLocks noGrp="1"/>
          </p:cNvSpPr>
          <p:nvPr>
            <p:ph type="sldNum" sz="quarter" idx="12"/>
          </p:nvPr>
        </p:nvSpPr>
        <p:spPr/>
        <p:txBody>
          <a:bodyPr/>
          <a:lstStyle/>
          <a:p>
            <a:fld id="{F02097D6-A9CA-476C-BE2E-961CD455291B}"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35890F-5227-4E95-9EF0-54EFFECC1854}" type="datetime1">
              <a:rPr lang="en-US" smtClean="0"/>
              <a:t>2/22/2023</a:t>
            </a:fld>
            <a:endParaRPr lang="en-US"/>
          </a:p>
        </p:txBody>
      </p:sp>
      <p:sp>
        <p:nvSpPr>
          <p:cNvPr id="6" name="Footer Placeholder 5"/>
          <p:cNvSpPr>
            <a:spLocks noGrp="1"/>
          </p:cNvSpPr>
          <p:nvPr>
            <p:ph type="ftr" sz="quarter" idx="11"/>
          </p:nvPr>
        </p:nvSpPr>
        <p:spPr/>
        <p:txBody>
          <a:bodyPr/>
          <a:lstStyle/>
          <a:p>
            <a:r>
              <a:rPr lang="fr-FR" smtClean="0"/>
              <a:t>Unit 1           </a:t>
            </a:r>
            <a:endParaRPr lang="en-US"/>
          </a:p>
        </p:txBody>
      </p:sp>
      <p:sp>
        <p:nvSpPr>
          <p:cNvPr id="7" name="Slide Number Placeholder 6"/>
          <p:cNvSpPr>
            <a:spLocks noGrp="1"/>
          </p:cNvSpPr>
          <p:nvPr>
            <p:ph type="sldNum" sz="quarter" idx="12"/>
          </p:nvPr>
        </p:nvSpPr>
        <p:spPr/>
        <p:txBody>
          <a:bodyPr/>
          <a:lstStyle/>
          <a:p>
            <a:fld id="{F02097D6-A9CA-476C-BE2E-961CD455291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7B56AA-8F14-49C0-8FC2-D1E1A5BE8A91}" type="datetime1">
              <a:rPr lang="en-US" smtClean="0"/>
              <a:t>2/22/2023</a:t>
            </a:fld>
            <a:endParaRPr lang="en-US"/>
          </a:p>
        </p:txBody>
      </p:sp>
      <p:sp>
        <p:nvSpPr>
          <p:cNvPr id="5" name="Footer Placeholder 4"/>
          <p:cNvSpPr>
            <a:spLocks noGrp="1"/>
          </p:cNvSpPr>
          <p:nvPr>
            <p:ph type="ftr" sz="quarter" idx="11"/>
          </p:nvPr>
        </p:nvSpPr>
        <p:spPr/>
        <p:txBody>
          <a:bodyPr/>
          <a:lstStyle/>
          <a:p>
            <a:r>
              <a:rPr lang="fr-FR" smtClean="0"/>
              <a:t>Unit 1           </a:t>
            </a:r>
            <a:endParaRPr lang="en-US"/>
          </a:p>
        </p:txBody>
      </p:sp>
      <p:sp>
        <p:nvSpPr>
          <p:cNvPr id="6" name="Slide Number Placeholder 5"/>
          <p:cNvSpPr>
            <a:spLocks noGrp="1"/>
          </p:cNvSpPr>
          <p:nvPr>
            <p:ph type="sldNum" sz="quarter" idx="12"/>
          </p:nvPr>
        </p:nvSpPr>
        <p:spPr/>
        <p:txBody>
          <a:bodyPr/>
          <a:lstStyle/>
          <a:p>
            <a:fld id="{F02097D6-A9CA-476C-BE2E-961CD455291B}"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93FDAF-D148-4094-986C-8E72238CF1A7}" type="datetime1">
              <a:rPr lang="en-US" smtClean="0"/>
              <a:t>2/22/2023</a:t>
            </a:fld>
            <a:endParaRPr lang="en-US"/>
          </a:p>
        </p:txBody>
      </p:sp>
      <p:sp>
        <p:nvSpPr>
          <p:cNvPr id="5" name="Footer Placeholder 4"/>
          <p:cNvSpPr>
            <a:spLocks noGrp="1"/>
          </p:cNvSpPr>
          <p:nvPr>
            <p:ph type="ftr" sz="quarter" idx="11"/>
          </p:nvPr>
        </p:nvSpPr>
        <p:spPr/>
        <p:txBody>
          <a:bodyPr/>
          <a:lstStyle/>
          <a:p>
            <a:r>
              <a:rPr lang="fr-FR" smtClean="0"/>
              <a:t>Unit 1           </a:t>
            </a:r>
            <a:endParaRPr lang="en-US"/>
          </a:p>
        </p:txBody>
      </p:sp>
      <p:sp>
        <p:nvSpPr>
          <p:cNvPr id="6" name="Slide Number Placeholder 5"/>
          <p:cNvSpPr>
            <a:spLocks noGrp="1"/>
          </p:cNvSpPr>
          <p:nvPr>
            <p:ph type="sldNum" sz="quarter" idx="12"/>
          </p:nvPr>
        </p:nvSpPr>
        <p:spPr/>
        <p:txBody>
          <a:bodyPr/>
          <a:lstStyle/>
          <a:p>
            <a:fld id="{F02097D6-A9CA-476C-BE2E-961CD455291B}"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2BF44E-8B61-4832-83B9-77F2F4CE1DFA}" type="datetime1">
              <a:rPr lang="en-US" smtClean="0"/>
              <a:t>2/22/2023</a:t>
            </a:fld>
            <a:endParaRPr lang="en-US"/>
          </a:p>
        </p:txBody>
      </p:sp>
      <p:sp>
        <p:nvSpPr>
          <p:cNvPr id="4" name="Footer Placeholder 3"/>
          <p:cNvSpPr>
            <a:spLocks noGrp="1"/>
          </p:cNvSpPr>
          <p:nvPr>
            <p:ph type="ftr" sz="quarter" idx="11"/>
          </p:nvPr>
        </p:nvSpPr>
        <p:spPr/>
        <p:txBody>
          <a:bodyPr/>
          <a:lstStyle/>
          <a:p>
            <a:r>
              <a:rPr lang="fr-FR" smtClean="0"/>
              <a:t>Unit 1           </a:t>
            </a:r>
            <a:endParaRPr lang="en-US" dirty="0"/>
          </a:p>
        </p:txBody>
      </p:sp>
      <p:sp>
        <p:nvSpPr>
          <p:cNvPr id="5" name="Slide Number Placeholder 4"/>
          <p:cNvSpPr>
            <a:spLocks noGrp="1"/>
          </p:cNvSpPr>
          <p:nvPr>
            <p:ph type="sldNum" sz="quarter" idx="12"/>
          </p:nvPr>
        </p:nvSpPr>
        <p:spPr/>
        <p:txBody>
          <a:bodyPr/>
          <a:lstStyle/>
          <a:p>
            <a:fld id="{F02097D6-A9CA-476C-BE2E-961CD455291B}"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FFB8768-A11E-4CDC-AE70-96F9FB375748}" type="datetime1">
              <a:rPr lang="en-US" smtClean="0"/>
              <a:t>2/22/2023</a:t>
            </a:fld>
            <a:endParaRPr lang="en-US"/>
          </a:p>
        </p:txBody>
      </p:sp>
      <p:sp>
        <p:nvSpPr>
          <p:cNvPr id="5" name="Footer Placeholder 4"/>
          <p:cNvSpPr>
            <a:spLocks noGrp="1"/>
          </p:cNvSpPr>
          <p:nvPr>
            <p:ph type="ftr" sz="quarter" idx="11"/>
          </p:nvPr>
        </p:nvSpPr>
        <p:spPr/>
        <p:txBody>
          <a:bodyPr/>
          <a:lstStyle/>
          <a:p>
            <a:r>
              <a:rPr lang="fr-FR" smtClean="0"/>
              <a:t>Unit 1           </a:t>
            </a:r>
            <a:endParaRPr lang="en-US"/>
          </a:p>
        </p:txBody>
      </p:sp>
      <p:sp>
        <p:nvSpPr>
          <p:cNvPr id="6" name="Slide Number Placeholder 5"/>
          <p:cNvSpPr>
            <a:spLocks noGrp="1"/>
          </p:cNvSpPr>
          <p:nvPr>
            <p:ph type="sldNum" sz="quarter" idx="12"/>
          </p:nvPr>
        </p:nvSpPr>
        <p:spPr/>
        <p:txBody>
          <a:bodyPr/>
          <a:lstStyle/>
          <a:p>
            <a:fld id="{74816B56-D1E1-48B8-AE1E-2865CEB48EA8}"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6006C8-C0EA-44FB-8022-6A748E0C4F87}" type="datetime1">
              <a:rPr lang="en-US" smtClean="0"/>
              <a:t>2/22/2023</a:t>
            </a:fld>
            <a:endParaRPr lang="en-US"/>
          </a:p>
        </p:txBody>
      </p:sp>
      <p:sp>
        <p:nvSpPr>
          <p:cNvPr id="5" name="Footer Placeholder 4"/>
          <p:cNvSpPr>
            <a:spLocks noGrp="1"/>
          </p:cNvSpPr>
          <p:nvPr>
            <p:ph type="ftr" sz="quarter" idx="11"/>
          </p:nvPr>
        </p:nvSpPr>
        <p:spPr/>
        <p:txBody>
          <a:bodyPr/>
          <a:lstStyle/>
          <a:p>
            <a:r>
              <a:rPr lang="fr-FR" smtClean="0"/>
              <a:t>Unit 1           </a:t>
            </a:r>
            <a:endParaRPr lang="en-US"/>
          </a:p>
        </p:txBody>
      </p:sp>
      <p:sp>
        <p:nvSpPr>
          <p:cNvPr id="6" name="Slide Number Placeholder 5"/>
          <p:cNvSpPr>
            <a:spLocks noGrp="1"/>
          </p:cNvSpPr>
          <p:nvPr>
            <p:ph type="sldNum" sz="quarter" idx="12"/>
          </p:nvPr>
        </p:nvSpPr>
        <p:spPr/>
        <p:txBody>
          <a:bodyPr/>
          <a:lstStyle/>
          <a:p>
            <a:fld id="{74816B56-D1E1-48B8-AE1E-2865CEB48EA8}"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CBC67E-BE49-4D38-8E5E-F4AC87F1A29B}" type="datetime1">
              <a:rPr lang="en-US" smtClean="0"/>
              <a:t>2/22/2023</a:t>
            </a:fld>
            <a:endParaRPr lang="en-US"/>
          </a:p>
        </p:txBody>
      </p:sp>
      <p:sp>
        <p:nvSpPr>
          <p:cNvPr id="5" name="Footer Placeholder 4"/>
          <p:cNvSpPr>
            <a:spLocks noGrp="1"/>
          </p:cNvSpPr>
          <p:nvPr>
            <p:ph type="ftr" sz="quarter" idx="11"/>
          </p:nvPr>
        </p:nvSpPr>
        <p:spPr/>
        <p:txBody>
          <a:bodyPr/>
          <a:lstStyle/>
          <a:p>
            <a:r>
              <a:rPr lang="fr-FR" smtClean="0"/>
              <a:t>Unit 1           </a:t>
            </a:r>
            <a:endParaRPr lang="en-US"/>
          </a:p>
        </p:txBody>
      </p:sp>
      <p:sp>
        <p:nvSpPr>
          <p:cNvPr id="6" name="Slide Number Placeholder 5"/>
          <p:cNvSpPr>
            <a:spLocks noGrp="1"/>
          </p:cNvSpPr>
          <p:nvPr>
            <p:ph type="sldNum" sz="quarter" idx="12"/>
          </p:nvPr>
        </p:nvSpPr>
        <p:spPr/>
        <p:txBody>
          <a:bodyPr/>
          <a:lstStyle/>
          <a:p>
            <a:fld id="{74816B56-D1E1-48B8-AE1E-2865CEB48EA8}"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DB9F47-F4AD-4C93-AC6D-232D007AAC9C}" type="datetime1">
              <a:rPr lang="en-US" smtClean="0"/>
              <a:t>2/22/2023</a:t>
            </a:fld>
            <a:endParaRPr lang="en-US"/>
          </a:p>
        </p:txBody>
      </p:sp>
      <p:sp>
        <p:nvSpPr>
          <p:cNvPr id="6" name="Footer Placeholder 5"/>
          <p:cNvSpPr>
            <a:spLocks noGrp="1"/>
          </p:cNvSpPr>
          <p:nvPr>
            <p:ph type="ftr" sz="quarter" idx="11"/>
          </p:nvPr>
        </p:nvSpPr>
        <p:spPr/>
        <p:txBody>
          <a:bodyPr/>
          <a:lstStyle/>
          <a:p>
            <a:r>
              <a:rPr lang="fr-FR" smtClean="0"/>
              <a:t>Unit 1           </a:t>
            </a:r>
            <a:endParaRPr lang="en-US"/>
          </a:p>
        </p:txBody>
      </p:sp>
      <p:sp>
        <p:nvSpPr>
          <p:cNvPr id="7" name="Slide Number Placeholder 6"/>
          <p:cNvSpPr>
            <a:spLocks noGrp="1"/>
          </p:cNvSpPr>
          <p:nvPr>
            <p:ph type="sldNum" sz="quarter" idx="12"/>
          </p:nvPr>
        </p:nvSpPr>
        <p:spPr/>
        <p:txBody>
          <a:bodyPr/>
          <a:lstStyle/>
          <a:p>
            <a:fld id="{74816B56-D1E1-48B8-AE1E-2865CEB48EA8}"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B442D7-C97C-4979-8C98-963F8C25773E}" type="datetime1">
              <a:rPr lang="en-US" smtClean="0"/>
              <a:t>2/22/2023</a:t>
            </a:fld>
            <a:endParaRPr lang="en-US"/>
          </a:p>
        </p:txBody>
      </p:sp>
      <p:sp>
        <p:nvSpPr>
          <p:cNvPr id="8" name="Footer Placeholder 7"/>
          <p:cNvSpPr>
            <a:spLocks noGrp="1"/>
          </p:cNvSpPr>
          <p:nvPr>
            <p:ph type="ftr" sz="quarter" idx="11"/>
          </p:nvPr>
        </p:nvSpPr>
        <p:spPr/>
        <p:txBody>
          <a:bodyPr/>
          <a:lstStyle/>
          <a:p>
            <a:r>
              <a:rPr lang="fr-FR" smtClean="0"/>
              <a:t>Unit 1           </a:t>
            </a:r>
            <a:endParaRPr lang="en-US"/>
          </a:p>
        </p:txBody>
      </p:sp>
      <p:sp>
        <p:nvSpPr>
          <p:cNvPr id="9" name="Slide Number Placeholder 8"/>
          <p:cNvSpPr>
            <a:spLocks noGrp="1"/>
          </p:cNvSpPr>
          <p:nvPr>
            <p:ph type="sldNum" sz="quarter" idx="12"/>
          </p:nvPr>
        </p:nvSpPr>
        <p:spPr/>
        <p:txBody>
          <a:bodyPr/>
          <a:lstStyle/>
          <a:p>
            <a:fld id="{74816B56-D1E1-48B8-AE1E-2865CEB48EA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027189-2148-4CC9-995A-D45847F5F009}" type="datetime1">
              <a:rPr lang="en-US" smtClean="0"/>
              <a:t>2/22/2023</a:t>
            </a:fld>
            <a:endParaRPr lang="en-US" dirty="0"/>
          </a:p>
        </p:txBody>
      </p:sp>
      <p:sp>
        <p:nvSpPr>
          <p:cNvPr id="5" name="Footer Placeholder 4"/>
          <p:cNvSpPr>
            <a:spLocks noGrp="1"/>
          </p:cNvSpPr>
          <p:nvPr>
            <p:ph type="ftr" sz="quarter" idx="11"/>
          </p:nvPr>
        </p:nvSpPr>
        <p:spPr/>
        <p:txBody>
          <a:bodyPr/>
          <a:lstStyle/>
          <a:p>
            <a:r>
              <a:rPr lang="fr-FR" smtClean="0"/>
              <a:t>Unit 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9686991-DEB1-4E67-AE4F-0F8C40C28D03}" type="datetime1">
              <a:rPr lang="en-US" smtClean="0"/>
              <a:t>2/22/2023</a:t>
            </a:fld>
            <a:endParaRPr lang="en-US"/>
          </a:p>
        </p:txBody>
      </p:sp>
      <p:sp>
        <p:nvSpPr>
          <p:cNvPr id="4" name="Footer Placeholder 3"/>
          <p:cNvSpPr>
            <a:spLocks noGrp="1"/>
          </p:cNvSpPr>
          <p:nvPr>
            <p:ph type="ftr" sz="quarter" idx="11"/>
          </p:nvPr>
        </p:nvSpPr>
        <p:spPr/>
        <p:txBody>
          <a:bodyPr/>
          <a:lstStyle/>
          <a:p>
            <a:r>
              <a:rPr lang="fr-FR" smtClean="0"/>
              <a:t>Unit 1           </a:t>
            </a:r>
            <a:endParaRPr lang="en-US"/>
          </a:p>
        </p:txBody>
      </p:sp>
      <p:sp>
        <p:nvSpPr>
          <p:cNvPr id="5" name="Slide Number Placeholder 4"/>
          <p:cNvSpPr>
            <a:spLocks noGrp="1"/>
          </p:cNvSpPr>
          <p:nvPr>
            <p:ph type="sldNum" sz="quarter" idx="12"/>
          </p:nvPr>
        </p:nvSpPr>
        <p:spPr/>
        <p:txBody>
          <a:bodyPr/>
          <a:lstStyle/>
          <a:p>
            <a:fld id="{74816B56-D1E1-48B8-AE1E-2865CEB48EA8}"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18F45-F56F-49CB-86D2-1C7802570EA8}" type="datetime1">
              <a:rPr lang="en-US" smtClean="0"/>
              <a:t>2/22/2023</a:t>
            </a:fld>
            <a:endParaRPr lang="en-US"/>
          </a:p>
        </p:txBody>
      </p:sp>
      <p:sp>
        <p:nvSpPr>
          <p:cNvPr id="3" name="Footer Placeholder 2"/>
          <p:cNvSpPr>
            <a:spLocks noGrp="1"/>
          </p:cNvSpPr>
          <p:nvPr>
            <p:ph type="ftr" sz="quarter" idx="11"/>
          </p:nvPr>
        </p:nvSpPr>
        <p:spPr/>
        <p:txBody>
          <a:bodyPr/>
          <a:lstStyle/>
          <a:p>
            <a:r>
              <a:rPr lang="fr-FR" smtClean="0"/>
              <a:t>Unit 1           </a:t>
            </a:r>
            <a:endParaRPr lang="en-US"/>
          </a:p>
        </p:txBody>
      </p:sp>
      <p:sp>
        <p:nvSpPr>
          <p:cNvPr id="4" name="Slide Number Placeholder 3"/>
          <p:cNvSpPr>
            <a:spLocks noGrp="1"/>
          </p:cNvSpPr>
          <p:nvPr>
            <p:ph type="sldNum" sz="quarter" idx="12"/>
          </p:nvPr>
        </p:nvSpPr>
        <p:spPr/>
        <p:txBody>
          <a:bodyPr/>
          <a:lstStyle/>
          <a:p>
            <a:fld id="{74816B56-D1E1-48B8-AE1E-2865CEB48EA8}"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220340-DA13-4BBB-AB4C-08D752424DFF}" type="datetime1">
              <a:rPr lang="en-US" smtClean="0"/>
              <a:t>2/22/2023</a:t>
            </a:fld>
            <a:endParaRPr lang="en-US"/>
          </a:p>
        </p:txBody>
      </p:sp>
      <p:sp>
        <p:nvSpPr>
          <p:cNvPr id="6" name="Footer Placeholder 5"/>
          <p:cNvSpPr>
            <a:spLocks noGrp="1"/>
          </p:cNvSpPr>
          <p:nvPr>
            <p:ph type="ftr" sz="quarter" idx="11"/>
          </p:nvPr>
        </p:nvSpPr>
        <p:spPr/>
        <p:txBody>
          <a:bodyPr/>
          <a:lstStyle/>
          <a:p>
            <a:r>
              <a:rPr lang="fr-FR" smtClean="0"/>
              <a:t>Unit 1           </a:t>
            </a:r>
            <a:endParaRPr lang="en-US"/>
          </a:p>
        </p:txBody>
      </p:sp>
      <p:sp>
        <p:nvSpPr>
          <p:cNvPr id="7" name="Slide Number Placeholder 6"/>
          <p:cNvSpPr>
            <a:spLocks noGrp="1"/>
          </p:cNvSpPr>
          <p:nvPr>
            <p:ph type="sldNum" sz="quarter" idx="12"/>
          </p:nvPr>
        </p:nvSpPr>
        <p:spPr/>
        <p:txBody>
          <a:bodyPr/>
          <a:lstStyle/>
          <a:p>
            <a:fld id="{74816B56-D1E1-48B8-AE1E-2865CEB48EA8}"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AC4EDB-7ACF-4D60-A8D6-4C594E437BAB}" type="datetime1">
              <a:rPr lang="en-US" smtClean="0"/>
              <a:t>2/22/2023</a:t>
            </a:fld>
            <a:endParaRPr lang="en-US"/>
          </a:p>
        </p:txBody>
      </p:sp>
      <p:sp>
        <p:nvSpPr>
          <p:cNvPr id="6" name="Footer Placeholder 5"/>
          <p:cNvSpPr>
            <a:spLocks noGrp="1"/>
          </p:cNvSpPr>
          <p:nvPr>
            <p:ph type="ftr" sz="quarter" idx="11"/>
          </p:nvPr>
        </p:nvSpPr>
        <p:spPr/>
        <p:txBody>
          <a:bodyPr/>
          <a:lstStyle/>
          <a:p>
            <a:r>
              <a:rPr lang="fr-FR" smtClean="0"/>
              <a:t>Unit 1           </a:t>
            </a:r>
            <a:endParaRPr lang="en-US"/>
          </a:p>
        </p:txBody>
      </p:sp>
      <p:sp>
        <p:nvSpPr>
          <p:cNvPr id="7" name="Slide Number Placeholder 6"/>
          <p:cNvSpPr>
            <a:spLocks noGrp="1"/>
          </p:cNvSpPr>
          <p:nvPr>
            <p:ph type="sldNum" sz="quarter" idx="12"/>
          </p:nvPr>
        </p:nvSpPr>
        <p:spPr/>
        <p:txBody>
          <a:bodyPr/>
          <a:lstStyle/>
          <a:p>
            <a:fld id="{74816B56-D1E1-48B8-AE1E-2865CEB48EA8}" type="slidenum">
              <a:rPr lang="en-US" smtClean="0"/>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960724-D53F-4CBA-8618-D66F4EE48283}" type="datetime1">
              <a:rPr lang="en-US" smtClean="0"/>
              <a:t>2/22/2023</a:t>
            </a:fld>
            <a:endParaRPr lang="en-US"/>
          </a:p>
        </p:txBody>
      </p:sp>
      <p:sp>
        <p:nvSpPr>
          <p:cNvPr id="5" name="Footer Placeholder 4"/>
          <p:cNvSpPr>
            <a:spLocks noGrp="1"/>
          </p:cNvSpPr>
          <p:nvPr>
            <p:ph type="ftr" sz="quarter" idx="11"/>
          </p:nvPr>
        </p:nvSpPr>
        <p:spPr/>
        <p:txBody>
          <a:bodyPr/>
          <a:lstStyle/>
          <a:p>
            <a:r>
              <a:rPr lang="fr-FR" smtClean="0"/>
              <a:t>Unit 1           </a:t>
            </a:r>
            <a:endParaRPr lang="en-US"/>
          </a:p>
        </p:txBody>
      </p:sp>
      <p:sp>
        <p:nvSpPr>
          <p:cNvPr id="6" name="Slide Number Placeholder 5"/>
          <p:cNvSpPr>
            <a:spLocks noGrp="1"/>
          </p:cNvSpPr>
          <p:nvPr>
            <p:ph type="sldNum" sz="quarter" idx="12"/>
          </p:nvPr>
        </p:nvSpPr>
        <p:spPr/>
        <p:txBody>
          <a:bodyPr/>
          <a:lstStyle/>
          <a:p>
            <a:fld id="{74816B56-D1E1-48B8-AE1E-2865CEB48EA8}" type="slidenum">
              <a:rPr lang="en-US" smtClean="0"/>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B92CBB-60E1-4AF4-BE4D-F147AE50E76D}" type="datetime1">
              <a:rPr lang="en-US" smtClean="0"/>
              <a:t>2/22/2023</a:t>
            </a:fld>
            <a:endParaRPr lang="en-US"/>
          </a:p>
        </p:txBody>
      </p:sp>
      <p:sp>
        <p:nvSpPr>
          <p:cNvPr id="5" name="Footer Placeholder 4"/>
          <p:cNvSpPr>
            <a:spLocks noGrp="1"/>
          </p:cNvSpPr>
          <p:nvPr>
            <p:ph type="ftr" sz="quarter" idx="11"/>
          </p:nvPr>
        </p:nvSpPr>
        <p:spPr/>
        <p:txBody>
          <a:bodyPr/>
          <a:lstStyle/>
          <a:p>
            <a:r>
              <a:rPr lang="fr-FR" smtClean="0"/>
              <a:t>Unit 1           </a:t>
            </a:r>
            <a:endParaRPr lang="en-US"/>
          </a:p>
        </p:txBody>
      </p:sp>
      <p:sp>
        <p:nvSpPr>
          <p:cNvPr id="6" name="Slide Number Placeholder 5"/>
          <p:cNvSpPr>
            <a:spLocks noGrp="1"/>
          </p:cNvSpPr>
          <p:nvPr>
            <p:ph type="sldNum" sz="quarter" idx="12"/>
          </p:nvPr>
        </p:nvSpPr>
        <p:spPr/>
        <p:txBody>
          <a:bodyPr/>
          <a:lstStyle/>
          <a:p>
            <a:fld id="{74816B56-D1E1-48B8-AE1E-2865CEB48EA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99A471-9F84-4900-AC9D-D46AC3D942C1}" type="datetime1">
              <a:rPr lang="en-US" smtClean="0"/>
              <a:t>2/22/2023</a:t>
            </a:fld>
            <a:endParaRPr lang="en-US" dirty="0"/>
          </a:p>
        </p:txBody>
      </p:sp>
      <p:sp>
        <p:nvSpPr>
          <p:cNvPr id="6" name="Footer Placeholder 5"/>
          <p:cNvSpPr>
            <a:spLocks noGrp="1"/>
          </p:cNvSpPr>
          <p:nvPr>
            <p:ph type="ftr" sz="quarter" idx="11"/>
          </p:nvPr>
        </p:nvSpPr>
        <p:spPr/>
        <p:txBody>
          <a:bodyPr/>
          <a:lstStyle/>
          <a:p>
            <a:r>
              <a:rPr lang="fr-FR" smtClean="0"/>
              <a:t>Unit 1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F436B3-D00B-4E90-8A7F-D068BE121493}" type="datetime1">
              <a:rPr lang="en-US" smtClean="0"/>
              <a:t>2/22/2023</a:t>
            </a:fld>
            <a:endParaRPr lang="en-US" dirty="0"/>
          </a:p>
        </p:txBody>
      </p:sp>
      <p:sp>
        <p:nvSpPr>
          <p:cNvPr id="8" name="Footer Placeholder 7"/>
          <p:cNvSpPr>
            <a:spLocks noGrp="1"/>
          </p:cNvSpPr>
          <p:nvPr>
            <p:ph type="ftr" sz="quarter" idx="11"/>
          </p:nvPr>
        </p:nvSpPr>
        <p:spPr/>
        <p:txBody>
          <a:bodyPr/>
          <a:lstStyle/>
          <a:p>
            <a:r>
              <a:rPr lang="fr-FR" smtClean="0"/>
              <a:t>Unit 1           </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2755820-6030-45A5-BD88-B7EF89FA03CC}" type="datetime1">
              <a:rPr lang="en-US" smtClean="0"/>
              <a:t>2/22/2023</a:t>
            </a:fld>
            <a:endParaRPr lang="en-US" dirty="0"/>
          </a:p>
        </p:txBody>
      </p:sp>
      <p:sp>
        <p:nvSpPr>
          <p:cNvPr id="4" name="Footer Placeholder 3"/>
          <p:cNvSpPr>
            <a:spLocks noGrp="1"/>
          </p:cNvSpPr>
          <p:nvPr>
            <p:ph type="ftr" sz="quarter" idx="11"/>
          </p:nvPr>
        </p:nvSpPr>
        <p:spPr/>
        <p:txBody>
          <a:bodyPr/>
          <a:lstStyle/>
          <a:p>
            <a:r>
              <a:rPr lang="fr-FR" smtClean="0"/>
              <a:t>Unit 1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54F0B0-D359-4523-BA63-6D60F1FE098D}" type="datetime1">
              <a:rPr lang="en-US" smtClean="0"/>
              <a:t>2/22/2023</a:t>
            </a:fld>
            <a:endParaRPr lang="en-US" dirty="0"/>
          </a:p>
        </p:txBody>
      </p:sp>
      <p:sp>
        <p:nvSpPr>
          <p:cNvPr id="3" name="Footer Placeholder 2"/>
          <p:cNvSpPr>
            <a:spLocks noGrp="1"/>
          </p:cNvSpPr>
          <p:nvPr>
            <p:ph type="ftr" sz="quarter" idx="11"/>
          </p:nvPr>
        </p:nvSpPr>
        <p:spPr/>
        <p:txBody>
          <a:bodyPr/>
          <a:lstStyle/>
          <a:p>
            <a:r>
              <a:rPr lang="fr-FR" smtClean="0"/>
              <a:t>Unit 1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DB427F-285A-4E09-A5B3-CCFCF0022257}" type="datetime1">
              <a:rPr lang="en-US" smtClean="0"/>
              <a:t>2/22/2023</a:t>
            </a:fld>
            <a:endParaRPr lang="en-US" dirty="0"/>
          </a:p>
        </p:txBody>
      </p:sp>
      <p:sp>
        <p:nvSpPr>
          <p:cNvPr id="6" name="Footer Placeholder 5"/>
          <p:cNvSpPr>
            <a:spLocks noGrp="1"/>
          </p:cNvSpPr>
          <p:nvPr>
            <p:ph type="ftr" sz="quarter" idx="11"/>
          </p:nvPr>
        </p:nvSpPr>
        <p:spPr/>
        <p:txBody>
          <a:bodyPr/>
          <a:lstStyle/>
          <a:p>
            <a:r>
              <a:rPr lang="fr-FR" smtClean="0"/>
              <a:t>Unit 1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BC980A-AB45-4D26-B0DF-D06DA89D12F0}" type="datetime1">
              <a:rPr lang="en-US" smtClean="0"/>
              <a:t>2/22/2023</a:t>
            </a:fld>
            <a:endParaRPr lang="en-US" dirty="0"/>
          </a:p>
        </p:txBody>
      </p:sp>
      <p:sp>
        <p:nvSpPr>
          <p:cNvPr id="6" name="Footer Placeholder 5"/>
          <p:cNvSpPr>
            <a:spLocks noGrp="1"/>
          </p:cNvSpPr>
          <p:nvPr>
            <p:ph type="ftr" sz="quarter" idx="11"/>
          </p:nvPr>
        </p:nvSpPr>
        <p:spPr/>
        <p:txBody>
          <a:bodyPr/>
          <a:lstStyle/>
          <a:p>
            <a:r>
              <a:rPr lang="fr-FR" smtClean="0"/>
              <a:t>Unit 1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EABF57-C98F-4906-A812-27106BD8AB55}" type="datetime1">
              <a:rPr lang="en-US" smtClean="0"/>
              <a:t>2/22/2023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t>Unit 1           </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pic>
        <p:nvPicPr>
          <p:cNvPr id="7" name="Picture 6"/>
          <p:cNvPicPr>
            <a:picLocks noChangeAspect="1"/>
          </p:cNvPicPr>
          <p:nvPr userDrawn="1"/>
        </p:nvPicPr>
        <p:blipFill>
          <a:blip r:embed="rId14" cstate="print">
            <a:extLst>
              <a:ext uri="{28A0092B-C50C-407E-A947-70E740481C1C}">
                <a14:useLocalDpi xmlns:a14="http://schemas.microsoft.com/office/drawing/2010/main" xmlns="" val="0"/>
              </a:ext>
            </a:extLst>
          </a:blip>
          <a:stretch>
            <a:fillRect/>
          </a:stretch>
        </p:blipFill>
        <p:spPr>
          <a:xfrm>
            <a:off x="-13952" y="44451"/>
            <a:ext cx="1295717" cy="69212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85"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B1096D-A7C1-44A1-801A-82E4A3F1EC66}" type="datetime1">
              <a:rPr lang="en-US" smtClean="0"/>
              <a:t>2/22/2023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t>Unit 1           </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2097D6-A9CA-476C-BE2E-961CD455291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5C0CD3-7E42-46EA-9A7F-089807737154}" type="datetime1">
              <a:rPr lang="en-US" smtClean="0"/>
              <a:t>2/22/2023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t>Unit 1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816B56-D1E1-48B8-AE1E-2865CEB48EA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hyperlink" Target="https://www.youtube.com/watch?v=5Hc3hmwnymw" TargetMode="External"/><Relationship Id="rId2" Type="http://schemas.openxmlformats.org/officeDocument/2006/relationships/hyperlink" Target="https://www.youtube.com/watch?v=H2znt-udk1A" TargetMode="Externa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youtube.com/watch?v=w9ZFYbeIU78"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youtube.com/watch?v=RIzGQKxfYsI"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youtube.com/watch?v=w9ZFYbeIU78"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www.youtube.com/watch?v=XLEQw2dCsqQ" TargetMode="External"/><Relationship Id="rId5" Type="http://schemas.openxmlformats.org/officeDocument/2006/relationships/hyperlink" Target="https://www.youtube.com/watch?v=yi-1eX2_uJ8" TargetMode="External"/><Relationship Id="rId4" Type="http://schemas.openxmlformats.org/officeDocument/2006/relationships/hyperlink" Target="https://www.youtube.com/watch?v=miAIl726lPM"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https://www.youtube.com/watch?v=ZNq2JHEd0HE&amp;list=PLffLKBjSzxT-HLDZ--bm5i51TQ159iN2q"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800" b="1" dirty="0"/>
              <a:t>Noida Institute of Engineering and Technology, Greater Noida</a:t>
            </a:r>
          </a:p>
        </p:txBody>
      </p:sp>
      <p:sp>
        <p:nvSpPr>
          <p:cNvPr id="3" name="Subtitle 2"/>
          <p:cNvSpPr>
            <a:spLocks noGrp="1"/>
          </p:cNvSpPr>
          <p:nvPr>
            <p:ph type="subTitle" idx="1"/>
          </p:nvPr>
        </p:nvSpPr>
        <p:spPr>
          <a:xfrm>
            <a:off x="1447800" y="914400"/>
            <a:ext cx="6400800" cy="1752600"/>
          </a:xfrm>
        </p:spPr>
        <p:style>
          <a:lnRef idx="2">
            <a:schemeClr val="accent5"/>
          </a:lnRef>
          <a:fillRef idx="1">
            <a:schemeClr val="lt1"/>
          </a:fillRef>
          <a:effectRef idx="0">
            <a:schemeClr val="accent5"/>
          </a:effectRef>
          <a:fontRef idx="minor">
            <a:schemeClr val="dk1"/>
          </a:fontRef>
        </p:style>
        <p:txBody>
          <a:bodyPr>
            <a:normAutofit/>
          </a:bodyPr>
          <a:lstStyle/>
          <a:p>
            <a:endParaRPr lang="en-IN" b="1" dirty="0">
              <a:solidFill>
                <a:schemeClr val="tx1"/>
              </a:solidFill>
            </a:endParaRPr>
          </a:p>
          <a:p>
            <a:r>
              <a:rPr lang="en-IN" b="1" dirty="0">
                <a:solidFill>
                  <a:schemeClr val="tx1"/>
                </a:solidFill>
              </a:rPr>
              <a:t>Introduction to Technical Communication and Reading</a:t>
            </a:r>
          </a:p>
          <a:p>
            <a:endParaRPr lang="en-US" dirty="0">
              <a:solidFill>
                <a:schemeClr val="tx1"/>
              </a:solidFill>
            </a:endParaRPr>
          </a:p>
        </p:txBody>
      </p:sp>
      <p:sp>
        <p:nvSpPr>
          <p:cNvPr id="6" name="Subtitle 2"/>
          <p:cNvSpPr txBox="1">
            <a:spLocks/>
          </p:cNvSpPr>
          <p:nvPr/>
        </p:nvSpPr>
        <p:spPr>
          <a:xfrm>
            <a:off x="5105400" y="3962400"/>
            <a:ext cx="3733800" cy="1681178"/>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n-US" sz="2800" dirty="0">
              <a:solidFill>
                <a:schemeClr val="tx1"/>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800" b="1" baseline="0" dirty="0">
                <a:solidFill>
                  <a:schemeClr val="tx1"/>
                </a:solidFill>
              </a:rPr>
              <a:t>Department of English</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243B940D-6578-4BF8-8E73-005EFB5CB2C1}" type="datetime1">
              <a:rPr lang="en-US" smtClean="0"/>
              <a:t>2/22/2023</a:t>
            </a:fld>
            <a:endParaRPr lang="en-US" dirty="0"/>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6477000" y="2590800"/>
            <a:ext cx="1524000" cy="1524000"/>
          </a:xfrm>
          <a:prstGeom prst="rect">
            <a:avLst/>
          </a:prstGeom>
          <a:noFill/>
        </p:spPr>
      </p:pic>
      <p:sp>
        <p:nvSpPr>
          <p:cNvPr id="12" name="Subtitle 2"/>
          <p:cNvSpPr txBox="1">
            <a:spLocks/>
          </p:cNvSpPr>
          <p:nvPr/>
        </p:nvSpPr>
        <p:spPr>
          <a:xfrm>
            <a:off x="152400" y="2743200"/>
            <a:ext cx="31242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lvl="0">
              <a:spcBef>
                <a:spcPct val="20000"/>
              </a:spcBef>
              <a:defRPr/>
            </a:pPr>
            <a:r>
              <a:rPr kumimoji="0" lang="en-US" sz="2800" b="1" i="0" u="none" strike="noStrike" kern="1200" cap="none" spc="0" normalizeH="0" baseline="0" noProof="0" dirty="0">
                <a:ln>
                  <a:noFill/>
                </a:ln>
                <a:solidFill>
                  <a:schemeClr val="tx1"/>
                </a:solidFill>
                <a:effectLst/>
                <a:uLnTx/>
                <a:uFillTx/>
                <a:latin typeface="+mn-lt"/>
                <a:ea typeface="+mn-ea"/>
                <a:cs typeface="+mn-cs"/>
              </a:rPr>
              <a:t>Unit:</a:t>
            </a:r>
            <a:r>
              <a:rPr kumimoji="0" lang="en-US" sz="2800" b="1" i="0" u="none" strike="noStrike" kern="1200" cap="none" spc="0" normalizeH="0" noProof="0" dirty="0">
                <a:ln>
                  <a:noFill/>
                </a:ln>
                <a:solidFill>
                  <a:schemeClr val="tx1"/>
                </a:solidFill>
                <a:effectLst/>
                <a:uLnTx/>
                <a:uFillTx/>
                <a:latin typeface="+mn-lt"/>
                <a:ea typeface="+mn-ea"/>
                <a:cs typeface="+mn-cs"/>
              </a:rPr>
              <a:t> </a:t>
            </a:r>
            <a:r>
              <a:rPr lang="en-US" sz="2800" b="1" dirty="0">
                <a:solidFill>
                  <a:schemeClr val="tx1"/>
                </a:solidFill>
              </a:rPr>
              <a:t>1 </a:t>
            </a:r>
          </a:p>
          <a:p>
            <a:pPr lvl="0">
              <a:spcBef>
                <a:spcPct val="20000"/>
              </a:spcBef>
              <a:defRPr/>
            </a:pPr>
            <a:r>
              <a:rPr lang="en-US" b="1" dirty="0"/>
              <a:t>Introduction to the course</a:t>
            </a:r>
            <a:endParaRPr lang="en-US" b="1" dirty="0">
              <a:solidFill>
                <a:schemeClr val="tx1"/>
              </a:solidFill>
            </a:endParaRPr>
          </a:p>
          <a:p>
            <a:pPr lvl="0" algn="ctr">
              <a:spcBef>
                <a:spcPct val="20000"/>
              </a:spcBef>
              <a:defRPr/>
            </a:pPr>
            <a:endParaRPr lang="en-US" sz="2800" dirty="0">
              <a:solidFill>
                <a:schemeClr val="tx1"/>
              </a:solidFill>
            </a:endParaRPr>
          </a:p>
          <a:p>
            <a:pPr lvl="0" algn="ctr">
              <a:spcBef>
                <a:spcPct val="20000"/>
              </a:spcBef>
              <a:defRPr/>
            </a:pPr>
            <a:r>
              <a:rPr lang="en-US" sz="2800" dirty="0">
                <a:solidFill>
                  <a:schemeClr val="tx1"/>
                </a:solidFill>
              </a:rPr>
              <a:t> </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286000" y="6248400"/>
            <a:ext cx="5029200" cy="365125"/>
          </a:xfrm>
        </p:spPr>
        <p:txBody>
          <a:bodyPr/>
          <a:lstStyle/>
          <a:p>
            <a:r>
              <a:rPr lang="fr-FR" smtClean="0"/>
              <a:t>Unit 1           </a:t>
            </a:r>
            <a:endParaRPr lang="en-US" dirty="0"/>
          </a:p>
        </p:txBody>
      </p:sp>
      <p:sp>
        <p:nvSpPr>
          <p:cNvPr id="14" name="Subtitle 2"/>
          <p:cNvSpPr txBox="1">
            <a:spLocks/>
          </p:cNvSpPr>
          <p:nvPr/>
        </p:nvSpPr>
        <p:spPr>
          <a:xfrm>
            <a:off x="142844" y="4000504"/>
            <a:ext cx="4191000" cy="914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lvl="0" algn="ctr">
              <a:spcBef>
                <a:spcPct val="20000"/>
              </a:spcBef>
              <a:defRPr/>
            </a:pPr>
            <a:r>
              <a:rPr lang="en-US" sz="2400" b="1" dirty="0">
                <a:solidFill>
                  <a:schemeClr val="tx1"/>
                </a:solidFill>
              </a:rPr>
              <a:t>AASL 0401 </a:t>
            </a:r>
          </a:p>
          <a:p>
            <a:pPr lvl="0" algn="ctr">
              <a:spcBef>
                <a:spcPct val="20000"/>
              </a:spcBef>
              <a:defRPr/>
            </a:pPr>
            <a:r>
              <a:rPr lang="en-US" sz="2400" b="1" dirty="0">
                <a:solidFill>
                  <a:schemeClr val="tx1"/>
                </a:solidFill>
              </a:rPr>
              <a:t>Technical Communication</a:t>
            </a:r>
          </a:p>
        </p:txBody>
      </p:sp>
      <p:sp>
        <p:nvSpPr>
          <p:cNvPr id="15" name="Subtitle 2"/>
          <p:cNvSpPr txBox="1">
            <a:spLocks/>
          </p:cNvSpPr>
          <p:nvPr/>
        </p:nvSpPr>
        <p:spPr>
          <a:xfrm>
            <a:off x="152400" y="5029200"/>
            <a:ext cx="4191000" cy="6858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noProof="0" dirty="0">
                <a:ln>
                  <a:noFill/>
                </a:ln>
                <a:solidFill>
                  <a:schemeClr val="tx1"/>
                </a:solidFill>
                <a:effectLst/>
                <a:uLnTx/>
                <a:uFillTx/>
                <a:latin typeface="+mn-lt"/>
                <a:ea typeface="+mn-ea"/>
                <a:cs typeface="+mn-cs"/>
              </a:rPr>
              <a:t>B Tech </a:t>
            </a:r>
            <a:r>
              <a:rPr lang="en-US" sz="2400" b="1" dirty="0">
                <a:solidFill>
                  <a:schemeClr val="tx1"/>
                </a:solidFill>
              </a:rPr>
              <a:t>2</a:t>
            </a:r>
            <a:r>
              <a:rPr lang="en-US" sz="2400" b="1" baseline="30000" dirty="0">
                <a:solidFill>
                  <a:schemeClr val="tx1"/>
                </a:solidFill>
              </a:rPr>
              <a:t>nd</a:t>
            </a:r>
            <a:r>
              <a:rPr lang="en-US" sz="2400" b="1" dirty="0">
                <a:solidFill>
                  <a:schemeClr val="tx1"/>
                </a:solidFill>
              </a:rPr>
              <a:t> </a:t>
            </a:r>
            <a:r>
              <a:rPr kumimoji="0" lang="en-US" sz="2400" b="1" i="0" u="none" strike="noStrike" kern="1200" cap="none" spc="0" normalizeH="0" noProof="0" dirty="0">
                <a:ln>
                  <a:noFill/>
                </a:ln>
                <a:solidFill>
                  <a:schemeClr val="tx1"/>
                </a:solidFill>
                <a:effectLst/>
                <a:uLnTx/>
                <a:uFillTx/>
                <a:latin typeface="+mn-lt"/>
                <a:ea typeface="+mn-ea"/>
                <a:cs typeface="+mn-cs"/>
              </a:rPr>
              <a:t> Year</a:t>
            </a:r>
            <a:endParaRPr kumimoji="0" lang="en-US" sz="2400" b="1" i="0" u="none" strike="noStrike" kern="1200" cap="none" spc="0" normalizeH="0" baseline="0" noProof="0" dirty="0">
              <a:ln>
                <a:noFill/>
              </a:ln>
              <a:solidFill>
                <a:schemeClr val="tx1"/>
              </a:solidFill>
              <a:effectLst/>
              <a:uLnTx/>
              <a:uFillTx/>
              <a:latin typeface="+mn-lt"/>
              <a:ea typeface="+mn-ea"/>
              <a:cs typeface="+mn-cs"/>
            </a:endParaRPr>
          </a:p>
        </p:txBody>
      </p:sp>
      <p:sp>
        <p:nvSpPr>
          <p:cNvPr id="16" name="Slide Number Placeholder 15"/>
          <p:cNvSpPr>
            <a:spLocks noGrp="1"/>
          </p:cNvSpPr>
          <p:nvPr>
            <p:ph type="sldNum" sz="quarter" idx="12"/>
          </p:nvPr>
        </p:nvSpPr>
        <p:spPr/>
        <p:txBody>
          <a:bodyPr/>
          <a:lstStyle/>
          <a:p>
            <a:fld id="{B6F15528-21DE-4FAA-801E-634DDDAF4B2B}" type="slidenum">
              <a:rPr lang="en-US" smtClean="0"/>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COURSE OUTCOME (CO)</a:t>
            </a:r>
          </a:p>
        </p:txBody>
      </p:sp>
      <p:graphicFrame>
        <p:nvGraphicFramePr>
          <p:cNvPr id="10" name="Table 9"/>
          <p:cNvGraphicFramePr>
            <a:graphicFrameLocks noGrp="1"/>
          </p:cNvGraphicFramePr>
          <p:nvPr>
            <p:extLst>
              <p:ext uri="{D42A27DB-BD31-4B8C-83A1-F6EECF244321}">
                <p14:modId xmlns:p14="http://schemas.microsoft.com/office/powerpoint/2010/main" xmlns="" val="1908220797"/>
              </p:ext>
            </p:extLst>
          </p:nvPr>
        </p:nvGraphicFramePr>
        <p:xfrm>
          <a:off x="457200" y="1052514"/>
          <a:ext cx="8382000" cy="4558350"/>
        </p:xfrm>
        <a:graphic>
          <a:graphicData uri="http://schemas.openxmlformats.org/drawingml/2006/table">
            <a:tbl>
              <a:tblPr/>
              <a:tblGrid>
                <a:gridCol w="682949">
                  <a:extLst>
                    <a:ext uri="{9D8B030D-6E8A-4147-A177-3AD203B41FA5}">
                      <a16:colId xmlns:a16="http://schemas.microsoft.com/office/drawing/2014/main" xmlns="" val="20000"/>
                    </a:ext>
                  </a:extLst>
                </a:gridCol>
                <a:gridCol w="7699051">
                  <a:extLst>
                    <a:ext uri="{9D8B030D-6E8A-4147-A177-3AD203B41FA5}">
                      <a16:colId xmlns:a16="http://schemas.microsoft.com/office/drawing/2014/main" xmlns="" val="20001"/>
                    </a:ext>
                  </a:extLst>
                </a:gridCol>
              </a:tblGrid>
              <a:tr h="391826">
                <a:tc gridSpan="2">
                  <a:txBody>
                    <a:bodyPr/>
                    <a:lstStyle/>
                    <a:p>
                      <a:pPr algn="l" fontAlgn="ctr"/>
                      <a:r>
                        <a:rPr lang="en-US" sz="2400" b="1" i="0" u="none" strike="noStrike" dirty="0">
                          <a:solidFill>
                            <a:srgbClr val="000000"/>
                          </a:solidFill>
                          <a:latin typeface="+mn-lt"/>
                        </a:rPr>
                        <a:t>COURSE NAME: Technical</a:t>
                      </a:r>
                      <a:r>
                        <a:rPr lang="en-US" sz="2400" b="1" i="0" u="none" strike="noStrike" baseline="0" dirty="0">
                          <a:solidFill>
                            <a:srgbClr val="000000"/>
                          </a:solidFill>
                          <a:latin typeface="+mn-lt"/>
                        </a:rPr>
                        <a:t> Communication</a:t>
                      </a:r>
                      <a:r>
                        <a:rPr lang="en-US" sz="2400" b="1" dirty="0"/>
                        <a:t> </a:t>
                      </a:r>
                      <a:endParaRPr lang="en-US" sz="2400" b="1" i="0" u="none" strike="noStrike" dirty="0">
                        <a:solidFill>
                          <a:srgbClr val="000000"/>
                        </a:solidFill>
                        <a:latin typeface="+mn-lt"/>
                      </a:endParaRPr>
                    </a:p>
                  </a:txBody>
                  <a:tcPr marL="7023" marR="7023" marT="70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xmlns="" val="10000"/>
                  </a:ext>
                </a:extLst>
              </a:tr>
              <a:tr h="865845">
                <a:tc>
                  <a:txBody>
                    <a:bodyPr/>
                    <a:lstStyle/>
                    <a:p>
                      <a:pPr algn="l" fontAlgn="ctr"/>
                      <a:r>
                        <a:rPr lang="en-US" sz="2200" b="1" i="0" u="none" strike="noStrike" dirty="0">
                          <a:solidFill>
                            <a:srgbClr val="FF0000"/>
                          </a:solidFill>
                          <a:latin typeface="+mn-lt"/>
                        </a:rPr>
                        <a:t>CO1</a:t>
                      </a:r>
                    </a:p>
                  </a:txBody>
                  <a:tcPr marL="7023" marR="7023" marT="702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GB" sz="2400" dirty="0">
                          <a:solidFill>
                            <a:srgbClr val="262626"/>
                          </a:solidFill>
                          <a:latin typeface="+mn-lt"/>
                          <a:ea typeface="Times New Roman"/>
                        </a:rPr>
                        <a:t>Comprehend</a:t>
                      </a:r>
                      <a:r>
                        <a:rPr lang="en-GB" sz="2400" dirty="0">
                          <a:solidFill>
                            <a:srgbClr val="000000"/>
                          </a:solidFill>
                          <a:latin typeface="+mn-lt"/>
                          <a:ea typeface="Times New Roman"/>
                        </a:rPr>
                        <a:t> the fundamental principles of technical communication with special reference to reading</a:t>
                      </a:r>
                      <a:endParaRPr lang="en-US" sz="2400" b="1" kern="1200" dirty="0">
                        <a:solidFill>
                          <a:srgbClr val="FF0000"/>
                        </a:solidFill>
                        <a:latin typeface="+mn-lt"/>
                        <a:ea typeface="+mn-ea"/>
                        <a:cs typeface="+mn-cs"/>
                      </a:endParaRPr>
                    </a:p>
                  </a:txBody>
                  <a:tcPr marL="7023" marR="7023" marT="702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728911">
                <a:tc>
                  <a:txBody>
                    <a:bodyPr/>
                    <a:lstStyle/>
                    <a:p>
                      <a:pPr algn="l" fontAlgn="ctr"/>
                      <a:r>
                        <a:rPr lang="en-US" sz="2200" b="0" i="0" u="none" strike="noStrike" dirty="0">
                          <a:solidFill>
                            <a:srgbClr val="000000"/>
                          </a:solidFill>
                          <a:latin typeface="+mn-lt"/>
                        </a:rPr>
                        <a:t>CO2</a:t>
                      </a:r>
                    </a:p>
                  </a:txBody>
                  <a:tcPr marL="7023" marR="7023" marT="702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n-GB" sz="2400" dirty="0">
                          <a:solidFill>
                            <a:srgbClr val="000000"/>
                          </a:solidFill>
                          <a:latin typeface="+mn-lt"/>
                          <a:ea typeface="Times New Roman"/>
                          <a:cs typeface="Calibri"/>
                        </a:rPr>
                        <a:t> Write various kinds of professional correspondence</a:t>
                      </a:r>
                      <a:endParaRPr lang="en-US" sz="2000" dirty="0">
                        <a:latin typeface="+mn-lt"/>
                        <a:ea typeface="Calibri"/>
                        <a:cs typeface="Times New Roman"/>
                      </a:endParaRPr>
                    </a:p>
                  </a:txBody>
                  <a:tcPr marL="7023" marR="7023" marT="702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571504">
                <a:tc>
                  <a:txBody>
                    <a:bodyPr/>
                    <a:lstStyle/>
                    <a:p>
                      <a:pPr algn="l" fontAlgn="ctr"/>
                      <a:r>
                        <a:rPr lang="en-US" sz="2200" b="0" i="0" u="none" strike="noStrike" dirty="0">
                          <a:solidFill>
                            <a:schemeClr val="tx1"/>
                          </a:solidFill>
                          <a:latin typeface="+mn-lt"/>
                        </a:rPr>
                        <a:t>CO3</a:t>
                      </a:r>
                    </a:p>
                  </a:txBody>
                  <a:tcPr marL="7023" marR="7023" marT="702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dirty="0">
                          <a:solidFill>
                            <a:srgbClr val="404040"/>
                          </a:solidFill>
                          <a:latin typeface="+mn-lt"/>
                          <a:ea typeface="Times New Roman"/>
                        </a:rPr>
                        <a:t>Recognise and produce different kinds of technical documents</a:t>
                      </a:r>
                      <a:endParaRPr lang="en-US" sz="2400" dirty="0"/>
                    </a:p>
                  </a:txBody>
                  <a:tcPr marL="7023" marR="7023" marT="702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1071570">
                <a:tc>
                  <a:txBody>
                    <a:bodyPr/>
                    <a:lstStyle/>
                    <a:p>
                      <a:pPr algn="l" fontAlgn="ctr"/>
                      <a:r>
                        <a:rPr lang="en-US" sz="2200" b="0" i="0" u="none" strike="noStrike" dirty="0">
                          <a:solidFill>
                            <a:srgbClr val="000000"/>
                          </a:solidFill>
                          <a:latin typeface="+mn-lt"/>
                        </a:rPr>
                        <a:t>CO4</a:t>
                      </a:r>
                    </a:p>
                  </a:txBody>
                  <a:tcPr marL="7023" marR="7023" marT="702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GB" sz="2400" kern="1200" dirty="0">
                          <a:solidFill>
                            <a:schemeClr val="tx1"/>
                          </a:solidFill>
                          <a:latin typeface="+mn-lt"/>
                          <a:ea typeface="+mn-ea"/>
                          <a:cs typeface="+mn-cs"/>
                        </a:rPr>
                        <a:t>Apply effective speaking skills to communicate at the workplace</a:t>
                      </a:r>
                      <a:endParaRPr lang="en-US" sz="2400" dirty="0"/>
                    </a:p>
                  </a:txBody>
                  <a:tcPr marL="7023" marR="7023" marT="702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928694">
                <a:tc>
                  <a:txBody>
                    <a:bodyPr/>
                    <a:lstStyle/>
                    <a:p>
                      <a:pPr algn="l" fontAlgn="ctr"/>
                      <a:r>
                        <a:rPr lang="en-US" sz="2200" b="0" i="0" u="none" strike="noStrike" dirty="0">
                          <a:solidFill>
                            <a:schemeClr val="tx1"/>
                          </a:solidFill>
                          <a:latin typeface="+mn-lt"/>
                        </a:rPr>
                        <a:t>CO5</a:t>
                      </a:r>
                    </a:p>
                  </a:txBody>
                  <a:tcPr marL="7023" marR="7023" marT="702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ctr"/>
                      <a:r>
                        <a:rPr lang="en-GB" sz="2400" kern="1200" dirty="0">
                          <a:solidFill>
                            <a:schemeClr val="tx1"/>
                          </a:solidFill>
                          <a:latin typeface="+mn-lt"/>
                          <a:ea typeface="+mn-ea"/>
                          <a:cs typeface="+mn-cs"/>
                        </a:rPr>
                        <a:t>Demonstrate their understanding of various ethical concerns in written communication.</a:t>
                      </a:r>
                      <a:endParaRPr lang="en-US" sz="2400" b="0" i="0" u="none" strike="noStrike" dirty="0">
                        <a:solidFill>
                          <a:schemeClr val="tx1"/>
                        </a:solidFill>
                        <a:latin typeface="+mn-lt"/>
                      </a:endParaRPr>
                    </a:p>
                  </a:txBody>
                  <a:tcPr marL="7023" marR="7023" marT="702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
        <p:nvSpPr>
          <p:cNvPr id="9" name="Date Placeholder 5"/>
          <p:cNvSpPr>
            <a:spLocks noGrp="1"/>
          </p:cNvSpPr>
          <p:nvPr>
            <p:ph type="dt" sz="half" idx="10"/>
          </p:nvPr>
        </p:nvSpPr>
        <p:spPr>
          <a:xfrm>
            <a:off x="457200" y="6356350"/>
            <a:ext cx="2133600" cy="365125"/>
          </a:xfrm>
        </p:spPr>
        <p:txBody>
          <a:bodyPr/>
          <a:lstStyle/>
          <a:p>
            <a:fld id="{5C1631ED-86F3-4767-8BC5-73E22E41C245}" type="datetime1">
              <a:rPr lang="en-US" smtClean="0"/>
              <a:t>2/22/2023</a:t>
            </a:fld>
            <a:endParaRPr lang="en-US" dirty="0"/>
          </a:p>
        </p:txBody>
      </p:sp>
      <p:sp>
        <p:nvSpPr>
          <p:cNvPr id="12" name="Footer Placeholder 9"/>
          <p:cNvSpPr>
            <a:spLocks noGrp="1"/>
          </p:cNvSpPr>
          <p:nvPr>
            <p:ph type="ftr" sz="quarter" idx="11"/>
          </p:nvPr>
        </p:nvSpPr>
        <p:spPr>
          <a:xfrm>
            <a:off x="2133600" y="6356350"/>
            <a:ext cx="5410200" cy="501650"/>
          </a:xfrm>
        </p:spPr>
        <p:txBody>
          <a:bodyPr/>
          <a:lstStyle/>
          <a:p>
            <a:r>
              <a:rPr lang="fr-FR" smtClean="0"/>
              <a:t>Unit 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xmlns="" val="321373322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610600" cy="4754563"/>
          </a:xfrm>
        </p:spPr>
        <p:txBody>
          <a:bodyPr/>
          <a:lstStyle/>
          <a:p>
            <a:pPr>
              <a:buNone/>
            </a:pPr>
            <a:endParaRPr lang="en-US" sz="2000" dirty="0"/>
          </a:p>
          <a:p>
            <a:endParaRPr lang="en-US" sz="2000" dirty="0"/>
          </a:p>
          <a:p>
            <a:endParaRPr lang="en-US" sz="2000" dirty="0"/>
          </a:p>
        </p:txBody>
      </p:sp>
      <p:sp>
        <p:nvSpPr>
          <p:cNvPr id="4" name="Date Placeholder 3"/>
          <p:cNvSpPr>
            <a:spLocks noGrp="1"/>
          </p:cNvSpPr>
          <p:nvPr>
            <p:ph type="dt" sz="half" idx="10"/>
          </p:nvPr>
        </p:nvSpPr>
        <p:spPr/>
        <p:txBody>
          <a:bodyPr/>
          <a:lstStyle/>
          <a:p>
            <a:fld id="{DDD90979-228C-4C0C-8E15-5FC2AAFA5512}" type="datetime1">
              <a:rPr lang="en-US" smtClean="0"/>
              <a:t>2/22/2023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Unit 1           </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Answer</a:t>
            </a:r>
            <a:r>
              <a:rPr kumimoji="0" lang="en-US" sz="2400" b="0" i="0" u="none" strike="noStrike" kern="1200" cap="none" spc="0" normalizeH="0" noProof="0" dirty="0">
                <a:ln>
                  <a:noFill/>
                </a:ln>
                <a:solidFill>
                  <a:schemeClr val="dk1"/>
                </a:solidFill>
                <a:effectLst/>
                <a:uLnTx/>
                <a:uFillTx/>
                <a:latin typeface="+mn-lt"/>
                <a:ea typeface="+mn-ea"/>
                <a:cs typeface="+mn-cs"/>
              </a:rPr>
              <a:t> Key</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Rectangle 8"/>
          <p:cNvSpPr/>
          <p:nvPr/>
        </p:nvSpPr>
        <p:spPr>
          <a:xfrm>
            <a:off x="304800" y="914400"/>
            <a:ext cx="8371656" cy="4062651"/>
          </a:xfrm>
          <a:prstGeom prst="rect">
            <a:avLst/>
          </a:prstGeom>
        </p:spPr>
        <p:txBody>
          <a:bodyPr wrap="square">
            <a:spAutoFit/>
          </a:bodyPr>
          <a:lstStyle/>
          <a:p>
            <a:r>
              <a:rPr lang="en-US" sz="2400" dirty="0"/>
              <a:t>1.  The correct choice is C.</a:t>
            </a:r>
            <a:br>
              <a:rPr lang="en-US" sz="2400" dirty="0"/>
            </a:br>
            <a:r>
              <a:rPr lang="en-US" sz="2400" dirty="0"/>
              <a:t>This passage contains many examples of Ford's contributions to society.  It does not contain a listing or cause/effect.  Although the passage does begin with the year of Ford's birth, it is not totally in time order.</a:t>
            </a:r>
            <a:br>
              <a:rPr lang="en-US" sz="2400" dirty="0"/>
            </a:br>
            <a:r>
              <a:rPr lang="en-US" sz="2400" dirty="0"/>
              <a:t/>
            </a:r>
            <a:br>
              <a:rPr lang="en-US" sz="2400" dirty="0"/>
            </a:br>
            <a:r>
              <a:rPr lang="en-US" sz="2400" dirty="0"/>
              <a:t>2.  The correct choice is C.</a:t>
            </a:r>
            <a:br>
              <a:rPr lang="en-US" sz="2400" dirty="0"/>
            </a:br>
            <a:r>
              <a:rPr lang="en-US" sz="2400" dirty="0"/>
              <a:t>The passage is serious rather than formal, critical, optimistic, or sympathetic.  The sentences are mostly objectively written; they do not include many value judgments.</a:t>
            </a:r>
            <a:endParaRPr lang="en-US" dirty="0"/>
          </a:p>
          <a:p>
            <a:pPr marL="342900" indent="-342900">
              <a:buFont typeface="+mj-lt"/>
              <a:buAutoNum type="alphaUcPeriod"/>
            </a:pP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100</a:t>
            </a:fld>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endParaRPr lang="en-US" sz="2000" dirty="0"/>
          </a:p>
          <a:p>
            <a:endParaRPr lang="en-US" sz="2000" dirty="0"/>
          </a:p>
          <a:p>
            <a:endParaRPr lang="en-US" sz="2000" dirty="0"/>
          </a:p>
          <a:p>
            <a:endParaRPr lang="en-US" sz="2000" dirty="0"/>
          </a:p>
        </p:txBody>
      </p:sp>
      <p:sp>
        <p:nvSpPr>
          <p:cNvPr id="4" name="Date Placeholder 3"/>
          <p:cNvSpPr>
            <a:spLocks noGrp="1"/>
          </p:cNvSpPr>
          <p:nvPr>
            <p:ph type="dt" sz="half" idx="10"/>
          </p:nvPr>
        </p:nvSpPr>
        <p:spPr/>
        <p:txBody>
          <a:bodyPr/>
          <a:lstStyle/>
          <a:p>
            <a:fld id="{A00EFD14-C423-4DC9-BE0E-3AF9E6489622}" type="datetime1">
              <a:rPr lang="en-US" smtClean="0"/>
              <a:t>2/22/2023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Unit 1           </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Summary</a:t>
            </a:r>
          </a:p>
        </p:txBody>
      </p:sp>
      <p:sp>
        <p:nvSpPr>
          <p:cNvPr id="9" name="Rectangle 8"/>
          <p:cNvSpPr/>
          <p:nvPr/>
        </p:nvSpPr>
        <p:spPr>
          <a:xfrm>
            <a:off x="304800" y="1066800"/>
            <a:ext cx="8458200" cy="4985980"/>
          </a:xfrm>
          <a:prstGeom prst="rect">
            <a:avLst/>
          </a:prstGeom>
        </p:spPr>
        <p:txBody>
          <a:bodyPr wrap="square">
            <a:spAutoFit/>
          </a:bodyPr>
          <a:lstStyle/>
          <a:p>
            <a:pPr>
              <a:buFont typeface="Wingdings" pitchFamily="2" charset="2"/>
              <a:buChar char="Ø"/>
            </a:pPr>
            <a:r>
              <a:rPr lang="en-US" sz="2800" dirty="0"/>
              <a:t> Reading comprehension is the ability to process text, understand its meaning, and to integrate with what the reader already knows.</a:t>
            </a:r>
          </a:p>
          <a:p>
            <a:pPr>
              <a:buFont typeface="Wingdings" pitchFamily="2" charset="2"/>
              <a:buChar char="Ø"/>
            </a:pPr>
            <a:r>
              <a:rPr lang="en-IN" sz="2800" dirty="0"/>
              <a:t> The three levels of comprehension are Literal, Interpretative and  Applied</a:t>
            </a:r>
          </a:p>
          <a:p>
            <a:pPr>
              <a:buFont typeface="Wingdings" pitchFamily="2" charset="2"/>
              <a:buChar char="Ø"/>
            </a:pPr>
            <a:r>
              <a:rPr lang="en-IN" sz="2800" dirty="0"/>
              <a:t> Process of Reading Comprehension are:</a:t>
            </a:r>
          </a:p>
          <a:p>
            <a:pPr>
              <a:buFont typeface="Arial" pitchFamily="34" charset="0"/>
              <a:buChar char="•"/>
            </a:pPr>
            <a:r>
              <a:rPr lang="en-IN" sz="2800" dirty="0"/>
              <a:t>Reading the lines</a:t>
            </a:r>
          </a:p>
          <a:p>
            <a:pPr>
              <a:buFont typeface="Arial" pitchFamily="34" charset="0"/>
              <a:buChar char="•"/>
            </a:pPr>
            <a:r>
              <a:rPr lang="en-IN" sz="2800" dirty="0"/>
              <a:t>Reading between the lines</a:t>
            </a:r>
          </a:p>
          <a:p>
            <a:pPr>
              <a:buFont typeface="Arial" pitchFamily="34" charset="0"/>
              <a:buChar char="•"/>
            </a:pPr>
            <a:r>
              <a:rPr lang="en-IN" sz="2800" dirty="0"/>
              <a:t>Reading beyond the lines</a:t>
            </a:r>
          </a:p>
          <a:p>
            <a:endParaRPr lang="en-IN" sz="2400" dirty="0"/>
          </a:p>
          <a:p>
            <a:endParaRPr lang="en-US" sz="2400" dirty="0"/>
          </a:p>
          <a:p>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101</a:t>
            </a:fld>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705100" y="6356350"/>
            <a:ext cx="3886200" cy="273844"/>
          </a:xfrm>
        </p:spPr>
        <p:txBody>
          <a:bodyPr/>
          <a:lstStyle/>
          <a:p>
            <a:r>
              <a:rPr lang="en-US" smtClean="0"/>
              <a:t>Unit 1           </a:t>
            </a:r>
            <a:endParaRPr lang="en-US" dirty="0"/>
          </a:p>
        </p:txBody>
      </p:sp>
      <p:sp>
        <p:nvSpPr>
          <p:cNvPr id="7" name="Title 1"/>
          <p:cNvSpPr txBox="1">
            <a:spLocks/>
          </p:cNvSpPr>
          <p:nvPr/>
        </p:nvSpPr>
        <p:spPr>
          <a:xfrm>
            <a:off x="1157286" y="38104"/>
            <a:ext cx="7986713" cy="6667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Topic Objective</a:t>
            </a:r>
          </a:p>
        </p:txBody>
      </p:sp>
      <p:sp>
        <p:nvSpPr>
          <p:cNvPr id="2" name="Rectangle 1">
            <a:extLst>
              <a:ext uri="{FF2B5EF4-FFF2-40B4-BE49-F238E27FC236}">
                <a16:creationId xmlns:a16="http://schemas.microsoft.com/office/drawing/2014/main" xmlns="" id="{7ECD91C5-AF8E-4015-BB7D-5DD33AA001A3}"/>
              </a:ext>
            </a:extLst>
          </p:cNvPr>
          <p:cNvSpPr/>
          <p:nvPr/>
        </p:nvSpPr>
        <p:spPr>
          <a:xfrm>
            <a:off x="685800" y="1208859"/>
            <a:ext cx="7809956" cy="5239896"/>
          </a:xfrm>
          <a:prstGeom prst="rect">
            <a:avLst/>
          </a:prstGeom>
          <a:noFill/>
        </p:spPr>
        <p:txBody>
          <a:bodyPr wrap="square" lIns="68580" tIns="34290" rIns="68580" bIns="34290">
            <a:spAutoFit/>
          </a:bodyPr>
          <a:lstStyle/>
          <a:p>
            <a:pPr algn="just"/>
            <a:r>
              <a:rPr lang="en-US" sz="2800" dirty="0">
                <a:ln w="0"/>
              </a:rPr>
              <a:t>Students can </a:t>
            </a:r>
            <a:r>
              <a:rPr lang="en-US" sz="2800" dirty="0"/>
              <a:t>read texts with fluency and understanding, decoding groups of words/phrases and not just single words. </a:t>
            </a:r>
          </a:p>
          <a:p>
            <a:pPr algn="just"/>
            <a:endParaRPr lang="en-US" sz="2800" dirty="0"/>
          </a:p>
          <a:p>
            <a:pPr algn="just"/>
            <a:r>
              <a:rPr lang="en-US" sz="2800" dirty="0"/>
              <a:t>Students realize that word choice, syntax, grammar and text structure may vary with context and purpose.</a:t>
            </a:r>
          </a:p>
          <a:p>
            <a:pPr algn="just"/>
            <a:endParaRPr lang="en-US" sz="2800" dirty="0"/>
          </a:p>
          <a:p>
            <a:pPr algn="just"/>
            <a:r>
              <a:rPr lang="en-US" sz="2800" dirty="0">
                <a:ln w="0"/>
              </a:rPr>
              <a:t>Students can </a:t>
            </a:r>
            <a:r>
              <a:rPr lang="en-US" sz="2800" dirty="0"/>
              <a:t>understand writer’s tone and intention</a:t>
            </a:r>
          </a:p>
          <a:p>
            <a:pPr algn="just"/>
            <a:endParaRPr lang="en-US" sz="2800" dirty="0"/>
          </a:p>
          <a:p>
            <a:pPr algn="just"/>
            <a:endParaRPr lang="en-US" sz="2800" dirty="0">
              <a:ln w="0"/>
            </a:endParaRPr>
          </a:p>
          <a:p>
            <a:pPr algn="just"/>
            <a:endParaRPr lang="en-US" sz="2800" dirty="0">
              <a:ln w="0"/>
            </a:endParaRPr>
          </a:p>
        </p:txBody>
      </p:sp>
      <p:sp>
        <p:nvSpPr>
          <p:cNvPr id="9" name="Date Placeholder 8"/>
          <p:cNvSpPr>
            <a:spLocks noGrp="1"/>
          </p:cNvSpPr>
          <p:nvPr>
            <p:ph type="dt" sz="half" idx="10"/>
          </p:nvPr>
        </p:nvSpPr>
        <p:spPr/>
        <p:txBody>
          <a:bodyPr/>
          <a:lstStyle/>
          <a:p>
            <a:fld id="{2BAC9E28-4EFB-44A3-AAF0-F05426DCF77D}" type="datetime1">
              <a:rPr lang="en-US" smtClean="0"/>
              <a:t>2/22/2023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dirty="0"/>
          </a:p>
        </p:txBody>
      </p:sp>
    </p:spTree>
    <p:extLst>
      <p:ext uri="{BB962C8B-B14F-4D97-AF65-F5344CB8AC3E}">
        <p14:creationId xmlns:p14="http://schemas.microsoft.com/office/powerpoint/2010/main" xmlns="" val="375697607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b="1" dirty="0"/>
              <a:t>Noida Institute of Engineering and Technology, Greater Noida</a:t>
            </a:r>
          </a:p>
        </p:txBody>
      </p:sp>
      <p:sp>
        <p:nvSpPr>
          <p:cNvPr id="3" name="Subtitle 2"/>
          <p:cNvSpPr>
            <a:spLocks noGrp="1"/>
          </p:cNvSpPr>
          <p:nvPr>
            <p:ph type="subTitle" idx="1"/>
          </p:nvPr>
        </p:nvSpPr>
        <p:spPr>
          <a:xfrm>
            <a:off x="990600" y="914400"/>
            <a:ext cx="7696200" cy="1447800"/>
          </a:xfrm>
        </p:spPr>
        <p:style>
          <a:lnRef idx="2">
            <a:schemeClr val="accent5"/>
          </a:lnRef>
          <a:fillRef idx="1">
            <a:schemeClr val="lt1"/>
          </a:fillRef>
          <a:effectRef idx="0">
            <a:schemeClr val="accent5"/>
          </a:effectRef>
          <a:fontRef idx="minor">
            <a:schemeClr val="dk1"/>
          </a:fontRef>
        </p:style>
        <p:txBody>
          <a:bodyPr>
            <a:normAutofit/>
          </a:bodyPr>
          <a:lstStyle/>
          <a:p>
            <a:endParaRPr lang="en-IN" b="1" dirty="0">
              <a:solidFill>
                <a:schemeClr val="tx1"/>
              </a:solidFill>
            </a:endParaRPr>
          </a:p>
          <a:p>
            <a:pPr lvl="0"/>
            <a:r>
              <a:rPr lang="en-IN" b="1" dirty="0">
                <a:solidFill>
                  <a:schemeClr val="tx1"/>
                </a:solidFill>
              </a:rPr>
              <a:t>Critical Reading Strategies</a:t>
            </a:r>
            <a:endParaRPr lang="en-US" b="1" dirty="0">
              <a:solidFill>
                <a:schemeClr val="tx1"/>
              </a:solidFill>
            </a:endParaRPr>
          </a:p>
        </p:txBody>
      </p:sp>
      <p:sp>
        <p:nvSpPr>
          <p:cNvPr id="6" name="Subtitle 2"/>
          <p:cNvSpPr txBox="1">
            <a:spLocks/>
          </p:cNvSpPr>
          <p:nvPr/>
        </p:nvSpPr>
        <p:spPr>
          <a:xfrm>
            <a:off x="5105400" y="3962400"/>
            <a:ext cx="3733800" cy="1600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n-US" sz="2800" baseline="0" dirty="0">
              <a:solidFill>
                <a:schemeClr val="tx1"/>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800" baseline="0" dirty="0">
                <a:solidFill>
                  <a:schemeClr val="tx1"/>
                </a:solidFill>
              </a:rPr>
              <a:t>Dr. </a:t>
            </a:r>
            <a:r>
              <a:rPr lang="en-US" sz="2800" baseline="0" dirty="0" err="1">
                <a:solidFill>
                  <a:schemeClr val="tx1"/>
                </a:solidFill>
              </a:rPr>
              <a:t>Anjali</a:t>
            </a:r>
            <a:r>
              <a:rPr lang="en-US" sz="2800" baseline="0" dirty="0">
                <a:solidFill>
                  <a:schemeClr val="tx1"/>
                </a:solidFill>
              </a:rPr>
              <a:t> </a:t>
            </a:r>
            <a:r>
              <a:rPr lang="en-US" sz="2800" baseline="0" dirty="0" err="1">
                <a:solidFill>
                  <a:schemeClr val="tx1"/>
                </a:solidFill>
              </a:rPr>
              <a:t>Pundhir</a:t>
            </a:r>
            <a:endParaRPr lang="en-US" sz="2800" baseline="0" dirty="0">
              <a:solidFill>
                <a:schemeClr val="tx1"/>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800" baseline="0" dirty="0">
                <a:solidFill>
                  <a:schemeClr val="tx1"/>
                </a:solidFill>
              </a:rPr>
              <a:t>Department of English</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D2F61DB2-C30A-4AE1-AD8C-3C6AB71C4E6D}" type="datetime1">
              <a:rPr lang="en-US" smtClean="0"/>
              <a:t>2/22/2023</a:t>
            </a:fld>
            <a:endParaRPr lang="en-US" dirty="0"/>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6477000" y="2590800"/>
            <a:ext cx="1524000" cy="1524000"/>
          </a:xfrm>
          <a:prstGeom prst="rect">
            <a:avLst/>
          </a:prstGeom>
          <a:noFill/>
        </p:spPr>
      </p:pic>
      <p:sp>
        <p:nvSpPr>
          <p:cNvPr id="13" name="Footer Placeholder 12"/>
          <p:cNvSpPr>
            <a:spLocks noGrp="1"/>
          </p:cNvSpPr>
          <p:nvPr>
            <p:ph type="ftr" sz="quarter" idx="11"/>
          </p:nvPr>
        </p:nvSpPr>
        <p:spPr>
          <a:xfrm>
            <a:off x="2286000" y="6248400"/>
            <a:ext cx="5029200" cy="365125"/>
          </a:xfrm>
        </p:spPr>
        <p:txBody>
          <a:bodyPr/>
          <a:lstStyle/>
          <a:p>
            <a:r>
              <a:rPr lang="en-US" smtClean="0"/>
              <a:t>Unit 1           </a:t>
            </a:r>
            <a:endParaRPr lang="en-US" dirty="0"/>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92500" lnSpcReduction="20000"/>
          </a:bodyPr>
          <a:lstStyle/>
          <a:p>
            <a:pPr lvl="0" algn="ctr">
              <a:spcBef>
                <a:spcPct val="20000"/>
              </a:spcBef>
              <a:defRPr/>
            </a:pPr>
            <a:endParaRPr lang="en-US" sz="2800" b="1" dirty="0">
              <a:solidFill>
                <a:schemeClr val="tx1"/>
              </a:solidFill>
            </a:endParaRPr>
          </a:p>
          <a:p>
            <a:pPr lvl="0" algn="ctr">
              <a:spcBef>
                <a:spcPct val="20000"/>
              </a:spcBef>
              <a:defRPr/>
            </a:pPr>
            <a:r>
              <a:rPr lang="en-US" sz="2800" b="1" dirty="0">
                <a:solidFill>
                  <a:schemeClr val="tx1"/>
                </a:solidFill>
              </a:rPr>
              <a:t>Technical Communication</a:t>
            </a: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noProof="0" dirty="0">
                <a:ln>
                  <a:noFill/>
                </a:ln>
                <a:solidFill>
                  <a:schemeClr val="tx1"/>
                </a:solidFill>
                <a:effectLst/>
                <a:uLnTx/>
                <a:uFillTx/>
                <a:latin typeface="+mn-lt"/>
                <a:ea typeface="+mn-ea"/>
                <a:cs typeface="+mn-cs"/>
              </a:rPr>
              <a:t>B Tech 2</a:t>
            </a:r>
            <a:r>
              <a:rPr kumimoji="0" lang="en-US" sz="2800" b="0" i="0" u="none" strike="noStrike" kern="1200" cap="none" spc="0" normalizeH="0" baseline="30000" noProof="0" dirty="0">
                <a:ln>
                  <a:noFill/>
                </a:ln>
                <a:solidFill>
                  <a:schemeClr val="tx1"/>
                </a:solidFill>
                <a:effectLst/>
                <a:uLnTx/>
                <a:uFillTx/>
                <a:latin typeface="+mn-lt"/>
                <a:ea typeface="+mn-ea"/>
                <a:cs typeface="+mn-cs"/>
              </a:rPr>
              <a:t>nd</a:t>
            </a:r>
            <a:r>
              <a:rPr kumimoji="0" lang="en-US" sz="2800" b="0" i="0" u="none" strike="noStrike" kern="1200" cap="none" spc="0" normalizeH="0" noProof="0" dirty="0">
                <a:ln>
                  <a:noFill/>
                </a:ln>
                <a:solidFill>
                  <a:schemeClr val="tx1"/>
                </a:solidFill>
                <a:effectLst/>
                <a:uLnTx/>
                <a:uFillTx/>
                <a:latin typeface="+mn-lt"/>
                <a:ea typeface="+mn-ea"/>
                <a:cs typeface="+mn-cs"/>
              </a:rPr>
              <a:t>  Year</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16" name="Subtitle 2"/>
          <p:cNvSpPr txBox="1">
            <a:spLocks/>
          </p:cNvSpPr>
          <p:nvPr/>
        </p:nvSpPr>
        <p:spPr>
          <a:xfrm>
            <a:off x="152400" y="2971800"/>
            <a:ext cx="3200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lvl="0" algn="ctr">
              <a:spcBef>
                <a:spcPct val="20000"/>
              </a:spcBef>
              <a:defRPr/>
            </a:pPr>
            <a:r>
              <a:rPr kumimoji="0" lang="en-US" sz="2800" b="0" i="0" u="none" strike="noStrike" kern="1200" cap="none" spc="0" normalizeH="0" baseline="0" noProof="0" dirty="0">
                <a:ln>
                  <a:noFill/>
                </a:ln>
                <a:solidFill>
                  <a:schemeClr val="tx1"/>
                </a:solidFill>
                <a:effectLst/>
                <a:uLnTx/>
                <a:uFillTx/>
                <a:latin typeface="+mn-lt"/>
                <a:ea typeface="+mn-ea"/>
                <a:cs typeface="+mn-cs"/>
              </a:rPr>
              <a:t>Unit:</a:t>
            </a:r>
            <a:r>
              <a:rPr kumimoji="0" lang="en-US" sz="2800" b="0" i="0" u="none" strike="noStrike" kern="1200" cap="none" spc="0" normalizeH="0" noProof="0" dirty="0">
                <a:ln>
                  <a:noFill/>
                </a:ln>
                <a:solidFill>
                  <a:schemeClr val="tx1"/>
                </a:solidFill>
                <a:effectLst/>
                <a:uLnTx/>
                <a:uFillTx/>
                <a:latin typeface="+mn-lt"/>
                <a:ea typeface="+mn-ea"/>
                <a:cs typeface="+mn-cs"/>
              </a:rPr>
              <a:t> 1, </a:t>
            </a:r>
            <a:r>
              <a:rPr lang="en-IN" sz="2800" dirty="0">
                <a:solidFill>
                  <a:schemeClr val="tx1"/>
                </a:solidFill>
              </a:rPr>
              <a:t>Topic -4</a:t>
            </a:r>
            <a:endParaRPr kumimoji="0" lang="en-US" sz="2800" i="0" u="none" strike="noStrike" kern="1200" cap="none" spc="0" normalizeH="0" baseline="0" noProof="0" dirty="0">
              <a:ln>
                <a:noFill/>
              </a:ln>
              <a:solidFill>
                <a:schemeClr val="tx1"/>
              </a:solidFill>
              <a:effectLst/>
              <a:uLnTx/>
              <a:uFillTx/>
              <a:latin typeface="+mn-lt"/>
              <a:ea typeface="+mn-ea"/>
              <a:cs typeface="+mn-cs"/>
            </a:endParaRPr>
          </a:p>
        </p:txBody>
      </p:sp>
      <p:sp>
        <p:nvSpPr>
          <p:cNvPr id="12" name="Slide Number Placeholder 11"/>
          <p:cNvSpPr>
            <a:spLocks noGrp="1"/>
          </p:cNvSpPr>
          <p:nvPr>
            <p:ph type="sldNum" sz="quarter" idx="12"/>
          </p:nvPr>
        </p:nvSpPr>
        <p:spPr/>
        <p:txBody>
          <a:bodyPr/>
          <a:lstStyle/>
          <a:p>
            <a:fld id="{B6F15528-21DE-4FAA-801E-634DDDAF4B2B}" type="slidenum">
              <a:rPr lang="en-US" smtClean="0"/>
              <a:pPr/>
              <a:t>103</a:t>
            </a:fld>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US" sz="2800" b="1" dirty="0"/>
              <a:t>CO1 Comprehend the fundamental principles of technical communication with special reference to reading</a:t>
            </a:r>
          </a:p>
          <a:p>
            <a:pPr algn="just"/>
            <a:endParaRPr lang="en-US" sz="2800" b="1" dirty="0"/>
          </a:p>
          <a:p>
            <a:pPr algn="just"/>
            <a:endParaRPr lang="en-US" sz="2800" b="1" dirty="0"/>
          </a:p>
          <a:p>
            <a:pPr algn="just"/>
            <a:r>
              <a:rPr lang="en-US" sz="2800" dirty="0"/>
              <a:t>Students will be able to do critical reading of a text.</a:t>
            </a:r>
          </a:p>
          <a:p>
            <a:pPr algn="just"/>
            <a:endParaRPr lang="en-US" sz="2800" dirty="0"/>
          </a:p>
          <a:p>
            <a:pPr algn="just"/>
            <a:r>
              <a:rPr lang="en-US" sz="2800" dirty="0"/>
              <a:t> Students will be able to do language analysis and deeper examination of the text.</a:t>
            </a:r>
          </a:p>
        </p:txBody>
      </p:sp>
      <p:sp>
        <p:nvSpPr>
          <p:cNvPr id="4" name="Date Placeholder 3"/>
          <p:cNvSpPr>
            <a:spLocks noGrp="1"/>
          </p:cNvSpPr>
          <p:nvPr>
            <p:ph type="dt" sz="half" idx="10"/>
          </p:nvPr>
        </p:nvSpPr>
        <p:spPr/>
        <p:txBody>
          <a:bodyPr/>
          <a:lstStyle/>
          <a:p>
            <a:fld id="{296360B9-2A81-441F-951C-5D81C969E778}" type="datetime1">
              <a:rPr lang="en-US" smtClean="0"/>
              <a:t>2/22/2023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Unit 1           </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Topic Mapping with Course Outcome</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dirty="0"/>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10000"/>
          </a:bodyPr>
          <a:lstStyle/>
          <a:p>
            <a:pPr algn="just"/>
            <a:r>
              <a:rPr lang="en-IN" sz="2800" b="1" dirty="0"/>
              <a:t>Prerequisites</a:t>
            </a:r>
          </a:p>
          <a:p>
            <a:pPr algn="just"/>
            <a:r>
              <a:rPr lang="en-IN" sz="2800" dirty="0"/>
              <a:t>Basic Reading skills</a:t>
            </a:r>
          </a:p>
          <a:p>
            <a:pPr algn="just"/>
            <a:r>
              <a:rPr lang="en-IN" sz="2800" dirty="0"/>
              <a:t>Knowledge of tone and intention in reading</a:t>
            </a:r>
          </a:p>
          <a:p>
            <a:pPr algn="just"/>
            <a:endParaRPr lang="en-IN" sz="2800" dirty="0"/>
          </a:p>
          <a:p>
            <a:pPr algn="just"/>
            <a:r>
              <a:rPr lang="en-IN" sz="2800" b="1" dirty="0"/>
              <a:t>Recap</a:t>
            </a:r>
          </a:p>
          <a:p>
            <a:pPr>
              <a:buFont typeface="Wingdings" pitchFamily="2" charset="2"/>
              <a:buChar char="Ø"/>
            </a:pPr>
            <a:r>
              <a:rPr lang="en-US" sz="2800" dirty="0"/>
              <a:t> Reading comprehension is the ability to process text, understand its meaning, and to integrate with what the reader already knows</a:t>
            </a:r>
          </a:p>
          <a:p>
            <a:pPr>
              <a:buFont typeface="Wingdings" pitchFamily="2" charset="2"/>
              <a:buChar char="Ø"/>
            </a:pPr>
            <a:r>
              <a:rPr lang="en-IN" sz="2800" dirty="0"/>
              <a:t> Three levels of comprehension</a:t>
            </a:r>
          </a:p>
          <a:p>
            <a:pPr>
              <a:buFont typeface="Wingdings" pitchFamily="2" charset="2"/>
              <a:buChar char="Ø"/>
            </a:pPr>
            <a:r>
              <a:rPr lang="en-IN" sz="2800" dirty="0"/>
              <a:t> Process of Reading Comprehension</a:t>
            </a:r>
          </a:p>
          <a:p>
            <a:pPr algn="just"/>
            <a:endParaRPr lang="en-IN" sz="2800" b="1" dirty="0"/>
          </a:p>
          <a:p>
            <a:pPr algn="just"/>
            <a:endParaRPr lang="en-IN" sz="2800" b="1" dirty="0"/>
          </a:p>
        </p:txBody>
      </p:sp>
      <p:sp>
        <p:nvSpPr>
          <p:cNvPr id="4" name="Date Placeholder 3"/>
          <p:cNvSpPr>
            <a:spLocks noGrp="1"/>
          </p:cNvSpPr>
          <p:nvPr>
            <p:ph type="dt" sz="half" idx="10"/>
          </p:nvPr>
        </p:nvSpPr>
        <p:spPr/>
        <p:txBody>
          <a:bodyPr/>
          <a:lstStyle/>
          <a:p>
            <a:fld id="{04FE9AC0-CE44-4C4A-A125-463AB30D57EE}" type="datetime1">
              <a:rPr lang="en-US" smtClean="0"/>
              <a:t>2/22/2023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Unit 1           </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Prerequisites and Recap</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105</a:t>
            </a:fld>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EC6CB3C-E1FD-447E-AB90-DA584771D931}" type="datetime1">
              <a:rPr lang="en-US" smtClean="0"/>
              <a:t>2/22/2023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Unit 1           </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Critical Reading</a:t>
            </a:r>
          </a:p>
        </p:txBody>
      </p:sp>
      <p:sp>
        <p:nvSpPr>
          <p:cNvPr id="10" name="TextBox 9"/>
          <p:cNvSpPr txBox="1"/>
          <p:nvPr/>
        </p:nvSpPr>
        <p:spPr>
          <a:xfrm>
            <a:off x="228600" y="692696"/>
            <a:ext cx="5855568" cy="6124754"/>
          </a:xfrm>
          <a:prstGeom prst="rect">
            <a:avLst/>
          </a:prstGeom>
          <a:noFill/>
        </p:spPr>
        <p:txBody>
          <a:bodyPr wrap="square" rtlCol="0">
            <a:spAutoFit/>
          </a:bodyPr>
          <a:lstStyle/>
          <a:p>
            <a:pPr lvl="0" fontAlgn="base">
              <a:buFont typeface="Arial" pitchFamily="34" charset="0"/>
              <a:buChar char="•"/>
            </a:pPr>
            <a:r>
              <a:rPr lang="en-US" sz="2800" dirty="0"/>
              <a:t> Critical reading is a more ACTIVE    </a:t>
            </a:r>
          </a:p>
          <a:p>
            <a:pPr lvl="0" fontAlgn="base"/>
            <a:r>
              <a:rPr lang="en-US" sz="2800" dirty="0"/>
              <a:t>   way of reading</a:t>
            </a:r>
          </a:p>
          <a:p>
            <a:pPr lvl="0" fontAlgn="base"/>
            <a:endParaRPr lang="en-US" sz="2800" dirty="0"/>
          </a:p>
          <a:p>
            <a:pPr lvl="0" fontAlgn="base">
              <a:buFont typeface="Arial" pitchFamily="34" charset="0"/>
              <a:buChar char="•"/>
            </a:pPr>
            <a:r>
              <a:rPr lang="en-US" sz="2800" dirty="0"/>
              <a:t> It is a deeper and more complex   </a:t>
            </a:r>
          </a:p>
          <a:p>
            <a:pPr lvl="0" fontAlgn="base"/>
            <a:r>
              <a:rPr lang="en-US" sz="2800" dirty="0"/>
              <a:t>  engagement with a text</a:t>
            </a:r>
          </a:p>
          <a:p>
            <a:pPr lvl="0" fontAlgn="base"/>
            <a:endParaRPr lang="en-US" sz="2800" dirty="0"/>
          </a:p>
          <a:p>
            <a:pPr lvl="0" fontAlgn="base">
              <a:buFont typeface="Arial" pitchFamily="34" charset="0"/>
              <a:buChar char="•"/>
            </a:pPr>
            <a:r>
              <a:rPr lang="en-US" sz="2800" dirty="0"/>
              <a:t> Critical reading is a process of  </a:t>
            </a:r>
          </a:p>
          <a:p>
            <a:pPr lvl="0" fontAlgn="base"/>
            <a:r>
              <a:rPr lang="en-US" sz="2800" dirty="0"/>
              <a:t>  analyzing, interpreting and,  </a:t>
            </a:r>
          </a:p>
          <a:p>
            <a:pPr lvl="0" fontAlgn="base"/>
            <a:r>
              <a:rPr lang="en-US" sz="2800" dirty="0"/>
              <a:t>  sometimes, evaluating</a:t>
            </a:r>
          </a:p>
          <a:p>
            <a:pPr lvl="0" fontAlgn="base"/>
            <a:endParaRPr lang="en-US" sz="2800" dirty="0"/>
          </a:p>
          <a:p>
            <a:pPr lvl="0" fontAlgn="base">
              <a:buFont typeface="Arial" pitchFamily="34" charset="0"/>
              <a:buChar char="•"/>
            </a:pPr>
            <a:r>
              <a:rPr lang="en-US" sz="2800" dirty="0"/>
              <a:t> When we read critically, we use  </a:t>
            </a:r>
          </a:p>
          <a:p>
            <a:pPr lvl="0" fontAlgn="base"/>
            <a:r>
              <a:rPr lang="en-US" sz="2800" dirty="0"/>
              <a:t>  our critical thinking skills to  </a:t>
            </a:r>
          </a:p>
          <a:p>
            <a:pPr lvl="0" fontAlgn="base"/>
            <a:r>
              <a:rPr lang="en-US" sz="2800" dirty="0"/>
              <a:t>  QUESTION both the text and our </a:t>
            </a:r>
          </a:p>
          <a:p>
            <a:pPr lvl="0" fontAlgn="base"/>
            <a:r>
              <a:rPr lang="en-US" sz="2800" dirty="0"/>
              <a:t>  own reading of it</a:t>
            </a:r>
          </a:p>
        </p:txBody>
      </p:sp>
      <p:pic>
        <p:nvPicPr>
          <p:cNvPr id="1026" name="Picture 2" descr="C:\Users\AnjaliSingh\Desktop\download.png"/>
          <p:cNvPicPr>
            <a:picLocks noGrp="1" noChangeAspect="1" noChangeArrowheads="1"/>
          </p:cNvPicPr>
          <p:nvPr>
            <p:ph idx="1"/>
          </p:nvPr>
        </p:nvPicPr>
        <p:blipFill>
          <a:blip r:embed="rId2" cstate="print"/>
          <a:srcRect/>
          <a:stretch>
            <a:fillRect/>
          </a:stretch>
        </p:blipFill>
        <p:spPr bwMode="auto">
          <a:xfrm>
            <a:off x="5652120" y="1497806"/>
            <a:ext cx="3240359" cy="3299346"/>
          </a:xfrm>
          <a:prstGeom prst="rect">
            <a:avLst/>
          </a:prstGeom>
          <a:noFill/>
        </p:spPr>
      </p:pic>
      <p:sp>
        <p:nvSpPr>
          <p:cNvPr id="8" name="Slide Number Placeholder 7"/>
          <p:cNvSpPr>
            <a:spLocks noGrp="1"/>
          </p:cNvSpPr>
          <p:nvPr>
            <p:ph type="sldNum" sz="quarter" idx="12"/>
          </p:nvPr>
        </p:nvSpPr>
        <p:spPr/>
        <p:txBody>
          <a:bodyPr/>
          <a:lstStyle/>
          <a:p>
            <a:fld id="{B6F15528-21DE-4FAA-801E-634DDDAF4B2B}" type="slidenum">
              <a:rPr lang="en-US" smtClean="0"/>
              <a:pPr/>
              <a:t>106</a:t>
            </a:fld>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algn="just"/>
            <a:r>
              <a:rPr lang="en-US" sz="2800" dirty="0"/>
              <a:t>Critical reading means engaging in what you read by asking yourself questions such as, ‘</a:t>
            </a:r>
            <a:r>
              <a:rPr lang="en-US" sz="2800" i="1" dirty="0"/>
              <a:t>what is the author trying to say?</a:t>
            </a:r>
            <a:r>
              <a:rPr lang="en-US" sz="2800" dirty="0"/>
              <a:t>’ or ‘</a:t>
            </a:r>
            <a:r>
              <a:rPr lang="en-US" sz="2800" i="1" dirty="0"/>
              <a:t>what is the main argument being presented?</a:t>
            </a:r>
            <a:r>
              <a:rPr lang="en-US" sz="2800" dirty="0"/>
              <a:t>’</a:t>
            </a:r>
          </a:p>
          <a:p>
            <a:pPr algn="just"/>
            <a:r>
              <a:rPr lang="en-US" sz="2800" dirty="0"/>
              <a:t>Critical reading involves presenting a reasoned argument that evaluates and analyses what you have read.</a:t>
            </a:r>
          </a:p>
          <a:p>
            <a:pPr algn="just"/>
            <a:r>
              <a:rPr lang="en-US" sz="2800" dirty="0"/>
              <a:t>  Being critical, therefore - in an academic sense - means advancing your understanding, not dismissing and therefore closing off learning.</a:t>
            </a:r>
          </a:p>
          <a:p>
            <a:pPr algn="just">
              <a:buNone/>
            </a:pPr>
            <a:r>
              <a:rPr lang="en-US" sz="2800" dirty="0"/>
              <a:t/>
            </a:r>
            <a:br>
              <a:rPr lang="en-US" sz="2800" dirty="0"/>
            </a:br>
            <a:r>
              <a:rPr lang="en-US" sz="2800" dirty="0"/>
              <a:t/>
            </a:r>
            <a:br>
              <a:rPr lang="en-US" sz="2800" dirty="0"/>
            </a:br>
            <a:endParaRPr lang="en-US" sz="2800" dirty="0"/>
          </a:p>
        </p:txBody>
      </p:sp>
      <p:sp>
        <p:nvSpPr>
          <p:cNvPr id="4" name="Date Placeholder 3"/>
          <p:cNvSpPr>
            <a:spLocks noGrp="1"/>
          </p:cNvSpPr>
          <p:nvPr>
            <p:ph type="dt" sz="half" idx="10"/>
          </p:nvPr>
        </p:nvSpPr>
        <p:spPr/>
        <p:txBody>
          <a:bodyPr/>
          <a:lstStyle/>
          <a:p>
            <a:fld id="{187633E2-3A92-4EDD-955B-B39D35A995EA}" type="datetime1">
              <a:rPr lang="en-US" smtClean="0"/>
              <a:t>2/22/2023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Unit 1           </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Critical Reading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62500" lnSpcReduction="20000"/>
          </a:bodyPr>
          <a:lstStyle/>
          <a:p>
            <a:pPr>
              <a:buNone/>
            </a:pPr>
            <a:r>
              <a:rPr lang="en-US" b="1" dirty="0"/>
              <a:t>Prepare to become a part of the writer's audience</a:t>
            </a:r>
            <a:endParaRPr lang="en-US" sz="2400" b="1" dirty="0"/>
          </a:p>
          <a:p>
            <a:pPr lvl="0" fontAlgn="base">
              <a:buNone/>
            </a:pPr>
            <a:r>
              <a:rPr lang="en-US" dirty="0"/>
              <a:t>	- Learn about the author, anticipated audience and read instructions and notes</a:t>
            </a:r>
            <a:endParaRPr lang="en-US" sz="2400" dirty="0"/>
          </a:p>
          <a:p>
            <a:pPr lvl="0" fontAlgn="base">
              <a:buNone/>
            </a:pPr>
            <a:r>
              <a:rPr lang="en-US" b="1" dirty="0"/>
              <a:t>Prepare to read With an open mind</a:t>
            </a:r>
            <a:endParaRPr lang="en-US" sz="2400" b="1" dirty="0"/>
          </a:p>
          <a:p>
            <a:pPr lvl="1" fontAlgn="base"/>
            <a:r>
              <a:rPr lang="en-US" dirty="0"/>
              <a:t>Give the writer a chance to develop ideas and then reflect thoughtfully and objectively on the text</a:t>
            </a:r>
            <a:endParaRPr lang="en-US" sz="2000" dirty="0"/>
          </a:p>
          <a:p>
            <a:pPr lvl="0" fontAlgn="base">
              <a:buNone/>
            </a:pPr>
            <a:r>
              <a:rPr lang="en-US" b="1" dirty="0"/>
              <a:t>Consider title</a:t>
            </a:r>
            <a:endParaRPr lang="en-US" sz="2400" dirty="0"/>
          </a:p>
          <a:p>
            <a:pPr lvl="1" fontAlgn="base"/>
            <a:r>
              <a:rPr lang="en-US" dirty="0"/>
              <a:t>The title will provide clues to the writer's attitude, goals, views and approaches</a:t>
            </a:r>
            <a:endParaRPr lang="en-US" sz="2000" dirty="0"/>
          </a:p>
          <a:p>
            <a:pPr lvl="0" fontAlgn="base">
              <a:buNone/>
            </a:pPr>
            <a:r>
              <a:rPr lang="en-US" b="1" dirty="0"/>
              <a:t>Read slowly</a:t>
            </a:r>
            <a:endParaRPr lang="en-US" sz="2400" dirty="0"/>
          </a:p>
          <a:p>
            <a:pPr lvl="0" fontAlgn="base">
              <a:buNone/>
            </a:pPr>
            <a:r>
              <a:rPr lang="en-US" b="1" dirty="0"/>
              <a:t>Use the dictionary and other appropriate reference works</a:t>
            </a:r>
            <a:endParaRPr lang="en-US" sz="2400" b="1" dirty="0"/>
          </a:p>
          <a:p>
            <a:pPr lvl="0" fontAlgn="base">
              <a:buNone/>
            </a:pPr>
            <a:r>
              <a:rPr lang="en-US" b="1" dirty="0"/>
              <a:t>Make notes</a:t>
            </a:r>
            <a:endParaRPr lang="en-US" sz="2400" b="1" dirty="0"/>
          </a:p>
          <a:p>
            <a:pPr>
              <a:buNone/>
            </a:pPr>
            <a:r>
              <a:rPr lang="en-US" dirty="0"/>
              <a:t>	- Underline, highlight and jot the main ideas, the thesis and author's viewpoints to support the theory</a:t>
            </a:r>
            <a:endParaRPr lang="en-US" sz="2400" dirty="0"/>
          </a:p>
          <a:p>
            <a:pPr lvl="0" fontAlgn="base">
              <a:buNone/>
            </a:pPr>
            <a:r>
              <a:rPr lang="en-US" b="1" dirty="0"/>
              <a:t>Keep a reading journal.</a:t>
            </a:r>
            <a:endParaRPr lang="en-US" sz="2400" b="1" dirty="0"/>
          </a:p>
          <a:p>
            <a:pPr lvl="1" fontAlgn="base"/>
            <a:r>
              <a:rPr lang="en-US" dirty="0"/>
              <a:t>Record your responses and thoughts in a more permanent place</a:t>
            </a:r>
            <a:endParaRPr lang="en-US" sz="2000" dirty="0"/>
          </a:p>
        </p:txBody>
      </p:sp>
      <p:sp>
        <p:nvSpPr>
          <p:cNvPr id="4" name="Date Placeholder 3"/>
          <p:cNvSpPr>
            <a:spLocks noGrp="1"/>
          </p:cNvSpPr>
          <p:nvPr>
            <p:ph type="dt" sz="half" idx="10"/>
          </p:nvPr>
        </p:nvSpPr>
        <p:spPr/>
        <p:txBody>
          <a:bodyPr/>
          <a:lstStyle/>
          <a:p>
            <a:fld id="{581FEFA5-BA39-47CF-9FA1-B4885E5404FD}" type="datetime1">
              <a:rPr lang="en-US" smtClean="0"/>
              <a:t>2/22/2023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Unit 1           </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What to do as a Critical Reader?</a:t>
            </a:r>
            <a:endParaRPr lang="en-US" sz="1200" b="1"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108</a:t>
            </a:fld>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43000"/>
            <a:ext cx="8892480" cy="5410200"/>
          </a:xfrm>
        </p:spPr>
        <p:txBody>
          <a:bodyPr>
            <a:noAutofit/>
          </a:bodyPr>
          <a:lstStyle/>
          <a:p>
            <a:r>
              <a:rPr lang="en-US" b="1" dirty="0"/>
              <a:t>Examine the evidence or arguments presented</a:t>
            </a:r>
          </a:p>
          <a:p>
            <a:endParaRPr lang="en-US" sz="2000" dirty="0"/>
          </a:p>
          <a:p>
            <a:pPr lvl="1" fontAlgn="base"/>
            <a:r>
              <a:rPr lang="en-US" dirty="0"/>
              <a:t>Check out any influence on the evidence or arguments</a:t>
            </a:r>
            <a:endParaRPr lang="en-US" sz="1800" dirty="0"/>
          </a:p>
          <a:p>
            <a:pPr lvl="1" fontAlgn="base"/>
            <a:r>
              <a:rPr lang="en-US" dirty="0"/>
              <a:t>Check out the limitations of study design or focus</a:t>
            </a:r>
            <a:endParaRPr lang="en-US" sz="1800" dirty="0"/>
          </a:p>
          <a:p>
            <a:pPr lvl="1" fontAlgn="base"/>
            <a:r>
              <a:rPr lang="en-US" dirty="0"/>
              <a:t>Examine the interpretations made</a:t>
            </a:r>
            <a:endParaRPr lang="en-US" sz="1800" dirty="0"/>
          </a:p>
          <a:p>
            <a:pPr lvl="1" fontAlgn="base"/>
            <a:r>
              <a:rPr lang="en-US" dirty="0"/>
              <a:t>Decide to what extent you are prepared to accept the author's arguments, opinions or conclusions</a:t>
            </a:r>
            <a:endParaRPr lang="en-US" sz="1800" dirty="0"/>
          </a:p>
          <a:p>
            <a:pPr>
              <a:buNone/>
            </a:pPr>
            <a:r>
              <a:rPr lang="en-US" sz="2400" dirty="0"/>
              <a:t/>
            </a:r>
            <a:br>
              <a:rPr lang="en-US" sz="2400" dirty="0"/>
            </a:br>
            <a:r>
              <a:rPr lang="en-US" sz="2400" dirty="0"/>
              <a:t/>
            </a:r>
            <a:br>
              <a:rPr lang="en-US" sz="2400" dirty="0"/>
            </a:br>
            <a:r>
              <a:rPr lang="en-US" sz="2400" dirty="0"/>
              <a:t/>
            </a:r>
            <a:br>
              <a:rPr lang="en-US" sz="2400" dirty="0"/>
            </a:br>
            <a:endParaRPr lang="en-US" sz="2400" dirty="0"/>
          </a:p>
        </p:txBody>
      </p:sp>
      <p:sp>
        <p:nvSpPr>
          <p:cNvPr id="4" name="Date Placeholder 3"/>
          <p:cNvSpPr>
            <a:spLocks noGrp="1"/>
          </p:cNvSpPr>
          <p:nvPr>
            <p:ph type="dt" sz="half" idx="10"/>
          </p:nvPr>
        </p:nvSpPr>
        <p:spPr/>
        <p:txBody>
          <a:bodyPr/>
          <a:lstStyle/>
          <a:p>
            <a:fld id="{829846C6-1C3D-4D93-92AC-AE8819C169D2}" type="datetime1">
              <a:rPr lang="en-US" smtClean="0"/>
              <a:t>2/22/2023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Unit 1           </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Characteristic features of Critical Reading</a:t>
            </a:r>
            <a:endParaRPr lang="en-US" sz="1050" b="1"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109</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5A3F0A0-B982-487E-B80F-4CB1D8D3626F}" type="datetime1">
              <a:rPr kumimoji="0" lang="en-US" sz="12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cs typeface="Times New Roman" panose="02020603050405020304" pitchFamily="18" charset="0"/>
              </a:rPr>
              <a:t>2/22/2023</a:t>
            </a:fld>
            <a:endParaRPr kumimoji="0" lang="en-US" sz="1200" b="0" i="0" u="none" strike="noStrike" kern="1200" cap="none" spc="0" normalizeH="0" baseline="0" noProof="0">
              <a:ln>
                <a:noFill/>
              </a:ln>
              <a:solidFill>
                <a:prstClr val="black">
                  <a:tint val="75000"/>
                </a:prstClr>
              </a:solidFill>
              <a:effectLst/>
              <a:uLnTx/>
              <a:uFillTx/>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cs typeface="Times New Roman" panose="02020603050405020304" pitchFamily="18" charset="0"/>
              </a:rPr>
              <a:t>Unit 1           </a:t>
            </a:r>
            <a:endParaRPr kumimoji="0" lang="en-US" sz="1200" b="0" i="0" u="none" strike="noStrike" kern="1200" cap="none" spc="0" normalizeH="0" baseline="0" noProof="0" dirty="0">
              <a:ln>
                <a:noFill/>
              </a:ln>
              <a:solidFill>
                <a:prstClr val="black">
                  <a:tint val="75000"/>
                </a:prstClr>
              </a:solidFill>
              <a:effectLst/>
              <a:uLnTx/>
              <a:uFillTx/>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Program Outcomes (POs)</a:t>
            </a:r>
          </a:p>
        </p:txBody>
      </p:sp>
      <p:sp>
        <p:nvSpPr>
          <p:cNvPr id="11" name="Rectangle 10"/>
          <p:cNvSpPr/>
          <p:nvPr/>
        </p:nvSpPr>
        <p:spPr>
          <a:xfrm>
            <a:off x="685800" y="762000"/>
            <a:ext cx="8077200" cy="1580241"/>
          </a:xfrm>
          <a:prstGeom prst="rect">
            <a:avLst/>
          </a:prstGeom>
        </p:spPr>
        <p:txBody>
          <a:bodyPr wrap="square">
            <a:spAutoFit/>
          </a:bodyPr>
          <a:lstStyle/>
          <a:p>
            <a:pPr marL="342900" marR="0" lvl="0" indent="-342900" algn="just" defTabSz="914400" rtl="0" eaLnBrk="1" fontAlgn="auto" latinLnBrk="0" hangingPunct="1">
              <a:lnSpc>
                <a:spcPct val="200000"/>
              </a:lnSpc>
              <a:spcBef>
                <a:spcPts val="0"/>
              </a:spcBef>
              <a:spcAft>
                <a:spcPts val="0"/>
              </a:spcAft>
              <a:buClrTx/>
              <a:buSzTx/>
              <a:buFontTx/>
              <a:buAutoNum type="arabicPeriod"/>
              <a:tabLst/>
              <a:defRPr/>
            </a:pPr>
            <a:endParaRPr lang="en-US" sz="2800" b="1" dirty="0">
              <a:solidFill>
                <a:prstClr val="black"/>
              </a:solidFill>
              <a:latin typeface="Times New Roman" panose="02020603050405020304" pitchFamily="18" charset="0"/>
              <a:cs typeface="Times New Roman" panose="02020603050405020304" pitchFamily="18" charset="0"/>
            </a:endParaRPr>
          </a:p>
          <a:p>
            <a:pPr marL="342900" lvl="0" indent="-342900" algn="just">
              <a:lnSpc>
                <a:spcPct val="200000"/>
              </a:lnSpc>
            </a:pP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sp>
        <p:nvSpPr>
          <p:cNvPr id="8" name="Rectangle 7"/>
          <p:cNvSpPr/>
          <p:nvPr/>
        </p:nvSpPr>
        <p:spPr>
          <a:xfrm>
            <a:off x="571472" y="1071546"/>
            <a:ext cx="7858180" cy="4524315"/>
          </a:xfrm>
          <a:prstGeom prst="rect">
            <a:avLst/>
          </a:prstGeom>
        </p:spPr>
        <p:txBody>
          <a:bodyPr wrap="square">
            <a:spAutoFit/>
          </a:bodyPr>
          <a:lstStyle/>
          <a:p>
            <a:pPr marL="342900" lvl="0" indent="-342900" algn="just">
              <a:lnSpc>
                <a:spcPct val="200000"/>
              </a:lnSpc>
              <a:buFontTx/>
              <a:buAutoNum type="arabicPeriod"/>
              <a:defRPr/>
            </a:pPr>
            <a:r>
              <a:rPr lang="en-US" sz="2400" b="1" dirty="0">
                <a:solidFill>
                  <a:prstClr val="black"/>
                </a:solidFill>
                <a:cs typeface="Times New Roman" panose="02020603050405020304" pitchFamily="18" charset="0"/>
              </a:rPr>
              <a:t>Engineering knowledge</a:t>
            </a:r>
            <a:endParaRPr lang="en-US" sz="2400" dirty="0">
              <a:solidFill>
                <a:prstClr val="black"/>
              </a:solidFill>
              <a:cs typeface="Times New Roman" panose="02020603050405020304" pitchFamily="18" charset="0"/>
            </a:endParaRPr>
          </a:p>
          <a:p>
            <a:pPr marL="342900" lvl="0" indent="-342900" algn="just">
              <a:lnSpc>
                <a:spcPct val="200000"/>
              </a:lnSpc>
              <a:defRPr/>
            </a:pPr>
            <a:r>
              <a:rPr lang="en-US" sz="2400" b="1" dirty="0">
                <a:solidFill>
                  <a:prstClr val="black"/>
                </a:solidFill>
                <a:cs typeface="Times New Roman" panose="02020603050405020304" pitchFamily="18" charset="0"/>
              </a:rPr>
              <a:t>2. Problem analysis</a:t>
            </a:r>
          </a:p>
          <a:p>
            <a:pPr marL="342900" lvl="0" indent="-342900" algn="just">
              <a:lnSpc>
                <a:spcPct val="200000"/>
              </a:lnSpc>
              <a:defRPr/>
            </a:pPr>
            <a:r>
              <a:rPr lang="en-US" sz="2400" b="1" dirty="0">
                <a:solidFill>
                  <a:prstClr val="black"/>
                </a:solidFill>
                <a:cs typeface="Times New Roman" panose="02020603050405020304" pitchFamily="18" charset="0"/>
              </a:rPr>
              <a:t>3. Design/development of solutions</a:t>
            </a:r>
          </a:p>
          <a:p>
            <a:pPr marL="342900" lvl="0" indent="-342900" algn="just">
              <a:lnSpc>
                <a:spcPct val="200000"/>
              </a:lnSpc>
              <a:defRPr/>
            </a:pPr>
            <a:r>
              <a:rPr lang="en-US" sz="2400" b="1" dirty="0">
                <a:solidFill>
                  <a:prstClr val="black"/>
                </a:solidFill>
                <a:cs typeface="Times New Roman" panose="02020603050405020304" pitchFamily="18" charset="0"/>
              </a:rPr>
              <a:t>4. Conduct investigations of complex problems</a:t>
            </a:r>
          </a:p>
          <a:p>
            <a:pPr marL="342900" lvl="0" indent="-342900" algn="just">
              <a:lnSpc>
                <a:spcPct val="200000"/>
              </a:lnSpc>
            </a:pPr>
            <a:r>
              <a:rPr lang="en-US" sz="2400" b="1" dirty="0">
                <a:solidFill>
                  <a:prstClr val="black"/>
                </a:solidFill>
                <a:cs typeface="Times New Roman" panose="02020603050405020304" pitchFamily="18" charset="0"/>
              </a:rPr>
              <a:t>5. Modern tool usage</a:t>
            </a:r>
          </a:p>
          <a:p>
            <a:pPr marL="342900" lvl="0" indent="-342900" algn="just">
              <a:lnSpc>
                <a:spcPct val="200000"/>
              </a:lnSpc>
            </a:pPr>
            <a:r>
              <a:rPr lang="en-US" sz="2400" b="1" dirty="0">
                <a:solidFill>
                  <a:prstClr val="black"/>
                </a:solidFill>
                <a:cs typeface="Times New Roman" panose="02020603050405020304" pitchFamily="18" charset="0"/>
              </a:rPr>
              <a:t>6. The Engineer and society</a:t>
            </a:r>
          </a:p>
        </p:txBody>
      </p:sp>
    </p:spTree>
    <p:extLst>
      <p:ext uri="{BB962C8B-B14F-4D97-AF65-F5344CB8AC3E}">
        <p14:creationId xmlns:p14="http://schemas.microsoft.com/office/powerpoint/2010/main" xmlns="" val="134169268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None/>
            </a:pPr>
            <a:r>
              <a:rPr lang="en-US" sz="2800" dirty="0"/>
              <a:t>	You need to step into the academic debate and to make your own evaluations of how much you are willing to accept what your read, rather than blind acceptance</a:t>
            </a:r>
          </a:p>
          <a:p>
            <a:endParaRPr lang="en-US" dirty="0"/>
          </a:p>
        </p:txBody>
      </p:sp>
      <p:sp>
        <p:nvSpPr>
          <p:cNvPr id="4" name="Date Placeholder 3"/>
          <p:cNvSpPr>
            <a:spLocks noGrp="1"/>
          </p:cNvSpPr>
          <p:nvPr>
            <p:ph type="dt" sz="half" idx="10"/>
          </p:nvPr>
        </p:nvSpPr>
        <p:spPr/>
        <p:txBody>
          <a:bodyPr/>
          <a:lstStyle/>
          <a:p>
            <a:fld id="{9D8F80D6-CF0B-4E56-B674-E767047FBAF3}" type="datetime1">
              <a:rPr lang="en-US" smtClean="0"/>
              <a:t>2/22/2023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Unit 1           </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Why Critical Reading?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110</a:t>
            </a:fld>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endParaRPr lang="en-US" sz="2400" dirty="0"/>
          </a:p>
          <a:p>
            <a:endParaRPr lang="en-US" sz="2400" dirty="0"/>
          </a:p>
          <a:p>
            <a:r>
              <a:rPr lang="en-US" sz="2400" dirty="0"/>
              <a:t>The aim of C.R. is not to find fault, but to assess the strengths of the evidence and arguments</a:t>
            </a:r>
          </a:p>
        </p:txBody>
      </p:sp>
      <p:sp>
        <p:nvSpPr>
          <p:cNvPr id="4" name="Date Placeholder 3"/>
          <p:cNvSpPr>
            <a:spLocks noGrp="1"/>
          </p:cNvSpPr>
          <p:nvPr>
            <p:ph type="dt" sz="half" idx="10"/>
          </p:nvPr>
        </p:nvSpPr>
        <p:spPr/>
        <p:txBody>
          <a:bodyPr/>
          <a:lstStyle/>
          <a:p>
            <a:fld id="{BE55056E-EAC7-4624-9C52-C7D583CB82F0}" type="datetime1">
              <a:rPr lang="en-US" smtClean="0"/>
              <a:t>2/22/2023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Unit 1           </a:t>
            </a:r>
            <a:endParaRPr lang="en-US" dirty="0"/>
          </a:p>
        </p:txBody>
      </p:sp>
      <p:sp>
        <p:nvSpPr>
          <p:cNvPr id="7" name="Title 1"/>
          <p:cNvSpPr txBox="1">
            <a:spLocks/>
          </p:cNvSpPr>
          <p:nvPr/>
        </p:nvSpPr>
        <p:spPr>
          <a:xfrm>
            <a:off x="1371600" y="0"/>
            <a:ext cx="7772400" cy="98072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3200" b="1" dirty="0"/>
              <a:t>Critical Reading does not have to be all negative!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111</a:t>
            </a:fld>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r>
              <a:rPr lang="en-US" sz="2400" dirty="0"/>
              <a:t> Consider the title</a:t>
            </a:r>
          </a:p>
          <a:p>
            <a:pPr lvl="0" fontAlgn="base"/>
            <a:r>
              <a:rPr lang="en-US" sz="2400" dirty="0"/>
              <a:t>Think about What you already know about the topic. What else do you need to know?</a:t>
            </a:r>
          </a:p>
          <a:p>
            <a:pPr lvl="0" fontAlgn="base"/>
            <a:r>
              <a:rPr lang="en-US" sz="2400" dirty="0"/>
              <a:t>Look at how the text is structured: subdivisions, chapters, acts etc.? Skim the opening sentence of each paragraph. Any hint?</a:t>
            </a:r>
          </a:p>
          <a:p>
            <a:pPr lvl="0" fontAlgn="base"/>
            <a:r>
              <a:rPr lang="en-US" sz="2400" dirty="0"/>
              <a:t>Read carefully, marking or highlighting confusing parts. (dictionary?)</a:t>
            </a:r>
          </a:p>
          <a:p>
            <a:pPr lvl="0" fontAlgn="base"/>
            <a:r>
              <a:rPr lang="en-US" sz="2400" dirty="0"/>
              <a:t>Identify key issues or arguments along with important terms and interesting ideas.</a:t>
            </a:r>
          </a:p>
        </p:txBody>
      </p:sp>
      <p:sp>
        <p:nvSpPr>
          <p:cNvPr id="4" name="Date Placeholder 3"/>
          <p:cNvSpPr>
            <a:spLocks noGrp="1"/>
          </p:cNvSpPr>
          <p:nvPr>
            <p:ph type="dt" sz="half" idx="10"/>
          </p:nvPr>
        </p:nvSpPr>
        <p:spPr/>
        <p:txBody>
          <a:bodyPr/>
          <a:lstStyle/>
          <a:p>
            <a:fld id="{EBC2DC93-2409-49E2-8E5B-9B5A303AF1EC}" type="datetime1">
              <a:rPr lang="en-US" smtClean="0"/>
              <a:t>2/22/2023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Unit 1           </a:t>
            </a:r>
            <a:endParaRPr lang="en-US" dirty="0"/>
          </a:p>
        </p:txBody>
      </p:sp>
      <p:sp>
        <p:nvSpPr>
          <p:cNvPr id="7" name="Title 1"/>
          <p:cNvSpPr txBox="1">
            <a:spLocks/>
          </p:cNvSpPr>
          <p:nvPr/>
        </p:nvSpPr>
        <p:spPr>
          <a:xfrm>
            <a:off x="1371600" y="0"/>
            <a:ext cx="7772400" cy="98072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How to become a Critical Reader?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112</a:t>
            </a:fld>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endParaRPr lang="en-US" sz="2400" dirty="0"/>
          </a:p>
          <a:p>
            <a:endParaRPr lang="en-US" sz="2400" dirty="0"/>
          </a:p>
          <a:p>
            <a:pPr lvl="0" fontAlgn="base"/>
            <a:r>
              <a:rPr lang="en-US" sz="2400" dirty="0"/>
              <a:t>You may take notes in margins or in reading journal.</a:t>
            </a:r>
          </a:p>
          <a:p>
            <a:pPr lvl="0" fontAlgn="base"/>
            <a:r>
              <a:rPr lang="en-US" sz="2400" dirty="0"/>
              <a:t>Question the sources: personal experience, research, imagination etc.</a:t>
            </a:r>
          </a:p>
          <a:p>
            <a:pPr lvl="0" fontAlgn="base"/>
            <a:r>
              <a:rPr lang="en-US" sz="2400" dirty="0"/>
              <a:t>What question would you like to ask the author?</a:t>
            </a:r>
          </a:p>
          <a:p>
            <a:pPr lvl="0" fontAlgn="base"/>
            <a:r>
              <a:rPr lang="en-US" sz="2400" dirty="0"/>
              <a:t>Think about the work as a whole: what is it saying?</a:t>
            </a:r>
          </a:p>
          <a:p>
            <a:r>
              <a:rPr lang="en-US" sz="2400" dirty="0"/>
              <a:t>Did you get what you expected?</a:t>
            </a:r>
          </a:p>
        </p:txBody>
      </p:sp>
      <p:sp>
        <p:nvSpPr>
          <p:cNvPr id="4" name="Date Placeholder 3"/>
          <p:cNvSpPr>
            <a:spLocks noGrp="1"/>
          </p:cNvSpPr>
          <p:nvPr>
            <p:ph type="dt" sz="half" idx="10"/>
          </p:nvPr>
        </p:nvSpPr>
        <p:spPr/>
        <p:txBody>
          <a:bodyPr/>
          <a:lstStyle/>
          <a:p>
            <a:fld id="{304ACDFE-D225-409A-BEB4-CE9184D67544}" type="datetime1">
              <a:rPr lang="en-US" smtClean="0"/>
              <a:t>2/22/2023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Unit 1           </a:t>
            </a:r>
            <a:endParaRPr lang="en-US" dirty="0"/>
          </a:p>
        </p:txBody>
      </p:sp>
      <p:sp>
        <p:nvSpPr>
          <p:cNvPr id="7" name="Title 1"/>
          <p:cNvSpPr txBox="1">
            <a:spLocks/>
          </p:cNvSpPr>
          <p:nvPr/>
        </p:nvSpPr>
        <p:spPr>
          <a:xfrm>
            <a:off x="1371600" y="0"/>
            <a:ext cx="7772400" cy="98072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Contd.</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113</a:t>
            </a:fld>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endParaRPr lang="en-US" sz="2400" dirty="0"/>
          </a:p>
          <a:p>
            <a:endParaRPr lang="en-US" sz="2400" dirty="0"/>
          </a:p>
          <a:p>
            <a:pPr lvl="0" fontAlgn="base"/>
            <a:r>
              <a:rPr lang="en-US" sz="2400" dirty="0"/>
              <a:t>Critical reading is a technique for discovering information and ideas within a text and critical thinking is a technique for evaluating information and ideas, for deciding what to accept and believe</a:t>
            </a:r>
          </a:p>
          <a:p>
            <a:pPr lvl="0" fontAlgn="base"/>
            <a:r>
              <a:rPr lang="en-US" sz="2400" dirty="0"/>
              <a:t>Critical Reading and Critical Thinking work together</a:t>
            </a:r>
          </a:p>
          <a:p>
            <a:pPr lvl="0" fontAlgn="base"/>
            <a:r>
              <a:rPr lang="en-US" sz="2400" dirty="0"/>
              <a:t>First you read critically and then think critically</a:t>
            </a:r>
          </a:p>
        </p:txBody>
      </p:sp>
      <p:sp>
        <p:nvSpPr>
          <p:cNvPr id="4" name="Date Placeholder 3"/>
          <p:cNvSpPr>
            <a:spLocks noGrp="1"/>
          </p:cNvSpPr>
          <p:nvPr>
            <p:ph type="dt" sz="half" idx="10"/>
          </p:nvPr>
        </p:nvSpPr>
        <p:spPr/>
        <p:txBody>
          <a:bodyPr/>
          <a:lstStyle/>
          <a:p>
            <a:fld id="{262D358F-C8A2-4330-818F-F445F16D5672}" type="datetime1">
              <a:rPr lang="en-US" smtClean="0"/>
              <a:t>2/22/2023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Unit 1           </a:t>
            </a:r>
            <a:endParaRPr lang="en-US" dirty="0"/>
          </a:p>
        </p:txBody>
      </p:sp>
      <p:sp>
        <p:nvSpPr>
          <p:cNvPr id="7" name="Title 1"/>
          <p:cNvSpPr txBox="1">
            <a:spLocks/>
          </p:cNvSpPr>
          <p:nvPr/>
        </p:nvSpPr>
        <p:spPr>
          <a:xfrm>
            <a:off x="1371600" y="0"/>
            <a:ext cx="7772400" cy="98072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Critical Reading Vs Critical Thinking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114</a:t>
            </a:fld>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68760"/>
            <a:ext cx="8229600" cy="4400203"/>
          </a:xfrm>
        </p:spPr>
        <p:txBody>
          <a:bodyPr>
            <a:noAutofit/>
          </a:bodyPr>
          <a:lstStyle/>
          <a:p>
            <a:pPr fontAlgn="base">
              <a:buNone/>
            </a:pPr>
            <a:r>
              <a:rPr lang="en-US" sz="2400" dirty="0"/>
              <a:t>	Although you are not an expert writer, still you can identify the primary strengths and weaknesses. The followings are areas to be considered:</a:t>
            </a:r>
          </a:p>
          <a:p>
            <a:r>
              <a:rPr lang="en-US" sz="2400" b="1" dirty="0"/>
              <a:t>Content</a:t>
            </a:r>
            <a:r>
              <a:rPr lang="en-US" sz="2400" dirty="0"/>
              <a:t>: consider the topic and the way it has been developed</a:t>
            </a:r>
          </a:p>
          <a:p>
            <a:pPr>
              <a:buNone/>
            </a:pPr>
            <a:r>
              <a:rPr lang="en-US" sz="2400" dirty="0"/>
              <a:t>	(Appropriateness, interest, clarity of arguments, scope, amount, evidence etc. )</a:t>
            </a:r>
          </a:p>
          <a:p>
            <a:pPr>
              <a:buNone/>
            </a:pPr>
            <a:endParaRPr lang="en-US" sz="2400" dirty="0"/>
          </a:p>
          <a:p>
            <a:pPr lvl="0" fontAlgn="base"/>
            <a:r>
              <a:rPr lang="en-US" sz="2400" b="1" dirty="0"/>
              <a:t>Organization</a:t>
            </a:r>
            <a:r>
              <a:rPr lang="en-US" sz="2400" dirty="0"/>
              <a:t>: how the topic is introduced and concluded. Is there thesis statement, does the body develop, is it organized, and does the conclusion restate the thesis.</a:t>
            </a:r>
          </a:p>
        </p:txBody>
      </p:sp>
      <p:sp>
        <p:nvSpPr>
          <p:cNvPr id="4" name="Date Placeholder 3"/>
          <p:cNvSpPr>
            <a:spLocks noGrp="1"/>
          </p:cNvSpPr>
          <p:nvPr>
            <p:ph type="dt" sz="half" idx="10"/>
          </p:nvPr>
        </p:nvSpPr>
        <p:spPr/>
        <p:txBody>
          <a:bodyPr/>
          <a:lstStyle/>
          <a:p>
            <a:fld id="{6EA2A559-E31B-4370-8DB8-6E6A204FF586}" type="datetime1">
              <a:rPr lang="en-US" smtClean="0"/>
              <a:t>2/22/2023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Unit 1           </a:t>
            </a:r>
            <a:endParaRPr lang="en-US" dirty="0"/>
          </a:p>
        </p:txBody>
      </p:sp>
      <p:sp>
        <p:nvSpPr>
          <p:cNvPr id="7" name="Title 1"/>
          <p:cNvSpPr txBox="1">
            <a:spLocks/>
          </p:cNvSpPr>
          <p:nvPr/>
        </p:nvSpPr>
        <p:spPr>
          <a:xfrm>
            <a:off x="1371600" y="0"/>
            <a:ext cx="7772400" cy="98072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General critique guidelines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115</a:t>
            </a:fld>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endParaRPr lang="en-US" sz="2400" dirty="0"/>
          </a:p>
          <a:p>
            <a:endParaRPr lang="en-US" sz="2400" dirty="0"/>
          </a:p>
          <a:p>
            <a:pPr lvl="0" algn="just" fontAlgn="base"/>
            <a:r>
              <a:rPr lang="en-US" sz="2800" b="1" dirty="0"/>
              <a:t>Style</a:t>
            </a:r>
            <a:r>
              <a:rPr lang="en-US" sz="2800" dirty="0"/>
              <a:t>: Is the style (humorous, serious</a:t>
            </a:r>
            <a:r>
              <a:rPr lang="en-US" sz="2800"/>
              <a:t>, </a:t>
            </a:r>
            <a:r>
              <a:rPr lang="en-US" sz="2800" smtClean="0"/>
              <a:t>reflective, </a:t>
            </a:r>
            <a:r>
              <a:rPr lang="en-US" sz="2800" dirty="0"/>
              <a:t>satirical etc. ) appropriate? </a:t>
            </a:r>
          </a:p>
          <a:p>
            <a:pPr lvl="0" algn="just" fontAlgn="base"/>
            <a:r>
              <a:rPr lang="en-US" sz="2800" dirty="0"/>
              <a:t>Is there sufficient creativity? </a:t>
            </a:r>
          </a:p>
          <a:p>
            <a:pPr lvl="0" algn="just" fontAlgn="base"/>
            <a:r>
              <a:rPr lang="en-US" sz="2800" dirty="0"/>
              <a:t>Is the word choice interesting?</a:t>
            </a:r>
          </a:p>
          <a:p>
            <a:pPr lvl="0" algn="just" fontAlgn="base"/>
            <a:r>
              <a:rPr lang="en-US" sz="2800" b="1" dirty="0"/>
              <a:t>Correctness</a:t>
            </a:r>
            <a:r>
              <a:rPr lang="en-US" sz="2800" dirty="0"/>
              <a:t>: Check for grammar, punctuation and form. Feel free to mark an error. You can put an "X" when a sentence seems wrong to you</a:t>
            </a:r>
          </a:p>
        </p:txBody>
      </p:sp>
      <p:sp>
        <p:nvSpPr>
          <p:cNvPr id="4" name="Date Placeholder 3"/>
          <p:cNvSpPr>
            <a:spLocks noGrp="1"/>
          </p:cNvSpPr>
          <p:nvPr>
            <p:ph type="dt" sz="half" idx="10"/>
          </p:nvPr>
        </p:nvSpPr>
        <p:spPr/>
        <p:txBody>
          <a:bodyPr/>
          <a:lstStyle/>
          <a:p>
            <a:fld id="{8B849F00-13EA-4EB1-B0EE-4F6C924E6C4F}" type="datetime1">
              <a:rPr lang="en-US" smtClean="0"/>
              <a:t>2/22/2023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Unit 1           </a:t>
            </a:r>
            <a:endParaRPr lang="en-US" dirty="0"/>
          </a:p>
        </p:txBody>
      </p:sp>
      <p:sp>
        <p:nvSpPr>
          <p:cNvPr id="7" name="Title 1"/>
          <p:cNvSpPr txBox="1">
            <a:spLocks/>
          </p:cNvSpPr>
          <p:nvPr/>
        </p:nvSpPr>
        <p:spPr>
          <a:xfrm>
            <a:off x="1371600" y="0"/>
            <a:ext cx="7772400" cy="98072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General critique guidelines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116</a:t>
            </a:fld>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algn="just" fontAlgn="base"/>
            <a:r>
              <a:rPr lang="en-US" sz="2400" dirty="0"/>
              <a:t>Does a direct thesis convey both the subject and the reviewer's value judgment?</a:t>
            </a:r>
          </a:p>
          <a:p>
            <a:pPr lvl="0" algn="just" fontAlgn="base"/>
            <a:r>
              <a:rPr lang="en-US" sz="2400" dirty="0"/>
              <a:t>Does the review provide a summary or description to help you experience the film, music, event, etc.? Note places where the author provides too much or too little detail </a:t>
            </a:r>
          </a:p>
          <a:p>
            <a:pPr lvl="0" algn="just" fontAlgn="base"/>
            <a:r>
              <a:rPr lang="en-US" sz="2400" dirty="0"/>
              <a:t>Does the essay clearly identify relevant criteria for evaluation? Are they appropriate, believable and consistent?</a:t>
            </a:r>
          </a:p>
          <a:p>
            <a:pPr lvl="0" algn="just" fontAlgn="base"/>
            <a:r>
              <a:rPr lang="en-US" sz="2400" dirty="0"/>
              <a:t>Are any important features of the reviewed subject omitted? </a:t>
            </a:r>
          </a:p>
          <a:p>
            <a:pPr lvl="0" algn="just" fontAlgn="base"/>
            <a:r>
              <a:rPr lang="en-US" sz="2400" dirty="0"/>
              <a:t>Logos (logic, content): Does the essay provide sufficient, relevant and interesting details and do examples sufficiently inform and entertain?</a:t>
            </a:r>
          </a:p>
        </p:txBody>
      </p:sp>
      <p:sp>
        <p:nvSpPr>
          <p:cNvPr id="4" name="Date Placeholder 3"/>
          <p:cNvSpPr>
            <a:spLocks noGrp="1"/>
          </p:cNvSpPr>
          <p:nvPr>
            <p:ph type="dt" sz="half" idx="10"/>
          </p:nvPr>
        </p:nvSpPr>
        <p:spPr/>
        <p:txBody>
          <a:bodyPr/>
          <a:lstStyle/>
          <a:p>
            <a:fld id="{7A649FC3-8B80-4B73-A156-296ACC4F2191}" type="datetime1">
              <a:rPr lang="en-US" smtClean="0"/>
              <a:t>2/22/2023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Unit 1           </a:t>
            </a:r>
            <a:endParaRPr lang="en-US" dirty="0"/>
          </a:p>
        </p:txBody>
      </p:sp>
      <p:sp>
        <p:nvSpPr>
          <p:cNvPr id="7" name="Title 1"/>
          <p:cNvSpPr txBox="1">
            <a:spLocks/>
          </p:cNvSpPr>
          <p:nvPr/>
        </p:nvSpPr>
        <p:spPr>
          <a:xfrm>
            <a:off x="1371600" y="0"/>
            <a:ext cx="7772400" cy="83671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Critical Review</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117</a:t>
            </a:fld>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endParaRPr lang="en-US" sz="2400" dirty="0"/>
          </a:p>
          <a:p>
            <a:endParaRPr lang="en-US" sz="2400" dirty="0"/>
          </a:p>
          <a:p>
            <a:pPr lvl="0" fontAlgn="base"/>
            <a:r>
              <a:rPr lang="en-US" sz="2400" dirty="0"/>
              <a:t>Ethos (author): Does the author's judgment seem accurate and convincing?</a:t>
            </a:r>
          </a:p>
          <a:p>
            <a:pPr lvl="0" fontAlgn="base"/>
            <a:r>
              <a:rPr lang="en-US" sz="2400" dirty="0"/>
              <a:t>Pathos (emotional appeals): Does the author responsibly and effectively utilize emotional appeal to the audience?</a:t>
            </a:r>
          </a:p>
          <a:p>
            <a:pPr lvl="0" fontAlgn="base"/>
            <a:r>
              <a:rPr lang="en-US" sz="2400" dirty="0"/>
              <a:t>Does the author include adequate reference to the opposition and respond to that opposition appropriately?</a:t>
            </a:r>
          </a:p>
        </p:txBody>
      </p:sp>
      <p:sp>
        <p:nvSpPr>
          <p:cNvPr id="4" name="Date Placeholder 3"/>
          <p:cNvSpPr>
            <a:spLocks noGrp="1"/>
          </p:cNvSpPr>
          <p:nvPr>
            <p:ph type="dt" sz="half" idx="10"/>
          </p:nvPr>
        </p:nvSpPr>
        <p:spPr/>
        <p:txBody>
          <a:bodyPr/>
          <a:lstStyle/>
          <a:p>
            <a:fld id="{E6B39817-C96E-45BE-999C-504777AD2304}" type="datetime1">
              <a:rPr lang="en-US" smtClean="0"/>
              <a:t>2/22/2023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Unit 1           </a:t>
            </a:r>
            <a:endParaRPr lang="en-US" dirty="0"/>
          </a:p>
        </p:txBody>
      </p:sp>
      <p:sp>
        <p:nvSpPr>
          <p:cNvPr id="7" name="Title 1"/>
          <p:cNvSpPr txBox="1">
            <a:spLocks/>
          </p:cNvSpPr>
          <p:nvPr/>
        </p:nvSpPr>
        <p:spPr>
          <a:xfrm>
            <a:off x="1371600" y="0"/>
            <a:ext cx="7772400" cy="98072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Contd.</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118</a:t>
            </a:fld>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305800" cy="5334000"/>
          </a:xfrm>
        </p:spPr>
        <p:txBody>
          <a:bodyPr>
            <a:noAutofit/>
          </a:bodyPr>
          <a:lstStyle/>
          <a:p>
            <a:pPr algn="just"/>
            <a:r>
              <a:rPr lang="en-US" sz="2400" b="1" dirty="0"/>
              <a:t>Critical reading: the process</a:t>
            </a:r>
            <a:endParaRPr lang="en-US" sz="2400" dirty="0"/>
          </a:p>
          <a:p>
            <a:pPr algn="just"/>
            <a:r>
              <a:rPr lang="en-US" sz="2400" b="1" dirty="0"/>
              <a:t>Step</a:t>
            </a:r>
            <a:r>
              <a:rPr lang="en-US" sz="2400" dirty="0"/>
              <a:t> 1: </a:t>
            </a:r>
            <a:r>
              <a:rPr lang="en-US" sz="2400" b="1" dirty="0"/>
              <a:t>Pre Read-</a:t>
            </a:r>
            <a:r>
              <a:rPr lang="en-US" sz="2400" dirty="0"/>
              <a:t>Do</a:t>
            </a:r>
            <a:r>
              <a:rPr lang="en-US" sz="2400" b="1" dirty="0"/>
              <a:t> </a:t>
            </a:r>
            <a:r>
              <a:rPr lang="en-US" sz="2400" dirty="0"/>
              <a:t>not start reading right away, look at the title, material, headings and subheadings</a:t>
            </a:r>
          </a:p>
          <a:p>
            <a:pPr algn="just"/>
            <a:r>
              <a:rPr lang="en-US" sz="2400" b="1" dirty="0"/>
              <a:t>Step</a:t>
            </a:r>
            <a:r>
              <a:rPr lang="en-US" sz="2400" dirty="0"/>
              <a:t> 2: </a:t>
            </a:r>
            <a:r>
              <a:rPr lang="en-US" sz="2400" b="1" dirty="0"/>
              <a:t>Read</a:t>
            </a:r>
            <a:r>
              <a:rPr lang="en-US" sz="2400" dirty="0"/>
              <a:t>-After pre reading you will have some idea of the passage, start reading with full attention, find out purpose, ideas context</a:t>
            </a:r>
          </a:p>
          <a:p>
            <a:pPr algn="just"/>
            <a:r>
              <a:rPr lang="en-US" sz="2400" b="1" dirty="0"/>
              <a:t>Step</a:t>
            </a:r>
            <a:r>
              <a:rPr lang="en-US" sz="2400" dirty="0"/>
              <a:t> 3: </a:t>
            </a:r>
            <a:r>
              <a:rPr lang="en-US" sz="2400" b="1" dirty="0"/>
              <a:t>Annotate</a:t>
            </a:r>
            <a:r>
              <a:rPr lang="en-US" sz="2400" dirty="0"/>
              <a:t>-After reading this is the time to take notes</a:t>
            </a:r>
          </a:p>
          <a:p>
            <a:pPr algn="just"/>
            <a:r>
              <a:rPr lang="en-US" sz="2400" b="1" dirty="0"/>
              <a:t>Step</a:t>
            </a:r>
            <a:r>
              <a:rPr lang="en-US" sz="2400" dirty="0"/>
              <a:t> 4: </a:t>
            </a:r>
            <a:r>
              <a:rPr lang="en-US" sz="2400" b="1" dirty="0"/>
              <a:t>Questions</a:t>
            </a:r>
            <a:r>
              <a:rPr lang="en-US" sz="2400" dirty="0"/>
              <a:t>-Write down the questions that you may have in the margins</a:t>
            </a:r>
          </a:p>
          <a:p>
            <a:pPr algn="just"/>
            <a:r>
              <a:rPr lang="en-US" sz="2400" b="1" dirty="0"/>
              <a:t>Step</a:t>
            </a:r>
            <a:r>
              <a:rPr lang="en-US" sz="2400" dirty="0"/>
              <a:t> 5: </a:t>
            </a:r>
            <a:r>
              <a:rPr lang="en-US" sz="2400" b="1" dirty="0"/>
              <a:t>Review and Summarise-</a:t>
            </a:r>
            <a:r>
              <a:rPr lang="en-US" sz="2400" dirty="0"/>
              <a:t>review</a:t>
            </a:r>
            <a:r>
              <a:rPr lang="en-US" sz="2400" b="1" dirty="0"/>
              <a:t> </a:t>
            </a:r>
            <a:r>
              <a:rPr lang="en-US" sz="2400" dirty="0"/>
              <a:t>and summarize the text</a:t>
            </a:r>
          </a:p>
          <a:p>
            <a:pPr algn="just"/>
            <a:r>
              <a:rPr lang="en-US" sz="2400" b="1" dirty="0"/>
              <a:t>Step</a:t>
            </a:r>
            <a:r>
              <a:rPr lang="en-US" sz="2400" dirty="0"/>
              <a:t> 6: </a:t>
            </a:r>
            <a:r>
              <a:rPr lang="en-US" sz="2400" b="1" dirty="0"/>
              <a:t>Reflect</a:t>
            </a:r>
            <a:r>
              <a:rPr lang="en-US" sz="2400" dirty="0"/>
              <a:t>-Spend some time thinking about the text</a:t>
            </a:r>
          </a:p>
          <a:p>
            <a:pPr algn="just"/>
            <a:r>
              <a:rPr lang="en-US" sz="2400" b="1" dirty="0"/>
              <a:t>Step</a:t>
            </a:r>
            <a:r>
              <a:rPr lang="en-US" sz="2400" dirty="0"/>
              <a:t> 7: </a:t>
            </a:r>
            <a:r>
              <a:rPr lang="en-US" sz="2400" b="1" dirty="0"/>
              <a:t>Evaluate </a:t>
            </a:r>
            <a:r>
              <a:rPr lang="en-US" sz="2400" dirty="0"/>
              <a:t>-Evaluate the text</a:t>
            </a:r>
          </a:p>
          <a:p>
            <a:endParaRPr lang="en-US" sz="2400" dirty="0"/>
          </a:p>
        </p:txBody>
      </p:sp>
      <p:sp>
        <p:nvSpPr>
          <p:cNvPr id="4" name="Date Placeholder 3"/>
          <p:cNvSpPr>
            <a:spLocks noGrp="1"/>
          </p:cNvSpPr>
          <p:nvPr>
            <p:ph type="dt" sz="half" idx="10"/>
          </p:nvPr>
        </p:nvSpPr>
        <p:spPr/>
        <p:txBody>
          <a:bodyPr/>
          <a:lstStyle/>
          <a:p>
            <a:fld id="{F3B4E046-C8B3-4BB2-B98F-F0831EAA2FEA}" type="datetime1">
              <a:rPr lang="en-US" smtClean="0"/>
              <a:t>2/22/2023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Unit 1           </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Process of Critical Reading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119</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5E0BDC-A26E-4C06-8EA3-1755F22AF208}" type="datetime1">
              <a:rPr kumimoji="0" lang="en-US" sz="12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cs typeface="Times New Roman" panose="02020603050405020304" pitchFamily="18" charset="0"/>
              </a:rPr>
              <a:t>2/22/2023</a:t>
            </a:fld>
            <a:endParaRPr kumimoji="0" lang="en-US" sz="1200" b="0" i="0" u="none" strike="noStrike" kern="1200" cap="none" spc="0" normalizeH="0" baseline="0" noProof="0">
              <a:ln>
                <a:noFill/>
              </a:ln>
              <a:solidFill>
                <a:prstClr val="black">
                  <a:tint val="75000"/>
                </a:prstClr>
              </a:solidFill>
              <a:effectLst/>
              <a:uLnTx/>
              <a:uFillTx/>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cs typeface="Times New Roman" panose="02020603050405020304" pitchFamily="18" charset="0"/>
              </a:rPr>
              <a:t>Unit 1           </a:t>
            </a:r>
            <a:endParaRPr kumimoji="0" lang="en-US" sz="1200" b="0" i="0" u="none" strike="noStrike" kern="1200" cap="none" spc="0" normalizeH="0" baseline="0" noProof="0" dirty="0">
              <a:ln>
                <a:noFill/>
              </a:ln>
              <a:solidFill>
                <a:prstClr val="black">
                  <a:tint val="75000"/>
                </a:prstClr>
              </a:solidFill>
              <a:effectLst/>
              <a:uLnTx/>
              <a:uFillTx/>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Program Outcomes (POs)</a:t>
            </a:r>
          </a:p>
        </p:txBody>
      </p:sp>
      <p:sp>
        <p:nvSpPr>
          <p:cNvPr id="10" name="Rectangle 9"/>
          <p:cNvSpPr/>
          <p:nvPr/>
        </p:nvSpPr>
        <p:spPr>
          <a:xfrm>
            <a:off x="642910" y="857232"/>
            <a:ext cx="7862455" cy="718466"/>
          </a:xfrm>
          <a:prstGeom prst="rect">
            <a:avLst/>
          </a:prstGeom>
        </p:spPr>
        <p:txBody>
          <a:bodyPr wrap="square">
            <a:spAutoFit/>
          </a:bodyPr>
          <a:lstStyle/>
          <a:p>
            <a:pPr marL="0" marR="0" lvl="0" indent="0" algn="just" defTabSz="914400" rtl="0" eaLnBrk="1" fontAlgn="auto" latinLnBrk="0" hangingPunct="1">
              <a:lnSpc>
                <a:spcPct val="2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endPar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12</a:t>
            </a:fld>
            <a:endParaRPr lang="en-US" dirty="0"/>
          </a:p>
        </p:txBody>
      </p:sp>
      <p:sp>
        <p:nvSpPr>
          <p:cNvPr id="9" name="Rectangle 8"/>
          <p:cNvSpPr/>
          <p:nvPr/>
        </p:nvSpPr>
        <p:spPr>
          <a:xfrm>
            <a:off x="571472" y="928671"/>
            <a:ext cx="8001056" cy="4524315"/>
          </a:xfrm>
          <a:prstGeom prst="rect">
            <a:avLst/>
          </a:prstGeom>
        </p:spPr>
        <p:txBody>
          <a:bodyPr wrap="square">
            <a:spAutoFit/>
          </a:bodyPr>
          <a:lstStyle/>
          <a:p>
            <a:pPr lvl="0" algn="just">
              <a:lnSpc>
                <a:spcPct val="200000"/>
              </a:lnSpc>
              <a:defRPr/>
            </a:pPr>
            <a:r>
              <a:rPr lang="en-US" sz="2400" b="1" dirty="0">
                <a:solidFill>
                  <a:prstClr val="black"/>
                </a:solidFill>
                <a:cs typeface="Times New Roman" panose="02020603050405020304" pitchFamily="18" charset="0"/>
              </a:rPr>
              <a:t>7. Environment and sustainability</a:t>
            </a:r>
          </a:p>
          <a:p>
            <a:pPr lvl="0" algn="just">
              <a:lnSpc>
                <a:spcPct val="200000"/>
              </a:lnSpc>
              <a:defRPr/>
            </a:pPr>
            <a:r>
              <a:rPr lang="en-US" sz="2400" b="1" dirty="0">
                <a:solidFill>
                  <a:prstClr val="black"/>
                </a:solidFill>
                <a:cs typeface="Times New Roman" panose="02020603050405020304" pitchFamily="18" charset="0"/>
              </a:rPr>
              <a:t>8. Ethics</a:t>
            </a:r>
          </a:p>
          <a:p>
            <a:pPr lvl="0" algn="just">
              <a:lnSpc>
                <a:spcPct val="200000"/>
              </a:lnSpc>
            </a:pPr>
            <a:r>
              <a:rPr lang="en-US" sz="2400" b="1" dirty="0">
                <a:solidFill>
                  <a:prstClr val="black"/>
                </a:solidFill>
                <a:cs typeface="Times New Roman" panose="02020603050405020304" pitchFamily="18" charset="0"/>
              </a:rPr>
              <a:t>9.</a:t>
            </a:r>
            <a:r>
              <a:rPr lang="en-US" sz="2400" dirty="0">
                <a:solidFill>
                  <a:prstClr val="black"/>
                </a:solidFill>
                <a:cs typeface="Times New Roman" panose="02020603050405020304" pitchFamily="18" charset="0"/>
              </a:rPr>
              <a:t> </a:t>
            </a:r>
            <a:r>
              <a:rPr lang="en-US" sz="2400" b="1" dirty="0">
                <a:solidFill>
                  <a:prstClr val="black"/>
                </a:solidFill>
                <a:cs typeface="Times New Roman" panose="02020603050405020304" pitchFamily="18" charset="0"/>
              </a:rPr>
              <a:t>Individual and team work</a:t>
            </a:r>
          </a:p>
          <a:p>
            <a:pPr lvl="0" algn="just">
              <a:lnSpc>
                <a:spcPct val="200000"/>
              </a:lnSpc>
            </a:pPr>
            <a:r>
              <a:rPr lang="en-US" sz="2400" b="1" dirty="0">
                <a:solidFill>
                  <a:prstClr val="black"/>
                </a:solidFill>
                <a:cs typeface="Times New Roman" panose="02020603050405020304" pitchFamily="18" charset="0"/>
              </a:rPr>
              <a:t>10.Communication</a:t>
            </a:r>
          </a:p>
          <a:p>
            <a:pPr lvl="0" algn="just">
              <a:lnSpc>
                <a:spcPct val="200000"/>
              </a:lnSpc>
            </a:pPr>
            <a:r>
              <a:rPr lang="en-US" sz="2400" b="1" dirty="0">
                <a:solidFill>
                  <a:prstClr val="black"/>
                </a:solidFill>
                <a:cs typeface="Times New Roman" panose="02020603050405020304" pitchFamily="18" charset="0"/>
              </a:rPr>
              <a:t>11.Project management and finance</a:t>
            </a:r>
          </a:p>
          <a:p>
            <a:pPr lvl="0" algn="just">
              <a:lnSpc>
                <a:spcPct val="200000"/>
              </a:lnSpc>
            </a:pPr>
            <a:r>
              <a:rPr lang="en-US" sz="2400" b="1" dirty="0">
                <a:solidFill>
                  <a:prstClr val="black"/>
                </a:solidFill>
                <a:cs typeface="Times New Roman" panose="02020603050405020304" pitchFamily="18" charset="0"/>
              </a:rPr>
              <a:t>12. Life-long learning</a:t>
            </a:r>
            <a:endParaRPr lang="en-US" sz="2400" dirty="0">
              <a:solidFill>
                <a:prstClr val="black"/>
              </a:solidFill>
              <a:cs typeface="Times New Roman" panose="02020603050405020304" pitchFamily="18" charset="0"/>
            </a:endParaRPr>
          </a:p>
        </p:txBody>
      </p:sp>
    </p:spTree>
    <p:extLst>
      <p:ext uri="{BB962C8B-B14F-4D97-AF65-F5344CB8AC3E}">
        <p14:creationId xmlns:p14="http://schemas.microsoft.com/office/powerpoint/2010/main" xmlns="" val="3396650261"/>
      </p:ext>
    </p:extLst>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None/>
            </a:pPr>
            <a:r>
              <a:rPr lang="en-US" sz="2800" dirty="0"/>
              <a:t>Critical Reading</a:t>
            </a:r>
            <a:endParaRPr lang="en-US" sz="2800" dirty="0">
              <a:hlinkClick r:id="rId2"/>
            </a:endParaRPr>
          </a:p>
          <a:p>
            <a:pPr>
              <a:buNone/>
            </a:pPr>
            <a:endParaRPr lang="en-US" sz="2800" dirty="0">
              <a:hlinkClick r:id="rId2"/>
            </a:endParaRPr>
          </a:p>
          <a:p>
            <a:pPr>
              <a:buNone/>
            </a:pPr>
            <a:r>
              <a:rPr lang="en-US" sz="2800" dirty="0">
                <a:hlinkClick r:id="rId2"/>
              </a:rPr>
              <a:t>https://www.youtube.com/watch?v=H2znt-udk1A</a:t>
            </a:r>
            <a:endParaRPr lang="en-US" sz="2800" dirty="0"/>
          </a:p>
          <a:p>
            <a:pPr>
              <a:buNone/>
            </a:pPr>
            <a:endParaRPr lang="en-US" sz="2800" dirty="0"/>
          </a:p>
          <a:p>
            <a:pPr>
              <a:buNone/>
            </a:pPr>
            <a:r>
              <a:rPr lang="en-US" sz="2800" dirty="0"/>
              <a:t>Critical Reading</a:t>
            </a:r>
            <a:endParaRPr lang="en-US" sz="2800" dirty="0">
              <a:hlinkClick r:id="rId2"/>
            </a:endParaRPr>
          </a:p>
          <a:p>
            <a:pPr>
              <a:buNone/>
            </a:pPr>
            <a:endParaRPr lang="en-US" sz="2800" dirty="0"/>
          </a:p>
          <a:p>
            <a:pPr>
              <a:buNone/>
            </a:pPr>
            <a:r>
              <a:rPr lang="en-US" sz="2800" dirty="0">
                <a:hlinkClick r:id="rId3"/>
              </a:rPr>
              <a:t>https://www.youtube.com/watch?v=5Hc3hmwnymw</a:t>
            </a:r>
            <a:endParaRPr lang="en-US" sz="2800" dirty="0"/>
          </a:p>
          <a:p>
            <a:endParaRPr lang="en-US" sz="2800" dirty="0"/>
          </a:p>
          <a:p>
            <a:endParaRPr lang="en-US" sz="2800" dirty="0"/>
          </a:p>
          <a:p>
            <a:endParaRPr lang="en-US" sz="2800" dirty="0"/>
          </a:p>
          <a:p>
            <a:endParaRPr lang="en-US" sz="2800" dirty="0"/>
          </a:p>
        </p:txBody>
      </p:sp>
      <p:sp>
        <p:nvSpPr>
          <p:cNvPr id="4" name="Date Placeholder 3"/>
          <p:cNvSpPr>
            <a:spLocks noGrp="1"/>
          </p:cNvSpPr>
          <p:nvPr>
            <p:ph type="dt" sz="half" idx="10"/>
          </p:nvPr>
        </p:nvSpPr>
        <p:spPr/>
        <p:txBody>
          <a:bodyPr/>
          <a:lstStyle/>
          <a:p>
            <a:fld id="{9EA3DDF1-5969-403A-9011-C0897AF48926}" type="datetime1">
              <a:rPr lang="en-US" smtClean="0"/>
              <a:t>2/22/2023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Unit 1           </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2400" b="0" i="0" u="none" strike="noStrike" kern="1200" cap="none" spc="0" normalizeH="0" noProof="0" dirty="0">
                <a:ln>
                  <a:noFill/>
                </a:ln>
                <a:solidFill>
                  <a:schemeClr val="dk1"/>
                </a:solidFill>
                <a:effectLst/>
                <a:uLnTx/>
                <a:uFillTx/>
                <a:latin typeface="+mn-lt"/>
                <a:ea typeface="+mn-ea"/>
                <a:cs typeface="+mn-cs"/>
              </a:rPr>
              <a:t> Links, Youtube &amp; NPTEL Video Links and Online Courses Details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120</a:t>
            </a:fld>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IN" sz="2800" dirty="0"/>
              <a:t>What is Critical Reading?</a:t>
            </a:r>
          </a:p>
          <a:p>
            <a:pPr algn="just"/>
            <a:endParaRPr lang="en-IN" sz="2800" dirty="0"/>
          </a:p>
          <a:p>
            <a:pPr algn="just"/>
            <a:r>
              <a:rPr lang="en-IN" sz="2800" dirty="0"/>
              <a:t>What are the components of Critical Reading?</a:t>
            </a:r>
          </a:p>
          <a:p>
            <a:pPr algn="just"/>
            <a:endParaRPr lang="en-IN" sz="2800" dirty="0"/>
          </a:p>
          <a:p>
            <a:pPr algn="just"/>
            <a:r>
              <a:rPr lang="en-IN" sz="2800" dirty="0"/>
              <a:t>How does it help us to analyse a piece of writing? </a:t>
            </a:r>
          </a:p>
          <a:p>
            <a:endParaRPr lang="en-US" sz="2800" dirty="0"/>
          </a:p>
        </p:txBody>
      </p:sp>
      <p:sp>
        <p:nvSpPr>
          <p:cNvPr id="4" name="Date Placeholder 3"/>
          <p:cNvSpPr>
            <a:spLocks noGrp="1"/>
          </p:cNvSpPr>
          <p:nvPr>
            <p:ph type="dt" sz="half" idx="10"/>
          </p:nvPr>
        </p:nvSpPr>
        <p:spPr/>
        <p:txBody>
          <a:bodyPr/>
          <a:lstStyle/>
          <a:p>
            <a:fld id="{606F60B2-90B7-4BFF-8A34-5CA4C3E94A74}" type="datetime1">
              <a:rPr lang="en-US" smtClean="0"/>
              <a:t>2/22/2023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Unit 1           </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t>Daily Quiz</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121</a:t>
            </a:fld>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lgn="just"/>
            <a:r>
              <a:rPr lang="en-US" dirty="0"/>
              <a:t>Read a fiction/nonfiction of your choice and critically analyze it.</a:t>
            </a:r>
          </a:p>
          <a:p>
            <a:pPr algn="just"/>
            <a:endParaRPr lang="en-US" dirty="0"/>
          </a:p>
          <a:p>
            <a:endParaRPr lang="en-US" dirty="0"/>
          </a:p>
        </p:txBody>
      </p:sp>
      <p:sp>
        <p:nvSpPr>
          <p:cNvPr id="4" name="Date Placeholder 3"/>
          <p:cNvSpPr>
            <a:spLocks noGrp="1"/>
          </p:cNvSpPr>
          <p:nvPr>
            <p:ph type="dt" sz="half" idx="10"/>
          </p:nvPr>
        </p:nvSpPr>
        <p:spPr/>
        <p:txBody>
          <a:bodyPr/>
          <a:lstStyle/>
          <a:p>
            <a:fld id="{9CB89C9A-1C79-4F07-B948-947EB03C21C5}" type="datetime1">
              <a:rPr lang="en-US" smtClean="0"/>
              <a:t>2/22/2023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Unit 1           </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Weekly</a:t>
            </a:r>
            <a:r>
              <a:rPr kumimoji="0" lang="en-US" sz="3200" b="1" i="0" u="none" strike="noStrike" kern="1200" cap="none" spc="0" normalizeH="0" noProof="0" dirty="0">
                <a:ln>
                  <a:noFill/>
                </a:ln>
                <a:solidFill>
                  <a:schemeClr val="dk1"/>
                </a:solidFill>
                <a:effectLst/>
                <a:uLnTx/>
                <a:uFillTx/>
                <a:latin typeface="+mn-lt"/>
                <a:ea typeface="+mn-ea"/>
                <a:cs typeface="+mn-cs"/>
              </a:rPr>
              <a:t> Assignment</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122</a:t>
            </a:fld>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28670"/>
            <a:ext cx="8305800" cy="5472130"/>
          </a:xfrm>
        </p:spPr>
        <p:txBody>
          <a:bodyPr>
            <a:normAutofit/>
          </a:bodyPr>
          <a:lstStyle/>
          <a:p>
            <a:pPr marL="514350" indent="-514350">
              <a:buAutoNum type="arabicPeriod"/>
            </a:pPr>
            <a:r>
              <a:rPr lang="en-US" sz="2000" dirty="0">
                <a:latin typeface="Times New Roman" pitchFamily="18" charset="0"/>
                <a:cs typeface="Times New Roman" pitchFamily="18" charset="0"/>
              </a:rPr>
              <a:t>What is critical reading?</a:t>
            </a:r>
          </a:p>
          <a:p>
            <a:pPr marL="457200" indent="-457200">
              <a:buAutoNum type="alphaLcParenR"/>
            </a:pPr>
            <a:r>
              <a:rPr lang="en-US" sz="2000" dirty="0">
                <a:latin typeface="Times New Roman" pitchFamily="18" charset="0"/>
                <a:cs typeface="Times New Roman" pitchFamily="18" charset="0"/>
              </a:rPr>
              <a:t>The reader reads with critical attention to comment and make necessary changes to the text.</a:t>
            </a:r>
          </a:p>
          <a:p>
            <a:pPr marL="457200" indent="-457200">
              <a:buAutoNum type="alphaLcParenR"/>
            </a:pPr>
            <a:r>
              <a:rPr lang="en-US" sz="2000" b="1" dirty="0">
                <a:latin typeface="Times New Roman" pitchFamily="18" charset="0"/>
                <a:cs typeface="Times New Roman" pitchFamily="18" charset="0"/>
              </a:rPr>
              <a:t>The reader applies certain processes, models, questions, and theories that result in enhanced clarity and comprehension.</a:t>
            </a:r>
          </a:p>
          <a:p>
            <a:pPr marL="457200" indent="-457200">
              <a:buAutoNum type="alphaLcParenR"/>
            </a:pPr>
            <a:r>
              <a:rPr lang="en-US" sz="2000" dirty="0">
                <a:latin typeface="Times New Roman" pitchFamily="18" charset="0"/>
                <a:cs typeface="Times New Roman" pitchFamily="18" charset="0"/>
              </a:rPr>
              <a:t>It is merely a reading technique.</a:t>
            </a:r>
          </a:p>
          <a:p>
            <a:pPr marL="457200" indent="-457200">
              <a:buAutoNum type="alphaLcParenR"/>
            </a:pPr>
            <a:r>
              <a:rPr lang="en-US" sz="2000" dirty="0">
                <a:latin typeface="Times New Roman" pitchFamily="18" charset="0"/>
                <a:cs typeface="Times New Roman" pitchFamily="18" charset="0"/>
              </a:rPr>
              <a:t>It is a reading technique also known as skimming.</a:t>
            </a:r>
          </a:p>
          <a:p>
            <a:pPr marL="457200" indent="-457200">
              <a:buAutoNum type="alphaLcParenR"/>
            </a:pPr>
            <a:endParaRPr lang="en-US" sz="2000" dirty="0">
              <a:latin typeface="Times New Roman" pitchFamily="18" charset="0"/>
              <a:cs typeface="Times New Roman" pitchFamily="18" charset="0"/>
            </a:endParaRPr>
          </a:p>
          <a:p>
            <a:pPr marL="514350" indent="-514350">
              <a:buAutoNum type="arabicPeriod" startAt="2"/>
            </a:pPr>
            <a:r>
              <a:rPr lang="en-US" sz="2000" dirty="0"/>
              <a:t>Critical reading is active way of reading.</a:t>
            </a:r>
          </a:p>
          <a:p>
            <a:pPr marL="457200" indent="-457200">
              <a:buAutoNum type="alphaLcParenR"/>
            </a:pPr>
            <a:r>
              <a:rPr lang="en-US" sz="2000" b="1" dirty="0"/>
              <a:t>True</a:t>
            </a:r>
          </a:p>
          <a:p>
            <a:pPr marL="457200" indent="-457200">
              <a:buAutoNum type="alphaLcParenR"/>
            </a:pPr>
            <a:r>
              <a:rPr lang="en-US" sz="2000" dirty="0"/>
              <a:t>False</a:t>
            </a:r>
          </a:p>
          <a:p>
            <a:pPr marL="514350" indent="-514350">
              <a:buAutoNum type="arabicPeriod" startAt="3"/>
            </a:pPr>
            <a:endParaRPr lang="en-US" sz="2000" b="1" dirty="0"/>
          </a:p>
          <a:p>
            <a:pPr marL="514350" indent="-514350">
              <a:buAutoNum type="arabicPeriod" startAt="3"/>
            </a:pPr>
            <a:endParaRPr lang="en-US" sz="2000" dirty="0"/>
          </a:p>
          <a:p>
            <a:pPr marL="514350" indent="-514350">
              <a:buAutoNum type="arabicPeriod" startAt="2"/>
            </a:pPr>
            <a:endParaRPr lang="en-US" sz="2000" dirty="0"/>
          </a:p>
        </p:txBody>
      </p:sp>
      <p:sp>
        <p:nvSpPr>
          <p:cNvPr id="4" name="Date Placeholder 3"/>
          <p:cNvSpPr>
            <a:spLocks noGrp="1"/>
          </p:cNvSpPr>
          <p:nvPr>
            <p:ph type="dt" sz="half" idx="10"/>
          </p:nvPr>
        </p:nvSpPr>
        <p:spPr/>
        <p:txBody>
          <a:bodyPr/>
          <a:lstStyle/>
          <a:p>
            <a:fld id="{917B59B6-972A-404A-A3A3-B16B1CB2EB7E}" type="datetime1">
              <a:rPr lang="en-US" smtClean="0"/>
              <a:t>2/22/2023</a:t>
            </a:fld>
            <a:endParaRPr lang="en-US" dirty="0"/>
          </a:p>
        </p:txBody>
      </p:sp>
      <p:sp>
        <p:nvSpPr>
          <p:cNvPr id="5" name="Footer Placeholder 4"/>
          <p:cNvSpPr>
            <a:spLocks noGrp="1"/>
          </p:cNvSpPr>
          <p:nvPr>
            <p:ph type="ftr" sz="quarter" idx="11"/>
          </p:nvPr>
        </p:nvSpPr>
        <p:spPr>
          <a:xfrm>
            <a:off x="2514600" y="6324600"/>
            <a:ext cx="4876800" cy="365125"/>
          </a:xfrm>
        </p:spPr>
        <p:txBody>
          <a:bodyPr/>
          <a:lstStyle/>
          <a:p>
            <a:r>
              <a:rPr lang="en-US" smtClean="0"/>
              <a:t>Unit 1           </a:t>
            </a:r>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MCQ</a:t>
            </a:r>
            <a:r>
              <a:rPr kumimoji="0" lang="en-US" sz="3200" b="1" i="0" u="none" strike="noStrike" kern="1200" cap="none" spc="0" normalizeH="0" noProof="0" dirty="0">
                <a:ln>
                  <a:noFill/>
                </a:ln>
                <a:solidFill>
                  <a:schemeClr val="dk1"/>
                </a:solidFill>
                <a:effectLst/>
                <a:uLnTx/>
                <a:uFillTx/>
                <a:latin typeface="+mn-lt"/>
                <a:ea typeface="+mn-ea"/>
                <a:cs typeface="+mn-cs"/>
              </a:rPr>
              <a:t> 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123</a:t>
            </a:fld>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28670"/>
            <a:ext cx="8305800" cy="5472130"/>
          </a:xfrm>
        </p:spPr>
        <p:txBody>
          <a:bodyPr>
            <a:normAutofit/>
          </a:bodyPr>
          <a:lstStyle/>
          <a:p>
            <a:pPr marL="514350" indent="-514350">
              <a:buNone/>
            </a:pPr>
            <a:r>
              <a:rPr lang="en-US" sz="2000" dirty="0"/>
              <a:t>3.	SQ3R is a comprehension strategy that helps students think about the text they are reading while they're reading. SQ3R stands for-</a:t>
            </a:r>
          </a:p>
          <a:p>
            <a:pPr marL="457200" indent="-457200">
              <a:buAutoNum type="alphaLcParenR"/>
            </a:pPr>
            <a:r>
              <a:rPr lang="en-US" sz="2000" dirty="0"/>
              <a:t>Search, Question, Rewrite, Recite, Review</a:t>
            </a:r>
          </a:p>
          <a:p>
            <a:pPr marL="457200" indent="-457200">
              <a:buAutoNum type="alphaLcParenR"/>
            </a:pPr>
            <a:r>
              <a:rPr lang="en-US" sz="2000" dirty="0"/>
              <a:t>Study, Query, Read, Rewrite, Review</a:t>
            </a:r>
          </a:p>
          <a:p>
            <a:pPr marL="457200" indent="-457200">
              <a:buAutoNum type="alphaLcParenR"/>
            </a:pPr>
            <a:r>
              <a:rPr lang="en-US" sz="2000" b="1" dirty="0"/>
              <a:t>Study, Question, Read, Recite, Review</a:t>
            </a:r>
          </a:p>
          <a:p>
            <a:pPr marL="514350" indent="-514350">
              <a:buNone/>
            </a:pPr>
            <a:endParaRPr lang="en-US" sz="2000" b="1" dirty="0"/>
          </a:p>
          <a:p>
            <a:pPr marL="514350" indent="-514350">
              <a:buNone/>
            </a:pPr>
            <a:r>
              <a:rPr lang="en-US" sz="2000" dirty="0"/>
              <a:t> 4. 	An expression of a person's feelings that cannot be proven is called...</a:t>
            </a:r>
          </a:p>
          <a:p>
            <a:pPr marL="457200" indent="-457200">
              <a:buAutoNum type="alphaLcParenR"/>
            </a:pPr>
            <a:r>
              <a:rPr lang="en-US" sz="2000" dirty="0"/>
              <a:t>Emotion</a:t>
            </a:r>
          </a:p>
          <a:p>
            <a:pPr marL="457200" indent="-457200">
              <a:buAutoNum type="alphaLcParenR"/>
            </a:pPr>
            <a:r>
              <a:rPr lang="en-US" sz="2000" dirty="0"/>
              <a:t>Expression</a:t>
            </a:r>
          </a:p>
          <a:p>
            <a:pPr marL="457200" indent="-457200">
              <a:buAutoNum type="alphaLcParenR"/>
            </a:pPr>
            <a:r>
              <a:rPr lang="en-US" sz="2000" dirty="0"/>
              <a:t>Objective</a:t>
            </a:r>
          </a:p>
          <a:p>
            <a:pPr marL="457200" indent="-457200">
              <a:buAutoNum type="alphaLcParenR"/>
            </a:pPr>
            <a:r>
              <a:rPr lang="en-US" sz="2000" b="1" dirty="0"/>
              <a:t>Opinion</a:t>
            </a:r>
          </a:p>
          <a:p>
            <a:pPr marL="457200" indent="-457200">
              <a:buAutoNum type="alphaLcParenR"/>
            </a:pPr>
            <a:endParaRPr lang="en-US" sz="2000" b="1" dirty="0"/>
          </a:p>
          <a:p>
            <a:pPr marL="457200" indent="-457200">
              <a:buNone/>
            </a:pPr>
            <a:endParaRPr lang="en-US" sz="2000" b="1" dirty="0"/>
          </a:p>
          <a:p>
            <a:pPr marL="514350" indent="-514350">
              <a:buNone/>
            </a:pPr>
            <a:endParaRPr lang="en-US" sz="2000" dirty="0"/>
          </a:p>
          <a:p>
            <a:pPr marL="514350" indent="-514350">
              <a:buAutoNum type="arabicPeriod" startAt="2"/>
            </a:pPr>
            <a:endParaRPr lang="en-US" sz="2000" dirty="0"/>
          </a:p>
        </p:txBody>
      </p:sp>
      <p:sp>
        <p:nvSpPr>
          <p:cNvPr id="4" name="Date Placeholder 3"/>
          <p:cNvSpPr>
            <a:spLocks noGrp="1"/>
          </p:cNvSpPr>
          <p:nvPr>
            <p:ph type="dt" sz="half" idx="10"/>
          </p:nvPr>
        </p:nvSpPr>
        <p:spPr/>
        <p:txBody>
          <a:bodyPr/>
          <a:lstStyle/>
          <a:p>
            <a:fld id="{3A83A225-CB25-49DA-A506-D49A4F2D1590}" type="datetime1">
              <a:rPr lang="en-US" smtClean="0"/>
              <a:t>2/22/2023</a:t>
            </a:fld>
            <a:endParaRPr lang="en-US" dirty="0"/>
          </a:p>
        </p:txBody>
      </p:sp>
      <p:sp>
        <p:nvSpPr>
          <p:cNvPr id="5" name="Footer Placeholder 4"/>
          <p:cNvSpPr>
            <a:spLocks noGrp="1"/>
          </p:cNvSpPr>
          <p:nvPr>
            <p:ph type="ftr" sz="quarter" idx="11"/>
          </p:nvPr>
        </p:nvSpPr>
        <p:spPr>
          <a:xfrm>
            <a:off x="2514600" y="6324600"/>
            <a:ext cx="4876800" cy="365125"/>
          </a:xfrm>
        </p:spPr>
        <p:txBody>
          <a:bodyPr/>
          <a:lstStyle/>
          <a:p>
            <a:r>
              <a:rPr lang="en-US" smtClean="0"/>
              <a:t>Unit 1           </a:t>
            </a:r>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MCQ</a:t>
            </a:r>
            <a:r>
              <a:rPr kumimoji="0" lang="en-US" sz="3200" b="1" i="0" u="none" strike="noStrike" kern="1200" cap="none" spc="0" normalizeH="0" noProof="0" dirty="0">
                <a:ln>
                  <a:noFill/>
                </a:ln>
                <a:solidFill>
                  <a:schemeClr val="dk1"/>
                </a:solidFill>
                <a:effectLst/>
                <a:uLnTx/>
                <a:uFillTx/>
                <a:latin typeface="+mn-lt"/>
                <a:ea typeface="+mn-ea"/>
                <a:cs typeface="+mn-cs"/>
              </a:rPr>
              <a:t> 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124</a:t>
            </a:fld>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2984"/>
            <a:ext cx="8305800" cy="5257816"/>
          </a:xfrm>
        </p:spPr>
        <p:txBody>
          <a:bodyPr>
            <a:normAutofit/>
          </a:bodyPr>
          <a:lstStyle/>
          <a:p>
            <a:pPr>
              <a:buNone/>
            </a:pPr>
            <a:r>
              <a:rPr lang="en-US" dirty="0"/>
              <a:t> 1. B</a:t>
            </a:r>
          </a:p>
          <a:p>
            <a:pPr>
              <a:buNone/>
            </a:pPr>
            <a:r>
              <a:rPr lang="en-US" dirty="0"/>
              <a:t>2. A</a:t>
            </a:r>
          </a:p>
          <a:p>
            <a:pPr>
              <a:buNone/>
            </a:pPr>
            <a:r>
              <a:rPr lang="en-US" dirty="0"/>
              <a:t>3. C</a:t>
            </a:r>
          </a:p>
          <a:p>
            <a:pPr>
              <a:buNone/>
            </a:pPr>
            <a:r>
              <a:rPr lang="en-US" dirty="0"/>
              <a:t>4. D</a:t>
            </a:r>
          </a:p>
        </p:txBody>
      </p:sp>
      <p:sp>
        <p:nvSpPr>
          <p:cNvPr id="4" name="Date Placeholder 3"/>
          <p:cNvSpPr>
            <a:spLocks noGrp="1"/>
          </p:cNvSpPr>
          <p:nvPr>
            <p:ph type="dt" sz="half" idx="10"/>
          </p:nvPr>
        </p:nvSpPr>
        <p:spPr/>
        <p:txBody>
          <a:bodyPr/>
          <a:lstStyle/>
          <a:p>
            <a:fld id="{99BDEFC7-13F1-44FF-8924-F5CB996756FC}" type="datetime1">
              <a:rPr lang="en-US" smtClean="0"/>
              <a:t>2/22/2023</a:t>
            </a:fld>
            <a:endParaRPr lang="en-US" dirty="0"/>
          </a:p>
        </p:txBody>
      </p:sp>
      <p:sp>
        <p:nvSpPr>
          <p:cNvPr id="5" name="Footer Placeholder 4"/>
          <p:cNvSpPr>
            <a:spLocks noGrp="1"/>
          </p:cNvSpPr>
          <p:nvPr>
            <p:ph type="ftr" sz="quarter" idx="11"/>
          </p:nvPr>
        </p:nvSpPr>
        <p:spPr>
          <a:xfrm>
            <a:off x="2514600" y="6324600"/>
            <a:ext cx="4876800" cy="365125"/>
          </a:xfrm>
        </p:spPr>
        <p:txBody>
          <a:bodyPr/>
          <a:lstStyle/>
          <a:p>
            <a:r>
              <a:rPr lang="en-US" smtClean="0"/>
              <a:t>Unit 1           </a:t>
            </a:r>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MCQ</a:t>
            </a:r>
            <a:r>
              <a:rPr kumimoji="0" lang="en-US" sz="3200" b="1" i="0" u="none" strike="noStrike" kern="1200" cap="none" spc="0" normalizeH="0" noProof="0" dirty="0">
                <a:ln>
                  <a:noFill/>
                </a:ln>
                <a:solidFill>
                  <a:schemeClr val="dk1"/>
                </a:solidFill>
                <a:effectLst/>
                <a:uLnTx/>
                <a:uFillTx/>
                <a:latin typeface="+mn-lt"/>
                <a:ea typeface="+mn-ea"/>
                <a:cs typeface="+mn-cs"/>
              </a:rPr>
              <a:t> s Answers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125</a:t>
            </a:fld>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0" y="685800"/>
            <a:ext cx="8686800" cy="5440363"/>
          </a:xfrm>
        </p:spPr>
        <p:txBody>
          <a:bodyPr>
            <a:normAutofit/>
          </a:bodyPr>
          <a:lstStyle/>
          <a:p>
            <a:pPr marL="514350" indent="-514350">
              <a:buFont typeface="+mj-lt"/>
              <a:buAutoNum type="alphaUcPeriod"/>
            </a:pPr>
            <a:endParaRPr lang="en-US" dirty="0"/>
          </a:p>
          <a:p>
            <a:pPr>
              <a:buNone/>
            </a:pPr>
            <a:endParaRPr lang="en-US" sz="2400" dirty="0"/>
          </a:p>
          <a:p>
            <a:pPr>
              <a:buNone/>
            </a:pPr>
            <a:endParaRPr lang="en-US" sz="2400" dirty="0"/>
          </a:p>
        </p:txBody>
      </p:sp>
      <p:sp>
        <p:nvSpPr>
          <p:cNvPr id="7" name="Title 1"/>
          <p:cNvSpPr txBox="1">
            <a:spLocks/>
          </p:cNvSpPr>
          <p:nvPr/>
        </p:nvSpPr>
        <p:spPr>
          <a:xfrm>
            <a:off x="1600200" y="1"/>
            <a:ext cx="7543800" cy="7619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800" b="1" dirty="0"/>
              <a:t>	Old Question Paper</a:t>
            </a:r>
          </a:p>
        </p:txBody>
      </p:sp>
      <p:sp>
        <p:nvSpPr>
          <p:cNvPr id="10" name="Date Placeholder 9"/>
          <p:cNvSpPr>
            <a:spLocks noGrp="1"/>
          </p:cNvSpPr>
          <p:nvPr>
            <p:ph type="dt" sz="half" idx="10"/>
          </p:nvPr>
        </p:nvSpPr>
        <p:spPr/>
        <p:txBody>
          <a:bodyPr/>
          <a:lstStyle/>
          <a:p>
            <a:fld id="{DC11E8D5-EF69-46A0-8A4F-2D2FBB576F33}" type="datetime1">
              <a:rPr lang="en-US" smtClean="0"/>
              <a:t>2/22/2023</a:t>
            </a:fld>
            <a:endParaRPr lang="en-US" dirty="0"/>
          </a:p>
        </p:txBody>
      </p:sp>
      <p:sp>
        <p:nvSpPr>
          <p:cNvPr id="11" name="Footer Placeholder 10"/>
          <p:cNvSpPr>
            <a:spLocks noGrp="1"/>
          </p:cNvSpPr>
          <p:nvPr>
            <p:ph type="ftr" sz="quarter" idx="11"/>
          </p:nvPr>
        </p:nvSpPr>
        <p:spPr/>
        <p:txBody>
          <a:bodyPr/>
          <a:lstStyle/>
          <a:p>
            <a:r>
              <a:rPr lang="en-US" smtClean="0"/>
              <a:t>Unit 1           </a:t>
            </a:r>
            <a:endParaRPr lang="en-US" dirty="0"/>
          </a:p>
        </p:txBody>
      </p:sp>
      <p:sp>
        <p:nvSpPr>
          <p:cNvPr id="1026" name="Rectangle 2"/>
          <p:cNvSpPr>
            <a:spLocks noChangeArrowheads="1"/>
          </p:cNvSpPr>
          <p:nvPr/>
        </p:nvSpPr>
        <p:spPr bwMode="auto">
          <a:xfrm>
            <a:off x="0" y="1196221"/>
            <a:ext cx="9144000" cy="486287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marR="0" lvl="0" indent="-514350" algn="just" defTabSz="914400" rtl="0" eaLnBrk="1" fontAlgn="base" latinLnBrk="0" hangingPunct="1">
              <a:lnSpc>
                <a:spcPct val="100000"/>
              </a:lnSpc>
              <a:spcBef>
                <a:spcPct val="0"/>
              </a:spcBef>
              <a:spcAft>
                <a:spcPct val="0"/>
              </a:spcAft>
              <a:buClrTx/>
              <a:buSzTx/>
              <a:buAutoNum type="arabicPeriod"/>
              <a:tabLst>
                <a:tab pos="431800" algn="l"/>
              </a:tabLst>
            </a:pPr>
            <a:endParaRPr kumimoji="0" lang="en-US" sz="28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514350" marR="0" lvl="0" indent="-514350" algn="just" defTabSz="914400" rtl="0" eaLnBrk="1" fontAlgn="base" latinLnBrk="0" hangingPunct="1">
              <a:lnSpc>
                <a:spcPct val="100000"/>
              </a:lnSpc>
              <a:spcBef>
                <a:spcPct val="0"/>
              </a:spcBef>
              <a:spcAft>
                <a:spcPct val="0"/>
              </a:spcAft>
              <a:buClrTx/>
              <a:buSzTx/>
              <a:buAutoNum type="arabicPeriod"/>
              <a:tabLst>
                <a:tab pos="431800" algn="l"/>
              </a:tabLst>
            </a:pPr>
            <a:r>
              <a:rPr kumimoji="0" lang="en-US" sz="28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Thinking is essential to generate ideas and ideas lead to </a:t>
            </a:r>
          </a:p>
          <a:p>
            <a:r>
              <a:rPr lang="en-US" sz="2800" dirty="0">
                <a:latin typeface="Times New Roman" pitchFamily="18" charset="0"/>
                <a:ea typeface="Times New Roman" pitchFamily="18" charset="0"/>
                <a:cs typeface="Times New Roman" pitchFamily="18" charset="0"/>
              </a:rPr>
              <a:t>      </a:t>
            </a:r>
            <a:r>
              <a:rPr kumimoji="0" lang="en-US" sz="28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innovation, in order to train one’s mind for positive and   </a:t>
            </a:r>
          </a:p>
          <a:p>
            <a:r>
              <a:rPr lang="en-US" sz="2800" dirty="0">
                <a:latin typeface="Times New Roman" pitchFamily="18" charset="0"/>
                <a:ea typeface="Times New Roman" pitchFamily="18" charset="0"/>
                <a:cs typeface="Times New Roman" pitchFamily="18" charset="0"/>
              </a:rPr>
              <a:t>     </a:t>
            </a:r>
            <a:r>
              <a:rPr kumimoji="0" lang="en-US" sz="28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logical thinking what are the strategies that one should </a:t>
            </a:r>
          </a:p>
          <a:p>
            <a:r>
              <a:rPr lang="en-US" sz="2800" dirty="0">
                <a:latin typeface="Times New Roman" pitchFamily="18" charset="0"/>
                <a:ea typeface="Times New Roman" pitchFamily="18" charset="0"/>
                <a:cs typeface="Times New Roman" pitchFamily="18" charset="0"/>
              </a:rPr>
              <a:t>     </a:t>
            </a:r>
            <a:r>
              <a:rPr kumimoji="0" lang="en-US" sz="28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follow.					</a:t>
            </a:r>
            <a:r>
              <a:rPr lang="en-US" sz="2800" b="1" dirty="0"/>
              <a:t> B. TECH. (2018-19)</a:t>
            </a:r>
          </a:p>
          <a:p>
            <a:endParaRPr lang="en-US" sz="2800" b="1" dirty="0"/>
          </a:p>
          <a:p>
            <a:r>
              <a:rPr lang="en-US" sz="2800" b="1" dirty="0"/>
              <a:t> </a:t>
            </a:r>
            <a:endParaRPr kumimoji="0" lang="en-US" sz="28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Char char="•"/>
              <a:tabLst>
                <a:tab pos="431800" algn="l"/>
              </a:tabLst>
            </a:pPr>
            <a:endParaRPr lang="en-US" sz="1200" dirty="0">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Char char="•"/>
              <a:tabLst>
                <a:tab pos="431800" algn="l"/>
              </a:tabLst>
            </a:pP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Char char="•"/>
              <a:tabLst>
                <a:tab pos="431800" algn="l"/>
              </a:tabLst>
            </a:pPr>
            <a:endParaRPr lang="en-US" sz="1200" dirty="0">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Char char="•"/>
              <a:tabLst>
                <a:tab pos="431800" algn="l"/>
              </a:tabLst>
            </a:pP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Char char="•"/>
              <a:tabLst>
                <a:tab pos="431800" algn="l"/>
              </a:tabLst>
            </a:pPr>
            <a:endParaRPr lang="en-US" sz="1200" dirty="0">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Char char="•"/>
              <a:tabLst>
                <a:tab pos="431800" algn="l"/>
              </a:tabLst>
            </a:pP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Char char="•"/>
              <a:tabLst>
                <a:tab pos="431800" algn="l"/>
              </a:tabLst>
            </a:pPr>
            <a:endParaRPr lang="en-US" sz="1200" dirty="0">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Char char="•"/>
              <a:tabLst>
                <a:tab pos="431800" algn="l"/>
              </a:tabLst>
            </a:pP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Char char="•"/>
              <a:tabLst>
                <a:tab pos="431800" algn="l"/>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126</a:t>
            </a:fld>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buNone/>
            </a:pPr>
            <a:r>
              <a:rPr lang="en-US" sz="3600" dirty="0"/>
              <a:t>   </a:t>
            </a:r>
          </a:p>
        </p:txBody>
      </p:sp>
      <p:sp>
        <p:nvSpPr>
          <p:cNvPr id="4" name="Date Placeholder 3"/>
          <p:cNvSpPr>
            <a:spLocks noGrp="1"/>
          </p:cNvSpPr>
          <p:nvPr>
            <p:ph type="dt" sz="half" idx="10"/>
          </p:nvPr>
        </p:nvSpPr>
        <p:spPr/>
        <p:txBody>
          <a:bodyPr/>
          <a:lstStyle/>
          <a:p>
            <a:fld id="{C362E4BD-5D6C-44A7-88D8-483382137257}" type="datetime1">
              <a:rPr lang="en-US" smtClean="0"/>
              <a:t>2/22/2023</a:t>
            </a:fld>
            <a:endParaRPr lang="en-US" dirty="0"/>
          </a:p>
        </p:txBody>
      </p:sp>
      <p:sp>
        <p:nvSpPr>
          <p:cNvPr id="5" name="Footer Placeholder 4"/>
          <p:cNvSpPr>
            <a:spLocks noGrp="1"/>
          </p:cNvSpPr>
          <p:nvPr>
            <p:ph type="ftr" sz="quarter" idx="11"/>
          </p:nvPr>
        </p:nvSpPr>
        <p:spPr>
          <a:xfrm>
            <a:off x="2209800" y="6356350"/>
            <a:ext cx="5562600" cy="365125"/>
          </a:xfrm>
        </p:spPr>
        <p:txBody>
          <a:bodyPr/>
          <a:lstStyle/>
          <a:p>
            <a:r>
              <a:rPr lang="en-US" smtClean="0"/>
              <a:t>Unit 1           </a:t>
            </a:r>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Expected Questions for University Exam </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6" name="Rectangle 5"/>
          <p:cNvSpPr/>
          <p:nvPr/>
        </p:nvSpPr>
        <p:spPr>
          <a:xfrm>
            <a:off x="323528" y="1196752"/>
            <a:ext cx="8064896" cy="4524315"/>
          </a:xfrm>
          <a:prstGeom prst="rect">
            <a:avLst/>
          </a:prstGeom>
        </p:spPr>
        <p:txBody>
          <a:bodyPr wrap="square">
            <a:spAutoFit/>
          </a:bodyPr>
          <a:lstStyle/>
          <a:p>
            <a:r>
              <a:rPr lang="en-US" sz="2800" dirty="0">
                <a:latin typeface="Times New Roman" pitchFamily="18" charset="0"/>
                <a:cs typeface="Times New Roman" pitchFamily="18" charset="0"/>
              </a:rPr>
              <a:t>1.How does critical reading affect the quality of a written text?</a:t>
            </a:r>
          </a:p>
          <a:p>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2. What is the purpose of critical reading for  evaluation?</a:t>
            </a:r>
          </a:p>
          <a:p>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3. </a:t>
            </a:r>
            <a:r>
              <a:rPr lang="en-US" sz="2800" dirty="0"/>
              <a:t>Critical Thinking is an Extension of Critical Reading. </a:t>
            </a:r>
          </a:p>
          <a:p>
            <a:r>
              <a:rPr lang="en-US" sz="2800" dirty="0"/>
              <a:t>    Explain</a:t>
            </a:r>
          </a:p>
          <a:p>
            <a:endParaRPr lang="en-US" sz="2800" dirty="0">
              <a:latin typeface="Times New Roman" pitchFamily="18" charset="0"/>
              <a:cs typeface="Times New Roman" pitchFamily="18" charset="0"/>
            </a:endParaRPr>
          </a:p>
          <a:p>
            <a:r>
              <a:rPr lang="en-US" dirty="0"/>
              <a:t/>
            </a:r>
            <a:br>
              <a:rPr lang="en-US" dirty="0"/>
            </a:b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127</a:t>
            </a:fld>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945C954-6016-4E75-B73E-1F3BF8EE6BBB}" type="datetime1">
              <a:rPr lang="en-US" smtClean="0"/>
              <a:t>2/22/2023</a:t>
            </a:fld>
            <a:endParaRPr lang="en-US" dirty="0"/>
          </a:p>
        </p:txBody>
      </p:sp>
      <p:sp>
        <p:nvSpPr>
          <p:cNvPr id="5" name="Footer Placeholder 4"/>
          <p:cNvSpPr>
            <a:spLocks noGrp="1"/>
          </p:cNvSpPr>
          <p:nvPr>
            <p:ph type="ftr" sz="quarter" idx="11"/>
          </p:nvPr>
        </p:nvSpPr>
        <p:spPr>
          <a:xfrm>
            <a:off x="2514600" y="6356350"/>
            <a:ext cx="5181600" cy="365125"/>
          </a:xfrm>
        </p:spPr>
        <p:txBody>
          <a:bodyPr/>
          <a:lstStyle/>
          <a:p>
            <a:r>
              <a:rPr lang="en-US" smtClean="0"/>
              <a:t>Unit 1           </a:t>
            </a:r>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Summary</a:t>
            </a:r>
          </a:p>
        </p:txBody>
      </p:sp>
      <p:sp>
        <p:nvSpPr>
          <p:cNvPr id="9" name="Rectangle 8"/>
          <p:cNvSpPr/>
          <p:nvPr/>
        </p:nvSpPr>
        <p:spPr>
          <a:xfrm>
            <a:off x="152400" y="1066800"/>
            <a:ext cx="8839200" cy="4647426"/>
          </a:xfrm>
          <a:prstGeom prst="rect">
            <a:avLst/>
          </a:prstGeom>
        </p:spPr>
        <p:txBody>
          <a:bodyPr wrap="square">
            <a:spAutoFit/>
          </a:bodyPr>
          <a:lstStyle/>
          <a:p>
            <a:pPr algn="just">
              <a:buFont typeface="Arial" pitchFamily="34" charset="0"/>
              <a:buChar char="•"/>
            </a:pPr>
            <a:r>
              <a:rPr lang="en-US" sz="2400" dirty="0"/>
              <a:t>Critical reading is a form of language analysis that does not take the given text at face value but involves a deeper examination of the claims put forth as well as the supporting points and possible counter arguments. </a:t>
            </a:r>
          </a:p>
          <a:p>
            <a:pPr algn="just">
              <a:buFont typeface="Arial" pitchFamily="34" charset="0"/>
              <a:buChar char="•"/>
            </a:pPr>
            <a:r>
              <a:rPr lang="en-US" sz="2400" dirty="0"/>
              <a:t>As a critical reader you should reflect on what the text says; what the text describes; interpretation of the text; critical thinking is an extension of critical reading</a:t>
            </a:r>
          </a:p>
          <a:p>
            <a:pPr algn="just">
              <a:buFont typeface="Arial" pitchFamily="34" charset="0"/>
              <a:buChar char="•"/>
            </a:pPr>
            <a:r>
              <a:rPr lang="en-US" sz="2400" dirty="0"/>
              <a:t>The process of critical reading are step 1: Pre Read; step 2: Read; step 3: Annotate; step 4: Questions; step 5: Review and Summarize; step 6: Reflect; step 7: Evaluate </a:t>
            </a:r>
          </a:p>
          <a:p>
            <a:r>
              <a:rPr lang="en-US" sz="2800" dirty="0"/>
              <a:t/>
            </a:r>
            <a:br>
              <a:rPr lang="en-US" sz="2800" dirty="0"/>
            </a:br>
            <a:endParaRPr lang="en-US" sz="28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128</a:t>
            </a:fld>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45FA01-FE2A-47C5-BA8F-248BCFA2E1DB}" type="datetime1">
              <a:rPr lang="en-US" smtClean="0"/>
              <a:t>2/22/2023</a:t>
            </a:fld>
            <a:endParaRPr lang="en-US" dirty="0"/>
          </a:p>
        </p:txBody>
      </p:sp>
      <p:sp>
        <p:nvSpPr>
          <p:cNvPr id="5" name="Footer Placeholder 4"/>
          <p:cNvSpPr>
            <a:spLocks noGrp="1"/>
          </p:cNvSpPr>
          <p:nvPr>
            <p:ph type="ftr" sz="quarter" idx="11"/>
          </p:nvPr>
        </p:nvSpPr>
        <p:spPr>
          <a:xfrm>
            <a:off x="2514600" y="6356350"/>
            <a:ext cx="5181600" cy="365125"/>
          </a:xfrm>
        </p:spPr>
        <p:txBody>
          <a:bodyPr/>
          <a:lstStyle/>
          <a:p>
            <a:r>
              <a:rPr lang="en-US" smtClean="0"/>
              <a:t>Unit 1           </a:t>
            </a:r>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Topic Objective</a:t>
            </a:r>
          </a:p>
        </p:txBody>
      </p:sp>
      <p:sp>
        <p:nvSpPr>
          <p:cNvPr id="9" name="Rectangle 8"/>
          <p:cNvSpPr/>
          <p:nvPr/>
        </p:nvSpPr>
        <p:spPr>
          <a:xfrm>
            <a:off x="152400" y="1066800"/>
            <a:ext cx="8839200" cy="954107"/>
          </a:xfrm>
          <a:prstGeom prst="rect">
            <a:avLst/>
          </a:prstGeom>
        </p:spPr>
        <p:txBody>
          <a:bodyPr wrap="square">
            <a:spAutoFit/>
          </a:bodyPr>
          <a:lstStyle/>
          <a:p>
            <a:r>
              <a:rPr lang="en-US" sz="2800" dirty="0"/>
              <a:t/>
            </a:r>
            <a:br>
              <a:rPr lang="en-US" sz="2800" dirty="0"/>
            </a:br>
            <a:endParaRPr lang="en-US" sz="2800" dirty="0"/>
          </a:p>
        </p:txBody>
      </p:sp>
      <p:sp>
        <p:nvSpPr>
          <p:cNvPr id="10" name="TextBox 9"/>
          <p:cNvSpPr txBox="1"/>
          <p:nvPr/>
        </p:nvSpPr>
        <p:spPr>
          <a:xfrm>
            <a:off x="762000" y="1295400"/>
            <a:ext cx="7848600" cy="4339650"/>
          </a:xfrm>
          <a:prstGeom prst="rect">
            <a:avLst/>
          </a:prstGeom>
          <a:noFill/>
        </p:spPr>
        <p:txBody>
          <a:bodyPr wrap="square" rtlCol="0">
            <a:spAutoFit/>
          </a:bodyPr>
          <a:lstStyle/>
          <a:p>
            <a:pPr algn="just">
              <a:buFont typeface="Arial" pitchFamily="34" charset="0"/>
              <a:buChar char="•"/>
            </a:pPr>
            <a:r>
              <a:rPr lang="en-US" sz="2800" dirty="0"/>
              <a:t> Students can read a text critically, analyze its language and </a:t>
            </a:r>
            <a:r>
              <a:rPr lang="en-US" sz="2800"/>
              <a:t>do a deeper </a:t>
            </a:r>
            <a:r>
              <a:rPr lang="en-US" sz="2800" dirty="0"/>
              <a:t>examination of the text.</a:t>
            </a:r>
          </a:p>
          <a:p>
            <a:pPr fontAlgn="base"/>
            <a:endParaRPr lang="en-US" sz="2800" dirty="0"/>
          </a:p>
          <a:p>
            <a:pPr fontAlgn="base">
              <a:buFont typeface="Arial" pitchFamily="34" charset="0"/>
              <a:buChar char="•"/>
            </a:pPr>
            <a:r>
              <a:rPr lang="en-US" sz="2800" dirty="0"/>
              <a:t>They can also understand reading strategies for academic texts</a:t>
            </a:r>
          </a:p>
          <a:p>
            <a:pPr fontAlgn="base">
              <a:buFont typeface="Arial" pitchFamily="34" charset="0"/>
              <a:buChar char="•"/>
            </a:pPr>
            <a:endParaRPr lang="en-US" sz="2800" dirty="0"/>
          </a:p>
          <a:p>
            <a:pPr fontAlgn="base">
              <a:buFont typeface="Arial" pitchFamily="34" charset="0"/>
              <a:buChar char="•"/>
            </a:pPr>
            <a:r>
              <a:rPr lang="en-US" sz="2800" dirty="0"/>
              <a:t>Students can apply techniques for strengthening vocabulary</a:t>
            </a:r>
          </a:p>
          <a:p>
            <a:pPr fontAlgn="base">
              <a:buFont typeface="Arial" pitchFamily="34" charset="0"/>
              <a:buChar char="•"/>
            </a:pPr>
            <a:endParaRPr lang="en-US" sz="2800" dirty="0"/>
          </a:p>
          <a:p>
            <a:pPr>
              <a:buFont typeface="Arial" pitchFamily="34" charset="0"/>
              <a:buChar char="•"/>
            </a:pPr>
            <a:endParaRPr lang="en-US" sz="2400"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129</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752600" y="6356350"/>
            <a:ext cx="5791200" cy="365125"/>
          </a:xfrm>
        </p:spPr>
        <p:txBody>
          <a:bodyPr/>
          <a:lstStyle/>
          <a:p>
            <a:r>
              <a:rPr lang="fr-FR" smtClean="0"/>
              <a:t>Unit 1           </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CO-PO Mapping</a:t>
            </a:r>
          </a:p>
        </p:txBody>
      </p:sp>
      <p:sp>
        <p:nvSpPr>
          <p:cNvPr id="10" name="Date Placeholder 9"/>
          <p:cNvSpPr>
            <a:spLocks noGrp="1"/>
          </p:cNvSpPr>
          <p:nvPr>
            <p:ph type="dt" sz="half" idx="10"/>
          </p:nvPr>
        </p:nvSpPr>
        <p:spPr/>
        <p:txBody>
          <a:bodyPr/>
          <a:lstStyle/>
          <a:p>
            <a:fld id="{ED317706-A0A9-40D9-8524-12B579193642}" type="datetime1">
              <a:rPr lang="en-US" smtClean="0"/>
              <a:t>2/22/2023</a:t>
            </a:fld>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13</a:t>
            </a:fld>
            <a:endParaRPr lang="en-US" dirty="0"/>
          </a:p>
        </p:txBody>
      </p:sp>
      <p:graphicFrame>
        <p:nvGraphicFramePr>
          <p:cNvPr id="11" name="Table 10"/>
          <p:cNvGraphicFramePr>
            <a:graphicFrameLocks noGrp="1"/>
          </p:cNvGraphicFramePr>
          <p:nvPr/>
        </p:nvGraphicFramePr>
        <p:xfrm>
          <a:off x="571473" y="1142976"/>
          <a:ext cx="8286806" cy="4786359"/>
        </p:xfrm>
        <a:graphic>
          <a:graphicData uri="http://schemas.openxmlformats.org/drawingml/2006/table">
            <a:tbl>
              <a:tblPr/>
              <a:tblGrid>
                <a:gridCol w="635410">
                  <a:extLst>
                    <a:ext uri="{9D8B030D-6E8A-4147-A177-3AD203B41FA5}">
                      <a16:colId xmlns:a16="http://schemas.microsoft.com/office/drawing/2014/main" xmlns="" val="20000"/>
                    </a:ext>
                  </a:extLst>
                </a:gridCol>
                <a:gridCol w="661886">
                  <a:extLst>
                    <a:ext uri="{9D8B030D-6E8A-4147-A177-3AD203B41FA5}">
                      <a16:colId xmlns:a16="http://schemas.microsoft.com/office/drawing/2014/main" xmlns="" val="20001"/>
                    </a:ext>
                  </a:extLst>
                </a:gridCol>
                <a:gridCol w="635410">
                  <a:extLst>
                    <a:ext uri="{9D8B030D-6E8A-4147-A177-3AD203B41FA5}">
                      <a16:colId xmlns:a16="http://schemas.microsoft.com/office/drawing/2014/main" xmlns="" val="20002"/>
                    </a:ext>
                  </a:extLst>
                </a:gridCol>
                <a:gridCol w="635410">
                  <a:extLst>
                    <a:ext uri="{9D8B030D-6E8A-4147-A177-3AD203B41FA5}">
                      <a16:colId xmlns:a16="http://schemas.microsoft.com/office/drawing/2014/main" xmlns="" val="20003"/>
                    </a:ext>
                  </a:extLst>
                </a:gridCol>
                <a:gridCol w="635410">
                  <a:extLst>
                    <a:ext uri="{9D8B030D-6E8A-4147-A177-3AD203B41FA5}">
                      <a16:colId xmlns:a16="http://schemas.microsoft.com/office/drawing/2014/main" xmlns="" val="20004"/>
                    </a:ext>
                  </a:extLst>
                </a:gridCol>
                <a:gridCol w="635410">
                  <a:extLst>
                    <a:ext uri="{9D8B030D-6E8A-4147-A177-3AD203B41FA5}">
                      <a16:colId xmlns:a16="http://schemas.microsoft.com/office/drawing/2014/main" xmlns="" val="20005"/>
                    </a:ext>
                  </a:extLst>
                </a:gridCol>
                <a:gridCol w="635410">
                  <a:extLst>
                    <a:ext uri="{9D8B030D-6E8A-4147-A177-3AD203B41FA5}">
                      <a16:colId xmlns:a16="http://schemas.microsoft.com/office/drawing/2014/main" xmlns="" val="20006"/>
                    </a:ext>
                  </a:extLst>
                </a:gridCol>
                <a:gridCol w="635410">
                  <a:extLst>
                    <a:ext uri="{9D8B030D-6E8A-4147-A177-3AD203B41FA5}">
                      <a16:colId xmlns:a16="http://schemas.microsoft.com/office/drawing/2014/main" xmlns="" val="20007"/>
                    </a:ext>
                  </a:extLst>
                </a:gridCol>
                <a:gridCol w="635410">
                  <a:extLst>
                    <a:ext uri="{9D8B030D-6E8A-4147-A177-3AD203B41FA5}">
                      <a16:colId xmlns:a16="http://schemas.microsoft.com/office/drawing/2014/main" xmlns="" val="20008"/>
                    </a:ext>
                  </a:extLst>
                </a:gridCol>
                <a:gridCol w="635410">
                  <a:extLst>
                    <a:ext uri="{9D8B030D-6E8A-4147-A177-3AD203B41FA5}">
                      <a16:colId xmlns:a16="http://schemas.microsoft.com/office/drawing/2014/main" xmlns="" val="20009"/>
                    </a:ext>
                  </a:extLst>
                </a:gridCol>
                <a:gridCol w="635410">
                  <a:extLst>
                    <a:ext uri="{9D8B030D-6E8A-4147-A177-3AD203B41FA5}">
                      <a16:colId xmlns:a16="http://schemas.microsoft.com/office/drawing/2014/main" xmlns="" val="20010"/>
                    </a:ext>
                  </a:extLst>
                </a:gridCol>
                <a:gridCol w="635410">
                  <a:extLst>
                    <a:ext uri="{9D8B030D-6E8A-4147-A177-3AD203B41FA5}">
                      <a16:colId xmlns:a16="http://schemas.microsoft.com/office/drawing/2014/main" xmlns="" val="20011"/>
                    </a:ext>
                  </a:extLst>
                </a:gridCol>
                <a:gridCol w="635410">
                  <a:extLst>
                    <a:ext uri="{9D8B030D-6E8A-4147-A177-3AD203B41FA5}">
                      <a16:colId xmlns:a16="http://schemas.microsoft.com/office/drawing/2014/main" xmlns="" val="20012"/>
                    </a:ext>
                  </a:extLst>
                </a:gridCol>
              </a:tblGrid>
              <a:tr h="240242">
                <a:tc gridSpan="13">
                  <a:txBody>
                    <a:bodyPr/>
                    <a:lstStyle/>
                    <a:p>
                      <a:pPr algn="ctr" fontAlgn="ctr"/>
                      <a:r>
                        <a:rPr lang="en-US" sz="900" b="1" i="0" u="none" strike="noStrike" dirty="0">
                          <a:solidFill>
                            <a:srgbClr val="000000"/>
                          </a:solidFill>
                          <a:latin typeface="Calibri"/>
                        </a:rPr>
                        <a:t>CO-PO Matrices 2021-2022</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240242">
                <a:tc gridSpan="13">
                  <a:txBody>
                    <a:bodyPr/>
                    <a:lstStyle/>
                    <a:p>
                      <a:pPr algn="ctr" fontAlgn="ctr"/>
                      <a:r>
                        <a:rPr lang="en-US" sz="900" b="1" i="0" u="none" strike="noStrike">
                          <a:solidFill>
                            <a:srgbClr val="000000"/>
                          </a:solidFill>
                          <a:latin typeface="Calibri"/>
                        </a:rPr>
                        <a:t>B.Tech. II  Year </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240242">
                <a:tc gridSpan="13">
                  <a:txBody>
                    <a:bodyPr/>
                    <a:lstStyle/>
                    <a:p>
                      <a:pPr algn="l" fontAlgn="ctr"/>
                      <a:r>
                        <a:rPr lang="en-US" sz="900" b="1" i="0" u="none" strike="noStrike">
                          <a:solidFill>
                            <a:srgbClr val="000000"/>
                          </a:solidFill>
                          <a:latin typeface="Calibri"/>
                        </a:rPr>
                        <a:t>Course Name: Technical Communication</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2"/>
                  </a:ext>
                </a:extLst>
              </a:tr>
              <a:tr h="240242">
                <a:tc>
                  <a:txBody>
                    <a:bodyPr/>
                    <a:lstStyle/>
                    <a:p>
                      <a:pPr algn="ctr" fontAlgn="ctr"/>
                      <a:r>
                        <a:rPr lang="en-US" sz="900" b="1" i="0" u="none" strike="noStrike">
                          <a:solidFill>
                            <a:srgbClr val="000000"/>
                          </a:solidFill>
                          <a:latin typeface="Calibri"/>
                        </a:rPr>
                        <a:t>CO</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Calibri"/>
                        </a:rPr>
                        <a:t>PO-1</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Calibri"/>
                        </a:rPr>
                        <a:t>PO-2</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Calibri"/>
                        </a:rPr>
                        <a:t>PO-3</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Calibri"/>
                        </a:rPr>
                        <a:t>PO-4</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Calibri"/>
                        </a:rPr>
                        <a:t>PO-5</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Calibri"/>
                        </a:rPr>
                        <a:t>PO-6</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Calibri"/>
                        </a:rPr>
                        <a:t>PO-7</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Calibri"/>
                        </a:rPr>
                        <a:t>PO-8</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Calibri"/>
                        </a:rPr>
                        <a:t>PO-9</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Calibri"/>
                        </a:rPr>
                        <a:t>PO-10</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Calibri"/>
                        </a:rPr>
                        <a:t>PO-11</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Calibri"/>
                        </a:rPr>
                        <a:t>PO-12</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40242">
                <a:tc>
                  <a:txBody>
                    <a:bodyPr/>
                    <a:lstStyle/>
                    <a:p>
                      <a:pPr algn="ctr" fontAlgn="ctr"/>
                      <a:r>
                        <a:rPr lang="en-US" sz="900" b="0" i="0" u="none" strike="noStrike">
                          <a:solidFill>
                            <a:srgbClr val="000000"/>
                          </a:solidFill>
                          <a:latin typeface="Calibri"/>
                        </a:rPr>
                        <a:t>CO1</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2</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2</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2</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2</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1</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1</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1</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2</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3</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2</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2</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240242">
                <a:tc>
                  <a:txBody>
                    <a:bodyPr/>
                    <a:lstStyle/>
                    <a:p>
                      <a:pPr algn="ctr" fontAlgn="ctr"/>
                      <a:r>
                        <a:rPr lang="en-US" sz="900" b="0" i="0" u="none" strike="noStrike">
                          <a:solidFill>
                            <a:srgbClr val="000000"/>
                          </a:solidFill>
                          <a:latin typeface="Calibri"/>
                        </a:rPr>
                        <a:t>CO2</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1</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1</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1</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1</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1</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2</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3</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1</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2</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240242">
                <a:tc>
                  <a:txBody>
                    <a:bodyPr/>
                    <a:lstStyle/>
                    <a:p>
                      <a:pPr algn="ctr" fontAlgn="ctr"/>
                      <a:r>
                        <a:rPr lang="en-US" sz="900" b="0" i="0" u="none" strike="noStrike">
                          <a:solidFill>
                            <a:srgbClr val="000000"/>
                          </a:solidFill>
                          <a:latin typeface="Calibri"/>
                        </a:rPr>
                        <a:t>CO3</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2</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1</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1</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1</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1</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0</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2</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3</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2</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2</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240242">
                <a:tc>
                  <a:txBody>
                    <a:bodyPr/>
                    <a:lstStyle/>
                    <a:p>
                      <a:pPr algn="ctr" fontAlgn="ctr"/>
                      <a:r>
                        <a:rPr lang="en-US" sz="900" b="0" i="0" u="none" strike="noStrike">
                          <a:solidFill>
                            <a:srgbClr val="000000"/>
                          </a:solidFill>
                          <a:latin typeface="Calibri"/>
                        </a:rPr>
                        <a:t>CO4</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1</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2</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3</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3</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1</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3</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240242">
                <a:tc>
                  <a:txBody>
                    <a:bodyPr/>
                    <a:lstStyle/>
                    <a:p>
                      <a:pPr algn="ctr" fontAlgn="ctr"/>
                      <a:r>
                        <a:rPr lang="en-US" sz="900" b="0" i="0" u="none" strike="noStrike">
                          <a:solidFill>
                            <a:srgbClr val="000000"/>
                          </a:solidFill>
                          <a:latin typeface="Calibri"/>
                        </a:rPr>
                        <a:t>CO5</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3</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1</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 </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1</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1</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3</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3</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3</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1</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3</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240242">
                <a:tc>
                  <a:txBody>
                    <a:bodyPr/>
                    <a:lstStyle/>
                    <a:p>
                      <a:pPr algn="ctr" fontAlgn="ctr"/>
                      <a:r>
                        <a:rPr lang="en-US" sz="900" b="1" i="0" u="none" strike="noStrike">
                          <a:solidFill>
                            <a:srgbClr val="000000"/>
                          </a:solidFill>
                          <a:latin typeface="Calibri"/>
                        </a:rPr>
                        <a:t>Mean</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Calibri"/>
                        </a:rPr>
                        <a:t>1.8</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Calibri"/>
                        </a:rPr>
                        <a:t>1.25</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Calibri"/>
                        </a:rPr>
                        <a:t>1.5</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Calibri"/>
                        </a:rPr>
                        <a:t>1.4</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Calibri"/>
                        </a:rPr>
                        <a:t>0</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Calibri"/>
                        </a:rPr>
                        <a:t>1</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Calibri"/>
                        </a:rPr>
                        <a:t>1</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Calibri"/>
                        </a:rPr>
                        <a:t>1.25</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Calibri"/>
                        </a:rPr>
                        <a:t>2.4</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Calibri"/>
                        </a:rPr>
                        <a:t>3</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Calibri"/>
                        </a:rPr>
                        <a:t>1.4</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Calibri"/>
                        </a:rPr>
                        <a:t>2.4</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240242">
                <a:tc gridSpan="13">
                  <a:txBody>
                    <a:bodyPr/>
                    <a:lstStyle/>
                    <a:p>
                      <a:pPr algn="ctr" fontAlgn="ctr"/>
                      <a:r>
                        <a:rPr lang="en-US" sz="900" b="1" i="0" u="none" strike="noStrike">
                          <a:solidFill>
                            <a:srgbClr val="000000"/>
                          </a:solidFill>
                          <a:latin typeface="Calibri"/>
                        </a:rPr>
                        <a:t>Course Outcomes 2021-2022</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10"/>
                  </a:ext>
                </a:extLst>
              </a:tr>
              <a:tr h="240242">
                <a:tc gridSpan="13">
                  <a:txBody>
                    <a:bodyPr/>
                    <a:lstStyle/>
                    <a:p>
                      <a:pPr algn="ctr" fontAlgn="ctr"/>
                      <a:r>
                        <a:rPr lang="en-US" sz="900" b="1" i="0" u="none" strike="noStrike">
                          <a:solidFill>
                            <a:srgbClr val="000000"/>
                          </a:solidFill>
                          <a:latin typeface="Calibri"/>
                        </a:rPr>
                        <a:t>B.Tech. II Year </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11"/>
                  </a:ext>
                </a:extLst>
              </a:tr>
              <a:tr h="240242">
                <a:tc gridSpan="13">
                  <a:txBody>
                    <a:bodyPr/>
                    <a:lstStyle/>
                    <a:p>
                      <a:pPr algn="l" fontAlgn="ctr"/>
                      <a:r>
                        <a:rPr lang="en-US" sz="900" b="1" i="0" u="none" strike="noStrike">
                          <a:solidFill>
                            <a:srgbClr val="000000"/>
                          </a:solidFill>
                          <a:latin typeface="Calibri"/>
                        </a:rPr>
                        <a:t>Course Name: Technical Communication</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12"/>
                  </a:ext>
                </a:extLst>
              </a:tr>
              <a:tr h="240242">
                <a:tc gridSpan="13">
                  <a:txBody>
                    <a:bodyPr/>
                    <a:lstStyle/>
                    <a:p>
                      <a:pPr algn="l" fontAlgn="ctr"/>
                      <a:r>
                        <a:rPr lang="en-US" sz="900" b="1" i="0" u="none" strike="noStrike">
                          <a:solidFill>
                            <a:srgbClr val="000000"/>
                          </a:solidFill>
                          <a:latin typeface="Calibri"/>
                        </a:rPr>
                        <a:t>The students will be able to:</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13"/>
                  </a:ext>
                </a:extLst>
              </a:tr>
              <a:tr h="462003">
                <a:tc>
                  <a:txBody>
                    <a:bodyPr/>
                    <a:lstStyle/>
                    <a:p>
                      <a:pPr algn="l" fontAlgn="ctr"/>
                      <a:r>
                        <a:rPr lang="en-US" sz="900" b="0" i="0" u="none" strike="noStrike">
                          <a:solidFill>
                            <a:srgbClr val="000000"/>
                          </a:solidFill>
                          <a:latin typeface="Calibri"/>
                        </a:rPr>
                        <a:t>CO1</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2">
                  <a:txBody>
                    <a:bodyPr/>
                    <a:lstStyle/>
                    <a:p>
                      <a:pPr algn="l" fontAlgn="ctr"/>
                      <a:r>
                        <a:rPr lang="en-US" sz="900" b="0" i="0" u="none" strike="noStrike">
                          <a:solidFill>
                            <a:srgbClr val="000000"/>
                          </a:solidFill>
                          <a:latin typeface="Calibri"/>
                        </a:rPr>
                        <a:t>Comprehend the fundamental principles of technical communication with special reference to reading. </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14"/>
                  </a:ext>
                </a:extLst>
              </a:tr>
              <a:tr h="240242">
                <a:tc>
                  <a:txBody>
                    <a:bodyPr/>
                    <a:lstStyle/>
                    <a:p>
                      <a:pPr algn="l" fontAlgn="ctr"/>
                      <a:r>
                        <a:rPr lang="en-US" sz="900" b="0" i="0" u="none" strike="noStrike">
                          <a:solidFill>
                            <a:srgbClr val="000000"/>
                          </a:solidFill>
                          <a:latin typeface="Calibri"/>
                        </a:rPr>
                        <a:t>CO2</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2">
                  <a:txBody>
                    <a:bodyPr/>
                    <a:lstStyle/>
                    <a:p>
                      <a:pPr algn="l" fontAlgn="ctr"/>
                      <a:r>
                        <a:rPr lang="en-US" sz="900" b="0" i="0" u="none" strike="noStrike">
                          <a:solidFill>
                            <a:srgbClr val="000000"/>
                          </a:solidFill>
                          <a:latin typeface="Calibri"/>
                        </a:rPr>
                        <a:t> Write various kinds of professional correspondence. </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15"/>
                  </a:ext>
                </a:extLst>
              </a:tr>
              <a:tr h="240242">
                <a:tc>
                  <a:txBody>
                    <a:bodyPr/>
                    <a:lstStyle/>
                    <a:p>
                      <a:pPr algn="l" fontAlgn="ctr"/>
                      <a:r>
                        <a:rPr lang="en-US" sz="900" b="0" i="0" u="none" strike="noStrike">
                          <a:solidFill>
                            <a:srgbClr val="000000"/>
                          </a:solidFill>
                          <a:latin typeface="Calibri"/>
                        </a:rPr>
                        <a:t>CO3</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2">
                  <a:txBody>
                    <a:bodyPr/>
                    <a:lstStyle/>
                    <a:p>
                      <a:pPr algn="l" fontAlgn="ctr"/>
                      <a:r>
                        <a:rPr lang="en-US" sz="900" b="0" i="0" u="none" strike="noStrike">
                          <a:solidFill>
                            <a:srgbClr val="000000"/>
                          </a:solidFill>
                          <a:latin typeface="Calibri"/>
                        </a:rPr>
                        <a:t>Recognise and produce different kinds of technical documents.</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16"/>
                  </a:ext>
                </a:extLst>
              </a:tr>
              <a:tr h="240242">
                <a:tc>
                  <a:txBody>
                    <a:bodyPr/>
                    <a:lstStyle/>
                    <a:p>
                      <a:pPr algn="l" fontAlgn="ctr"/>
                      <a:r>
                        <a:rPr lang="en-US" sz="900" b="0" i="0" u="none" strike="noStrike">
                          <a:solidFill>
                            <a:srgbClr val="000000"/>
                          </a:solidFill>
                          <a:latin typeface="Calibri"/>
                        </a:rPr>
                        <a:t>CO4</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2">
                  <a:txBody>
                    <a:bodyPr/>
                    <a:lstStyle/>
                    <a:p>
                      <a:pPr algn="l" fontAlgn="ctr"/>
                      <a:r>
                        <a:rPr lang="en-US" sz="900" b="0" i="0" u="none" strike="noStrike">
                          <a:solidFill>
                            <a:srgbClr val="000000"/>
                          </a:solidFill>
                          <a:latin typeface="Calibri"/>
                        </a:rPr>
                        <a:t>Apply effective speaking skills to communicate at the workplace.</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17"/>
                  </a:ext>
                </a:extLst>
              </a:tr>
              <a:tr h="240242">
                <a:tc>
                  <a:txBody>
                    <a:bodyPr/>
                    <a:lstStyle/>
                    <a:p>
                      <a:pPr algn="l" fontAlgn="ctr"/>
                      <a:r>
                        <a:rPr lang="en-US" sz="900" b="0" i="0" u="none" strike="noStrike" dirty="0">
                          <a:solidFill>
                            <a:srgbClr val="000000"/>
                          </a:solidFill>
                          <a:latin typeface="Calibri"/>
                        </a:rPr>
                        <a:t>CO5</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2">
                  <a:txBody>
                    <a:bodyPr/>
                    <a:lstStyle/>
                    <a:p>
                      <a:pPr algn="l" fontAlgn="ctr"/>
                      <a:r>
                        <a:rPr lang="en-US" sz="900" b="0" i="0" u="none" strike="noStrike" dirty="0">
                          <a:solidFill>
                            <a:srgbClr val="000000"/>
                          </a:solidFill>
                          <a:latin typeface="Calibri"/>
                        </a:rPr>
                        <a:t>Demonstrate their understanding of various ethical concerns in written communication.</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18"/>
                  </a:ext>
                </a:extLst>
              </a:tr>
            </a:tbl>
          </a:graphicData>
        </a:graphic>
      </p:graphicFrame>
    </p:spTree>
    <p:extLst>
      <p:ext uri="{BB962C8B-B14F-4D97-AF65-F5344CB8AC3E}">
        <p14:creationId xmlns:p14="http://schemas.microsoft.com/office/powerpoint/2010/main" xmlns="" val="135301990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934FC14-DCAA-4882-B1D4-57B73521A1B7}" type="datetime1">
              <a:rPr lang="en-US" smtClean="0"/>
              <a:t>2/22/2023</a:t>
            </a:fld>
            <a:endParaRPr lang="en-US" dirty="0"/>
          </a:p>
        </p:txBody>
      </p:sp>
      <p:sp>
        <p:nvSpPr>
          <p:cNvPr id="5" name="Footer Placeholder 4"/>
          <p:cNvSpPr>
            <a:spLocks noGrp="1"/>
          </p:cNvSpPr>
          <p:nvPr>
            <p:ph type="ftr" sz="quarter" idx="11"/>
          </p:nvPr>
        </p:nvSpPr>
        <p:spPr>
          <a:xfrm>
            <a:off x="2209800" y="6356350"/>
            <a:ext cx="5562600" cy="365125"/>
          </a:xfrm>
        </p:spPr>
        <p:txBody>
          <a:bodyPr/>
          <a:lstStyle/>
          <a:p>
            <a:r>
              <a:rPr lang="en-US" smtClean="0"/>
              <a:t>Unit 1           </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2745692" y="1143000"/>
            <a:ext cx="3805016" cy="2326791"/>
          </a:xfrm>
          <a:prstGeom prst="rect">
            <a:avLst/>
          </a:prstGeom>
          <a:noFill/>
        </p:spPr>
        <p:txBody>
          <a:bodyPr wrap="none" lIns="91440" tIns="45720" rIns="91440" bIns="45720">
            <a:spAutoFit/>
          </a:bodyPr>
          <a:lstStyle/>
          <a:p>
            <a:pPr algn="ctr">
              <a:buNone/>
            </a:pPr>
            <a:endPar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130</a:t>
            </a:fld>
            <a:endParaRPr lang="en-US" dirty="0"/>
          </a:p>
        </p:txBody>
      </p:sp>
    </p:spTree>
    <p:extLst>
      <p:ext uri="{BB962C8B-B14F-4D97-AF65-F5344CB8AC3E}">
        <p14:creationId xmlns:p14="http://schemas.microsoft.com/office/powerpoint/2010/main" xmlns="" val="2555220207"/>
      </p:ext>
    </p:extLst>
  </p:cSld>
  <p:clrMapOvr>
    <a:masterClrMapping/>
  </p:clrMapOvr>
  <p:transition>
    <p:wedg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534400" cy="4525963"/>
          </a:xfrm>
        </p:spPr>
        <p:txBody>
          <a:bodyPr>
            <a:normAutofit/>
          </a:bodyPr>
          <a:lstStyle/>
          <a:p>
            <a:pPr>
              <a:buNone/>
            </a:pPr>
            <a:r>
              <a:rPr lang="en-US" sz="2400" b="1" dirty="0"/>
              <a:t>Course Name: Technical Communication</a:t>
            </a:r>
            <a:r>
              <a:rPr lang="en-US" sz="2400" dirty="0"/>
              <a:t> </a:t>
            </a:r>
            <a:r>
              <a:rPr lang="en-US" sz="2400" b="1" dirty="0"/>
              <a:t>The students will be able to:</a:t>
            </a:r>
            <a:r>
              <a:rPr lang="en-US" sz="2400" dirty="0"/>
              <a:t> </a:t>
            </a:r>
          </a:p>
          <a:p>
            <a:pPr>
              <a:buNone/>
            </a:pPr>
            <a:r>
              <a:rPr lang="en-US" sz="2400" dirty="0"/>
              <a:t>	</a:t>
            </a:r>
          </a:p>
          <a:p>
            <a:pPr>
              <a:buNone/>
            </a:pPr>
            <a:r>
              <a:rPr lang="en-US" sz="2400" dirty="0"/>
              <a:t>CO1 Comprehend the fundamental principles of technical communication with special reference to reading.  </a:t>
            </a:r>
          </a:p>
        </p:txBody>
      </p:sp>
      <p:sp>
        <p:nvSpPr>
          <p:cNvPr id="6" name="Date Placeholder 5"/>
          <p:cNvSpPr>
            <a:spLocks noGrp="1"/>
          </p:cNvSpPr>
          <p:nvPr>
            <p:ph type="dt" sz="half" idx="10"/>
          </p:nvPr>
        </p:nvSpPr>
        <p:spPr/>
        <p:txBody>
          <a:bodyPr/>
          <a:lstStyle/>
          <a:p>
            <a:fld id="{FC6B432E-F275-4B20-B062-E4EA38E8F482}" type="datetime1">
              <a:rPr lang="en-US" smtClean="0"/>
              <a:t>2/22/2023</a:t>
            </a:fld>
            <a:endParaRPr lang="en-US" dirty="0"/>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b="1" dirty="0"/>
              <a:t>Topic Mapping with Course Outcome</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9"/>
          <p:cNvSpPr>
            <a:spLocks noGrp="1"/>
          </p:cNvSpPr>
          <p:nvPr>
            <p:ph type="ftr" sz="quarter" idx="11"/>
          </p:nvPr>
        </p:nvSpPr>
        <p:spPr>
          <a:xfrm>
            <a:off x="1752600" y="6356350"/>
            <a:ext cx="5791200" cy="365125"/>
          </a:xfrm>
        </p:spPr>
        <p:txBody>
          <a:bodyPr/>
          <a:lstStyle/>
          <a:p>
            <a:r>
              <a:rPr lang="fr-FR" smtClean="0"/>
              <a:t>Unit 1           </a:t>
            </a:r>
            <a:endParaRPr lang="en-US" dirty="0"/>
          </a:p>
        </p:txBody>
      </p:sp>
      <p:sp>
        <p:nvSpPr>
          <p:cNvPr id="17" name="Content Placeholder 2"/>
          <p:cNvSpPr txBox="1">
            <a:spLocks/>
          </p:cNvSpPr>
          <p:nvPr/>
        </p:nvSpPr>
        <p:spPr>
          <a:xfrm>
            <a:off x="228600" y="1935480"/>
            <a:ext cx="8686800" cy="4389120"/>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000" b="0" i="0" u="none" strike="noStrike" kern="1200" cap="none" spc="0" normalizeH="0" baseline="0" noProof="0" dirty="0">
              <a:ln>
                <a:noFill/>
              </a:ln>
              <a:solidFill>
                <a:schemeClr val="tx1"/>
              </a:solidFill>
              <a:effectLst/>
              <a:uLnTx/>
              <a:uFillTx/>
              <a:latin typeface="+mn-lt"/>
              <a:ea typeface="+mn-ea"/>
              <a:cs typeface="+mn-cs"/>
            </a:endParaRPr>
          </a:p>
        </p:txBody>
      </p:sp>
      <p:sp>
        <p:nvSpPr>
          <p:cNvPr id="19" name="Slide Number Placeholder 4"/>
          <p:cNvSpPr txBox="1">
            <a:spLocks/>
          </p:cNvSpPr>
          <p:nvPr/>
        </p:nvSpPr>
        <p:spPr>
          <a:xfrm>
            <a:off x="8839200" y="6492875"/>
            <a:ext cx="3048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0" name="Footer Placeholder 5"/>
          <p:cNvSpPr txBox="1">
            <a:spLocks/>
          </p:cNvSpPr>
          <p:nvPr/>
        </p:nvSpPr>
        <p:spPr>
          <a:xfrm>
            <a:off x="0" y="6492875"/>
            <a:ext cx="77724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0"/>
            <a:ext cx="7391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Noida Institute of Engineering and Technology, Greater Noida</a:t>
            </a:r>
          </a:p>
        </p:txBody>
      </p:sp>
      <p:sp>
        <p:nvSpPr>
          <p:cNvPr id="9" name="Date Placeholder 8"/>
          <p:cNvSpPr>
            <a:spLocks noGrp="1"/>
          </p:cNvSpPr>
          <p:nvPr>
            <p:ph type="dt" sz="half" idx="10"/>
          </p:nvPr>
        </p:nvSpPr>
        <p:spPr>
          <a:xfrm>
            <a:off x="381000" y="6492875"/>
            <a:ext cx="2133600" cy="365125"/>
          </a:xfrm>
        </p:spPr>
        <p:txBody>
          <a:bodyPr/>
          <a:lstStyle/>
          <a:p>
            <a:fld id="{7AA2D040-94C8-4910-9F52-16116F870D89}" type="datetime1">
              <a:rPr lang="en-US" smtClean="0"/>
              <a:t>2/22/2023</a:t>
            </a:fld>
            <a:endParaRPr lang="en-US" dirty="0"/>
          </a:p>
        </p:txBody>
      </p:sp>
      <p:sp>
        <p:nvSpPr>
          <p:cNvPr id="16" name="Footer Placeholder 15"/>
          <p:cNvSpPr>
            <a:spLocks noGrp="1"/>
          </p:cNvSpPr>
          <p:nvPr>
            <p:ph type="ftr" sz="quarter" idx="11"/>
          </p:nvPr>
        </p:nvSpPr>
        <p:spPr>
          <a:xfrm>
            <a:off x="1857356" y="6357958"/>
            <a:ext cx="6929486" cy="363517"/>
          </a:xfrm>
        </p:spPr>
        <p:txBody>
          <a:bodyPr/>
          <a:lstStyle/>
          <a:p>
            <a:pPr lvl="0"/>
            <a:r>
              <a:rPr lang="fr-FR" smtClean="0">
                <a:solidFill>
                  <a:prstClr val="black">
                    <a:tint val="75000"/>
                  </a:prstClr>
                </a:solidFill>
                <a:latin typeface="Times New Roman" panose="02020603050405020304" pitchFamily="18" charset="0"/>
                <a:cs typeface="Times New Roman" panose="02020603050405020304" pitchFamily="18" charset="0"/>
              </a:rPr>
              <a:t>Unit 1           </a:t>
            </a:r>
            <a:endParaRPr lang="en-US" dirty="0"/>
          </a:p>
        </p:txBody>
      </p:sp>
      <p:sp>
        <p:nvSpPr>
          <p:cNvPr id="19" name="TextBox 18"/>
          <p:cNvSpPr txBox="1"/>
          <p:nvPr/>
        </p:nvSpPr>
        <p:spPr>
          <a:xfrm>
            <a:off x="914400" y="762000"/>
            <a:ext cx="7620000" cy="369332"/>
          </a:xfrm>
          <a:prstGeom prst="rect">
            <a:avLst/>
          </a:prstGeom>
          <a:noFill/>
        </p:spPr>
        <p:txBody>
          <a:bodyPr wrap="square" rtlCol="0">
            <a:spAutoFit/>
          </a:bodyPr>
          <a:lstStyle/>
          <a:p>
            <a:r>
              <a:rPr lang="en-US" dirty="0"/>
              <a:t>			</a:t>
            </a:r>
          </a:p>
        </p:txBody>
      </p:sp>
      <p:graphicFrame>
        <p:nvGraphicFramePr>
          <p:cNvPr id="11" name="Table 10"/>
          <p:cNvGraphicFramePr>
            <a:graphicFrameLocks noGrp="1"/>
          </p:cNvGraphicFramePr>
          <p:nvPr/>
        </p:nvGraphicFramePr>
        <p:xfrm>
          <a:off x="1500166" y="3571876"/>
          <a:ext cx="6096000" cy="9144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gridCol w="2032000">
                  <a:extLst>
                    <a:ext uri="{9D8B030D-6E8A-4147-A177-3AD203B41FA5}">
                      <a16:colId xmlns:a16="http://schemas.microsoft.com/office/drawing/2014/main" xmlns="" val="20002"/>
                    </a:ext>
                  </a:extLst>
                </a:gridCol>
              </a:tblGrid>
              <a:tr h="370840">
                <a:tc>
                  <a:txBody>
                    <a:bodyPr/>
                    <a:lstStyle/>
                    <a:p>
                      <a:pPr algn="ctr"/>
                      <a:r>
                        <a:rPr lang="en-US" sz="2400" dirty="0"/>
                        <a:t>Faculty Name</a:t>
                      </a:r>
                    </a:p>
                  </a:txBody>
                  <a:tcPr/>
                </a:tc>
                <a:tc>
                  <a:txBody>
                    <a:bodyPr/>
                    <a:lstStyle/>
                    <a:p>
                      <a:pPr algn="ctr"/>
                      <a:r>
                        <a:rPr lang="en-US" sz="2400" dirty="0"/>
                        <a:t>Branch</a:t>
                      </a:r>
                    </a:p>
                  </a:txBody>
                  <a:tcPr/>
                </a:tc>
                <a:tc>
                  <a:txBody>
                    <a:bodyPr/>
                    <a:lstStyle/>
                    <a:p>
                      <a:pPr algn="ctr"/>
                      <a:r>
                        <a:rPr lang="en-US" sz="2400" dirty="0"/>
                        <a:t>Subject Result</a:t>
                      </a:r>
                    </a:p>
                  </a:txBody>
                  <a:tcPr/>
                </a:tc>
                <a:extLst>
                  <a:ext uri="{0D108BD9-81ED-4DB2-BD59-A6C34878D82A}">
                    <a16:rowId xmlns:a16="http://schemas.microsoft.com/office/drawing/2014/main" xmlns="" val="10000"/>
                  </a:ext>
                </a:extLst>
              </a:tr>
              <a:tr h="370840">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xmlns="" val="10001"/>
                  </a:ext>
                </a:extLst>
              </a:tr>
            </a:tbl>
          </a:graphicData>
        </a:graphic>
      </p:graphicFrame>
      <p:sp>
        <p:nvSpPr>
          <p:cNvPr id="12" name="TextBox 11"/>
          <p:cNvSpPr txBox="1"/>
          <p:nvPr/>
        </p:nvSpPr>
        <p:spPr>
          <a:xfrm>
            <a:off x="1524000" y="1676400"/>
            <a:ext cx="6172200" cy="369332"/>
          </a:xfrm>
          <a:prstGeom prst="rect">
            <a:avLst/>
          </a:prstGeom>
          <a:noFill/>
        </p:spPr>
        <p:txBody>
          <a:bodyPr wrap="square" rtlCol="0">
            <a:spAutoFit/>
          </a:bodyPr>
          <a:lstStyle/>
          <a:p>
            <a:pPr algn="ctr"/>
            <a:r>
              <a:rPr lang="en-US" dirty="0"/>
              <a:t>FACULTY WISE RESULT</a:t>
            </a:r>
          </a:p>
        </p:txBody>
      </p:sp>
      <p:graphicFrame>
        <p:nvGraphicFramePr>
          <p:cNvPr id="13" name="Table 12"/>
          <p:cNvGraphicFramePr>
            <a:graphicFrameLocks noGrp="1"/>
          </p:cNvGraphicFramePr>
          <p:nvPr/>
        </p:nvGraphicFramePr>
        <p:xfrm>
          <a:off x="1524000" y="1397000"/>
          <a:ext cx="6096000" cy="1531934"/>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746116">
                <a:tc>
                  <a:txBody>
                    <a:bodyPr/>
                    <a:lstStyle/>
                    <a:p>
                      <a:pPr algn="ctr"/>
                      <a:r>
                        <a:rPr lang="en-US" sz="2400" dirty="0"/>
                        <a:t>Institute Result</a:t>
                      </a:r>
                    </a:p>
                  </a:txBody>
                  <a:tcPr/>
                </a:tc>
                <a:tc>
                  <a:txBody>
                    <a:bodyPr/>
                    <a:lstStyle/>
                    <a:p>
                      <a:pPr algn="ctr"/>
                      <a:r>
                        <a:rPr lang="en-US" sz="2400" dirty="0"/>
                        <a:t>86.8%</a:t>
                      </a:r>
                    </a:p>
                  </a:txBody>
                  <a:tcPr/>
                </a:tc>
                <a:extLst>
                  <a:ext uri="{0D108BD9-81ED-4DB2-BD59-A6C34878D82A}">
                    <a16:rowId xmlns:a16="http://schemas.microsoft.com/office/drawing/2014/main" xmlns="" val="10000"/>
                  </a:ext>
                </a:extLst>
              </a:tr>
              <a:tr h="785818">
                <a:tc>
                  <a:txBody>
                    <a:bodyPr/>
                    <a:lstStyle/>
                    <a:p>
                      <a:pPr algn="ctr"/>
                      <a:r>
                        <a:rPr lang="en-US" sz="2400" dirty="0"/>
                        <a:t>Department Result</a:t>
                      </a:r>
                    </a:p>
                  </a:txBody>
                  <a:tcPr/>
                </a:tc>
                <a:tc>
                  <a:txBody>
                    <a:bodyPr/>
                    <a:lstStyle/>
                    <a:p>
                      <a:pPr algn="ctr"/>
                      <a:r>
                        <a:rPr lang="en-US" sz="2400" dirty="0"/>
                        <a:t>99.5%</a:t>
                      </a:r>
                    </a:p>
                  </a:txBody>
                  <a:tcPr/>
                </a:tc>
                <a:extLst>
                  <a:ext uri="{0D108BD9-81ED-4DB2-BD59-A6C34878D82A}">
                    <a16:rowId xmlns:a16="http://schemas.microsoft.com/office/drawing/2014/main" xmlns="" val="10001"/>
                  </a:ext>
                </a:extLst>
              </a:tr>
            </a:tbl>
          </a:graphicData>
        </a:graphic>
      </p:graphicFrame>
      <p:sp>
        <p:nvSpPr>
          <p:cNvPr id="10" name="Slide Number Placeholder 9"/>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xmlns="" val="2264509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9787D5C-1CAB-4747-B483-D09726A15C3A}" type="datetime1">
              <a:rPr lang="en-US" smtClean="0"/>
              <a:t>2/22/2023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fr-FR" smtClean="0"/>
              <a:t>Unit 1           </a:t>
            </a:r>
            <a:endParaRPr lang="en-US" dirty="0"/>
          </a:p>
        </p:txBody>
      </p:sp>
      <p:sp>
        <p:nvSpPr>
          <p:cNvPr id="7"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Pre-requisites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10" name="Content Placeholder 9"/>
          <p:cNvSpPr>
            <a:spLocks noGrp="1"/>
          </p:cNvSpPr>
          <p:nvPr>
            <p:ph idx="1"/>
          </p:nvPr>
        </p:nvSpPr>
        <p:spPr/>
        <p:txBody>
          <a:bodyPr/>
          <a:lstStyle/>
          <a:p>
            <a:pPr lvl="0"/>
            <a:r>
              <a:rPr lang="en-IN" sz="2400" dirty="0"/>
              <a:t>The student should be able to communicate in basic English and have control over simple grammatical structures of English</a:t>
            </a:r>
          </a:p>
          <a:p>
            <a:pPr lvl="0"/>
            <a:endParaRPr lang="en-US" sz="2400" dirty="0"/>
          </a:p>
          <a:p>
            <a:pPr lvl="0"/>
            <a:r>
              <a:rPr lang="en-IN" sz="2400" dirty="0"/>
              <a:t>All the students must take an assessment exam to ascertain their level of skill in English and undergo a brief induction course in it</a:t>
            </a:r>
            <a:endParaRPr lang="en-US" sz="2400" dirty="0"/>
          </a:p>
          <a:p>
            <a:endParaRPr lang="en-US" dirty="0"/>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001419"/>
          </a:xfrm>
        </p:spPr>
        <p:txBody>
          <a:bodyPr>
            <a:normAutofit/>
          </a:bodyPr>
          <a:lstStyle/>
          <a:p>
            <a:pPr algn="just"/>
            <a:r>
              <a:rPr lang="en-IN" sz="2400" dirty="0"/>
              <a:t>After the completion of the course, students understand</a:t>
            </a:r>
            <a:r>
              <a:rPr lang="en-US" sz="2400" dirty="0"/>
              <a:t> the role of  technical communication for their  professional success</a:t>
            </a:r>
          </a:p>
          <a:p>
            <a:pPr algn="just"/>
            <a:endParaRPr lang="en-US" sz="2400" dirty="0"/>
          </a:p>
          <a:p>
            <a:pPr algn="just"/>
            <a:r>
              <a:rPr lang="en-US" sz="2400" dirty="0"/>
              <a:t>Students will understand the importance of appropriate communication strategies</a:t>
            </a:r>
          </a:p>
          <a:p>
            <a:pPr>
              <a:buNone/>
            </a:pPr>
            <a:r>
              <a:rPr lang="en-US" dirty="0"/>
              <a:t/>
            </a:r>
            <a:br>
              <a:rPr lang="en-US" dirty="0"/>
            </a:br>
            <a:endParaRPr lang="en-IN" dirty="0"/>
          </a:p>
          <a:p>
            <a:endParaRPr lang="en-IN" dirty="0"/>
          </a:p>
          <a:p>
            <a:endParaRPr lang="en-IN" dirty="0"/>
          </a:p>
          <a:p>
            <a:endParaRPr lang="en-IN" dirty="0"/>
          </a:p>
          <a:p>
            <a:endParaRPr lang="en-IN" dirty="0"/>
          </a:p>
        </p:txBody>
      </p:sp>
      <p:sp>
        <p:nvSpPr>
          <p:cNvPr id="5" name="Title 1"/>
          <p:cNvSpPr txBox="1">
            <a:spLocks/>
          </p:cNvSpPr>
          <p:nvPr/>
        </p:nvSpPr>
        <p:spPr>
          <a:xfrm>
            <a:off x="1500166" y="0"/>
            <a:ext cx="7643834"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Topic Objective</a:t>
            </a:r>
          </a:p>
        </p:txBody>
      </p:sp>
      <p:sp>
        <p:nvSpPr>
          <p:cNvPr id="6" name="Date Placeholder 5"/>
          <p:cNvSpPr>
            <a:spLocks noGrp="1"/>
          </p:cNvSpPr>
          <p:nvPr>
            <p:ph type="dt" sz="half" idx="10"/>
          </p:nvPr>
        </p:nvSpPr>
        <p:spPr/>
        <p:txBody>
          <a:bodyPr/>
          <a:lstStyle/>
          <a:p>
            <a:fld id="{2C6CB503-008A-4016-81D5-65D4E3A7CCB4}" type="datetime1">
              <a:rPr lang="en-US" smtClean="0"/>
              <a:t>2/22/2023</a:t>
            </a:fld>
            <a:endParaRPr lang="en-US" dirty="0"/>
          </a:p>
        </p:txBody>
      </p:sp>
      <p:sp>
        <p:nvSpPr>
          <p:cNvPr id="7" name="Footer Placeholder 6"/>
          <p:cNvSpPr>
            <a:spLocks noGrp="1"/>
          </p:cNvSpPr>
          <p:nvPr>
            <p:ph type="ftr" sz="quarter" idx="11"/>
          </p:nvPr>
        </p:nvSpPr>
        <p:spPr/>
        <p:txBody>
          <a:bodyPr/>
          <a:lstStyle/>
          <a:p>
            <a:r>
              <a:rPr lang="fr-FR" smtClean="0"/>
              <a:t>Unit 1           </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17</a:t>
            </a:fld>
            <a:endParaRPr lang="en-US" dirty="0"/>
          </a:p>
        </p:txBody>
      </p:sp>
    </p:spTree>
    <p:extLst>
      <p:ext uri="{BB962C8B-B14F-4D97-AF65-F5344CB8AC3E}">
        <p14:creationId xmlns:p14="http://schemas.microsoft.com/office/powerpoint/2010/main" xmlns="" val="3736290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Noida Institute of Engineering and Technology, Greater Noida</a:t>
            </a:r>
          </a:p>
        </p:txBody>
      </p:sp>
      <p:sp>
        <p:nvSpPr>
          <p:cNvPr id="6" name="Subtitle 2"/>
          <p:cNvSpPr txBox="1">
            <a:spLocks/>
          </p:cNvSpPr>
          <p:nvPr/>
        </p:nvSpPr>
        <p:spPr>
          <a:xfrm>
            <a:off x="5105400" y="3962400"/>
            <a:ext cx="3733800" cy="2133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n-US" sz="2800" dirty="0">
              <a:solidFill>
                <a:schemeClr val="tx1"/>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800" b="1" baseline="0" dirty="0">
                <a:solidFill>
                  <a:schemeClr val="tx1"/>
                </a:solidFill>
              </a:rPr>
              <a:t>Department of English</a:t>
            </a:r>
            <a:endParaRPr kumimoji="0" lang="en-US" sz="2800" b="1" i="0" u="none" strike="noStrike" kern="1200" cap="none" spc="0" normalizeH="0" baseline="0" noProof="0" dirty="0">
              <a:ln>
                <a:noFill/>
              </a:ln>
              <a:solidFill>
                <a:schemeClr val="tx1"/>
              </a:solidFill>
              <a:effectLst/>
              <a:uLnTx/>
              <a:uFillTx/>
              <a:latin typeface="+mn-lt"/>
              <a:ea typeface="+mn-ea"/>
              <a:cs typeface="+mn-cs"/>
            </a:endParaRP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F4C426C5-763B-4D04-86FC-9DACB8927846}" type="datetime1">
              <a:rPr lang="en-US" smtClean="0"/>
              <a:t>2/22/2023</a:t>
            </a:fld>
            <a:endParaRPr lang="en-US" dirty="0"/>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6477000" y="2590800"/>
            <a:ext cx="1524000" cy="1524000"/>
          </a:xfrm>
          <a:prstGeom prst="rect">
            <a:avLst/>
          </a:prstGeom>
          <a:noFill/>
        </p:spPr>
      </p:pic>
      <p:sp>
        <p:nvSpPr>
          <p:cNvPr id="13" name="Footer Placeholder 12"/>
          <p:cNvSpPr>
            <a:spLocks noGrp="1"/>
          </p:cNvSpPr>
          <p:nvPr>
            <p:ph type="ftr" sz="quarter" idx="11"/>
          </p:nvPr>
        </p:nvSpPr>
        <p:spPr>
          <a:xfrm>
            <a:off x="2286000" y="6248400"/>
            <a:ext cx="5029200" cy="365125"/>
          </a:xfrm>
        </p:spPr>
        <p:txBody>
          <a:bodyPr/>
          <a:lstStyle/>
          <a:p>
            <a:r>
              <a:rPr lang="fr-FR" smtClean="0"/>
              <a:t>Unit 1           </a:t>
            </a:r>
            <a:endParaRPr lang="en-US" dirty="0"/>
          </a:p>
        </p:txBody>
      </p:sp>
      <p:sp>
        <p:nvSpPr>
          <p:cNvPr id="14" name="Subtitle 2"/>
          <p:cNvSpPr txBox="1">
            <a:spLocks/>
          </p:cNvSpPr>
          <p:nvPr/>
        </p:nvSpPr>
        <p:spPr>
          <a:xfrm>
            <a:off x="152400" y="3581400"/>
            <a:ext cx="4191000" cy="10668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lvl="0" algn="ctr">
              <a:spcBef>
                <a:spcPct val="20000"/>
              </a:spcBef>
              <a:defRPr/>
            </a:pPr>
            <a:r>
              <a:rPr lang="en-US" sz="2800" b="1" dirty="0">
                <a:solidFill>
                  <a:schemeClr val="tx1"/>
                </a:solidFill>
              </a:rPr>
              <a:t>Technical Communication</a:t>
            </a: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noProof="0" dirty="0">
                <a:ln>
                  <a:noFill/>
                </a:ln>
                <a:solidFill>
                  <a:schemeClr val="tx1"/>
                </a:solidFill>
                <a:effectLst/>
                <a:uLnTx/>
                <a:uFillTx/>
                <a:latin typeface="+mn-lt"/>
                <a:ea typeface="+mn-ea"/>
                <a:cs typeface="+mn-cs"/>
              </a:rPr>
              <a:t>B. Tech </a:t>
            </a:r>
            <a:r>
              <a:rPr lang="en-US" sz="2800" b="1" dirty="0">
                <a:solidFill>
                  <a:schemeClr val="tx1"/>
                </a:solidFill>
              </a:rPr>
              <a:t>2</a:t>
            </a:r>
            <a:r>
              <a:rPr lang="en-US" sz="2800" b="1" baseline="30000" dirty="0">
                <a:solidFill>
                  <a:schemeClr val="tx1"/>
                </a:solidFill>
              </a:rPr>
              <a:t>nd</a:t>
            </a:r>
            <a:r>
              <a:rPr lang="en-US" sz="2800" b="1" dirty="0">
                <a:solidFill>
                  <a:schemeClr val="tx1"/>
                </a:solidFill>
              </a:rPr>
              <a:t> </a:t>
            </a:r>
            <a:r>
              <a:rPr kumimoji="0" lang="en-US" sz="2800" b="1" i="0" u="none" strike="noStrike" kern="1200" cap="none" spc="0" normalizeH="0" noProof="0" dirty="0">
                <a:ln>
                  <a:noFill/>
                </a:ln>
                <a:solidFill>
                  <a:schemeClr val="tx1"/>
                </a:solidFill>
                <a:effectLst/>
                <a:uLnTx/>
                <a:uFillTx/>
                <a:latin typeface="+mn-lt"/>
                <a:ea typeface="+mn-ea"/>
                <a:cs typeface="+mn-cs"/>
              </a:rPr>
              <a:t> Year</a:t>
            </a:r>
          </a:p>
        </p:txBody>
      </p:sp>
      <p:sp>
        <p:nvSpPr>
          <p:cNvPr id="16" name="Subtitle 2"/>
          <p:cNvSpPr txBox="1">
            <a:spLocks/>
          </p:cNvSpPr>
          <p:nvPr/>
        </p:nvSpPr>
        <p:spPr>
          <a:xfrm>
            <a:off x="152400" y="2971800"/>
            <a:ext cx="35052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algn="ctr">
              <a:spcBef>
                <a:spcPct val="20000"/>
              </a:spcBef>
              <a:defRPr/>
            </a:pPr>
            <a:r>
              <a:rPr kumimoji="0" lang="en-US" sz="2800" b="1" i="0" u="none" strike="noStrike" kern="1200" cap="none" spc="0" normalizeH="0" baseline="0" noProof="0" dirty="0">
                <a:ln>
                  <a:noFill/>
                </a:ln>
                <a:solidFill>
                  <a:schemeClr val="tx1"/>
                </a:solidFill>
                <a:effectLst/>
                <a:uLnTx/>
                <a:uFillTx/>
                <a:latin typeface="+mn-lt"/>
                <a:ea typeface="+mn-ea"/>
                <a:cs typeface="+mn-cs"/>
              </a:rPr>
              <a:t>Unit:</a:t>
            </a:r>
            <a:r>
              <a:rPr kumimoji="0" lang="en-US" sz="2800" b="1" i="0" u="none" strike="noStrike" kern="1200" cap="none" spc="0" normalizeH="0" noProof="0" dirty="0">
                <a:ln>
                  <a:noFill/>
                </a:ln>
                <a:solidFill>
                  <a:schemeClr val="tx1"/>
                </a:solidFill>
                <a:effectLst/>
                <a:uLnTx/>
                <a:uFillTx/>
                <a:latin typeface="+mn-lt"/>
                <a:ea typeface="+mn-ea"/>
                <a:cs typeface="+mn-cs"/>
              </a:rPr>
              <a:t> 1, </a:t>
            </a:r>
            <a:r>
              <a:rPr lang="en-IN" sz="2800" b="1" dirty="0">
                <a:solidFill>
                  <a:schemeClr val="tx1"/>
                </a:solidFill>
              </a:rPr>
              <a:t>Topic-1</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17" name="Subtitle 2"/>
          <p:cNvSpPr txBox="1">
            <a:spLocks/>
          </p:cNvSpPr>
          <p:nvPr/>
        </p:nvSpPr>
        <p:spPr>
          <a:xfrm>
            <a:off x="1600200" y="1066800"/>
            <a:ext cx="6400800" cy="1524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r>
              <a:rPr lang="en-IN" sz="3200" b="1" dirty="0">
                <a:solidFill>
                  <a:schemeClr val="tx1"/>
                </a:solidFill>
              </a:rPr>
              <a:t>          Introduction to Technical                 	Communication and Reading</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Slide Number Placeholder 11"/>
          <p:cNvSpPr>
            <a:spLocks noGrp="1"/>
          </p:cNvSpPr>
          <p:nvPr>
            <p:ph type="sldNum" sz="quarter" idx="12"/>
          </p:nvPr>
        </p:nvSpPr>
        <p:spPr/>
        <p:txBody>
          <a:bodyPr/>
          <a:lstStyle/>
          <a:p>
            <a:fld id="{B6F15528-21DE-4FAA-801E-634DDDAF4B2B}"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lgn="just">
              <a:buNone/>
            </a:pPr>
            <a:r>
              <a:rPr lang="en-IN" sz="2400" b="1" dirty="0"/>
              <a:t>Prerequisites</a:t>
            </a:r>
          </a:p>
          <a:p>
            <a:pPr algn="just"/>
            <a:r>
              <a:rPr lang="en-IN" sz="2400" dirty="0"/>
              <a:t>Basic knowledge of English</a:t>
            </a:r>
          </a:p>
          <a:p>
            <a:pPr algn="just"/>
            <a:r>
              <a:rPr lang="en-IN" sz="2400" dirty="0"/>
              <a:t>Knowledge of parts of speech</a:t>
            </a:r>
          </a:p>
          <a:p>
            <a:pPr algn="just"/>
            <a:r>
              <a:rPr lang="en-IN" sz="2400" dirty="0"/>
              <a:t>Basic reading and writing skills in English</a:t>
            </a:r>
          </a:p>
          <a:p>
            <a:pPr algn="just"/>
            <a:endParaRPr lang="en-IN" sz="2400" dirty="0"/>
          </a:p>
          <a:p>
            <a:pPr algn="just">
              <a:buNone/>
            </a:pPr>
            <a:r>
              <a:rPr lang="en-IN" sz="2400" b="1" dirty="0"/>
              <a:t>Recap</a:t>
            </a:r>
          </a:p>
          <a:p>
            <a:pPr algn="just"/>
            <a:r>
              <a:rPr lang="en-IN" sz="2400" dirty="0"/>
              <a:t>Introduction </a:t>
            </a:r>
            <a:endParaRPr lang="en-US" sz="2400" dirty="0"/>
          </a:p>
          <a:p>
            <a:endParaRPr lang="en-US" dirty="0"/>
          </a:p>
        </p:txBody>
      </p:sp>
      <p:sp>
        <p:nvSpPr>
          <p:cNvPr id="4" name="Date Placeholder 3"/>
          <p:cNvSpPr>
            <a:spLocks noGrp="1"/>
          </p:cNvSpPr>
          <p:nvPr>
            <p:ph type="dt" sz="half" idx="10"/>
          </p:nvPr>
        </p:nvSpPr>
        <p:spPr/>
        <p:txBody>
          <a:bodyPr/>
          <a:lstStyle/>
          <a:p>
            <a:fld id="{DC0F936B-9992-4F1F-AFCC-B6CBE6CAE7C4}" type="datetime1">
              <a:rPr lang="en-US" smtClean="0"/>
              <a:t>2/22/2023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fr-FR" smtClean="0"/>
              <a:t>Unit 1           </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Prerequisites and Recap</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08C7BB1-535C-4F1E-9C36-3D1B37440D26}" type="datetime1">
              <a:rPr lang="en-US" smtClean="0"/>
              <a:t>2/22/2023</a:t>
            </a:fld>
            <a:endParaRPr lang="en-US" dirty="0"/>
          </a:p>
        </p:txBody>
      </p:sp>
      <p:sp>
        <p:nvSpPr>
          <p:cNvPr id="5" name="Footer Placeholder 4"/>
          <p:cNvSpPr>
            <a:spLocks noGrp="1"/>
          </p:cNvSpPr>
          <p:nvPr>
            <p:ph type="ftr" sz="quarter" idx="11"/>
          </p:nvPr>
        </p:nvSpPr>
        <p:spPr/>
        <p:txBody>
          <a:bodyPr/>
          <a:lstStyle/>
          <a:p>
            <a:r>
              <a:rPr lang="fr-FR" smtClean="0"/>
              <a:t>Unit 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sp>
        <p:nvSpPr>
          <p:cNvPr id="7" name="Title 1"/>
          <p:cNvSpPr txBox="1">
            <a:spLocks noGrp="1"/>
          </p:cNvSpPr>
          <p:nvPr>
            <p:ph type="title"/>
          </p:nvPr>
        </p:nvSpPr>
        <p:spPr>
          <a:xfrm>
            <a:off x="1428728" y="0"/>
            <a:ext cx="7715272"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3600" b="1" dirty="0"/>
              <a:t>Evaluation Scheme</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graphicFrame>
        <p:nvGraphicFramePr>
          <p:cNvPr id="10" name="Table 9"/>
          <p:cNvGraphicFramePr>
            <a:graphicFrameLocks noGrp="1"/>
          </p:cNvGraphicFramePr>
          <p:nvPr/>
        </p:nvGraphicFramePr>
        <p:xfrm>
          <a:off x="1000100" y="1714488"/>
          <a:ext cx="7358117" cy="2000264"/>
        </p:xfrm>
        <a:graphic>
          <a:graphicData uri="http://schemas.openxmlformats.org/drawingml/2006/table">
            <a:tbl>
              <a:tblPr/>
              <a:tblGrid>
                <a:gridCol w="426771">
                  <a:extLst>
                    <a:ext uri="{9D8B030D-6E8A-4147-A177-3AD203B41FA5}">
                      <a16:colId xmlns:a16="http://schemas.microsoft.com/office/drawing/2014/main" xmlns="" val="20000"/>
                    </a:ext>
                  </a:extLst>
                </a:gridCol>
                <a:gridCol w="426771">
                  <a:extLst>
                    <a:ext uri="{9D8B030D-6E8A-4147-A177-3AD203B41FA5}">
                      <a16:colId xmlns:a16="http://schemas.microsoft.com/office/drawing/2014/main" xmlns="" val="20001"/>
                    </a:ext>
                  </a:extLst>
                </a:gridCol>
                <a:gridCol w="647514">
                  <a:extLst>
                    <a:ext uri="{9D8B030D-6E8A-4147-A177-3AD203B41FA5}">
                      <a16:colId xmlns:a16="http://schemas.microsoft.com/office/drawing/2014/main" xmlns="" val="20002"/>
                    </a:ext>
                  </a:extLst>
                </a:gridCol>
                <a:gridCol w="941839">
                  <a:extLst>
                    <a:ext uri="{9D8B030D-6E8A-4147-A177-3AD203B41FA5}">
                      <a16:colId xmlns:a16="http://schemas.microsoft.com/office/drawing/2014/main" xmlns="" val="20003"/>
                    </a:ext>
                  </a:extLst>
                </a:gridCol>
                <a:gridCol w="941839">
                  <a:extLst>
                    <a:ext uri="{9D8B030D-6E8A-4147-A177-3AD203B41FA5}">
                      <a16:colId xmlns:a16="http://schemas.microsoft.com/office/drawing/2014/main" xmlns="" val="20004"/>
                    </a:ext>
                  </a:extLst>
                </a:gridCol>
                <a:gridCol w="573933">
                  <a:extLst>
                    <a:ext uri="{9D8B030D-6E8A-4147-A177-3AD203B41FA5}">
                      <a16:colId xmlns:a16="http://schemas.microsoft.com/office/drawing/2014/main" xmlns="" val="20005"/>
                    </a:ext>
                  </a:extLst>
                </a:gridCol>
                <a:gridCol w="573933">
                  <a:extLst>
                    <a:ext uri="{9D8B030D-6E8A-4147-A177-3AD203B41FA5}">
                      <a16:colId xmlns:a16="http://schemas.microsoft.com/office/drawing/2014/main" xmlns="" val="20006"/>
                    </a:ext>
                  </a:extLst>
                </a:gridCol>
                <a:gridCol w="941839">
                  <a:extLst>
                    <a:ext uri="{9D8B030D-6E8A-4147-A177-3AD203B41FA5}">
                      <a16:colId xmlns:a16="http://schemas.microsoft.com/office/drawing/2014/main" xmlns="" val="20007"/>
                    </a:ext>
                  </a:extLst>
                </a:gridCol>
                <a:gridCol w="941839">
                  <a:extLst>
                    <a:ext uri="{9D8B030D-6E8A-4147-A177-3AD203B41FA5}">
                      <a16:colId xmlns:a16="http://schemas.microsoft.com/office/drawing/2014/main" xmlns="" val="20008"/>
                    </a:ext>
                  </a:extLst>
                </a:gridCol>
                <a:gridCol w="941839">
                  <a:extLst>
                    <a:ext uri="{9D8B030D-6E8A-4147-A177-3AD203B41FA5}">
                      <a16:colId xmlns:a16="http://schemas.microsoft.com/office/drawing/2014/main" xmlns="" val="20009"/>
                    </a:ext>
                  </a:extLst>
                </a:gridCol>
              </a:tblGrid>
              <a:tr h="500066">
                <a:tc gridSpan="10">
                  <a:txBody>
                    <a:bodyPr/>
                    <a:lstStyle/>
                    <a:p>
                      <a:pPr algn="ctr" fontAlgn="b"/>
                      <a:r>
                        <a:rPr lang="en-US" sz="1100" b="1" i="0" u="none" strike="noStrike" dirty="0">
                          <a:solidFill>
                            <a:srgbClr val="000000"/>
                          </a:solidFill>
                          <a:latin typeface="Calibri"/>
                        </a:rPr>
                        <a:t>Technical Communication  / IV semester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500066">
                <a:tc gridSpan="3">
                  <a:txBody>
                    <a:bodyPr/>
                    <a:lstStyle/>
                    <a:p>
                      <a:pPr algn="ctr" fontAlgn="b"/>
                      <a:r>
                        <a:rPr lang="en-US" sz="1100" b="1" i="0" u="none" strike="noStrike">
                          <a:solidFill>
                            <a:srgbClr val="000000"/>
                          </a:solidFill>
                          <a:latin typeface="Calibri"/>
                        </a:rPr>
                        <a:t>Periods</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fontAlgn="b"/>
                      <a:r>
                        <a:rPr lang="en-US" sz="1100" b="1" i="0" u="none" strike="noStrike">
                          <a:solidFill>
                            <a:srgbClr val="000000"/>
                          </a:solidFill>
                          <a:latin typeface="Calibri"/>
                        </a:rPr>
                        <a:t>Evaluation Scheme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2">
                  <a:txBody>
                    <a:bodyPr/>
                    <a:lstStyle/>
                    <a:p>
                      <a:pPr algn="ctr" fontAlgn="b"/>
                      <a:r>
                        <a:rPr lang="en-US" sz="1100" b="1" i="0" u="none" strike="noStrike">
                          <a:solidFill>
                            <a:srgbClr val="000000"/>
                          </a:solidFill>
                          <a:latin typeface="Calibri"/>
                        </a:rPr>
                        <a:t>End sem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r>
                        <a:rPr lang="en-US" sz="1100" b="1" i="0" u="none" strike="noStrike">
                          <a:solidFill>
                            <a:srgbClr val="000000"/>
                          </a:solidFill>
                          <a:latin typeface="Calibri"/>
                        </a:rPr>
                        <a:t>Total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latin typeface="Calibri"/>
                        </a:rPr>
                        <a:t>Credit</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500066">
                <a:tc>
                  <a:txBody>
                    <a:bodyPr/>
                    <a:lstStyle/>
                    <a:p>
                      <a:pPr algn="ctr" fontAlgn="b"/>
                      <a:r>
                        <a:rPr lang="en-US" sz="1100" b="1" i="0" u="none" strike="noStrike">
                          <a:solidFill>
                            <a:srgbClr val="000000"/>
                          </a:solidFill>
                          <a:latin typeface="Calibri"/>
                        </a:rPr>
                        <a:t>L</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P</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CT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TA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Total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PE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500066">
                <a:tc>
                  <a:txBody>
                    <a:bodyPr/>
                    <a:lstStyle/>
                    <a:p>
                      <a:pPr algn="ctr" fontAlgn="b"/>
                      <a:r>
                        <a:rPr lang="en-US" sz="1100" b="1" i="0" u="none" strike="noStrike">
                          <a:solidFill>
                            <a:srgbClr val="000000"/>
                          </a:solidFill>
                          <a:latin typeface="Calibri"/>
                        </a:rPr>
                        <a:t>2</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latin typeface="Calibri"/>
                        </a:rPr>
                        <a:t>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100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latin typeface="Calibri"/>
                        </a:rPr>
                        <a:t>150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latin typeface="Calibri"/>
                        </a:rPr>
                        <a:t>3</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42CBAF-798C-4725-ABEA-FF4E5CF4C9C7}" type="datetime1">
              <a:rPr lang="en-US" smtClean="0"/>
              <a:t>2/22/2023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fr-FR" smtClean="0"/>
              <a:t>Unit 1           </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Technical communication</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10" name="TextBox 9"/>
          <p:cNvSpPr txBox="1"/>
          <p:nvPr/>
        </p:nvSpPr>
        <p:spPr>
          <a:xfrm>
            <a:off x="1524000" y="762000"/>
            <a:ext cx="7162800" cy="2246769"/>
          </a:xfrm>
          <a:prstGeom prst="rect">
            <a:avLst/>
          </a:prstGeom>
          <a:noFill/>
        </p:spPr>
        <p:txBody>
          <a:bodyPr wrap="square" rtlCol="0">
            <a:spAutoFit/>
          </a:bodyPr>
          <a:lstStyle/>
          <a:p>
            <a:endParaRPr lang="en-US" altLang="en-US" dirty="0"/>
          </a:p>
          <a:p>
            <a:endParaRPr lang="en-US" altLang="en-US" dirty="0"/>
          </a:p>
          <a:p>
            <a:pPr algn="just">
              <a:buFont typeface="Arial" pitchFamily="34" charset="0"/>
              <a:buChar char="•"/>
            </a:pPr>
            <a:endParaRPr lang="en-US" altLang="en-US" sz="2400" dirty="0"/>
          </a:p>
          <a:p>
            <a:pPr algn="just"/>
            <a:endParaRPr lang="en-US" altLang="en-US" sz="2400" dirty="0"/>
          </a:p>
          <a:p>
            <a:pPr>
              <a:buFont typeface="Arial" pitchFamily="34" charset="0"/>
              <a:buChar char="•"/>
            </a:pPr>
            <a:endParaRPr lang="en-US" altLang="en-US" sz="2800" dirty="0"/>
          </a:p>
          <a:p>
            <a:pPr>
              <a:buFont typeface="Arial" pitchFamily="34" charset="0"/>
              <a:buChar char="•"/>
            </a:pPr>
            <a:endParaRPr lang="en-US" sz="2800" dirty="0"/>
          </a:p>
        </p:txBody>
      </p:sp>
      <p:sp>
        <p:nvSpPr>
          <p:cNvPr id="8" name="Content Placeholder 7"/>
          <p:cNvSpPr>
            <a:spLocks noGrp="1"/>
          </p:cNvSpPr>
          <p:nvPr>
            <p:ph idx="1"/>
          </p:nvPr>
        </p:nvSpPr>
        <p:spPr/>
        <p:txBody>
          <a:bodyPr/>
          <a:lstStyle/>
          <a:p>
            <a:r>
              <a:rPr lang="en-US" sz="2400" dirty="0"/>
              <a:t>Sharing scientific and technical information in a scientific and technical manner</a:t>
            </a:r>
          </a:p>
          <a:p>
            <a:r>
              <a:rPr lang="en-US" sz="2400" dirty="0"/>
              <a:t>Specific format</a:t>
            </a:r>
          </a:p>
          <a:p>
            <a:r>
              <a:rPr lang="en-US" sz="2400" dirty="0"/>
              <a:t>Specific language</a:t>
            </a:r>
          </a:p>
          <a:p>
            <a:r>
              <a:rPr lang="en-US" sz="2400" dirty="0"/>
              <a:t>Specific style</a:t>
            </a:r>
          </a:p>
          <a:p>
            <a:r>
              <a:rPr lang="en-US" sz="2400" dirty="0"/>
              <a:t>Specific audience</a:t>
            </a:r>
          </a:p>
          <a:p>
            <a:pPr>
              <a:buNone/>
            </a:pP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FontTx/>
              <a:buNone/>
            </a:pPr>
            <a:r>
              <a:rPr lang="en-US" dirty="0"/>
              <a:t> </a:t>
            </a:r>
            <a:r>
              <a:rPr lang="en-US" sz="2400" dirty="0"/>
              <a:t>In his book </a:t>
            </a:r>
            <a:r>
              <a:rPr lang="en-US" sz="2400" i="1" dirty="0"/>
              <a:t>Logic and Conversation</a:t>
            </a:r>
            <a:r>
              <a:rPr lang="en-US" sz="2400" dirty="0"/>
              <a:t>, 1975</a:t>
            </a:r>
          </a:p>
          <a:p>
            <a:pPr>
              <a:buFontTx/>
              <a:buNone/>
            </a:pPr>
            <a:endParaRPr lang="en-US" sz="2400" dirty="0"/>
          </a:p>
          <a:p>
            <a:r>
              <a:rPr lang="en-US" sz="2400" b="1" dirty="0"/>
              <a:t>Maxim</a:t>
            </a:r>
            <a:r>
              <a:rPr lang="en-US" sz="2400" dirty="0"/>
              <a:t> (a saying that is widely accepted on its merits: </a:t>
            </a:r>
            <a:r>
              <a:rPr lang="en-US" sz="2400" b="1" dirty="0"/>
              <a:t>Axiom</a:t>
            </a:r>
            <a:r>
              <a:rPr lang="en-US" sz="2400" dirty="0"/>
              <a:t>)</a:t>
            </a:r>
          </a:p>
          <a:p>
            <a:r>
              <a:rPr lang="en-US" sz="2400" dirty="0"/>
              <a:t> </a:t>
            </a:r>
            <a:r>
              <a:rPr lang="en-US" sz="2400" b="1" dirty="0"/>
              <a:t>Maxim of Quantity- </a:t>
            </a:r>
            <a:r>
              <a:rPr lang="en-US" sz="2400" dirty="0"/>
              <a:t>info no more no less</a:t>
            </a:r>
          </a:p>
          <a:p>
            <a:r>
              <a:rPr lang="en-US" sz="2400" b="1" dirty="0"/>
              <a:t>Maxim of Quality- </a:t>
            </a:r>
            <a:r>
              <a:rPr lang="en-US" sz="2400" dirty="0"/>
              <a:t>avoid false &amp; untrue info</a:t>
            </a:r>
          </a:p>
          <a:p>
            <a:r>
              <a:rPr lang="en-US" sz="2400" b="1" dirty="0"/>
              <a:t>Maxim of relation- </a:t>
            </a:r>
            <a:r>
              <a:rPr lang="en-US" sz="2400" dirty="0"/>
              <a:t>Be relevant</a:t>
            </a:r>
          </a:p>
          <a:p>
            <a:r>
              <a:rPr lang="en-US" sz="2400" b="1" dirty="0"/>
              <a:t>Maxim of manner</a:t>
            </a:r>
            <a:r>
              <a:rPr lang="en-US" sz="2400" dirty="0"/>
              <a:t>-Unambiguous, brief &amp; orderly </a:t>
            </a:r>
          </a:p>
        </p:txBody>
      </p:sp>
      <p:sp>
        <p:nvSpPr>
          <p:cNvPr id="4" name="Date Placeholder 3"/>
          <p:cNvSpPr>
            <a:spLocks noGrp="1"/>
          </p:cNvSpPr>
          <p:nvPr>
            <p:ph type="dt" sz="half" idx="10"/>
          </p:nvPr>
        </p:nvSpPr>
        <p:spPr/>
        <p:txBody>
          <a:bodyPr/>
          <a:lstStyle/>
          <a:p>
            <a:fld id="{707E9A0F-3099-4366-AE70-83F2F729CB88}" type="datetime1">
              <a:rPr lang="en-US" smtClean="0"/>
              <a:t>2/22/2023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fr-FR" smtClean="0"/>
              <a:t>Unit 1           </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Grice’s ‘’Cooperative Principles’’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000108"/>
            <a:ext cx="8372476" cy="5097467"/>
          </a:xfrm>
        </p:spPr>
        <p:txBody>
          <a:bodyPr>
            <a:noAutofit/>
          </a:bodyPr>
          <a:lstStyle/>
          <a:p>
            <a:r>
              <a:rPr lang="en-US" dirty="0"/>
              <a:t>WRITTEN			</a:t>
            </a:r>
          </a:p>
          <a:p>
            <a:pPr>
              <a:buFont typeface="Wingdings" pitchFamily="2" charset="2"/>
              <a:buChar char="§"/>
            </a:pPr>
            <a:r>
              <a:rPr lang="en-US" sz="2400" dirty="0"/>
              <a:t>Letters				</a:t>
            </a:r>
          </a:p>
          <a:p>
            <a:pPr>
              <a:buFont typeface="Wingdings" pitchFamily="2" charset="2"/>
              <a:buChar char="§"/>
            </a:pPr>
            <a:r>
              <a:rPr lang="en-US" sz="2400" dirty="0"/>
              <a:t>Memo				</a:t>
            </a:r>
          </a:p>
          <a:p>
            <a:pPr>
              <a:buFont typeface="Wingdings" pitchFamily="2" charset="2"/>
              <a:buChar char="§"/>
            </a:pPr>
            <a:r>
              <a:rPr lang="en-US" sz="2400" dirty="0"/>
              <a:t>Notices</a:t>
            </a:r>
          </a:p>
          <a:p>
            <a:pPr>
              <a:buFont typeface="Wingdings" pitchFamily="2" charset="2"/>
              <a:buChar char="§"/>
            </a:pPr>
            <a:r>
              <a:rPr lang="en-US" sz="2400" dirty="0"/>
              <a:t>Circulars</a:t>
            </a:r>
          </a:p>
          <a:p>
            <a:pPr>
              <a:buFont typeface="Wingdings" pitchFamily="2" charset="2"/>
              <a:buChar char="§"/>
            </a:pPr>
            <a:r>
              <a:rPr lang="en-US" sz="2400" dirty="0"/>
              <a:t>Report</a:t>
            </a:r>
          </a:p>
          <a:p>
            <a:pPr>
              <a:buFont typeface="Wingdings" pitchFamily="2" charset="2"/>
              <a:buChar char="§"/>
            </a:pPr>
            <a:r>
              <a:rPr lang="en-US" sz="2400" dirty="0"/>
              <a:t>Proposals</a:t>
            </a:r>
          </a:p>
          <a:p>
            <a:pPr>
              <a:buFont typeface="Wingdings" pitchFamily="2" charset="2"/>
              <a:buChar char="§"/>
            </a:pPr>
            <a:r>
              <a:rPr lang="en-US" sz="2400" dirty="0"/>
              <a:t>Articles</a:t>
            </a:r>
          </a:p>
          <a:p>
            <a:pPr>
              <a:buFont typeface="Wingdings" pitchFamily="2" charset="2"/>
              <a:buChar char="§"/>
            </a:pPr>
            <a:r>
              <a:rPr lang="en-US" sz="2400" dirty="0"/>
              <a:t>Emails</a:t>
            </a:r>
          </a:p>
          <a:p>
            <a:pPr>
              <a:buFont typeface="Wingdings" pitchFamily="2" charset="2"/>
              <a:buChar char="§"/>
            </a:pPr>
            <a:r>
              <a:rPr lang="en-US" sz="2400" dirty="0"/>
              <a:t>Research papers</a:t>
            </a:r>
          </a:p>
          <a:p>
            <a:endParaRPr lang="en-US" dirty="0"/>
          </a:p>
          <a:p>
            <a:endParaRPr lang="en-US" dirty="0"/>
          </a:p>
        </p:txBody>
      </p:sp>
      <p:sp>
        <p:nvSpPr>
          <p:cNvPr id="4" name="Date Placeholder 3"/>
          <p:cNvSpPr>
            <a:spLocks noGrp="1"/>
          </p:cNvSpPr>
          <p:nvPr>
            <p:ph type="dt" sz="half" idx="10"/>
          </p:nvPr>
        </p:nvSpPr>
        <p:spPr/>
        <p:txBody>
          <a:bodyPr/>
          <a:lstStyle/>
          <a:p>
            <a:fld id="{42456475-F125-4679-B14D-4A745989C09C}" type="datetime1">
              <a:rPr lang="en-US" smtClean="0"/>
              <a:t>2/22/2023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fr-FR" smtClean="0"/>
              <a:t>Unit 1           </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Forms of technical communication</a:t>
            </a:r>
          </a:p>
        </p:txBody>
      </p:sp>
      <p:sp>
        <p:nvSpPr>
          <p:cNvPr id="6" name="Content Placeholder 5"/>
          <p:cNvSpPr txBox="1">
            <a:spLocks/>
          </p:cNvSpPr>
          <p:nvPr/>
        </p:nvSpPr>
        <p:spPr>
          <a:xfrm>
            <a:off x="609600" y="2438400"/>
            <a:ext cx="3886200" cy="3581400"/>
          </a:xfrm>
          <a:prstGeom prst="rect">
            <a:avLst/>
          </a:prstGeom>
          <a:ln>
            <a:prstDash val="solid"/>
          </a:ln>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846158"/>
          </a:xfrm>
        </p:spPr>
        <p:txBody>
          <a:bodyPr>
            <a:normAutofit fontScale="90000"/>
          </a:bodyPr>
          <a:lstStyle/>
          <a:p>
            <a:pPr lvl="0"/>
            <a:r>
              <a:rPr lang="en-US" dirty="0"/>
              <a:t/>
            </a:r>
            <a:br>
              <a:rPr lang="en-US" dirty="0"/>
            </a:br>
            <a:endParaRPr lang="en-US" dirty="0"/>
          </a:p>
        </p:txBody>
      </p:sp>
      <p:sp>
        <p:nvSpPr>
          <p:cNvPr id="3" name="Content Placeholder 2"/>
          <p:cNvSpPr>
            <a:spLocks noGrp="1"/>
          </p:cNvSpPr>
          <p:nvPr>
            <p:ph idx="1"/>
          </p:nvPr>
        </p:nvSpPr>
        <p:spPr>
          <a:xfrm>
            <a:off x="357158" y="928670"/>
            <a:ext cx="8329642" cy="5197493"/>
          </a:xfrm>
        </p:spPr>
        <p:txBody>
          <a:bodyPr/>
          <a:lstStyle/>
          <a:p>
            <a:r>
              <a:rPr lang="en-US" dirty="0"/>
              <a:t>ORAL</a:t>
            </a:r>
          </a:p>
          <a:p>
            <a:pPr>
              <a:spcBef>
                <a:spcPct val="0"/>
              </a:spcBef>
              <a:buFont typeface="Wingdings" pitchFamily="2" charset="2"/>
              <a:buChar char="§"/>
            </a:pPr>
            <a:r>
              <a:rPr lang="en-US" sz="2400" dirty="0"/>
              <a:t>Presentation</a:t>
            </a:r>
          </a:p>
          <a:p>
            <a:pPr>
              <a:spcBef>
                <a:spcPct val="0"/>
              </a:spcBef>
              <a:buFont typeface="Wingdings" pitchFamily="2" charset="2"/>
              <a:buChar char="§"/>
            </a:pPr>
            <a:r>
              <a:rPr lang="en-US" sz="2400" dirty="0"/>
              <a:t>Meetings</a:t>
            </a:r>
          </a:p>
          <a:p>
            <a:pPr>
              <a:spcBef>
                <a:spcPct val="0"/>
              </a:spcBef>
              <a:buFont typeface="Wingdings" pitchFamily="2" charset="2"/>
              <a:buChar char="§"/>
            </a:pPr>
            <a:r>
              <a:rPr lang="en-US" sz="2400" dirty="0"/>
              <a:t>Telephonic conversation</a:t>
            </a:r>
          </a:p>
          <a:p>
            <a:pPr>
              <a:spcBef>
                <a:spcPct val="0"/>
              </a:spcBef>
              <a:buFont typeface="Wingdings" pitchFamily="2" charset="2"/>
              <a:buChar char="§"/>
            </a:pPr>
            <a:r>
              <a:rPr lang="en-US" sz="2400" dirty="0"/>
              <a:t>Video-conferencing</a:t>
            </a:r>
          </a:p>
          <a:p>
            <a:pPr>
              <a:spcBef>
                <a:spcPct val="0"/>
              </a:spcBef>
              <a:buFont typeface="Wingdings" pitchFamily="2" charset="2"/>
              <a:buChar char="§"/>
            </a:pPr>
            <a:r>
              <a:rPr lang="en-US" sz="2400" dirty="0"/>
              <a:t>Interview</a:t>
            </a:r>
          </a:p>
          <a:p>
            <a:pPr>
              <a:spcBef>
                <a:spcPct val="0"/>
              </a:spcBef>
              <a:buFont typeface="Wingdings" pitchFamily="2" charset="2"/>
              <a:buChar char="§"/>
            </a:pPr>
            <a:r>
              <a:rPr lang="en-US" sz="2400" dirty="0"/>
              <a:t>Conferences</a:t>
            </a:r>
          </a:p>
          <a:p>
            <a:pPr>
              <a:spcBef>
                <a:spcPct val="0"/>
              </a:spcBef>
              <a:buFont typeface="Wingdings" pitchFamily="2" charset="2"/>
              <a:buChar char="§"/>
            </a:pPr>
            <a:r>
              <a:rPr lang="en-US" sz="2400" dirty="0"/>
              <a:t>G.D.</a:t>
            </a:r>
          </a:p>
          <a:p>
            <a:endParaRPr lang="en-US" dirty="0"/>
          </a:p>
        </p:txBody>
      </p:sp>
      <p:sp>
        <p:nvSpPr>
          <p:cNvPr id="4" name="Date Placeholder 3"/>
          <p:cNvSpPr>
            <a:spLocks noGrp="1"/>
          </p:cNvSpPr>
          <p:nvPr>
            <p:ph type="dt" sz="half" idx="10"/>
          </p:nvPr>
        </p:nvSpPr>
        <p:spPr/>
        <p:txBody>
          <a:bodyPr/>
          <a:lstStyle/>
          <a:p>
            <a:fld id="{C59C60A0-36CA-4B7D-937D-7CB8FB0AF1E4}" type="datetime1">
              <a:rPr lang="en-US" smtClean="0"/>
              <a:t>2/22/2023</a:t>
            </a:fld>
            <a:endParaRPr lang="en-US" dirty="0"/>
          </a:p>
        </p:txBody>
      </p:sp>
      <p:sp>
        <p:nvSpPr>
          <p:cNvPr id="5" name="Footer Placeholder 4"/>
          <p:cNvSpPr>
            <a:spLocks noGrp="1"/>
          </p:cNvSpPr>
          <p:nvPr>
            <p:ph type="ftr" sz="quarter" idx="11"/>
          </p:nvPr>
        </p:nvSpPr>
        <p:spPr/>
        <p:txBody>
          <a:bodyPr/>
          <a:lstStyle/>
          <a:p>
            <a:r>
              <a:rPr lang="fr-FR" smtClean="0"/>
              <a:t>Unit 1           </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Forms of technical communication</a:t>
            </a:r>
          </a:p>
        </p:txBody>
      </p:sp>
      <p:sp>
        <p:nvSpPr>
          <p:cNvPr id="8" name="Slide Number Placeholder 7"/>
          <p:cNvSpPr>
            <a:spLocks noGrp="1"/>
          </p:cNvSpPr>
          <p:nvPr>
            <p:ph type="sldNum" sz="quarter" idx="12"/>
          </p:nvPr>
        </p:nvSpPr>
        <p:spPr/>
        <p:txBody>
          <a:bodyPr/>
          <a:lstStyle/>
          <a:p>
            <a:fld id="{B6F15528-21DE-4FAA-801E-634DDDAF4B2B}"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53442" cy="5500710"/>
          </a:xfrm>
        </p:spPr>
        <p:txBody>
          <a:bodyPr>
            <a:noAutofit/>
          </a:bodyPr>
          <a:lstStyle/>
          <a:p>
            <a:pPr marL="514350" lvl="0" indent="-514350">
              <a:defRPr/>
            </a:pPr>
            <a:r>
              <a:rPr lang="en-US" sz="2800" dirty="0">
                <a:solidFill>
                  <a:prstClr val="black"/>
                </a:solidFill>
              </a:rPr>
              <a:t>Completeness</a:t>
            </a:r>
          </a:p>
          <a:p>
            <a:pPr marL="514350" lvl="0" indent="-514350">
              <a:defRPr/>
            </a:pPr>
            <a:r>
              <a:rPr lang="en-US" sz="2800" dirty="0">
                <a:solidFill>
                  <a:prstClr val="black"/>
                </a:solidFill>
              </a:rPr>
              <a:t>Conciseness</a:t>
            </a:r>
          </a:p>
          <a:p>
            <a:pPr marL="514350" lvl="0" indent="-514350">
              <a:defRPr/>
            </a:pPr>
            <a:r>
              <a:rPr lang="en-US" sz="2800" dirty="0">
                <a:solidFill>
                  <a:prstClr val="black"/>
                </a:solidFill>
              </a:rPr>
              <a:t>Clarity</a:t>
            </a:r>
          </a:p>
          <a:p>
            <a:pPr marL="514350" lvl="0" indent="-514350">
              <a:defRPr/>
            </a:pPr>
            <a:r>
              <a:rPr lang="en-US" sz="2800" dirty="0">
                <a:solidFill>
                  <a:prstClr val="black"/>
                </a:solidFill>
              </a:rPr>
              <a:t>Correctness</a:t>
            </a:r>
          </a:p>
          <a:p>
            <a:pPr marL="514350" lvl="0" indent="-514350">
              <a:defRPr/>
            </a:pPr>
            <a:r>
              <a:rPr lang="en-US" sz="2800" dirty="0">
                <a:solidFill>
                  <a:prstClr val="black"/>
                </a:solidFill>
              </a:rPr>
              <a:t>Concreteness</a:t>
            </a:r>
          </a:p>
          <a:p>
            <a:pPr marL="514350" lvl="0" indent="-514350">
              <a:defRPr/>
            </a:pPr>
            <a:r>
              <a:rPr lang="en-US" sz="2800" dirty="0">
                <a:solidFill>
                  <a:prstClr val="black"/>
                </a:solidFill>
              </a:rPr>
              <a:t>Consideration</a:t>
            </a:r>
          </a:p>
          <a:p>
            <a:pPr marL="514350" lvl="0" indent="-514350">
              <a:defRPr/>
            </a:pPr>
            <a:r>
              <a:rPr lang="en-US" sz="2800" dirty="0">
                <a:solidFill>
                  <a:prstClr val="black"/>
                </a:solidFill>
              </a:rPr>
              <a:t>Courtesy</a:t>
            </a:r>
          </a:p>
        </p:txBody>
      </p:sp>
      <p:sp>
        <p:nvSpPr>
          <p:cNvPr id="4" name="Date Placeholder 3"/>
          <p:cNvSpPr>
            <a:spLocks noGrp="1"/>
          </p:cNvSpPr>
          <p:nvPr>
            <p:ph type="dt" sz="half" idx="10"/>
          </p:nvPr>
        </p:nvSpPr>
        <p:spPr/>
        <p:txBody>
          <a:bodyPr/>
          <a:lstStyle/>
          <a:p>
            <a:fld id="{5E1566B5-77F2-4B86-B1FE-B826CB38DF7C}" type="datetime1">
              <a:rPr lang="en-US" smtClean="0"/>
              <a:t>2/22/2023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fr-FR" smtClean="0"/>
              <a:t>Unit 1           </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Features of Technical Communication </a:t>
            </a:r>
            <a:endParaRPr lang="en-US" sz="32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C62EE34-D58B-4832-B51F-634931687478}" type="datetime1">
              <a:rPr lang="en-US" smtClean="0"/>
              <a:t>2/22/2023</a:t>
            </a:fld>
            <a:endParaRPr lang="en-US" dirty="0"/>
          </a:p>
        </p:txBody>
      </p:sp>
      <p:sp>
        <p:nvSpPr>
          <p:cNvPr id="5" name="Footer Placeholder 4"/>
          <p:cNvSpPr>
            <a:spLocks noGrp="1"/>
          </p:cNvSpPr>
          <p:nvPr>
            <p:ph type="ftr" sz="quarter" idx="11"/>
          </p:nvPr>
        </p:nvSpPr>
        <p:spPr/>
        <p:txBody>
          <a:bodyPr/>
          <a:lstStyle/>
          <a:p>
            <a:r>
              <a:rPr lang="fr-FR" smtClean="0"/>
              <a:t>Unit 1           </a:t>
            </a:r>
            <a:endParaRPr lang="en-US" dirty="0"/>
          </a:p>
        </p:txBody>
      </p:sp>
      <p:sp>
        <p:nvSpPr>
          <p:cNvPr id="7" name="Title 1"/>
          <p:cNvSpPr txBox="1">
            <a:spLocks/>
          </p:cNvSpPr>
          <p:nvPr/>
        </p:nvSpPr>
        <p:spPr>
          <a:xfrm>
            <a:off x="12954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dirty="0"/>
              <a:t>Technical communication Vs. general communication</a:t>
            </a:r>
            <a:endParaRPr lang="en-US" sz="2800" dirty="0"/>
          </a:p>
        </p:txBody>
      </p:sp>
      <p:pic>
        <p:nvPicPr>
          <p:cNvPr id="1026" name="Picture 2" descr="C:\Users\lenovo\Desktop\160210116019-general-and-technical-communication-10-638.jpg"/>
          <p:cNvPicPr>
            <a:picLocks noGrp="1" noChangeAspect="1" noChangeArrowheads="1"/>
          </p:cNvPicPr>
          <p:nvPr>
            <p:ph idx="1"/>
          </p:nvPr>
        </p:nvPicPr>
        <p:blipFill>
          <a:blip r:embed="rId2"/>
          <a:srcRect/>
          <a:stretch>
            <a:fillRect/>
          </a:stretch>
        </p:blipFill>
        <p:spPr bwMode="auto">
          <a:xfrm>
            <a:off x="714348" y="1214422"/>
            <a:ext cx="7908918" cy="4450316"/>
          </a:xfrm>
          <a:prstGeom prst="rect">
            <a:avLst/>
          </a:prstGeom>
          <a:noFill/>
        </p:spPr>
      </p:pic>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10" y="1214422"/>
            <a:ext cx="8229600" cy="4857784"/>
          </a:xfrm>
        </p:spPr>
        <p:txBody>
          <a:bodyPr/>
          <a:lstStyle/>
          <a:p>
            <a:pPr algn="ctr">
              <a:buNone/>
            </a:pPr>
            <a:endParaRPr lang="en-IN" sz="2400" dirty="0">
              <a:cs typeface="Calibri" pitchFamily="34" charset="0"/>
            </a:endParaRPr>
          </a:p>
          <a:p>
            <a:pPr algn="ctr">
              <a:buNone/>
            </a:pPr>
            <a:r>
              <a:rPr lang="en-US" sz="2400" dirty="0">
                <a:cs typeface="Calibri" pitchFamily="34" charset="0"/>
              </a:rPr>
              <a:t>I</a:t>
            </a:r>
            <a:r>
              <a:rPr lang="tr-TR" sz="2400" dirty="0">
                <a:cs typeface="Calibri" pitchFamily="34" charset="0"/>
              </a:rPr>
              <a:t>ncrease</a:t>
            </a:r>
            <a:r>
              <a:rPr lang="en-US" sz="2400" dirty="0">
                <a:cs typeface="Calibri" pitchFamily="34" charset="0"/>
              </a:rPr>
              <a:t>s</a:t>
            </a:r>
            <a:r>
              <a:rPr lang="tr-TR" sz="2400" dirty="0">
                <a:cs typeface="Calibri" pitchFamily="34" charset="0"/>
              </a:rPr>
              <a:t> the probabil</a:t>
            </a:r>
            <a:r>
              <a:rPr lang="en-US" sz="2400" dirty="0" err="1">
                <a:cs typeface="Calibri" pitchFamily="34" charset="0"/>
              </a:rPr>
              <a:t>i</a:t>
            </a:r>
            <a:r>
              <a:rPr lang="tr-TR" sz="2400" dirty="0">
                <a:cs typeface="Calibri" pitchFamily="34" charset="0"/>
              </a:rPr>
              <a:t>ty that communication will be successful</a:t>
            </a:r>
            <a:endParaRPr lang="en-IN" sz="2400" dirty="0">
              <a:cs typeface="Calibri" pitchFamily="34" charset="0"/>
            </a:endParaRPr>
          </a:p>
          <a:p>
            <a:r>
              <a:rPr lang="en-US" sz="2400" dirty="0">
                <a:cs typeface="Calibri" pitchFamily="34" charset="0"/>
              </a:rPr>
              <a:t>Language</a:t>
            </a:r>
          </a:p>
          <a:p>
            <a:r>
              <a:rPr lang="tr-TR" sz="2400" dirty="0">
                <a:cs typeface="Calibri" pitchFamily="34" charset="0"/>
              </a:rPr>
              <a:t>Format</a:t>
            </a:r>
            <a:endParaRPr lang="en-IN" sz="2400" dirty="0">
              <a:cs typeface="Calibri" pitchFamily="34" charset="0"/>
            </a:endParaRPr>
          </a:p>
          <a:p>
            <a:r>
              <a:rPr lang="tr-TR" sz="2400" dirty="0">
                <a:cs typeface="Calibri" pitchFamily="34" charset="0"/>
              </a:rPr>
              <a:t>Style</a:t>
            </a:r>
          </a:p>
          <a:p>
            <a:pPr algn="just">
              <a:buNone/>
            </a:pPr>
            <a:endParaRPr lang="en-US" altLang="en-US" sz="2400" dirty="0"/>
          </a:p>
          <a:p>
            <a:endParaRPr lang="en-IN" altLang="en-US" dirty="0"/>
          </a:p>
          <a:p>
            <a:endParaRPr lang="en-IN" altLang="en-US" dirty="0"/>
          </a:p>
          <a:p>
            <a:endParaRPr lang="en-US" altLang="en-US" dirty="0"/>
          </a:p>
          <a:p>
            <a:endParaRPr lang="en-US" dirty="0"/>
          </a:p>
        </p:txBody>
      </p:sp>
      <p:sp>
        <p:nvSpPr>
          <p:cNvPr id="4" name="Date Placeholder 3"/>
          <p:cNvSpPr>
            <a:spLocks noGrp="1"/>
          </p:cNvSpPr>
          <p:nvPr>
            <p:ph type="dt" sz="half" idx="10"/>
          </p:nvPr>
        </p:nvSpPr>
        <p:spPr/>
        <p:txBody>
          <a:bodyPr/>
          <a:lstStyle/>
          <a:p>
            <a:fld id="{ACE1768C-4602-404F-8A1E-0B99DE2FE74A}" type="datetime1">
              <a:rPr lang="en-US" smtClean="0"/>
              <a:t>2/22/2023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fr-FR" smtClean="0"/>
              <a:t>Unit 1           </a:t>
            </a:r>
            <a:endParaRPr lang="en-US" dirty="0"/>
          </a:p>
        </p:txBody>
      </p:sp>
      <p:sp>
        <p:nvSpPr>
          <p:cNvPr id="7" name="Title 1"/>
          <p:cNvSpPr txBox="1">
            <a:spLocks/>
          </p:cNvSpPr>
          <p:nvPr/>
        </p:nvSpPr>
        <p:spPr>
          <a:xfrm>
            <a:off x="1371600" y="0"/>
            <a:ext cx="7772400" cy="828651"/>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tr-TR" sz="3200" b="1" dirty="0">
                <a:latin typeface="+mj-lt"/>
              </a:rPr>
              <a:t>ADAPTING MESSSAGES TO PURPOSE AND AUDIENCE </a:t>
            </a:r>
            <a:endParaRPr lang="en-US" sz="3200" b="1" dirty="0">
              <a:latin typeface="+mj-lt"/>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26</a:t>
            </a:fld>
            <a:endParaRPr lang="en-US" dirty="0"/>
          </a:p>
        </p:txBody>
      </p:sp>
      <p:pic>
        <p:nvPicPr>
          <p:cNvPr id="1029" name="Picture 5" descr="C:\Users\lenovo\Desktop\download (1).jfif"/>
          <p:cNvPicPr>
            <a:picLocks noChangeAspect="1" noChangeArrowheads="1"/>
          </p:cNvPicPr>
          <p:nvPr/>
        </p:nvPicPr>
        <p:blipFill>
          <a:blip r:embed="rId2"/>
          <a:srcRect/>
          <a:stretch>
            <a:fillRect/>
          </a:stretch>
        </p:blipFill>
        <p:spPr bwMode="auto">
          <a:xfrm>
            <a:off x="5000628" y="2571744"/>
            <a:ext cx="3529022" cy="3420675"/>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algn="just"/>
            <a:r>
              <a:rPr lang="tr-TR" sz="2800" dirty="0"/>
              <a:t>Appropriate language is the language that has been adapted to the receiver while retaining a naturalness with respect to the sender </a:t>
            </a:r>
          </a:p>
          <a:p>
            <a:pPr algn="just"/>
            <a:endParaRPr lang="en-US" altLang="en-US" sz="2800" dirty="0"/>
          </a:p>
          <a:p>
            <a:endParaRPr lang="en-US" sz="2800" dirty="0"/>
          </a:p>
        </p:txBody>
      </p:sp>
      <p:sp>
        <p:nvSpPr>
          <p:cNvPr id="4" name="Date Placeholder 3"/>
          <p:cNvSpPr>
            <a:spLocks noGrp="1"/>
          </p:cNvSpPr>
          <p:nvPr>
            <p:ph type="dt" sz="half" idx="10"/>
          </p:nvPr>
        </p:nvSpPr>
        <p:spPr/>
        <p:txBody>
          <a:bodyPr/>
          <a:lstStyle/>
          <a:p>
            <a:fld id="{C79AD231-45C7-450A-A802-930BCCEDA19A}" type="datetime1">
              <a:rPr lang="en-US" smtClean="0"/>
              <a:t>2/22/2023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fr-FR" smtClean="0"/>
              <a:t>Unit 1           </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b="1" dirty="0"/>
              <a:t>Language</a:t>
            </a:r>
            <a:endParaRPr lang="en-US" sz="3200" b="1" dirty="0"/>
          </a:p>
        </p:txBody>
      </p:sp>
      <p:sp>
        <p:nvSpPr>
          <p:cNvPr id="144386" name="AutoShape 2" descr="Image result for langu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4388" name="AutoShape 4" descr="Image result for langu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44389" name="Picture 5" descr="C:\Users\lenovo\Desktop\download.jfif"/>
          <p:cNvPicPr>
            <a:picLocks noChangeAspect="1" noChangeArrowheads="1"/>
          </p:cNvPicPr>
          <p:nvPr/>
        </p:nvPicPr>
        <p:blipFill>
          <a:blip r:embed="rId2"/>
          <a:srcRect/>
          <a:stretch>
            <a:fillRect/>
          </a:stretch>
        </p:blipFill>
        <p:spPr bwMode="auto">
          <a:xfrm>
            <a:off x="2000232" y="3143249"/>
            <a:ext cx="5357850" cy="2714644"/>
          </a:xfrm>
          <a:prstGeom prst="rect">
            <a:avLst/>
          </a:prstGeom>
          <a:noFill/>
        </p:spPr>
      </p:pic>
      <p:sp>
        <p:nvSpPr>
          <p:cNvPr id="9" name="Slide Number Placeholder 8"/>
          <p:cNvSpPr>
            <a:spLocks noGrp="1"/>
          </p:cNvSpPr>
          <p:nvPr>
            <p:ph type="sldNum" sz="quarter" idx="12"/>
          </p:nvPr>
        </p:nvSpPr>
        <p:spPr/>
        <p:txBody>
          <a:bodyPr/>
          <a:lstStyle/>
          <a:p>
            <a:fld id="{B6F15528-21DE-4FAA-801E-634DDDAF4B2B}"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lgn="just"/>
            <a:r>
              <a:rPr lang="tr-TR" sz="2800" dirty="0"/>
              <a:t>Depends on the receiver (audience) and on the purpose</a:t>
            </a:r>
            <a:endParaRPr lang="en-US" altLang="en-US" sz="2800" dirty="0"/>
          </a:p>
          <a:p>
            <a:endParaRPr lang="en-US" dirty="0"/>
          </a:p>
        </p:txBody>
      </p:sp>
      <p:sp>
        <p:nvSpPr>
          <p:cNvPr id="4" name="Date Placeholder 3"/>
          <p:cNvSpPr>
            <a:spLocks noGrp="1"/>
          </p:cNvSpPr>
          <p:nvPr>
            <p:ph type="dt" sz="half" idx="10"/>
          </p:nvPr>
        </p:nvSpPr>
        <p:spPr/>
        <p:txBody>
          <a:bodyPr/>
          <a:lstStyle/>
          <a:p>
            <a:fld id="{ED3FD9B3-F77B-4A9D-B66C-69A40A1A9BC3}" type="datetime1">
              <a:rPr lang="en-US" smtClean="0"/>
              <a:t>2/22/2023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fr-FR" smtClean="0"/>
              <a:t>Unit 1           </a:t>
            </a:r>
            <a:endParaRPr lang="en-US" dirty="0"/>
          </a:p>
        </p:txBody>
      </p:sp>
      <p:sp>
        <p:nvSpPr>
          <p:cNvPr id="7" name="Title 1"/>
          <p:cNvSpPr txBox="1">
            <a:spLocks/>
          </p:cNvSpPr>
          <p:nvPr/>
        </p:nvSpPr>
        <p:spPr>
          <a:xfrm>
            <a:off x="1285852"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IN" sz="3200" b="1" i="0" u="none" strike="noStrike" kern="1200" cap="none" spc="0" normalizeH="0" baseline="0" noProof="0" dirty="0">
                <a:ln>
                  <a:noFill/>
                </a:ln>
                <a:solidFill>
                  <a:schemeClr val="dk1"/>
                </a:solidFill>
                <a:effectLst/>
                <a:uLnTx/>
                <a:uFillTx/>
                <a:latin typeface="+mn-lt"/>
                <a:ea typeface="+mn-ea"/>
                <a:cs typeface="+mn-cs"/>
              </a:rPr>
              <a:t>Format</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2050" name="Picture 2" descr="C:\Users\lenovo\Desktop\R.jfif"/>
          <p:cNvPicPr>
            <a:picLocks noChangeAspect="1" noChangeArrowheads="1"/>
          </p:cNvPicPr>
          <p:nvPr/>
        </p:nvPicPr>
        <p:blipFill>
          <a:blip r:embed="rId2"/>
          <a:srcRect/>
          <a:stretch>
            <a:fillRect/>
          </a:stretch>
        </p:blipFill>
        <p:spPr bwMode="auto">
          <a:xfrm>
            <a:off x="3214646" y="2928934"/>
            <a:ext cx="5929354" cy="3068099"/>
          </a:xfrm>
          <a:prstGeom prst="rect">
            <a:avLst/>
          </a:prstGeom>
          <a:noFill/>
        </p:spPr>
      </p:pic>
      <p:sp>
        <p:nvSpPr>
          <p:cNvPr id="8" name="Slide Number Placeholder 7"/>
          <p:cNvSpPr>
            <a:spLocks noGrp="1"/>
          </p:cNvSpPr>
          <p:nvPr>
            <p:ph type="sldNum" sz="quarter" idx="12"/>
          </p:nvPr>
        </p:nvSpPr>
        <p:spPr/>
        <p:txBody>
          <a:bodyPr/>
          <a:lstStyle/>
          <a:p>
            <a:fld id="{B6F15528-21DE-4FAA-801E-634DDDAF4B2B}" type="slidenum">
              <a:rPr lang="en-US" smtClean="0"/>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r>
              <a:rPr lang="tr-TR" dirty="0">
                <a:latin typeface="Calibri" pitchFamily="34" charset="0"/>
                <a:cs typeface="Calibri" pitchFamily="34" charset="0"/>
              </a:rPr>
              <a:t>Formal </a:t>
            </a:r>
          </a:p>
          <a:p>
            <a:endParaRPr lang="tr-TR" dirty="0">
              <a:latin typeface="Calibri" pitchFamily="34" charset="0"/>
              <a:cs typeface="Calibri" pitchFamily="34" charset="0"/>
            </a:endParaRPr>
          </a:p>
          <a:p>
            <a:r>
              <a:rPr lang="tr-TR" dirty="0">
                <a:latin typeface="Calibri" pitchFamily="34" charset="0"/>
                <a:cs typeface="Calibri" pitchFamily="34" charset="0"/>
              </a:rPr>
              <a:t>Simple</a:t>
            </a:r>
          </a:p>
          <a:p>
            <a:endParaRPr lang="tr-TR" dirty="0">
              <a:latin typeface="Calibri" pitchFamily="34" charset="0"/>
              <a:cs typeface="Calibri" pitchFamily="34" charset="0"/>
            </a:endParaRPr>
          </a:p>
          <a:p>
            <a:r>
              <a:rPr lang="tr-TR" dirty="0">
                <a:latin typeface="Calibri" pitchFamily="34" charset="0"/>
                <a:cs typeface="Calibri" pitchFamily="34" charset="0"/>
              </a:rPr>
              <a:t>Natural </a:t>
            </a:r>
          </a:p>
        </p:txBody>
      </p:sp>
      <p:sp>
        <p:nvSpPr>
          <p:cNvPr id="4" name="Date Placeholder 3"/>
          <p:cNvSpPr>
            <a:spLocks noGrp="1"/>
          </p:cNvSpPr>
          <p:nvPr>
            <p:ph type="dt" sz="half" idx="10"/>
          </p:nvPr>
        </p:nvSpPr>
        <p:spPr/>
        <p:txBody>
          <a:bodyPr/>
          <a:lstStyle/>
          <a:p>
            <a:fld id="{DB361EBC-276F-4D45-9CB8-928E8C13E565}" type="datetime1">
              <a:rPr lang="en-US" smtClean="0"/>
              <a:t>2/22/2023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fr-FR" smtClean="0"/>
              <a:t>Unit 1           </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IN" sz="3200" b="1" i="0" u="none" strike="noStrike" kern="1200" cap="none" spc="0" normalizeH="0" baseline="0" noProof="0" dirty="0">
                <a:ln>
                  <a:noFill/>
                </a:ln>
                <a:solidFill>
                  <a:schemeClr val="dk1"/>
                </a:solidFill>
                <a:effectLst/>
                <a:uLnTx/>
                <a:uFillTx/>
                <a:latin typeface="+mn-lt"/>
                <a:ea typeface="+mn-ea"/>
                <a:cs typeface="+mn-cs"/>
              </a:rPr>
              <a:t>Style</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3075" name="Picture 3" descr="C:\Users\lenovo\Desktop\images.jfif"/>
          <p:cNvPicPr>
            <a:picLocks noChangeAspect="1" noChangeArrowheads="1"/>
          </p:cNvPicPr>
          <p:nvPr/>
        </p:nvPicPr>
        <p:blipFill>
          <a:blip r:embed="rId2"/>
          <a:srcRect/>
          <a:stretch>
            <a:fillRect/>
          </a:stretch>
        </p:blipFill>
        <p:spPr bwMode="auto">
          <a:xfrm>
            <a:off x="6153150" y="1571612"/>
            <a:ext cx="2990850" cy="1533525"/>
          </a:xfrm>
          <a:prstGeom prst="rect">
            <a:avLst/>
          </a:prstGeom>
          <a:noFill/>
        </p:spPr>
      </p:pic>
      <p:pic>
        <p:nvPicPr>
          <p:cNvPr id="3076" name="Picture 4" descr="C:\Users\lenovo\Desktop\images (1).jfif"/>
          <p:cNvPicPr>
            <a:picLocks noChangeAspect="1" noChangeArrowheads="1"/>
          </p:cNvPicPr>
          <p:nvPr/>
        </p:nvPicPr>
        <p:blipFill>
          <a:blip r:embed="rId3"/>
          <a:srcRect/>
          <a:stretch>
            <a:fillRect/>
          </a:stretch>
        </p:blipFill>
        <p:spPr bwMode="auto">
          <a:xfrm>
            <a:off x="6181725" y="3143248"/>
            <a:ext cx="2962275" cy="1543050"/>
          </a:xfrm>
          <a:prstGeom prst="rect">
            <a:avLst/>
          </a:prstGeom>
          <a:noFill/>
        </p:spPr>
      </p:pic>
      <p:pic>
        <p:nvPicPr>
          <p:cNvPr id="3077" name="Picture 5" descr="C:\Users\lenovo\Desktop\images.png"/>
          <p:cNvPicPr>
            <a:picLocks noChangeAspect="1" noChangeArrowheads="1"/>
          </p:cNvPicPr>
          <p:nvPr/>
        </p:nvPicPr>
        <p:blipFill>
          <a:blip r:embed="rId4"/>
          <a:srcRect/>
          <a:stretch>
            <a:fillRect/>
          </a:stretch>
        </p:blipFill>
        <p:spPr bwMode="auto">
          <a:xfrm>
            <a:off x="7000875" y="4714875"/>
            <a:ext cx="2143125" cy="2143125"/>
          </a:xfrm>
          <a:prstGeom prst="rect">
            <a:avLst/>
          </a:prstGeom>
          <a:noFill/>
        </p:spPr>
      </p:pic>
      <p:sp>
        <p:nvSpPr>
          <p:cNvPr id="10" name="Slide Number Placeholder 9"/>
          <p:cNvSpPr>
            <a:spLocks noGrp="1"/>
          </p:cNvSpPr>
          <p:nvPr>
            <p:ph type="sldNum" sz="quarter" idx="12"/>
          </p:nvPr>
        </p:nvSpPr>
        <p:spPr/>
        <p:txBody>
          <a:bodyPr/>
          <a:lstStyle/>
          <a:p>
            <a:fld id="{B6F15528-21DE-4FAA-801E-634DDDAF4B2B}" type="slidenum">
              <a:rPr lang="en-US" smtClean="0"/>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229600" cy="5334000"/>
          </a:xfrm>
        </p:spPr>
        <p:txBody>
          <a:bodyPr>
            <a:normAutofit/>
          </a:bodyPr>
          <a:lstStyle/>
          <a:p>
            <a:pPr>
              <a:buNone/>
            </a:pPr>
            <a:endParaRPr lang="en-US" sz="1900" b="1" dirty="0"/>
          </a:p>
          <a:p>
            <a:r>
              <a:rPr lang="en-US" sz="3600" dirty="0"/>
              <a:t>Introduction to the course</a:t>
            </a:r>
          </a:p>
          <a:p>
            <a:r>
              <a:rPr lang="en-IN" sz="3600" dirty="0"/>
              <a:t>Fundamentals of Technical communication</a:t>
            </a:r>
          </a:p>
          <a:p>
            <a:r>
              <a:rPr lang="en-IN" sz="3600" dirty="0"/>
              <a:t>Role of technical communication</a:t>
            </a:r>
          </a:p>
          <a:p>
            <a:pPr lvl="0"/>
            <a:r>
              <a:rPr lang="en-IN" sz="3600" dirty="0"/>
              <a:t>Reading Comprehension - central idea, tone, and intention</a:t>
            </a:r>
            <a:endParaRPr lang="en-US" sz="3600" dirty="0"/>
          </a:p>
          <a:p>
            <a:pPr lvl="0"/>
            <a:r>
              <a:rPr lang="en-IN" sz="3600" dirty="0"/>
              <a:t>Critical reading strategies</a:t>
            </a:r>
            <a:endParaRPr lang="en-US" sz="3600" dirty="0"/>
          </a:p>
          <a:p>
            <a:endParaRPr lang="en-US" sz="3600" dirty="0"/>
          </a:p>
        </p:txBody>
      </p:sp>
      <p:sp>
        <p:nvSpPr>
          <p:cNvPr id="6" name="Date Placeholder 5"/>
          <p:cNvSpPr>
            <a:spLocks noGrp="1"/>
          </p:cNvSpPr>
          <p:nvPr>
            <p:ph type="dt" sz="half" idx="10"/>
          </p:nvPr>
        </p:nvSpPr>
        <p:spPr/>
        <p:txBody>
          <a:bodyPr/>
          <a:lstStyle/>
          <a:p>
            <a:fld id="{D0C64212-1111-4F2A-9DFA-0EDD979F9238}" type="datetime1">
              <a:rPr lang="en-US" smtClean="0"/>
              <a:t>2/22/2023</a:t>
            </a:fld>
            <a:endParaRPr lang="en-US" dirty="0"/>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spcBef>
                <a:spcPct val="0"/>
              </a:spcBef>
              <a:defRPr/>
            </a:pPr>
            <a:r>
              <a:rPr kumimoji="0" lang="en-US" sz="3600" b="1" i="0" u="none" strike="noStrike" kern="1200" cap="none" spc="0" normalizeH="0" baseline="0" noProof="0" dirty="0">
                <a:ln>
                  <a:noFill/>
                </a:ln>
                <a:solidFill>
                  <a:schemeClr val="dk1"/>
                </a:solidFill>
                <a:effectLst/>
                <a:uLnTx/>
                <a:uFillTx/>
                <a:latin typeface="+mn-lt"/>
                <a:ea typeface="+mn-ea"/>
                <a:cs typeface="+mn-cs"/>
              </a:rPr>
              <a:t>	</a:t>
            </a:r>
            <a:r>
              <a:rPr kumimoji="0" lang="en-US" sz="3200" b="1" i="0" u="none" strike="noStrike" kern="1200" cap="none" spc="0" normalizeH="0" baseline="0" noProof="0" dirty="0">
                <a:ln>
                  <a:noFill/>
                </a:ln>
                <a:solidFill>
                  <a:schemeClr val="dk1"/>
                </a:solidFill>
                <a:effectLst/>
                <a:uLnTx/>
                <a:uFillTx/>
                <a:latin typeface="+mn-lt"/>
                <a:ea typeface="+mn-ea"/>
                <a:cs typeface="+mn-cs"/>
              </a:rPr>
              <a:t>	SYLLABUS –</a:t>
            </a:r>
            <a:r>
              <a:rPr kumimoji="0" lang="en-US" sz="3200" b="1" i="0" u="none" strike="noStrike" kern="1200" cap="none" spc="0" normalizeH="0" noProof="0" dirty="0">
                <a:ln>
                  <a:noFill/>
                </a:ln>
                <a:solidFill>
                  <a:schemeClr val="dk1"/>
                </a:solidFill>
                <a:effectLst/>
                <a:uLnTx/>
                <a:uFillTx/>
                <a:latin typeface="+mn-lt"/>
                <a:ea typeface="+mn-ea"/>
                <a:cs typeface="+mn-cs"/>
              </a:rPr>
              <a:t> UNIT </a:t>
            </a:r>
            <a:r>
              <a:rPr lang="en-US" sz="3200" b="1" dirty="0"/>
              <a:t>1</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9"/>
          <p:cNvSpPr>
            <a:spLocks noGrp="1"/>
          </p:cNvSpPr>
          <p:nvPr>
            <p:ph type="ftr" sz="quarter" idx="11"/>
          </p:nvPr>
        </p:nvSpPr>
        <p:spPr>
          <a:xfrm>
            <a:off x="1295400" y="6356350"/>
            <a:ext cx="7391400" cy="365125"/>
          </a:xfrm>
        </p:spPr>
        <p:txBody>
          <a:bodyPr/>
          <a:lstStyle/>
          <a:p>
            <a:r>
              <a:rPr lang="fr-FR" smtClean="0"/>
              <a:t>Unit 1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endParaRPr lang="en-US" sz="2000" dirty="0">
              <a:hlinkClick r:id="rId3"/>
            </a:endParaRPr>
          </a:p>
          <a:p>
            <a:endParaRPr lang="en-US" sz="2000" dirty="0">
              <a:hlinkClick r:id="rId3"/>
            </a:endParaRPr>
          </a:p>
          <a:p>
            <a:r>
              <a:rPr lang="en-US" sz="2000" dirty="0">
                <a:hlinkClick r:id="rId3"/>
              </a:rPr>
              <a:t>https://www.youtube.com/watch?v=w9ZFYbeIU78</a:t>
            </a:r>
            <a:endParaRPr lang="en-US" sz="2000" dirty="0"/>
          </a:p>
          <a:p>
            <a:r>
              <a:rPr lang="en-US" sz="2000" dirty="0">
                <a:hlinkClick r:id="rId4"/>
              </a:rPr>
              <a:t>https://www.youtube.com/watch?v=RIzGQKxfYsI</a:t>
            </a:r>
            <a:endParaRPr lang="en-US" sz="2000" dirty="0"/>
          </a:p>
          <a:p>
            <a:r>
              <a:rPr lang="en-US" sz="2000" dirty="0"/>
              <a:t>https://www.youtube.com/watch?v=9lMUq4hgrIk</a:t>
            </a:r>
          </a:p>
          <a:p>
            <a:endParaRPr lang="en-US" sz="2000" dirty="0"/>
          </a:p>
        </p:txBody>
      </p:sp>
      <p:sp>
        <p:nvSpPr>
          <p:cNvPr id="4" name="Date Placeholder 3"/>
          <p:cNvSpPr>
            <a:spLocks noGrp="1"/>
          </p:cNvSpPr>
          <p:nvPr>
            <p:ph type="dt" sz="half" idx="10"/>
          </p:nvPr>
        </p:nvSpPr>
        <p:spPr/>
        <p:txBody>
          <a:bodyPr/>
          <a:lstStyle/>
          <a:p>
            <a:fld id="{80A6C72D-E261-4228-BCDC-2C41978B31C3}" type="datetime1">
              <a:rPr lang="en-US" smtClean="0"/>
              <a:t>2/22/2023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fr-FR" smtClean="0"/>
              <a:t>Unit 1           </a:t>
            </a:r>
            <a:endParaRPr lang="en-US" dirty="0"/>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Faculty Video</a:t>
            </a:r>
            <a:r>
              <a:rPr kumimoji="0" lang="en-US" sz="3200" b="1" i="0" u="none" strike="noStrike" kern="1200" cap="none" spc="0" normalizeH="0" noProof="0" dirty="0">
                <a:ln>
                  <a:noFill/>
                </a:ln>
                <a:solidFill>
                  <a:schemeClr val="dk1"/>
                </a:solidFill>
                <a:effectLst/>
                <a:uLnTx/>
                <a:uFillTx/>
                <a:latin typeface="+mn-lt"/>
                <a:ea typeface="+mn-ea"/>
                <a:cs typeface="+mn-cs"/>
              </a:rPr>
              <a:t> Links, Youtube &amp; NPTEL Video Links and Online Courses Details  </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a:t/>
            </a:r>
            <a:br>
              <a:rPr lang="en-US" b="1" dirty="0"/>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214282" y="785794"/>
            <a:ext cx="8701118" cy="5843606"/>
          </a:xfrm>
        </p:spPr>
        <p:txBody>
          <a:bodyPr>
            <a:normAutofit/>
          </a:bodyPr>
          <a:lstStyle/>
          <a:p>
            <a:pPr marL="514350" indent="-514350">
              <a:buNone/>
            </a:pPr>
            <a:r>
              <a:rPr lang="en-US" sz="2400" dirty="0">
                <a:cs typeface="Times New Roman" pitchFamily="18" charset="0"/>
              </a:rPr>
              <a:t>1.Technical communication uses ________ audience.</a:t>
            </a:r>
          </a:p>
          <a:p>
            <a:pPr marL="514350" indent="-514350">
              <a:buNone/>
            </a:pPr>
            <a:r>
              <a:rPr lang="en-US" sz="2400" dirty="0">
                <a:cs typeface="Times New Roman" pitchFamily="18" charset="0"/>
              </a:rPr>
              <a:t>a. General</a:t>
            </a:r>
          </a:p>
          <a:p>
            <a:pPr marL="514350" indent="-514350">
              <a:buNone/>
            </a:pPr>
            <a:r>
              <a:rPr lang="en-US" sz="2400" dirty="0">
                <a:cs typeface="Times New Roman" pitchFamily="18" charset="0"/>
              </a:rPr>
              <a:t>b. Specific</a:t>
            </a:r>
          </a:p>
          <a:p>
            <a:pPr marL="514350" indent="-514350">
              <a:buNone/>
            </a:pPr>
            <a:endParaRPr lang="en-US" sz="2400" dirty="0">
              <a:cs typeface="Times New Roman" pitchFamily="18" charset="0"/>
            </a:endParaRPr>
          </a:p>
          <a:p>
            <a:pPr marL="514350" indent="-514350">
              <a:buNone/>
            </a:pPr>
            <a:r>
              <a:rPr lang="en-US" sz="2400" dirty="0">
                <a:cs typeface="Times New Roman" pitchFamily="18" charset="0"/>
              </a:rPr>
              <a:t>2.Clarity in communication requires emphasis on a particular message rather than trying to achieve too much at once. (True/False)</a:t>
            </a:r>
          </a:p>
          <a:p>
            <a:pPr marL="514350" indent="-514350">
              <a:buNone/>
            </a:pPr>
            <a:r>
              <a:rPr lang="en-US" sz="2400" dirty="0">
                <a:cs typeface="Times New Roman" pitchFamily="18" charset="0"/>
              </a:rPr>
              <a:t>3.________ is not one of the 7Cs of communication.</a:t>
            </a:r>
          </a:p>
          <a:p>
            <a:pPr marL="514350" indent="-514350">
              <a:buFont typeface="+mj-lt"/>
              <a:buAutoNum type="alphaLcPeriod"/>
            </a:pPr>
            <a:r>
              <a:rPr lang="en-US" sz="2400" dirty="0">
                <a:cs typeface="Times New Roman" pitchFamily="18" charset="0"/>
              </a:rPr>
              <a:t>Conciseness</a:t>
            </a:r>
          </a:p>
          <a:p>
            <a:pPr marL="514350" indent="-514350">
              <a:buFont typeface="+mj-lt"/>
              <a:buAutoNum type="alphaLcPeriod"/>
            </a:pPr>
            <a:r>
              <a:rPr lang="en-US" sz="2400" dirty="0">
                <a:cs typeface="Times New Roman" pitchFamily="18" charset="0"/>
              </a:rPr>
              <a:t>Clarity</a:t>
            </a:r>
          </a:p>
          <a:p>
            <a:pPr marL="514350" indent="-514350">
              <a:buFont typeface="+mj-lt"/>
              <a:buAutoNum type="alphaLcPeriod"/>
            </a:pPr>
            <a:r>
              <a:rPr lang="en-US" sz="2400" dirty="0">
                <a:cs typeface="Times New Roman" pitchFamily="18" charset="0"/>
              </a:rPr>
              <a:t>Character</a:t>
            </a:r>
          </a:p>
          <a:p>
            <a:pPr marL="514350" indent="-514350">
              <a:buFont typeface="+mj-lt"/>
              <a:buAutoNum type="alphaLcPeriod"/>
            </a:pPr>
            <a:r>
              <a:rPr lang="en-US" sz="2800" dirty="0">
                <a:cs typeface="Times New Roman" pitchFamily="18" charset="0"/>
              </a:rPr>
              <a:t>correctness</a:t>
            </a:r>
          </a:p>
          <a:p>
            <a:pPr marL="514350" indent="-514350">
              <a:buFont typeface="+mj-lt"/>
              <a:buAutoNum type="alphaLcPeriod"/>
            </a:pPr>
            <a:endParaRPr lang="en-US" sz="2800" dirty="0">
              <a:latin typeface="Times New Roman" pitchFamily="18" charset="0"/>
              <a:cs typeface="Times New Roman" pitchFamily="18" charset="0"/>
            </a:endParaRPr>
          </a:p>
          <a:p>
            <a:pPr marL="514350" indent="-514350">
              <a:buFont typeface="+mj-lt"/>
              <a:buAutoNum type="alphaLcPeriod"/>
            </a:pPr>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pPr>
              <a:buNone/>
            </a:pPr>
            <a:endParaRPr lang="en-US" sz="2400" dirty="0"/>
          </a:p>
        </p:txBody>
      </p:sp>
      <p:sp>
        <p:nvSpPr>
          <p:cNvPr id="7" name="Title 1"/>
          <p:cNvSpPr txBox="1">
            <a:spLocks/>
          </p:cNvSpPr>
          <p:nvPr/>
        </p:nvSpPr>
        <p:spPr>
          <a:xfrm>
            <a:off x="1571604" y="0"/>
            <a:ext cx="7572396" cy="609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dirty="0"/>
              <a:t>Daily Quiz</a:t>
            </a:r>
          </a:p>
        </p:txBody>
      </p:sp>
      <p:sp>
        <p:nvSpPr>
          <p:cNvPr id="8" name="Rectangle 7"/>
          <p:cNvSpPr/>
          <p:nvPr/>
        </p:nvSpPr>
        <p:spPr>
          <a:xfrm>
            <a:off x="714348" y="1643050"/>
            <a:ext cx="7929618" cy="369332"/>
          </a:xfrm>
          <a:prstGeom prst="rect">
            <a:avLst/>
          </a:prstGeom>
        </p:spPr>
        <p:txBody>
          <a:bodyPr wrap="square">
            <a:spAutoFit/>
          </a:bodyPr>
          <a:lstStyle/>
          <a:p>
            <a:pPr>
              <a:buFont typeface="Arial" pitchFamily="34" charset="0"/>
              <a:buChar char="•"/>
            </a:pPr>
            <a:endParaRPr lang="en-US" dirty="0"/>
          </a:p>
        </p:txBody>
      </p:sp>
      <p:sp>
        <p:nvSpPr>
          <p:cNvPr id="10" name="Date Placeholder 9"/>
          <p:cNvSpPr>
            <a:spLocks noGrp="1"/>
          </p:cNvSpPr>
          <p:nvPr>
            <p:ph type="dt" sz="half" idx="10"/>
          </p:nvPr>
        </p:nvSpPr>
        <p:spPr/>
        <p:txBody>
          <a:bodyPr/>
          <a:lstStyle/>
          <a:p>
            <a:fld id="{A2689F48-6961-4A21-933E-DA5AF625CFC4}" type="datetime1">
              <a:rPr lang="en-US" smtClean="0"/>
              <a:t>2/22/2023</a:t>
            </a:fld>
            <a:endParaRPr lang="en-US" dirty="0"/>
          </a:p>
        </p:txBody>
      </p:sp>
      <p:sp>
        <p:nvSpPr>
          <p:cNvPr id="11" name="Footer Placeholder 10"/>
          <p:cNvSpPr>
            <a:spLocks noGrp="1"/>
          </p:cNvSpPr>
          <p:nvPr>
            <p:ph type="ftr" sz="quarter" idx="11"/>
          </p:nvPr>
        </p:nvSpPr>
        <p:spPr>
          <a:xfrm>
            <a:off x="1428728" y="6356350"/>
            <a:ext cx="7072362" cy="365125"/>
          </a:xfrm>
        </p:spPr>
        <p:txBody>
          <a:bodyPr/>
          <a:lstStyle/>
          <a:p>
            <a:r>
              <a:rPr lang="fr-FR" smtClean="0"/>
              <a:t>Unit 1           </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a:t/>
            </a:r>
            <a:br>
              <a:rPr lang="en-US" b="1" dirty="0"/>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214282" y="785794"/>
            <a:ext cx="8701118" cy="5843606"/>
          </a:xfrm>
        </p:spPr>
        <p:txBody>
          <a:bodyPr>
            <a:normAutofit/>
          </a:bodyPr>
          <a:lstStyle/>
          <a:p>
            <a:pPr marL="514350" indent="-514350">
              <a:buNone/>
            </a:pPr>
            <a:r>
              <a:rPr lang="en-US" sz="2400" dirty="0">
                <a:cs typeface="Times New Roman" pitchFamily="18" charset="0"/>
              </a:rPr>
              <a:t>1.Technical communication uses ________ audience.</a:t>
            </a:r>
          </a:p>
          <a:p>
            <a:pPr marL="514350" indent="-514350">
              <a:buNone/>
            </a:pPr>
            <a:r>
              <a:rPr lang="en-US" sz="2400" dirty="0">
                <a:cs typeface="Times New Roman" pitchFamily="18" charset="0"/>
              </a:rPr>
              <a:t>a. General</a:t>
            </a:r>
          </a:p>
          <a:p>
            <a:pPr marL="514350" indent="-514350">
              <a:buNone/>
            </a:pPr>
            <a:r>
              <a:rPr lang="en-US" sz="2400" dirty="0">
                <a:cs typeface="Times New Roman" pitchFamily="18" charset="0"/>
              </a:rPr>
              <a:t>b</a:t>
            </a:r>
            <a:r>
              <a:rPr lang="en-US" sz="2400">
                <a:cs typeface="Times New Roman" pitchFamily="18" charset="0"/>
              </a:rPr>
              <a:t>. </a:t>
            </a:r>
            <a:r>
              <a:rPr lang="en-US" sz="2400" b="1">
                <a:cs typeface="Times New Roman" pitchFamily="18" charset="0"/>
              </a:rPr>
              <a:t>Specific</a:t>
            </a:r>
            <a:endParaRPr lang="en-US" sz="2400" b="1" dirty="0">
              <a:cs typeface="Times New Roman" pitchFamily="18" charset="0"/>
            </a:endParaRPr>
          </a:p>
          <a:p>
            <a:pPr marL="514350" indent="-514350">
              <a:buNone/>
            </a:pPr>
            <a:r>
              <a:rPr lang="en-US" sz="2400" dirty="0">
                <a:cs typeface="Times New Roman" pitchFamily="18" charset="0"/>
              </a:rPr>
              <a:t>2.Clarity in communication requires emphasis on a particular message rather than trying to achieve too much at once. (</a:t>
            </a:r>
            <a:r>
              <a:rPr lang="en-US" sz="2400" b="1" dirty="0">
                <a:cs typeface="Times New Roman" pitchFamily="18" charset="0"/>
              </a:rPr>
              <a:t>True</a:t>
            </a:r>
            <a:r>
              <a:rPr lang="en-US" sz="2400" dirty="0">
                <a:cs typeface="Times New Roman" pitchFamily="18" charset="0"/>
              </a:rPr>
              <a:t>/False)</a:t>
            </a:r>
          </a:p>
          <a:p>
            <a:pPr marL="514350" indent="-514350">
              <a:buNone/>
            </a:pPr>
            <a:r>
              <a:rPr lang="en-US" sz="2400" dirty="0">
                <a:cs typeface="Times New Roman" pitchFamily="18" charset="0"/>
              </a:rPr>
              <a:t>3.________ is not one of the 7Cs of communication.</a:t>
            </a:r>
          </a:p>
          <a:p>
            <a:pPr marL="514350" indent="-514350">
              <a:buFont typeface="+mj-lt"/>
              <a:buAutoNum type="alphaLcPeriod"/>
            </a:pPr>
            <a:r>
              <a:rPr lang="en-US" sz="2400" dirty="0">
                <a:cs typeface="Times New Roman" pitchFamily="18" charset="0"/>
              </a:rPr>
              <a:t>Conciseness</a:t>
            </a:r>
          </a:p>
          <a:p>
            <a:pPr marL="514350" indent="-514350">
              <a:buFont typeface="+mj-lt"/>
              <a:buAutoNum type="alphaLcPeriod"/>
            </a:pPr>
            <a:r>
              <a:rPr lang="en-US" sz="2400" dirty="0">
                <a:cs typeface="Times New Roman" pitchFamily="18" charset="0"/>
              </a:rPr>
              <a:t>Clarity</a:t>
            </a:r>
          </a:p>
          <a:p>
            <a:pPr marL="514350" indent="-514350">
              <a:buFont typeface="+mj-lt"/>
              <a:buAutoNum type="alphaLcPeriod"/>
            </a:pPr>
            <a:r>
              <a:rPr lang="en-US" sz="2400" b="1" dirty="0">
                <a:cs typeface="Times New Roman" pitchFamily="18" charset="0"/>
              </a:rPr>
              <a:t>Character</a:t>
            </a:r>
          </a:p>
          <a:p>
            <a:pPr marL="514350" indent="-514350">
              <a:buFont typeface="+mj-lt"/>
              <a:buAutoNum type="alphaLcPeriod"/>
            </a:pPr>
            <a:r>
              <a:rPr lang="en-US" sz="2400" dirty="0">
                <a:cs typeface="Times New Roman" pitchFamily="18" charset="0"/>
              </a:rPr>
              <a:t>Correctness</a:t>
            </a:r>
          </a:p>
          <a:p>
            <a:pPr marL="514350" indent="-514350">
              <a:buFont typeface="+mj-lt"/>
              <a:buAutoNum type="alphaLcPeriod"/>
            </a:pPr>
            <a:endParaRPr lang="en-US" sz="2800" dirty="0">
              <a:latin typeface="Times New Roman" pitchFamily="18" charset="0"/>
              <a:cs typeface="Times New Roman" pitchFamily="18" charset="0"/>
            </a:endParaRPr>
          </a:p>
          <a:p>
            <a:pPr marL="514350" indent="-514350">
              <a:buFont typeface="+mj-lt"/>
              <a:buAutoNum type="alphaLcPeriod"/>
            </a:pPr>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pPr>
              <a:buNone/>
            </a:pPr>
            <a:endParaRPr lang="en-US" sz="2400" dirty="0"/>
          </a:p>
        </p:txBody>
      </p:sp>
      <p:sp>
        <p:nvSpPr>
          <p:cNvPr id="7" name="Title 1"/>
          <p:cNvSpPr txBox="1">
            <a:spLocks/>
          </p:cNvSpPr>
          <p:nvPr/>
        </p:nvSpPr>
        <p:spPr>
          <a:xfrm>
            <a:off x="1571604" y="0"/>
            <a:ext cx="7572396" cy="609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dirty="0"/>
              <a:t>Daily Quiz Answer</a:t>
            </a:r>
          </a:p>
        </p:txBody>
      </p:sp>
      <p:sp>
        <p:nvSpPr>
          <p:cNvPr id="8" name="Rectangle 7"/>
          <p:cNvSpPr/>
          <p:nvPr/>
        </p:nvSpPr>
        <p:spPr>
          <a:xfrm>
            <a:off x="714348" y="1643050"/>
            <a:ext cx="7929618" cy="369332"/>
          </a:xfrm>
          <a:prstGeom prst="rect">
            <a:avLst/>
          </a:prstGeom>
        </p:spPr>
        <p:txBody>
          <a:bodyPr wrap="square">
            <a:spAutoFit/>
          </a:bodyPr>
          <a:lstStyle/>
          <a:p>
            <a:pPr>
              <a:buFont typeface="Arial" pitchFamily="34" charset="0"/>
              <a:buChar char="•"/>
            </a:pPr>
            <a:endParaRPr lang="en-US" dirty="0"/>
          </a:p>
        </p:txBody>
      </p:sp>
      <p:sp>
        <p:nvSpPr>
          <p:cNvPr id="10" name="Date Placeholder 9"/>
          <p:cNvSpPr>
            <a:spLocks noGrp="1"/>
          </p:cNvSpPr>
          <p:nvPr>
            <p:ph type="dt" sz="half" idx="10"/>
          </p:nvPr>
        </p:nvSpPr>
        <p:spPr/>
        <p:txBody>
          <a:bodyPr/>
          <a:lstStyle/>
          <a:p>
            <a:fld id="{D5491C39-DA83-429D-B6AD-D911EC1F9667}" type="datetime1">
              <a:rPr lang="en-US" smtClean="0"/>
              <a:t>2/22/2023</a:t>
            </a:fld>
            <a:endParaRPr lang="en-US" dirty="0"/>
          </a:p>
        </p:txBody>
      </p:sp>
      <p:sp>
        <p:nvSpPr>
          <p:cNvPr id="11" name="Footer Placeholder 10"/>
          <p:cNvSpPr>
            <a:spLocks noGrp="1"/>
          </p:cNvSpPr>
          <p:nvPr>
            <p:ph type="ftr" sz="quarter" idx="11"/>
          </p:nvPr>
        </p:nvSpPr>
        <p:spPr>
          <a:xfrm>
            <a:off x="1357290" y="6356350"/>
            <a:ext cx="7429552" cy="365125"/>
          </a:xfrm>
        </p:spPr>
        <p:txBody>
          <a:bodyPr/>
          <a:lstStyle/>
          <a:p>
            <a:r>
              <a:rPr lang="fr-FR" smtClean="0"/>
              <a:t>Unit 1           </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142984"/>
            <a:ext cx="8715404" cy="4811731"/>
          </a:xfrm>
        </p:spPr>
        <p:txBody>
          <a:bodyPr>
            <a:noAutofit/>
          </a:bodyPr>
          <a:lstStyle/>
          <a:p>
            <a:pPr>
              <a:buNone/>
            </a:pPr>
            <a:r>
              <a:rPr lang="en-IN" sz="2400" dirty="0"/>
              <a:t>1</a:t>
            </a:r>
            <a:r>
              <a:rPr lang="en-IN" sz="2800" dirty="0"/>
              <a:t>. </a:t>
            </a:r>
            <a:r>
              <a:rPr lang="en-US" sz="2400" dirty="0"/>
              <a:t>Technical communication involves use of  jargons.(T/F)</a:t>
            </a:r>
          </a:p>
          <a:p>
            <a:pPr>
              <a:buNone/>
            </a:pPr>
            <a:r>
              <a:rPr lang="en-US" sz="2400" dirty="0"/>
              <a:t> 2.  General communication refers</a:t>
            </a:r>
          </a:p>
          <a:p>
            <a:pPr>
              <a:buNone/>
            </a:pPr>
            <a:r>
              <a:rPr lang="en-US" sz="2400" dirty="0"/>
              <a:t>   a. general science communication 	b. communication for military general c. personal communication 		d. none of the above</a:t>
            </a:r>
          </a:p>
          <a:p>
            <a:pPr>
              <a:buNone/>
            </a:pPr>
            <a:r>
              <a:rPr lang="en-US" sz="2400" dirty="0"/>
              <a:t>  3.  Technical communication prefers</a:t>
            </a:r>
          </a:p>
          <a:p>
            <a:pPr>
              <a:buNone/>
            </a:pPr>
            <a:r>
              <a:rPr lang="en-US" sz="2400" dirty="0"/>
              <a:t>  		a. abstractions 		 	b. concrete words </a:t>
            </a:r>
          </a:p>
          <a:p>
            <a:pPr>
              <a:buNone/>
            </a:pPr>
            <a:r>
              <a:rPr lang="en-US" sz="2400" dirty="0"/>
              <a:t>		c. figures of speech		 d. rhymed expression</a:t>
            </a:r>
          </a:p>
          <a:p>
            <a:pPr>
              <a:buNone/>
            </a:pPr>
            <a:r>
              <a:rPr lang="en-US" sz="2400" dirty="0"/>
              <a:t>  4.  Technical communication must be</a:t>
            </a:r>
          </a:p>
          <a:p>
            <a:pPr>
              <a:buNone/>
            </a:pPr>
            <a:r>
              <a:rPr lang="en-US" sz="2400" dirty="0"/>
              <a:t> 		a. clear 		b. correct  </a:t>
            </a:r>
          </a:p>
          <a:p>
            <a:pPr>
              <a:buNone/>
            </a:pPr>
            <a:r>
              <a:rPr lang="en-US" sz="2400" dirty="0"/>
              <a:t>		c. courteous 	d. all of these</a:t>
            </a:r>
            <a:endParaRPr lang="en-US" sz="2400" u="sng" dirty="0"/>
          </a:p>
          <a:p>
            <a:pPr algn="just">
              <a:buNone/>
            </a:pPr>
            <a:endParaRPr lang="en-US" altLang="en-US" sz="2400" dirty="0"/>
          </a:p>
          <a:p>
            <a:endParaRPr lang="en-US" sz="2400" dirty="0"/>
          </a:p>
        </p:txBody>
      </p:sp>
      <p:sp>
        <p:nvSpPr>
          <p:cNvPr id="4" name="Date Placeholder 3"/>
          <p:cNvSpPr>
            <a:spLocks noGrp="1"/>
          </p:cNvSpPr>
          <p:nvPr>
            <p:ph type="dt" sz="half" idx="10"/>
          </p:nvPr>
        </p:nvSpPr>
        <p:spPr/>
        <p:txBody>
          <a:bodyPr/>
          <a:lstStyle/>
          <a:p>
            <a:fld id="{7BD91D46-10E5-4AA1-B12A-9E1852D389D9}" type="datetime1">
              <a:rPr lang="en-US" smtClean="0"/>
              <a:t>2/22/2023</a:t>
            </a:fld>
            <a:endParaRPr lang="en-US" dirty="0"/>
          </a:p>
        </p:txBody>
      </p:sp>
      <p:sp>
        <p:nvSpPr>
          <p:cNvPr id="5" name="Footer Placeholder 4"/>
          <p:cNvSpPr>
            <a:spLocks noGrp="1"/>
          </p:cNvSpPr>
          <p:nvPr>
            <p:ph type="ftr" sz="quarter" idx="11"/>
          </p:nvPr>
        </p:nvSpPr>
        <p:spPr>
          <a:xfrm>
            <a:off x="2514600" y="6324600"/>
            <a:ext cx="4876800" cy="365125"/>
          </a:xfrm>
        </p:spPr>
        <p:txBody>
          <a:bodyPr/>
          <a:lstStyle/>
          <a:p>
            <a:r>
              <a:rPr lang="fr-FR" smtClean="0"/>
              <a:t>Unit 1           </a:t>
            </a:r>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MCQ</a:t>
            </a:r>
            <a:r>
              <a:rPr kumimoji="0" lang="en-US" sz="3200" b="1" i="0" u="none" strike="noStrike" kern="1200" cap="none" spc="0" normalizeH="0" noProof="0" dirty="0">
                <a:ln>
                  <a:noFill/>
                </a:ln>
                <a:solidFill>
                  <a:schemeClr val="dk1"/>
                </a:solidFill>
                <a:effectLst/>
                <a:uLnTx/>
                <a:uFillTx/>
                <a:latin typeface="+mn-lt"/>
                <a:ea typeface="+mn-ea"/>
                <a:cs typeface="+mn-cs"/>
              </a:rPr>
              <a:t>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8229600" cy="4906963"/>
          </a:xfrm>
        </p:spPr>
        <p:txBody>
          <a:bodyPr>
            <a:noAutofit/>
          </a:bodyPr>
          <a:lstStyle/>
          <a:p>
            <a:pPr marL="457200" indent="-457200" algn="just">
              <a:buAutoNum type="arabicPeriod"/>
            </a:pPr>
            <a:endParaRPr lang="en-IN" sz="2400" dirty="0"/>
          </a:p>
          <a:p>
            <a:pPr marL="457200" indent="-457200" algn="just">
              <a:buAutoNum type="arabicPeriod"/>
            </a:pPr>
            <a:r>
              <a:rPr lang="en-IN" sz="2400" dirty="0"/>
              <a:t>True</a:t>
            </a:r>
          </a:p>
          <a:p>
            <a:pPr marL="457200" indent="-457200" algn="just">
              <a:buAutoNum type="arabicPeriod"/>
            </a:pPr>
            <a:r>
              <a:rPr lang="en-IN" sz="2400" dirty="0"/>
              <a:t>(b) personal communication</a:t>
            </a:r>
          </a:p>
          <a:p>
            <a:pPr marL="457200" indent="-457200" algn="just">
              <a:buAutoNum type="arabicPeriod"/>
            </a:pPr>
            <a:r>
              <a:rPr lang="en-IN" sz="2400" dirty="0"/>
              <a:t>(b) concrete words</a:t>
            </a:r>
          </a:p>
          <a:p>
            <a:pPr marL="457200" indent="-457200" algn="just">
              <a:buAutoNum type="arabicPeriod"/>
            </a:pPr>
            <a:r>
              <a:rPr lang="en-IN" sz="2400" dirty="0"/>
              <a:t>(d) all of these</a:t>
            </a:r>
          </a:p>
          <a:p>
            <a:pPr marL="457200" indent="-457200" algn="just">
              <a:buAutoNum type="arabicPeriod"/>
            </a:pPr>
            <a:endParaRPr lang="en-US" sz="2400" dirty="0"/>
          </a:p>
        </p:txBody>
      </p:sp>
      <p:sp>
        <p:nvSpPr>
          <p:cNvPr id="4" name="Date Placeholder 3"/>
          <p:cNvSpPr>
            <a:spLocks noGrp="1"/>
          </p:cNvSpPr>
          <p:nvPr>
            <p:ph type="dt" sz="half" idx="10"/>
          </p:nvPr>
        </p:nvSpPr>
        <p:spPr/>
        <p:txBody>
          <a:bodyPr/>
          <a:lstStyle/>
          <a:p>
            <a:fld id="{94DF5220-270E-463B-9521-DB372D6E2813}" type="datetime1">
              <a:rPr lang="en-US" smtClean="0"/>
              <a:t>2/22/2023</a:t>
            </a:fld>
            <a:endParaRPr lang="en-US" dirty="0"/>
          </a:p>
        </p:txBody>
      </p:sp>
      <p:sp>
        <p:nvSpPr>
          <p:cNvPr id="5" name="Footer Placeholder 4"/>
          <p:cNvSpPr>
            <a:spLocks noGrp="1"/>
          </p:cNvSpPr>
          <p:nvPr>
            <p:ph type="ftr" sz="quarter" idx="11"/>
          </p:nvPr>
        </p:nvSpPr>
        <p:spPr>
          <a:xfrm>
            <a:off x="2514600" y="6324600"/>
            <a:ext cx="4876800" cy="365125"/>
          </a:xfrm>
        </p:spPr>
        <p:txBody>
          <a:bodyPr/>
          <a:lstStyle/>
          <a:p>
            <a:r>
              <a:rPr lang="fr-FR" smtClean="0"/>
              <a:t>Unit 1           </a:t>
            </a:r>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MCQs </a:t>
            </a:r>
            <a:r>
              <a:rPr kumimoji="0" lang="en-US" sz="3200" b="1" i="0" u="none" strike="noStrike" kern="1200" cap="none" spc="0" normalizeH="0" baseline="0" noProof="0" dirty="0">
                <a:ln>
                  <a:noFill/>
                </a:ln>
                <a:solidFill>
                  <a:schemeClr val="dk1"/>
                </a:solidFill>
                <a:effectLst/>
                <a:uLnTx/>
                <a:uFillTx/>
                <a:latin typeface="+mn-lt"/>
                <a:ea typeface="+mn-ea"/>
                <a:cs typeface="+mn-cs"/>
              </a:rPr>
              <a:t>Answers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IN" sz="2800" dirty="0"/>
              <a:t>Differentiate between general and technical communication.</a:t>
            </a:r>
          </a:p>
          <a:p>
            <a:pPr algn="just"/>
            <a:r>
              <a:rPr lang="en-IN" sz="2800" dirty="0"/>
              <a:t>Discuss the features of technical communication.</a:t>
            </a:r>
          </a:p>
          <a:p>
            <a:pPr algn="just"/>
            <a:endParaRPr lang="en-IN" sz="2800" dirty="0"/>
          </a:p>
        </p:txBody>
      </p:sp>
      <p:sp>
        <p:nvSpPr>
          <p:cNvPr id="4" name="Date Placeholder 3"/>
          <p:cNvSpPr>
            <a:spLocks noGrp="1"/>
          </p:cNvSpPr>
          <p:nvPr>
            <p:ph type="dt" sz="half" idx="10"/>
          </p:nvPr>
        </p:nvSpPr>
        <p:spPr/>
        <p:txBody>
          <a:bodyPr/>
          <a:lstStyle/>
          <a:p>
            <a:fld id="{794C74DB-E59E-4F5F-9136-C8AFF12E2332}" type="datetime1">
              <a:rPr lang="en-US" smtClean="0"/>
              <a:t>2/22/2023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fr-FR" smtClean="0"/>
              <a:t>Unit 1           </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Weekly</a:t>
            </a:r>
            <a:r>
              <a:rPr kumimoji="0" lang="en-US" sz="3200" b="1" i="0" u="none" strike="noStrike" kern="1200" cap="none" spc="0" normalizeH="0" noProof="0" dirty="0">
                <a:ln>
                  <a:noFill/>
                </a:ln>
                <a:solidFill>
                  <a:schemeClr val="dk1"/>
                </a:solidFill>
                <a:effectLst/>
                <a:uLnTx/>
                <a:uFillTx/>
                <a:latin typeface="+mn-lt"/>
                <a:ea typeface="+mn-ea"/>
                <a:cs typeface="+mn-cs"/>
              </a:rPr>
              <a:t> Assignment</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714356"/>
            <a:ext cx="8572560" cy="5500726"/>
          </a:xfrm>
        </p:spPr>
        <p:txBody>
          <a:bodyPr>
            <a:normAutofit/>
          </a:bodyPr>
          <a:lstStyle/>
          <a:p>
            <a:pPr algn="just"/>
            <a:endParaRPr lang="en-IN" sz="2800" dirty="0"/>
          </a:p>
          <a:p>
            <a:pPr algn="just"/>
            <a:endParaRPr lang="en-IN" sz="2800" dirty="0"/>
          </a:p>
          <a:p>
            <a:pPr algn="just"/>
            <a:r>
              <a:rPr lang="en-IN" sz="2800" dirty="0"/>
              <a:t>Define Technical communication with example.</a:t>
            </a:r>
          </a:p>
          <a:p>
            <a:pPr algn="just"/>
            <a:r>
              <a:rPr lang="en-IN" sz="2800" dirty="0"/>
              <a:t>Write a detailed note on features of technical communication.</a:t>
            </a:r>
          </a:p>
          <a:p>
            <a:pPr algn="just"/>
            <a:r>
              <a:rPr lang="en-IN" sz="2800" dirty="0"/>
              <a:t>Define the extent and coverage of Technical English.</a:t>
            </a:r>
          </a:p>
          <a:p>
            <a:pPr algn="just"/>
            <a:endParaRPr lang="en-US" sz="2800" dirty="0"/>
          </a:p>
        </p:txBody>
      </p:sp>
      <p:sp>
        <p:nvSpPr>
          <p:cNvPr id="4" name="Date Placeholder 3"/>
          <p:cNvSpPr>
            <a:spLocks noGrp="1"/>
          </p:cNvSpPr>
          <p:nvPr>
            <p:ph type="dt" sz="half" idx="10"/>
          </p:nvPr>
        </p:nvSpPr>
        <p:spPr/>
        <p:txBody>
          <a:bodyPr/>
          <a:lstStyle/>
          <a:p>
            <a:fld id="{ADABCD44-FBA9-4678-9582-9CF3AF898C13}" type="datetime1">
              <a:rPr lang="en-US" smtClean="0"/>
              <a:t>2/22/2023</a:t>
            </a:fld>
            <a:endParaRPr lang="en-US" dirty="0"/>
          </a:p>
        </p:txBody>
      </p:sp>
      <p:sp>
        <p:nvSpPr>
          <p:cNvPr id="5" name="Footer Placeholder 4"/>
          <p:cNvSpPr>
            <a:spLocks noGrp="1"/>
          </p:cNvSpPr>
          <p:nvPr>
            <p:ph type="ftr" sz="quarter" idx="11"/>
          </p:nvPr>
        </p:nvSpPr>
        <p:spPr>
          <a:xfrm>
            <a:off x="2514600" y="6324600"/>
            <a:ext cx="4876800" cy="365125"/>
          </a:xfrm>
        </p:spPr>
        <p:txBody>
          <a:bodyPr/>
          <a:lstStyle/>
          <a:p>
            <a:r>
              <a:rPr lang="fr-FR" smtClean="0"/>
              <a:t>Unit 1           </a:t>
            </a:r>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Old</a:t>
            </a:r>
            <a:r>
              <a:rPr kumimoji="0" lang="en-US" sz="3200" b="1" i="0" u="none" strike="noStrike" kern="1200" cap="none" spc="0" normalizeH="0" noProof="0" dirty="0">
                <a:ln>
                  <a:noFill/>
                </a:ln>
                <a:solidFill>
                  <a:schemeClr val="dk1"/>
                </a:solidFill>
                <a:effectLst/>
                <a:uLnTx/>
                <a:uFillTx/>
                <a:latin typeface="+mn-lt"/>
                <a:ea typeface="+mn-ea"/>
                <a:cs typeface="+mn-cs"/>
              </a:rPr>
              <a:t> Question Papers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301D419-BE07-45D8-9F8F-9CFD6F43D54A}" type="datetime1">
              <a:rPr lang="en-US" smtClean="0"/>
              <a:t>2/22/2023</a:t>
            </a:fld>
            <a:endParaRPr lang="en-US" dirty="0"/>
          </a:p>
        </p:txBody>
      </p:sp>
      <p:sp>
        <p:nvSpPr>
          <p:cNvPr id="5" name="Footer Placeholder 4"/>
          <p:cNvSpPr>
            <a:spLocks noGrp="1"/>
          </p:cNvSpPr>
          <p:nvPr>
            <p:ph type="ftr" sz="quarter" idx="11"/>
          </p:nvPr>
        </p:nvSpPr>
        <p:spPr>
          <a:xfrm>
            <a:off x="2514600" y="6356350"/>
            <a:ext cx="5181600" cy="365125"/>
          </a:xfrm>
        </p:spPr>
        <p:txBody>
          <a:bodyPr/>
          <a:lstStyle/>
          <a:p>
            <a:r>
              <a:rPr lang="fr-FR" smtClean="0"/>
              <a:t>Unit 1           </a:t>
            </a:r>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Summary</a:t>
            </a:r>
          </a:p>
        </p:txBody>
      </p:sp>
      <p:sp>
        <p:nvSpPr>
          <p:cNvPr id="9" name="TextBox 8"/>
          <p:cNvSpPr txBox="1"/>
          <p:nvPr/>
        </p:nvSpPr>
        <p:spPr>
          <a:xfrm>
            <a:off x="500034" y="838200"/>
            <a:ext cx="8429684" cy="1261884"/>
          </a:xfrm>
          <a:prstGeom prst="rect">
            <a:avLst/>
          </a:prstGeom>
          <a:noFill/>
        </p:spPr>
        <p:txBody>
          <a:bodyPr wrap="square" rtlCol="0">
            <a:spAutoFit/>
          </a:bodyPr>
          <a:lstStyle/>
          <a:p>
            <a:pPr algn="just"/>
            <a:endParaRPr lang="en-US" altLang="en-US" sz="2200" dirty="0"/>
          </a:p>
          <a:p>
            <a:pPr>
              <a:buFont typeface="Arial" pitchFamily="34" charset="0"/>
              <a:buChar char="•"/>
            </a:pPr>
            <a:endParaRPr lang="en-US" altLang="en-US" dirty="0"/>
          </a:p>
          <a:p>
            <a:endParaRPr lang="en-US" altLang="en-US" dirty="0"/>
          </a:p>
          <a:p>
            <a:endParaRPr lang="en-US" dirty="0"/>
          </a:p>
        </p:txBody>
      </p:sp>
      <p:sp>
        <p:nvSpPr>
          <p:cNvPr id="6" name="Rectangle 5"/>
          <p:cNvSpPr/>
          <p:nvPr/>
        </p:nvSpPr>
        <p:spPr>
          <a:xfrm>
            <a:off x="500034" y="1000108"/>
            <a:ext cx="8643966" cy="4524315"/>
          </a:xfrm>
          <a:prstGeom prst="rect">
            <a:avLst/>
          </a:prstGeom>
        </p:spPr>
        <p:txBody>
          <a:bodyPr wrap="square">
            <a:spAutoFit/>
          </a:bodyPr>
          <a:lstStyle/>
          <a:p>
            <a:pPr>
              <a:buFont typeface="Arial" pitchFamily="34" charset="0"/>
              <a:buChar char="•"/>
            </a:pPr>
            <a:r>
              <a:rPr lang="en-US" sz="2400" b="1" dirty="0"/>
              <a:t>Technical Communication: </a:t>
            </a:r>
            <a:r>
              <a:rPr lang="en-US" sz="2400" dirty="0"/>
              <a:t>To convey the facts, figures, ideas and all types of scientific and technical information is technical communication</a:t>
            </a:r>
          </a:p>
          <a:p>
            <a:pPr>
              <a:buFont typeface="Arial" pitchFamily="34" charset="0"/>
              <a:buChar char="•"/>
            </a:pPr>
            <a:endParaRPr lang="en-IN" sz="2400" dirty="0"/>
          </a:p>
          <a:p>
            <a:pPr>
              <a:buFont typeface="Arial" pitchFamily="34" charset="0"/>
              <a:buChar char="•"/>
            </a:pPr>
            <a:r>
              <a:rPr lang="en-US" sz="2400" b="1" dirty="0"/>
              <a:t>Features:</a:t>
            </a:r>
            <a:r>
              <a:rPr lang="en-US" sz="2400" dirty="0"/>
              <a:t> Completeness, clarity, consideration, courtesy, concreteness, conciseness and correctness</a:t>
            </a:r>
          </a:p>
          <a:p>
            <a:pPr>
              <a:buFont typeface="Arial" pitchFamily="34" charset="0"/>
              <a:buChar char="•"/>
            </a:pPr>
            <a:endParaRPr lang="en-US" sz="2400" dirty="0"/>
          </a:p>
          <a:p>
            <a:pPr>
              <a:buFont typeface="Arial" pitchFamily="34" charset="0"/>
              <a:buChar char="•"/>
            </a:pPr>
            <a:r>
              <a:rPr lang="en-US" sz="2400" b="1" dirty="0"/>
              <a:t>Distinction between General and Technical communication:</a:t>
            </a:r>
            <a:endParaRPr lang="en-US" sz="2400" dirty="0"/>
          </a:p>
          <a:p>
            <a:r>
              <a:rPr lang="en-US" sz="2400" dirty="0"/>
              <a:t>Technical communication should be brief, precise and to the point. It should not be rambling (confused) and verbose. (talkative). General communication should be personal ,subjective, poetic, figurative and is done for all</a:t>
            </a:r>
          </a:p>
        </p:txBody>
      </p:sp>
      <p:sp>
        <p:nvSpPr>
          <p:cNvPr id="8" name="Slide Number Placeholder 7"/>
          <p:cNvSpPr>
            <a:spLocks noGrp="1"/>
          </p:cNvSpPr>
          <p:nvPr>
            <p:ph type="sldNum" sz="quarter" idx="12"/>
          </p:nvPr>
        </p:nvSpPr>
        <p:spPr/>
        <p:txBody>
          <a:bodyPr/>
          <a:lstStyle/>
          <a:p>
            <a:fld id="{B6F15528-21DE-4FAA-801E-634DDDAF4B2B}" type="slidenum">
              <a:rPr lang="en-US" smtClean="0"/>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8229600" cy="5638800"/>
          </a:xfrm>
        </p:spPr>
        <p:txBody>
          <a:bodyPr>
            <a:normAutofit/>
          </a:bodyPr>
          <a:lstStyle/>
          <a:p>
            <a:pPr lvl="1">
              <a:buFont typeface="Arial" pitchFamily="34" charset="0"/>
              <a:buChar char="•"/>
            </a:pPr>
            <a:endParaRPr lang="en-US" sz="2400" dirty="0"/>
          </a:p>
          <a:p>
            <a:pPr lvl="1">
              <a:buFont typeface="Arial" pitchFamily="34" charset="0"/>
              <a:buChar char="•"/>
            </a:pPr>
            <a:r>
              <a:rPr lang="en-US" sz="2400" dirty="0"/>
              <a:t>Highlight the difference between general and technical communication.</a:t>
            </a:r>
          </a:p>
          <a:p>
            <a:pPr lvl="1">
              <a:buFont typeface="Arial" pitchFamily="34" charset="0"/>
              <a:buChar char="•"/>
            </a:pPr>
            <a:r>
              <a:rPr lang="en-US" sz="2400" dirty="0"/>
              <a:t>How can technical communication help you achieve your desired goal.</a:t>
            </a:r>
          </a:p>
          <a:p>
            <a:pPr lvl="1">
              <a:buFont typeface="Arial" pitchFamily="34" charset="0"/>
              <a:buChar char="•"/>
            </a:pPr>
            <a:r>
              <a:rPr lang="en-US" sz="2400" dirty="0"/>
              <a:t> How does 7Cs of effective communication help you succeed in workplace.	</a:t>
            </a:r>
            <a:r>
              <a:rPr lang="en-US" sz="2000" b="1" dirty="0"/>
              <a:t>		</a:t>
            </a:r>
            <a:endParaRPr lang="en-US" sz="2400" dirty="0"/>
          </a:p>
        </p:txBody>
      </p:sp>
      <p:sp>
        <p:nvSpPr>
          <p:cNvPr id="4" name="Date Placeholder 3"/>
          <p:cNvSpPr>
            <a:spLocks noGrp="1"/>
          </p:cNvSpPr>
          <p:nvPr>
            <p:ph type="dt" sz="half" idx="10"/>
          </p:nvPr>
        </p:nvSpPr>
        <p:spPr/>
        <p:txBody>
          <a:bodyPr/>
          <a:lstStyle/>
          <a:p>
            <a:fld id="{49D9CAE3-A526-457A-B4EB-2EC09C57913E}" type="datetime1">
              <a:rPr lang="en-US" smtClean="0"/>
              <a:t>2/22/2023</a:t>
            </a:fld>
            <a:endParaRPr lang="en-US" dirty="0"/>
          </a:p>
        </p:txBody>
      </p:sp>
      <p:sp>
        <p:nvSpPr>
          <p:cNvPr id="5" name="Footer Placeholder 4"/>
          <p:cNvSpPr>
            <a:spLocks noGrp="1"/>
          </p:cNvSpPr>
          <p:nvPr>
            <p:ph type="ftr" sz="quarter" idx="11"/>
          </p:nvPr>
        </p:nvSpPr>
        <p:spPr>
          <a:xfrm>
            <a:off x="2209800" y="6356350"/>
            <a:ext cx="5562600" cy="365125"/>
          </a:xfrm>
        </p:spPr>
        <p:txBody>
          <a:bodyPr/>
          <a:lstStyle/>
          <a:p>
            <a:r>
              <a:rPr lang="fr-FR" smtClean="0"/>
              <a:t>Unit 1           </a:t>
            </a:r>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Expected Questions for University Exam </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23B825-B4EA-47C5-93AA-62EABDDD6EDC}" type="datetime1">
              <a:rPr lang="en-US" smtClean="0"/>
              <a:t>2/22/2023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fr-FR" smtClean="0"/>
              <a:t>Unit 1           </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Topic Objective</a:t>
            </a:r>
          </a:p>
        </p:txBody>
      </p:sp>
      <p:sp>
        <p:nvSpPr>
          <p:cNvPr id="10" name="Content Placeholder 9"/>
          <p:cNvSpPr>
            <a:spLocks noGrp="1"/>
          </p:cNvSpPr>
          <p:nvPr>
            <p:ph idx="1"/>
          </p:nvPr>
        </p:nvSpPr>
        <p:spPr>
          <a:xfrm>
            <a:off x="457200" y="838200"/>
            <a:ext cx="8153400" cy="5287963"/>
          </a:xfrm>
        </p:spPr>
        <p:txBody>
          <a:bodyPr>
            <a:normAutofit/>
          </a:bodyPr>
          <a:lstStyle/>
          <a:p>
            <a:pPr algn="just"/>
            <a:endParaRPr lang="en-IN" dirty="0"/>
          </a:p>
          <a:p>
            <a:pPr algn="just"/>
            <a:r>
              <a:rPr lang="en-IN" dirty="0"/>
              <a:t>Students learn the basic principles of technical communication and apply them in the professional field.</a:t>
            </a:r>
          </a:p>
          <a:p>
            <a:pPr algn="just"/>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229600" cy="5334000"/>
          </a:xfrm>
        </p:spPr>
        <p:txBody>
          <a:bodyPr>
            <a:normAutofit/>
          </a:bodyPr>
          <a:lstStyle/>
          <a:p>
            <a:pPr>
              <a:buNone/>
            </a:pPr>
            <a:endParaRPr lang="en-US" sz="1900" b="1" dirty="0"/>
          </a:p>
          <a:p>
            <a:pPr lvl="0">
              <a:buNone/>
            </a:pPr>
            <a:r>
              <a:rPr lang="en-IN" sz="3600" b="1" dirty="0"/>
              <a:t>                Technical Writing 1</a:t>
            </a:r>
            <a:endParaRPr lang="en-IN" sz="3600" dirty="0"/>
          </a:p>
          <a:p>
            <a:pPr lvl="0"/>
            <a:r>
              <a:rPr lang="en-IN" sz="3600" dirty="0"/>
              <a:t>Characteristics of technical writing; technical vocabulary, etymology</a:t>
            </a:r>
            <a:endParaRPr lang="en-US" sz="3600" dirty="0"/>
          </a:p>
          <a:p>
            <a:pPr lvl="0"/>
            <a:r>
              <a:rPr lang="en-IN" sz="3600" dirty="0"/>
              <a:t>Business letters /emails – types, format, style and language</a:t>
            </a:r>
            <a:endParaRPr lang="en-US" sz="3600" dirty="0"/>
          </a:p>
          <a:p>
            <a:pPr lvl="0"/>
            <a:r>
              <a:rPr lang="en-IN" sz="3600" dirty="0"/>
              <a:t>Notices, agenda and minutes </a:t>
            </a:r>
            <a:endParaRPr lang="en-US" sz="3600" dirty="0"/>
          </a:p>
          <a:p>
            <a:pPr lvl="0"/>
            <a:r>
              <a:rPr lang="en-IN" sz="3600" dirty="0"/>
              <a:t>Job application, CV and resume’</a:t>
            </a:r>
            <a:endParaRPr lang="en-US" sz="3600" dirty="0"/>
          </a:p>
          <a:p>
            <a:endParaRPr lang="en-US" sz="3600" dirty="0"/>
          </a:p>
        </p:txBody>
      </p:sp>
      <p:sp>
        <p:nvSpPr>
          <p:cNvPr id="6" name="Date Placeholder 5"/>
          <p:cNvSpPr>
            <a:spLocks noGrp="1"/>
          </p:cNvSpPr>
          <p:nvPr>
            <p:ph type="dt" sz="half" idx="10"/>
          </p:nvPr>
        </p:nvSpPr>
        <p:spPr/>
        <p:txBody>
          <a:bodyPr/>
          <a:lstStyle/>
          <a:p>
            <a:fld id="{BF276AEB-50C0-4657-B002-31F333F52196}" type="datetime1">
              <a:rPr lang="en-US" smtClean="0"/>
              <a:t>2/22/2023</a:t>
            </a:fld>
            <a:endParaRPr lang="en-US" dirty="0"/>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spcBef>
                <a:spcPct val="0"/>
              </a:spcBef>
              <a:defRPr/>
            </a:pPr>
            <a:r>
              <a:rPr kumimoji="0" lang="en-US" sz="3600" b="1" i="0" u="none" strike="noStrike" kern="1200" cap="none" spc="0" normalizeH="0" baseline="0" noProof="0" dirty="0">
                <a:ln>
                  <a:noFill/>
                </a:ln>
                <a:solidFill>
                  <a:schemeClr val="dk1"/>
                </a:solidFill>
                <a:effectLst/>
                <a:uLnTx/>
                <a:uFillTx/>
                <a:latin typeface="+mn-lt"/>
                <a:ea typeface="+mn-ea"/>
                <a:cs typeface="+mn-cs"/>
              </a:rPr>
              <a:t>	</a:t>
            </a:r>
            <a:r>
              <a:rPr kumimoji="0" lang="en-US" sz="3200" b="1" i="0" u="none" strike="noStrike" kern="1200" cap="none" spc="0" normalizeH="0" baseline="0" noProof="0" dirty="0">
                <a:ln>
                  <a:noFill/>
                </a:ln>
                <a:solidFill>
                  <a:schemeClr val="dk1"/>
                </a:solidFill>
                <a:effectLst/>
                <a:uLnTx/>
                <a:uFillTx/>
                <a:latin typeface="+mn-lt"/>
                <a:ea typeface="+mn-ea"/>
                <a:cs typeface="+mn-cs"/>
              </a:rPr>
              <a:t>	SYLLABUS –</a:t>
            </a:r>
            <a:r>
              <a:rPr kumimoji="0" lang="en-US" sz="3200" b="1" i="0" u="none" strike="noStrike" kern="1200" cap="none" spc="0" normalizeH="0" noProof="0" dirty="0">
                <a:ln>
                  <a:noFill/>
                </a:ln>
                <a:solidFill>
                  <a:schemeClr val="dk1"/>
                </a:solidFill>
                <a:effectLst/>
                <a:uLnTx/>
                <a:uFillTx/>
                <a:latin typeface="+mn-lt"/>
                <a:ea typeface="+mn-ea"/>
                <a:cs typeface="+mn-cs"/>
              </a:rPr>
              <a:t> UNIT 2</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9"/>
          <p:cNvSpPr>
            <a:spLocks noGrp="1"/>
          </p:cNvSpPr>
          <p:nvPr>
            <p:ph type="ftr" sz="quarter" idx="11"/>
          </p:nvPr>
        </p:nvSpPr>
        <p:spPr>
          <a:xfrm>
            <a:off x="1295400" y="6356350"/>
            <a:ext cx="7391400" cy="365125"/>
          </a:xfrm>
        </p:spPr>
        <p:txBody>
          <a:bodyPr/>
          <a:lstStyle/>
          <a:p>
            <a:r>
              <a:rPr lang="fr-FR" smtClean="0"/>
              <a:t>Unit 1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Noida Institute of Engineering and Technology, Greater Noida</a:t>
            </a:r>
          </a:p>
        </p:txBody>
      </p:sp>
      <p:sp>
        <p:nvSpPr>
          <p:cNvPr id="3" name="Subtitle 2"/>
          <p:cNvSpPr>
            <a:spLocks noGrp="1"/>
          </p:cNvSpPr>
          <p:nvPr>
            <p:ph type="subTitle" idx="1"/>
          </p:nvPr>
        </p:nvSpPr>
        <p:spPr>
          <a:xfrm>
            <a:off x="1447800" y="914400"/>
            <a:ext cx="6400800" cy="1752600"/>
          </a:xfrm>
        </p:spPr>
        <p:style>
          <a:lnRef idx="2">
            <a:schemeClr val="accent5"/>
          </a:lnRef>
          <a:fillRef idx="1">
            <a:schemeClr val="lt1"/>
          </a:fillRef>
          <a:effectRef idx="0">
            <a:schemeClr val="accent5"/>
          </a:effectRef>
          <a:fontRef idx="minor">
            <a:schemeClr val="dk1"/>
          </a:fontRef>
        </p:style>
        <p:txBody>
          <a:bodyPr>
            <a:normAutofit/>
          </a:bodyPr>
          <a:lstStyle/>
          <a:p>
            <a:endParaRPr lang="en-IN" b="1" dirty="0">
              <a:solidFill>
                <a:schemeClr val="tx1"/>
              </a:solidFill>
            </a:endParaRPr>
          </a:p>
          <a:p>
            <a:r>
              <a:rPr lang="en-IN" b="1" dirty="0">
                <a:solidFill>
                  <a:schemeClr val="tx1"/>
                </a:solidFill>
              </a:rPr>
              <a:t>Role of Technical Communication</a:t>
            </a:r>
          </a:p>
          <a:p>
            <a:endParaRPr lang="en-IN" dirty="0">
              <a:solidFill>
                <a:schemeClr val="tx1"/>
              </a:solidFill>
            </a:endParaRPr>
          </a:p>
        </p:txBody>
      </p:sp>
      <p:sp>
        <p:nvSpPr>
          <p:cNvPr id="6" name="Subtitle 2"/>
          <p:cNvSpPr txBox="1">
            <a:spLocks/>
          </p:cNvSpPr>
          <p:nvPr/>
        </p:nvSpPr>
        <p:spPr>
          <a:xfrm>
            <a:off x="5143504" y="4071942"/>
            <a:ext cx="3733800" cy="1643074"/>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n-US" sz="2800" dirty="0">
              <a:solidFill>
                <a:schemeClr val="tx1"/>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800" b="1" baseline="0" dirty="0">
                <a:solidFill>
                  <a:schemeClr val="tx1"/>
                </a:solidFill>
              </a:rPr>
              <a:t>Department of English</a:t>
            </a:r>
            <a:endParaRPr kumimoji="0" lang="en-US" sz="2800" b="1" i="0" u="none" strike="noStrike" kern="1200" cap="none" spc="0" normalizeH="0" baseline="0" noProof="0" dirty="0">
              <a:ln>
                <a:noFill/>
              </a:ln>
              <a:solidFill>
                <a:schemeClr val="tx1"/>
              </a:solidFill>
              <a:effectLst/>
              <a:uLnTx/>
              <a:uFillTx/>
              <a:latin typeface="+mn-lt"/>
              <a:ea typeface="+mn-ea"/>
              <a:cs typeface="+mn-cs"/>
            </a:endParaRP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FCC80440-3BDC-47F7-ACF5-660497C593D5}" type="datetime1">
              <a:rPr lang="en-US" smtClean="0"/>
              <a:t>2/22/2023</a:t>
            </a:fld>
            <a:endParaRPr lang="en-US" dirty="0"/>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6477000" y="2590800"/>
            <a:ext cx="1524000" cy="1524000"/>
          </a:xfrm>
          <a:prstGeom prst="rect">
            <a:avLst/>
          </a:prstGeom>
          <a:noFill/>
        </p:spPr>
      </p:pic>
      <p:sp>
        <p:nvSpPr>
          <p:cNvPr id="13" name="Footer Placeholder 12"/>
          <p:cNvSpPr>
            <a:spLocks noGrp="1"/>
          </p:cNvSpPr>
          <p:nvPr>
            <p:ph type="ftr" sz="quarter" idx="11"/>
          </p:nvPr>
        </p:nvSpPr>
        <p:spPr>
          <a:xfrm>
            <a:off x="2286000" y="6248400"/>
            <a:ext cx="5029200" cy="365125"/>
          </a:xfrm>
        </p:spPr>
        <p:txBody>
          <a:bodyPr/>
          <a:lstStyle/>
          <a:p>
            <a:r>
              <a:rPr lang="fr-FR" smtClean="0"/>
              <a:t>Unit 1           </a:t>
            </a:r>
            <a:endParaRPr lang="en-US" dirty="0"/>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92500" lnSpcReduction="20000"/>
          </a:bodyPr>
          <a:lstStyle/>
          <a:p>
            <a:pPr lvl="0" algn="ctr">
              <a:spcBef>
                <a:spcPct val="20000"/>
              </a:spcBef>
              <a:defRPr/>
            </a:pPr>
            <a:r>
              <a:rPr lang="en-US" sz="2800" b="1" dirty="0">
                <a:solidFill>
                  <a:schemeClr val="tx1"/>
                </a:solidFill>
              </a:rPr>
              <a:t>AASL 0401</a:t>
            </a:r>
          </a:p>
          <a:p>
            <a:pPr lvl="0" algn="ctr">
              <a:spcBef>
                <a:spcPct val="20000"/>
              </a:spcBef>
              <a:defRPr/>
            </a:pPr>
            <a:r>
              <a:rPr lang="en-US" sz="2800" b="1" dirty="0">
                <a:solidFill>
                  <a:schemeClr val="tx1"/>
                </a:solidFill>
              </a:rPr>
              <a:t>Technical Communication</a:t>
            </a:r>
          </a:p>
        </p:txBody>
      </p:sp>
      <p:sp>
        <p:nvSpPr>
          <p:cNvPr id="15" name="Subtitle 2"/>
          <p:cNvSpPr txBox="1">
            <a:spLocks/>
          </p:cNvSpPr>
          <p:nvPr/>
        </p:nvSpPr>
        <p:spPr>
          <a:xfrm>
            <a:off x="214282" y="4857760"/>
            <a:ext cx="4191000" cy="1000132"/>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1" i="0" u="none" strike="noStrike" kern="1200" cap="none" spc="0" normalizeH="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noProof="0" dirty="0">
                <a:ln>
                  <a:noFill/>
                </a:ln>
                <a:solidFill>
                  <a:schemeClr val="tx1"/>
                </a:solidFill>
                <a:effectLst/>
                <a:uLnTx/>
                <a:uFillTx/>
                <a:latin typeface="+mn-lt"/>
                <a:ea typeface="+mn-ea"/>
                <a:cs typeface="+mn-cs"/>
              </a:rPr>
              <a:t>B Tech 1</a:t>
            </a:r>
            <a:r>
              <a:rPr kumimoji="0" lang="en-US" sz="2800" b="1" i="0" u="none" strike="noStrike" kern="1200" cap="none" spc="0" normalizeH="0" baseline="30000" noProof="0" dirty="0">
                <a:ln>
                  <a:noFill/>
                </a:ln>
                <a:solidFill>
                  <a:schemeClr val="tx1"/>
                </a:solidFill>
                <a:effectLst/>
                <a:uLnTx/>
                <a:uFillTx/>
                <a:latin typeface="+mn-lt"/>
                <a:ea typeface="+mn-ea"/>
                <a:cs typeface="+mn-cs"/>
              </a:rPr>
              <a:t>st</a:t>
            </a:r>
            <a:r>
              <a:rPr kumimoji="0" lang="en-US" sz="2800" b="1" i="0" u="none" strike="noStrike" kern="1200" cap="none" spc="0" normalizeH="0" noProof="0" dirty="0">
                <a:ln>
                  <a:noFill/>
                </a:ln>
                <a:solidFill>
                  <a:schemeClr val="tx1"/>
                </a:solidFill>
                <a:effectLst/>
                <a:uLnTx/>
                <a:uFillTx/>
                <a:latin typeface="+mn-lt"/>
                <a:ea typeface="+mn-ea"/>
                <a:cs typeface="+mn-cs"/>
              </a:rPr>
              <a:t> Year</a:t>
            </a:r>
            <a:endParaRPr kumimoji="0" lang="en-US" sz="2800" b="1" i="0" u="none" strike="noStrike" kern="1200" cap="none" spc="0" normalizeH="0" baseline="0" noProof="0" dirty="0">
              <a:ln>
                <a:noFill/>
              </a:ln>
              <a:solidFill>
                <a:schemeClr val="tx1"/>
              </a:solidFill>
              <a:effectLst/>
              <a:uLnTx/>
              <a:uFillTx/>
              <a:latin typeface="+mn-lt"/>
              <a:ea typeface="+mn-ea"/>
              <a:cs typeface="+mn-cs"/>
            </a:endParaRPr>
          </a:p>
        </p:txBody>
      </p:sp>
      <p:sp>
        <p:nvSpPr>
          <p:cNvPr id="16" name="Subtitle 2"/>
          <p:cNvSpPr txBox="1">
            <a:spLocks/>
          </p:cNvSpPr>
          <p:nvPr/>
        </p:nvSpPr>
        <p:spPr>
          <a:xfrm>
            <a:off x="152400" y="2971800"/>
            <a:ext cx="33528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lvl="0" algn="ctr">
              <a:spcBef>
                <a:spcPct val="20000"/>
              </a:spcBef>
              <a:defRPr/>
            </a:pPr>
            <a:r>
              <a:rPr kumimoji="0" lang="en-US" sz="2800" b="1" i="0" u="none" strike="noStrike" kern="1200" cap="none" spc="0" normalizeH="0" baseline="0" noProof="0" dirty="0">
                <a:ln>
                  <a:noFill/>
                </a:ln>
                <a:solidFill>
                  <a:schemeClr val="tx1"/>
                </a:solidFill>
                <a:effectLst/>
                <a:uLnTx/>
                <a:uFillTx/>
                <a:latin typeface="+mn-lt"/>
                <a:ea typeface="+mn-ea"/>
                <a:cs typeface="+mn-cs"/>
              </a:rPr>
              <a:t>Unit:</a:t>
            </a:r>
            <a:r>
              <a:rPr kumimoji="0" lang="en-US" sz="2800" b="1" i="0" u="none" strike="noStrike" kern="1200" cap="none" spc="0" normalizeH="0" noProof="0" dirty="0">
                <a:ln>
                  <a:noFill/>
                </a:ln>
                <a:solidFill>
                  <a:schemeClr val="tx1"/>
                </a:solidFill>
                <a:effectLst/>
                <a:uLnTx/>
                <a:uFillTx/>
                <a:latin typeface="+mn-lt"/>
                <a:ea typeface="+mn-ea"/>
                <a:cs typeface="+mn-cs"/>
              </a:rPr>
              <a:t> 1, </a:t>
            </a:r>
            <a:r>
              <a:rPr lang="en-IN" sz="2800" b="1" dirty="0"/>
              <a:t>Topic-2</a:t>
            </a:r>
            <a:endParaRPr kumimoji="0" lang="en-US" sz="2800" b="1" i="0" u="none" strike="noStrike" kern="1200" cap="none" spc="0" normalizeH="0" baseline="0" noProof="0" dirty="0">
              <a:ln>
                <a:noFill/>
              </a:ln>
              <a:solidFill>
                <a:schemeClr val="tx1"/>
              </a:solidFill>
              <a:effectLst/>
              <a:uLnTx/>
              <a:uFillTx/>
              <a:latin typeface="+mn-lt"/>
              <a:ea typeface="+mn-ea"/>
              <a:cs typeface="+mn-cs"/>
            </a:endParaRPr>
          </a:p>
        </p:txBody>
      </p:sp>
      <p:sp>
        <p:nvSpPr>
          <p:cNvPr id="12" name="Slide Number Placeholder 11"/>
          <p:cNvSpPr>
            <a:spLocks noGrp="1"/>
          </p:cNvSpPr>
          <p:nvPr>
            <p:ph type="sldNum" sz="quarter" idx="12"/>
          </p:nvPr>
        </p:nvSpPr>
        <p:spPr/>
        <p:txBody>
          <a:bodyPr/>
          <a:lstStyle/>
          <a:p>
            <a:fld id="{B6F15528-21DE-4FAA-801E-634DDDAF4B2B}" type="slidenum">
              <a:rPr lang="en-US" smtClean="0"/>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A17C54-6609-441F-9F8F-467D84247A12}" type="datetime1">
              <a:rPr lang="en-US" smtClean="0"/>
              <a:t>2/22/2023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fr-FR" smtClean="0"/>
              <a:t>Unit 1           </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Topic Mapping with Course Outcome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dirty="0"/>
          </a:p>
        </p:txBody>
      </p:sp>
      <p:graphicFrame>
        <p:nvGraphicFramePr>
          <p:cNvPr id="8" name="Table 7"/>
          <p:cNvGraphicFramePr>
            <a:graphicFrameLocks noGrp="1"/>
          </p:cNvGraphicFramePr>
          <p:nvPr/>
        </p:nvGraphicFramePr>
        <p:xfrm>
          <a:off x="642910" y="1071546"/>
          <a:ext cx="7786742" cy="4714916"/>
        </p:xfrm>
        <a:graphic>
          <a:graphicData uri="http://schemas.openxmlformats.org/drawingml/2006/table">
            <a:tbl>
              <a:tblPr/>
              <a:tblGrid>
                <a:gridCol w="467425">
                  <a:extLst>
                    <a:ext uri="{9D8B030D-6E8A-4147-A177-3AD203B41FA5}">
                      <a16:colId xmlns:a16="http://schemas.microsoft.com/office/drawing/2014/main" xmlns="" val="20000"/>
                    </a:ext>
                  </a:extLst>
                </a:gridCol>
                <a:gridCol w="486901">
                  <a:extLst>
                    <a:ext uri="{9D8B030D-6E8A-4147-A177-3AD203B41FA5}">
                      <a16:colId xmlns:a16="http://schemas.microsoft.com/office/drawing/2014/main" xmlns="" val="20001"/>
                    </a:ext>
                  </a:extLst>
                </a:gridCol>
                <a:gridCol w="467425">
                  <a:extLst>
                    <a:ext uri="{9D8B030D-6E8A-4147-A177-3AD203B41FA5}">
                      <a16:colId xmlns:a16="http://schemas.microsoft.com/office/drawing/2014/main" xmlns="" val="20002"/>
                    </a:ext>
                  </a:extLst>
                </a:gridCol>
                <a:gridCol w="467425">
                  <a:extLst>
                    <a:ext uri="{9D8B030D-6E8A-4147-A177-3AD203B41FA5}">
                      <a16:colId xmlns:a16="http://schemas.microsoft.com/office/drawing/2014/main" xmlns="" val="20003"/>
                    </a:ext>
                  </a:extLst>
                </a:gridCol>
                <a:gridCol w="467425">
                  <a:extLst>
                    <a:ext uri="{9D8B030D-6E8A-4147-A177-3AD203B41FA5}">
                      <a16:colId xmlns:a16="http://schemas.microsoft.com/office/drawing/2014/main" xmlns="" val="20004"/>
                    </a:ext>
                  </a:extLst>
                </a:gridCol>
                <a:gridCol w="467425">
                  <a:extLst>
                    <a:ext uri="{9D8B030D-6E8A-4147-A177-3AD203B41FA5}">
                      <a16:colId xmlns:a16="http://schemas.microsoft.com/office/drawing/2014/main" xmlns="" val="20005"/>
                    </a:ext>
                  </a:extLst>
                </a:gridCol>
                <a:gridCol w="467425">
                  <a:extLst>
                    <a:ext uri="{9D8B030D-6E8A-4147-A177-3AD203B41FA5}">
                      <a16:colId xmlns:a16="http://schemas.microsoft.com/office/drawing/2014/main" xmlns="" val="20006"/>
                    </a:ext>
                  </a:extLst>
                </a:gridCol>
                <a:gridCol w="467425">
                  <a:extLst>
                    <a:ext uri="{9D8B030D-6E8A-4147-A177-3AD203B41FA5}">
                      <a16:colId xmlns:a16="http://schemas.microsoft.com/office/drawing/2014/main" xmlns="" val="20007"/>
                    </a:ext>
                  </a:extLst>
                </a:gridCol>
                <a:gridCol w="467425">
                  <a:extLst>
                    <a:ext uri="{9D8B030D-6E8A-4147-A177-3AD203B41FA5}">
                      <a16:colId xmlns:a16="http://schemas.microsoft.com/office/drawing/2014/main" xmlns="" val="20008"/>
                    </a:ext>
                  </a:extLst>
                </a:gridCol>
                <a:gridCol w="467425">
                  <a:extLst>
                    <a:ext uri="{9D8B030D-6E8A-4147-A177-3AD203B41FA5}">
                      <a16:colId xmlns:a16="http://schemas.microsoft.com/office/drawing/2014/main" xmlns="" val="20009"/>
                    </a:ext>
                  </a:extLst>
                </a:gridCol>
                <a:gridCol w="467425">
                  <a:extLst>
                    <a:ext uri="{9D8B030D-6E8A-4147-A177-3AD203B41FA5}">
                      <a16:colId xmlns:a16="http://schemas.microsoft.com/office/drawing/2014/main" xmlns="" val="20010"/>
                    </a:ext>
                  </a:extLst>
                </a:gridCol>
                <a:gridCol w="467425">
                  <a:extLst>
                    <a:ext uri="{9D8B030D-6E8A-4147-A177-3AD203B41FA5}">
                      <a16:colId xmlns:a16="http://schemas.microsoft.com/office/drawing/2014/main" xmlns="" val="20011"/>
                    </a:ext>
                  </a:extLst>
                </a:gridCol>
                <a:gridCol w="2158166">
                  <a:extLst>
                    <a:ext uri="{9D8B030D-6E8A-4147-A177-3AD203B41FA5}">
                      <a16:colId xmlns:a16="http://schemas.microsoft.com/office/drawing/2014/main" xmlns="" val="20012"/>
                    </a:ext>
                  </a:extLst>
                </a:gridCol>
              </a:tblGrid>
              <a:tr h="236656">
                <a:tc gridSpan="13">
                  <a:txBody>
                    <a:bodyPr/>
                    <a:lstStyle/>
                    <a:p>
                      <a:pPr algn="ctr" fontAlgn="ctr"/>
                      <a:r>
                        <a:rPr lang="en-US" sz="900" b="1" i="0" u="none" strike="noStrike">
                          <a:solidFill>
                            <a:srgbClr val="000000"/>
                          </a:solidFill>
                          <a:latin typeface="Calibri"/>
                        </a:rPr>
                        <a:t>CO-PO Matrices 2021-2022</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236656">
                <a:tc gridSpan="13">
                  <a:txBody>
                    <a:bodyPr/>
                    <a:lstStyle/>
                    <a:p>
                      <a:pPr algn="ctr" fontAlgn="ctr"/>
                      <a:r>
                        <a:rPr lang="en-US" sz="900" b="1" i="0" u="none" strike="noStrike">
                          <a:solidFill>
                            <a:srgbClr val="000000"/>
                          </a:solidFill>
                          <a:latin typeface="Calibri"/>
                        </a:rPr>
                        <a:t>B.Tech. II  Year </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236656">
                <a:tc gridSpan="13">
                  <a:txBody>
                    <a:bodyPr/>
                    <a:lstStyle/>
                    <a:p>
                      <a:pPr algn="l" fontAlgn="ctr"/>
                      <a:r>
                        <a:rPr lang="en-US" sz="900" b="1" i="0" u="none" strike="noStrike">
                          <a:solidFill>
                            <a:srgbClr val="000000"/>
                          </a:solidFill>
                          <a:latin typeface="Calibri"/>
                        </a:rPr>
                        <a:t>Course Name: Technical Communication</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2"/>
                  </a:ext>
                </a:extLst>
              </a:tr>
              <a:tr h="236656">
                <a:tc>
                  <a:txBody>
                    <a:bodyPr/>
                    <a:lstStyle/>
                    <a:p>
                      <a:pPr algn="ctr" fontAlgn="ctr"/>
                      <a:r>
                        <a:rPr lang="en-US" sz="900" b="1" i="0" u="none" strike="noStrike">
                          <a:solidFill>
                            <a:srgbClr val="000000"/>
                          </a:solidFill>
                          <a:latin typeface="Calibri"/>
                        </a:rPr>
                        <a:t>CO</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Calibri"/>
                        </a:rPr>
                        <a:t>PO-1</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Calibri"/>
                        </a:rPr>
                        <a:t>PO-2</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Calibri"/>
                        </a:rPr>
                        <a:t>PO-3</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Calibri"/>
                        </a:rPr>
                        <a:t>PO-4</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Calibri"/>
                        </a:rPr>
                        <a:t>PO-5</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Calibri"/>
                        </a:rPr>
                        <a:t>PO-6</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Calibri"/>
                        </a:rPr>
                        <a:t>PO-7</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Calibri"/>
                        </a:rPr>
                        <a:t>PO-8</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Calibri"/>
                        </a:rPr>
                        <a:t>PO-9</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Calibri"/>
                        </a:rPr>
                        <a:t>PO-10</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Calibri"/>
                        </a:rPr>
                        <a:t>PO-11</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Calibri"/>
                        </a:rPr>
                        <a:t>PO-12</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36656">
                <a:tc>
                  <a:txBody>
                    <a:bodyPr/>
                    <a:lstStyle/>
                    <a:p>
                      <a:pPr algn="ctr" fontAlgn="ctr"/>
                      <a:r>
                        <a:rPr lang="en-US" sz="900" b="0" i="0" u="none" strike="noStrike">
                          <a:solidFill>
                            <a:srgbClr val="000000"/>
                          </a:solidFill>
                          <a:latin typeface="Calibri"/>
                        </a:rPr>
                        <a:t>CO1</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2</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2</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2</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2</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1</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1</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1</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2</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3</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2</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2</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236656">
                <a:tc>
                  <a:txBody>
                    <a:bodyPr/>
                    <a:lstStyle/>
                    <a:p>
                      <a:pPr algn="ctr" fontAlgn="ctr"/>
                      <a:r>
                        <a:rPr lang="en-US" sz="900" b="0" i="0" u="none" strike="noStrike">
                          <a:solidFill>
                            <a:srgbClr val="000000"/>
                          </a:solidFill>
                          <a:latin typeface="Calibri"/>
                        </a:rPr>
                        <a:t>CO2</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1</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1</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1</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1</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1</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2</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3</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1</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2</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236656">
                <a:tc>
                  <a:txBody>
                    <a:bodyPr/>
                    <a:lstStyle/>
                    <a:p>
                      <a:pPr algn="ctr" fontAlgn="ctr"/>
                      <a:r>
                        <a:rPr lang="en-US" sz="900" b="0" i="0" u="none" strike="noStrike">
                          <a:solidFill>
                            <a:srgbClr val="000000"/>
                          </a:solidFill>
                          <a:latin typeface="Calibri"/>
                        </a:rPr>
                        <a:t>CO3</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2</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1</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1</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1</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1</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0</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2</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3</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2</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2</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236656">
                <a:tc>
                  <a:txBody>
                    <a:bodyPr/>
                    <a:lstStyle/>
                    <a:p>
                      <a:pPr algn="ctr" fontAlgn="ctr"/>
                      <a:r>
                        <a:rPr lang="en-US" sz="900" b="0" i="0" u="none" strike="noStrike">
                          <a:solidFill>
                            <a:srgbClr val="000000"/>
                          </a:solidFill>
                          <a:latin typeface="Calibri"/>
                        </a:rPr>
                        <a:t>CO4</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1</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2</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3</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3</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1</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3</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236656">
                <a:tc>
                  <a:txBody>
                    <a:bodyPr/>
                    <a:lstStyle/>
                    <a:p>
                      <a:pPr algn="ctr" fontAlgn="ctr"/>
                      <a:r>
                        <a:rPr lang="en-US" sz="900" b="0" i="0" u="none" strike="noStrike">
                          <a:solidFill>
                            <a:srgbClr val="000000"/>
                          </a:solidFill>
                          <a:latin typeface="Calibri"/>
                        </a:rPr>
                        <a:t>CO5</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3</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1</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 </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1</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1</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3</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3</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3</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1</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latin typeface="Calibri"/>
                        </a:rPr>
                        <a:t>3</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236656">
                <a:tc>
                  <a:txBody>
                    <a:bodyPr/>
                    <a:lstStyle/>
                    <a:p>
                      <a:pPr algn="ctr" fontAlgn="ctr"/>
                      <a:r>
                        <a:rPr lang="en-US" sz="900" b="1" i="0" u="none" strike="noStrike">
                          <a:solidFill>
                            <a:srgbClr val="000000"/>
                          </a:solidFill>
                          <a:latin typeface="Calibri"/>
                        </a:rPr>
                        <a:t>Mean</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Calibri"/>
                        </a:rPr>
                        <a:t>1.8</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Calibri"/>
                        </a:rPr>
                        <a:t>1.25</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Calibri"/>
                        </a:rPr>
                        <a:t>1.5</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Calibri"/>
                        </a:rPr>
                        <a:t>1.4</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Calibri"/>
                        </a:rPr>
                        <a:t>0</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Calibri"/>
                        </a:rPr>
                        <a:t>1</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Calibri"/>
                        </a:rPr>
                        <a:t>1</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Calibri"/>
                        </a:rPr>
                        <a:t>1.25</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Calibri"/>
                        </a:rPr>
                        <a:t>2.4</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Calibri"/>
                        </a:rPr>
                        <a:t>3</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Calibri"/>
                        </a:rPr>
                        <a:t>1.4</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latin typeface="Calibri"/>
                        </a:rPr>
                        <a:t>2.4</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236656">
                <a:tc gridSpan="13">
                  <a:txBody>
                    <a:bodyPr/>
                    <a:lstStyle/>
                    <a:p>
                      <a:pPr algn="ctr" fontAlgn="ctr"/>
                      <a:r>
                        <a:rPr lang="en-US" sz="900" b="1" i="0" u="none" strike="noStrike">
                          <a:solidFill>
                            <a:srgbClr val="000000"/>
                          </a:solidFill>
                          <a:latin typeface="Calibri"/>
                        </a:rPr>
                        <a:t>Course Outcomes 2021-2022</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10"/>
                  </a:ext>
                </a:extLst>
              </a:tr>
              <a:tr h="236656">
                <a:tc gridSpan="13">
                  <a:txBody>
                    <a:bodyPr/>
                    <a:lstStyle/>
                    <a:p>
                      <a:pPr algn="ctr" fontAlgn="ctr"/>
                      <a:r>
                        <a:rPr lang="en-US" sz="900" b="1" i="0" u="none" strike="noStrike">
                          <a:solidFill>
                            <a:srgbClr val="000000"/>
                          </a:solidFill>
                          <a:latin typeface="Calibri"/>
                        </a:rPr>
                        <a:t>B.Tech. II Year </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11"/>
                  </a:ext>
                </a:extLst>
              </a:tr>
              <a:tr h="236656">
                <a:tc gridSpan="13">
                  <a:txBody>
                    <a:bodyPr/>
                    <a:lstStyle/>
                    <a:p>
                      <a:pPr algn="l" fontAlgn="ctr"/>
                      <a:r>
                        <a:rPr lang="en-US" sz="900" b="1" i="0" u="none" strike="noStrike">
                          <a:solidFill>
                            <a:srgbClr val="000000"/>
                          </a:solidFill>
                          <a:latin typeface="Calibri"/>
                        </a:rPr>
                        <a:t>Course Name: Technical Communication</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12"/>
                  </a:ext>
                </a:extLst>
              </a:tr>
              <a:tr h="236656">
                <a:tc gridSpan="13">
                  <a:txBody>
                    <a:bodyPr/>
                    <a:lstStyle/>
                    <a:p>
                      <a:pPr algn="l" fontAlgn="ctr"/>
                      <a:r>
                        <a:rPr lang="en-US" sz="900" b="1" i="0" u="none" strike="noStrike">
                          <a:solidFill>
                            <a:srgbClr val="000000"/>
                          </a:solidFill>
                          <a:latin typeface="Calibri"/>
                        </a:rPr>
                        <a:t>The students will be able to:</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13"/>
                  </a:ext>
                </a:extLst>
              </a:tr>
              <a:tr h="455108">
                <a:tc>
                  <a:txBody>
                    <a:bodyPr/>
                    <a:lstStyle/>
                    <a:p>
                      <a:pPr algn="l" fontAlgn="ctr"/>
                      <a:r>
                        <a:rPr lang="en-US" sz="900" b="0" i="0" u="none" strike="noStrike">
                          <a:solidFill>
                            <a:srgbClr val="000000"/>
                          </a:solidFill>
                          <a:latin typeface="Calibri"/>
                        </a:rPr>
                        <a:t>CO1</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2">
                  <a:txBody>
                    <a:bodyPr/>
                    <a:lstStyle/>
                    <a:p>
                      <a:pPr algn="l" fontAlgn="ctr"/>
                      <a:r>
                        <a:rPr lang="en-US" sz="900" b="0" i="0" u="none" strike="noStrike">
                          <a:solidFill>
                            <a:srgbClr val="000000"/>
                          </a:solidFill>
                          <a:latin typeface="Calibri"/>
                        </a:rPr>
                        <a:t>Comprehend the fundamental principles of technical communication with special reference to reading. </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14"/>
                  </a:ext>
                </a:extLst>
              </a:tr>
              <a:tr h="236656">
                <a:tc>
                  <a:txBody>
                    <a:bodyPr/>
                    <a:lstStyle/>
                    <a:p>
                      <a:pPr algn="l" fontAlgn="ctr"/>
                      <a:r>
                        <a:rPr lang="en-US" sz="900" b="0" i="0" u="none" strike="noStrike">
                          <a:solidFill>
                            <a:srgbClr val="000000"/>
                          </a:solidFill>
                          <a:latin typeface="Calibri"/>
                        </a:rPr>
                        <a:t>CO2</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2">
                  <a:txBody>
                    <a:bodyPr/>
                    <a:lstStyle/>
                    <a:p>
                      <a:pPr algn="l" fontAlgn="ctr"/>
                      <a:r>
                        <a:rPr lang="en-US" sz="900" b="0" i="0" u="none" strike="noStrike">
                          <a:solidFill>
                            <a:srgbClr val="000000"/>
                          </a:solidFill>
                          <a:latin typeface="Calibri"/>
                        </a:rPr>
                        <a:t> Write various kinds of professional correspondence. </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15"/>
                  </a:ext>
                </a:extLst>
              </a:tr>
              <a:tr h="236656">
                <a:tc>
                  <a:txBody>
                    <a:bodyPr/>
                    <a:lstStyle/>
                    <a:p>
                      <a:pPr algn="l" fontAlgn="ctr"/>
                      <a:r>
                        <a:rPr lang="en-US" sz="900" b="0" i="0" u="none" strike="noStrike">
                          <a:solidFill>
                            <a:srgbClr val="000000"/>
                          </a:solidFill>
                          <a:latin typeface="Calibri"/>
                        </a:rPr>
                        <a:t>CO3</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2">
                  <a:txBody>
                    <a:bodyPr/>
                    <a:lstStyle/>
                    <a:p>
                      <a:pPr algn="l" fontAlgn="ctr"/>
                      <a:r>
                        <a:rPr lang="en-US" sz="900" b="0" i="0" u="none" strike="noStrike">
                          <a:solidFill>
                            <a:srgbClr val="000000"/>
                          </a:solidFill>
                          <a:latin typeface="Calibri"/>
                        </a:rPr>
                        <a:t>Recognise and produce different kinds of technical documents.</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16"/>
                  </a:ext>
                </a:extLst>
              </a:tr>
              <a:tr h="236656">
                <a:tc>
                  <a:txBody>
                    <a:bodyPr/>
                    <a:lstStyle/>
                    <a:p>
                      <a:pPr algn="l" fontAlgn="ctr"/>
                      <a:r>
                        <a:rPr lang="en-US" sz="900" b="0" i="0" u="none" strike="noStrike">
                          <a:solidFill>
                            <a:srgbClr val="000000"/>
                          </a:solidFill>
                          <a:latin typeface="Calibri"/>
                        </a:rPr>
                        <a:t>CO4</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2">
                  <a:txBody>
                    <a:bodyPr/>
                    <a:lstStyle/>
                    <a:p>
                      <a:pPr algn="l" fontAlgn="ctr"/>
                      <a:r>
                        <a:rPr lang="en-US" sz="900" b="0" i="0" u="none" strike="noStrike">
                          <a:solidFill>
                            <a:srgbClr val="000000"/>
                          </a:solidFill>
                          <a:latin typeface="Calibri"/>
                        </a:rPr>
                        <a:t>Apply effective speaking skills to communicate at the workplace.</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17"/>
                  </a:ext>
                </a:extLst>
              </a:tr>
              <a:tr h="236656">
                <a:tc>
                  <a:txBody>
                    <a:bodyPr/>
                    <a:lstStyle/>
                    <a:p>
                      <a:pPr algn="l" fontAlgn="ctr"/>
                      <a:r>
                        <a:rPr lang="en-US" sz="900" b="0" i="0" u="none" strike="noStrike">
                          <a:solidFill>
                            <a:srgbClr val="000000"/>
                          </a:solidFill>
                          <a:latin typeface="Calibri"/>
                        </a:rPr>
                        <a:t>CO5</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2">
                  <a:txBody>
                    <a:bodyPr/>
                    <a:lstStyle/>
                    <a:p>
                      <a:pPr algn="l" fontAlgn="ctr"/>
                      <a:r>
                        <a:rPr lang="en-US" sz="900" b="0" i="0" u="none" strike="noStrike" dirty="0">
                          <a:solidFill>
                            <a:srgbClr val="000000"/>
                          </a:solidFill>
                          <a:latin typeface="Calibri"/>
                        </a:rPr>
                        <a:t>Demonstrate their understanding of various ethical concerns in written communication.</a:t>
                      </a:r>
                    </a:p>
                  </a:txBody>
                  <a:tcPr marL="5843" marR="5843" marT="58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18"/>
                  </a:ext>
                </a:extLst>
              </a:tr>
            </a:tbl>
          </a:graphicData>
        </a:graphic>
      </p:graphicFrame>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buNone/>
            </a:pPr>
            <a:r>
              <a:rPr lang="en-IN" sz="2800" b="1" dirty="0"/>
              <a:t>Prerequisites</a:t>
            </a:r>
          </a:p>
          <a:p>
            <a:pPr algn="just"/>
            <a:r>
              <a:rPr lang="en-IN" sz="2400" dirty="0"/>
              <a:t>Basic knowledge of English</a:t>
            </a:r>
          </a:p>
          <a:p>
            <a:pPr algn="just"/>
            <a:r>
              <a:rPr lang="en-IN" sz="2400" dirty="0"/>
              <a:t>Knowledge of parts of speech</a:t>
            </a:r>
          </a:p>
          <a:p>
            <a:pPr algn="just"/>
            <a:r>
              <a:rPr lang="en-IN" sz="2400" dirty="0"/>
              <a:t>Basic reading and writing skills in English</a:t>
            </a:r>
          </a:p>
          <a:p>
            <a:pPr algn="just"/>
            <a:endParaRPr lang="en-IN" sz="2400" dirty="0"/>
          </a:p>
          <a:p>
            <a:pPr algn="just">
              <a:buNone/>
            </a:pPr>
            <a:r>
              <a:rPr lang="en-IN" sz="2400" b="1" dirty="0"/>
              <a:t>Recap</a:t>
            </a:r>
          </a:p>
          <a:p>
            <a:pPr algn="just">
              <a:buNone/>
            </a:pPr>
            <a:r>
              <a:rPr lang="en-IN" sz="2400" dirty="0"/>
              <a:t>Basic knowledge of Technical Communicati</a:t>
            </a:r>
            <a:r>
              <a:rPr lang="en-IN" sz="2800" dirty="0"/>
              <a:t>on</a:t>
            </a:r>
          </a:p>
        </p:txBody>
      </p:sp>
      <p:sp>
        <p:nvSpPr>
          <p:cNvPr id="4" name="Date Placeholder 3"/>
          <p:cNvSpPr>
            <a:spLocks noGrp="1"/>
          </p:cNvSpPr>
          <p:nvPr>
            <p:ph type="dt" sz="half" idx="10"/>
          </p:nvPr>
        </p:nvSpPr>
        <p:spPr/>
        <p:txBody>
          <a:bodyPr/>
          <a:lstStyle/>
          <a:p>
            <a:fld id="{E1C19899-8A9D-4D93-8F53-D7C3B44FC20E}" type="datetime1">
              <a:rPr lang="en-US" smtClean="0"/>
              <a:t>2/22/2023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fr-FR" smtClean="0"/>
              <a:t>Unit 1           </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Prerequisites and Recap</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fontAlgn="base">
              <a:buNone/>
            </a:pPr>
            <a:r>
              <a:rPr lang="en-US" sz="2800" dirty="0"/>
              <a:t> </a:t>
            </a:r>
            <a:r>
              <a:rPr lang="en-US" sz="2400" b="1" dirty="0"/>
              <a:t>Flow of Communication </a:t>
            </a:r>
            <a:r>
              <a:rPr lang="en-US" sz="2400" dirty="0"/>
              <a:t>can be of two types:</a:t>
            </a:r>
          </a:p>
          <a:p>
            <a:pPr marL="514350" indent="-514350" fontAlgn="base">
              <a:buFont typeface="+mj-lt"/>
              <a:buAutoNum type="arabicPeriod"/>
            </a:pPr>
            <a:r>
              <a:rPr lang="en-US" sz="2400" b="1" dirty="0"/>
              <a:t>Internal</a:t>
            </a:r>
            <a:endParaRPr lang="en-US" sz="2400" dirty="0"/>
          </a:p>
          <a:p>
            <a:pPr marL="514350" indent="-514350" fontAlgn="base">
              <a:buFont typeface="+mj-lt"/>
              <a:buAutoNum type="arabicPeriod"/>
            </a:pPr>
            <a:r>
              <a:rPr lang="en-US" sz="2400" b="1" dirty="0"/>
              <a:t>External</a:t>
            </a:r>
          </a:p>
          <a:p>
            <a:pPr marL="514350" indent="-514350" fontAlgn="base">
              <a:buNone/>
            </a:pPr>
            <a:endParaRPr lang="en-US" sz="2400" b="1" dirty="0"/>
          </a:p>
          <a:p>
            <a:pPr marL="514350" indent="-514350" fontAlgn="base">
              <a:buNone/>
            </a:pPr>
            <a:r>
              <a:rPr lang="en-US" sz="2400" b="1" dirty="0"/>
              <a:t>Internal- </a:t>
            </a:r>
            <a:r>
              <a:rPr lang="en-US" sz="2400" dirty="0"/>
              <a:t>Understanding the forms of communication within an organization</a:t>
            </a:r>
          </a:p>
          <a:p>
            <a:pPr marL="514350" indent="-514350" fontAlgn="base">
              <a:buNone/>
            </a:pPr>
            <a:endParaRPr lang="en-US" sz="2400" dirty="0"/>
          </a:p>
          <a:p>
            <a:pPr marL="514350" indent="-514350" fontAlgn="base">
              <a:buNone/>
            </a:pPr>
            <a:r>
              <a:rPr lang="en-US" sz="2400" dirty="0"/>
              <a:t>Internal flow of communication in an organization comprises the following:</a:t>
            </a:r>
            <a:br>
              <a:rPr lang="en-US" sz="2400" dirty="0"/>
            </a:br>
            <a:endParaRPr lang="en-IN" sz="2400" dirty="0"/>
          </a:p>
        </p:txBody>
      </p:sp>
      <p:sp>
        <p:nvSpPr>
          <p:cNvPr id="4" name="Date Placeholder 3"/>
          <p:cNvSpPr>
            <a:spLocks noGrp="1"/>
          </p:cNvSpPr>
          <p:nvPr>
            <p:ph type="dt" sz="half" idx="10"/>
          </p:nvPr>
        </p:nvSpPr>
        <p:spPr/>
        <p:txBody>
          <a:bodyPr/>
          <a:lstStyle/>
          <a:p>
            <a:fld id="{0D1CC066-A8C4-493B-A2C9-5CD1503B16A9}" type="datetime1">
              <a:rPr lang="en-US" smtClean="0"/>
              <a:t>2/22/2023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fr-FR" smtClean="0"/>
              <a:t>Unit 1           </a:t>
            </a:r>
            <a:endParaRPr lang="en-US" dirty="0"/>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noProof="0" dirty="0">
                <a:ln>
                  <a:noFill/>
                </a:ln>
                <a:solidFill>
                  <a:schemeClr val="dk1"/>
                </a:solidFill>
                <a:effectLst/>
                <a:uLnTx/>
                <a:uFillTx/>
                <a:latin typeface="+mn-lt"/>
                <a:ea typeface="+mn-ea"/>
                <a:cs typeface="+mn-cs"/>
              </a:rPr>
              <a:t>Dimensions of Technical Communication</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43520"/>
          </a:xfrm>
        </p:spPr>
        <p:txBody>
          <a:bodyPr>
            <a:normAutofit/>
          </a:bodyPr>
          <a:lstStyle/>
          <a:p>
            <a:pPr fontAlgn="base">
              <a:buNone/>
            </a:pPr>
            <a:r>
              <a:rPr lang="en-US" sz="2400" b="1" dirty="0"/>
              <a:t>Downward Communication</a:t>
            </a:r>
          </a:p>
          <a:p>
            <a:pPr fontAlgn="base"/>
            <a:r>
              <a:rPr lang="en-US" sz="2400" dirty="0"/>
              <a:t>Communication which flows from the top level to a lower level in an organization is known as downward communication. This flow of communication is used by the managers to convey work-related information to the employees at lower levels</a:t>
            </a:r>
          </a:p>
          <a:p>
            <a:pPr fontAlgn="base">
              <a:buNone/>
            </a:pPr>
            <a:r>
              <a:rPr lang="en-US" sz="2400" b="1" dirty="0"/>
              <a:t>Upward Communication</a:t>
            </a:r>
          </a:p>
          <a:p>
            <a:pPr fontAlgn="base"/>
            <a:r>
              <a:rPr lang="en-US" sz="2400" dirty="0"/>
              <a:t>Flow of Communication which flows to a higher level in a company is known as upward communication. It gives feedback on how well the company is working. The subordinates use upward communication to express their performances and problems to their superiors</a:t>
            </a:r>
          </a:p>
          <a:p>
            <a:pPr fontAlgn="base"/>
            <a:endParaRPr lang="en-US" sz="2800" dirty="0"/>
          </a:p>
          <a:p>
            <a:pPr fontAlgn="base">
              <a:buNone/>
            </a:pPr>
            <a:endParaRPr lang="en-US" sz="2800" b="1" dirty="0"/>
          </a:p>
        </p:txBody>
      </p:sp>
      <p:sp>
        <p:nvSpPr>
          <p:cNvPr id="4" name="Date Placeholder 3"/>
          <p:cNvSpPr>
            <a:spLocks noGrp="1"/>
          </p:cNvSpPr>
          <p:nvPr>
            <p:ph type="dt" sz="half" idx="10"/>
          </p:nvPr>
        </p:nvSpPr>
        <p:spPr/>
        <p:txBody>
          <a:bodyPr/>
          <a:lstStyle/>
          <a:p>
            <a:fld id="{D318A433-95C8-4202-BE88-81334E10CA9E}" type="datetime1">
              <a:rPr lang="en-US" smtClean="0"/>
              <a:t>2/22/2023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fr-FR" smtClean="0"/>
              <a:t>Unit 1           </a:t>
            </a:r>
            <a:endParaRPr lang="en-US" dirty="0"/>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noProof="0" dirty="0">
                <a:ln>
                  <a:noFill/>
                </a:ln>
                <a:solidFill>
                  <a:schemeClr val="dk1"/>
                </a:solidFill>
                <a:effectLst/>
                <a:uLnTx/>
                <a:uFillTx/>
                <a:latin typeface="+mn-lt"/>
                <a:ea typeface="+mn-ea"/>
                <a:cs typeface="+mn-cs"/>
              </a:rPr>
              <a:t>Dimensions of Technical Communication</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43520"/>
          </a:xfrm>
        </p:spPr>
        <p:txBody>
          <a:bodyPr>
            <a:normAutofit/>
          </a:bodyPr>
          <a:lstStyle/>
          <a:p>
            <a:pPr fontAlgn="base">
              <a:buNone/>
            </a:pPr>
            <a:r>
              <a:rPr lang="en-US" sz="2400" b="1" dirty="0"/>
              <a:t>Horizontal Communication</a:t>
            </a:r>
          </a:p>
          <a:p>
            <a:pPr fontAlgn="base"/>
            <a:r>
              <a:rPr lang="en-US" sz="2400" dirty="0"/>
              <a:t>The communication which occurs at same levels of hierarchy is known as horizontal communication, that is, communication between managers, between peers at same levels or between any horizontally equivalent organizational members</a:t>
            </a:r>
          </a:p>
          <a:p>
            <a:pPr fontAlgn="base">
              <a:buNone/>
            </a:pPr>
            <a:endParaRPr lang="en-US" sz="2400" b="1" dirty="0"/>
          </a:p>
          <a:p>
            <a:pPr fontAlgn="base">
              <a:buNone/>
            </a:pPr>
            <a:r>
              <a:rPr lang="en-US" sz="2400" b="1" dirty="0"/>
              <a:t>Diagonal Communication</a:t>
            </a:r>
          </a:p>
          <a:p>
            <a:pPr fontAlgn="base"/>
            <a:r>
              <a:rPr lang="en-US" sz="2400" dirty="0"/>
              <a:t>The diagonal flow of communication is concerned with communication between managers and employees</a:t>
            </a:r>
            <a:r>
              <a:rPr lang="en-US" sz="2800" dirty="0"/>
              <a:t> </a:t>
            </a:r>
            <a:r>
              <a:rPr lang="en-US" sz="2400" dirty="0"/>
              <a:t>based at diverse functional divisions</a:t>
            </a:r>
          </a:p>
        </p:txBody>
      </p:sp>
      <p:sp>
        <p:nvSpPr>
          <p:cNvPr id="4" name="Date Placeholder 3"/>
          <p:cNvSpPr>
            <a:spLocks noGrp="1"/>
          </p:cNvSpPr>
          <p:nvPr>
            <p:ph type="dt" sz="half" idx="10"/>
          </p:nvPr>
        </p:nvSpPr>
        <p:spPr/>
        <p:txBody>
          <a:bodyPr/>
          <a:lstStyle/>
          <a:p>
            <a:fld id="{57670E23-2106-419D-85AD-33326F439330}" type="datetime1">
              <a:rPr lang="en-US" smtClean="0"/>
              <a:t>2/22/2023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fr-FR" smtClean="0"/>
              <a:t>Unit 1           </a:t>
            </a:r>
            <a:endParaRPr lang="en-US" dirty="0"/>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noProof="0" dirty="0">
                <a:ln>
                  <a:noFill/>
                </a:ln>
                <a:solidFill>
                  <a:schemeClr val="dk1"/>
                </a:solidFill>
                <a:effectLst/>
                <a:uLnTx/>
                <a:uFillTx/>
                <a:latin typeface="+mn-lt"/>
                <a:ea typeface="+mn-ea"/>
                <a:cs typeface="+mn-cs"/>
              </a:rPr>
              <a:t>Dimensions of Technical Communication</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43520"/>
          </a:xfrm>
        </p:spPr>
        <p:txBody>
          <a:bodyPr>
            <a:normAutofit fontScale="85000" lnSpcReduction="10000"/>
          </a:bodyPr>
          <a:lstStyle/>
          <a:p>
            <a:pPr fontAlgn="base">
              <a:buNone/>
            </a:pPr>
            <a:r>
              <a:rPr lang="en-US" sz="2800" b="1" dirty="0"/>
              <a:t>External</a:t>
            </a:r>
          </a:p>
          <a:p>
            <a:pPr fontAlgn="base"/>
            <a:r>
              <a:rPr lang="en-US" sz="2800" dirty="0"/>
              <a:t>The external flow of communication takes place between a manager and external groups such as suppliers, vendors, banks, financial institutes, etc. for various reasons:</a:t>
            </a:r>
          </a:p>
          <a:p>
            <a:pPr fontAlgn="base"/>
            <a:endParaRPr lang="en-US" sz="2800" dirty="0"/>
          </a:p>
          <a:p>
            <a:pPr fontAlgn="base"/>
            <a:r>
              <a:rPr lang="en-US" sz="2800" dirty="0"/>
              <a:t>Press releases, conferences</a:t>
            </a:r>
          </a:p>
          <a:p>
            <a:pPr fontAlgn="base"/>
            <a:r>
              <a:rPr lang="en-US" sz="2800" dirty="0"/>
              <a:t>Speeches</a:t>
            </a:r>
          </a:p>
          <a:p>
            <a:pPr fontAlgn="base"/>
            <a:r>
              <a:rPr lang="en-US" sz="2800" dirty="0"/>
              <a:t>Advertising, marketing</a:t>
            </a:r>
          </a:p>
          <a:p>
            <a:pPr fontAlgn="base"/>
            <a:r>
              <a:rPr lang="en-US" sz="2800" dirty="0"/>
              <a:t>Letters, email</a:t>
            </a:r>
          </a:p>
          <a:p>
            <a:pPr fontAlgn="base"/>
            <a:r>
              <a:rPr lang="en-US" sz="2800" dirty="0"/>
              <a:t>Meetings with the community, stakeholders</a:t>
            </a:r>
          </a:p>
          <a:p>
            <a:pPr fontAlgn="base"/>
            <a:r>
              <a:rPr lang="en-US" sz="2800" dirty="0"/>
              <a:t>Blogs</a:t>
            </a:r>
          </a:p>
          <a:p>
            <a:pPr>
              <a:buNone/>
            </a:pPr>
            <a:r>
              <a:rPr lang="en-US" sz="2800" dirty="0"/>
              <a:t/>
            </a:r>
            <a:br>
              <a:rPr lang="en-US" sz="2800" dirty="0"/>
            </a:br>
            <a:endParaRPr lang="en-US" sz="2800" dirty="0"/>
          </a:p>
          <a:p>
            <a:pPr fontAlgn="base">
              <a:buNone/>
            </a:pPr>
            <a:endParaRPr lang="en-US" sz="2800" dirty="0"/>
          </a:p>
        </p:txBody>
      </p:sp>
      <p:sp>
        <p:nvSpPr>
          <p:cNvPr id="4" name="Date Placeholder 3"/>
          <p:cNvSpPr>
            <a:spLocks noGrp="1"/>
          </p:cNvSpPr>
          <p:nvPr>
            <p:ph type="dt" sz="half" idx="10"/>
          </p:nvPr>
        </p:nvSpPr>
        <p:spPr/>
        <p:txBody>
          <a:bodyPr/>
          <a:lstStyle/>
          <a:p>
            <a:fld id="{72013A98-4886-47AB-AC70-EEBFADB80A12}" type="datetime1">
              <a:rPr lang="en-US" smtClean="0"/>
              <a:t>2/22/2023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fr-FR" smtClean="0"/>
              <a:t>Unit 1           </a:t>
            </a:r>
            <a:endParaRPr lang="en-US" dirty="0"/>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noProof="0" dirty="0">
                <a:ln>
                  <a:noFill/>
                </a:ln>
                <a:solidFill>
                  <a:schemeClr val="dk1"/>
                </a:solidFill>
                <a:effectLst/>
                <a:uLnTx/>
                <a:uFillTx/>
                <a:latin typeface="+mn-lt"/>
                <a:ea typeface="+mn-ea"/>
                <a:cs typeface="+mn-cs"/>
              </a:rPr>
              <a:t> Dimensions of Technical Communication</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BA900AE-1D29-4126-ADD0-C12821B5DC31}" type="datetime1">
              <a:rPr lang="en-US" smtClean="0"/>
              <a:t>2/22/2023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fr-FR" smtClean="0"/>
              <a:t>Unit 1           </a:t>
            </a:r>
            <a:endParaRPr lang="en-US" dirty="0"/>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noProof="0" dirty="0">
                <a:ln>
                  <a:noFill/>
                </a:ln>
                <a:solidFill>
                  <a:schemeClr val="dk1"/>
                </a:solidFill>
                <a:effectLst/>
                <a:uLnTx/>
                <a:uFillTx/>
                <a:latin typeface="+mn-lt"/>
                <a:ea typeface="+mn-ea"/>
                <a:cs typeface="+mn-cs"/>
              </a:rPr>
              <a:t> Dimensions of Technical Communication</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dirty="0"/>
          </a:p>
        </p:txBody>
      </p:sp>
      <p:pic>
        <p:nvPicPr>
          <p:cNvPr id="1026" name="Picture 2" descr="C:\Users\lenovo\Desktop\organizational-communication-key-distinctions-20-638.jpg"/>
          <p:cNvPicPr>
            <a:picLocks noGrp="1" noChangeAspect="1" noChangeArrowheads="1"/>
          </p:cNvPicPr>
          <p:nvPr>
            <p:ph idx="1"/>
          </p:nvPr>
        </p:nvPicPr>
        <p:blipFill>
          <a:blip r:embed="rId2"/>
          <a:srcRect/>
          <a:stretch>
            <a:fillRect/>
          </a:stretch>
        </p:blipFill>
        <p:spPr bwMode="auto">
          <a:xfrm>
            <a:off x="714348" y="1071546"/>
            <a:ext cx="8143932" cy="5286412"/>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10" y="1142984"/>
            <a:ext cx="8229600" cy="4525963"/>
          </a:xfrm>
        </p:spPr>
        <p:txBody>
          <a:bodyPr>
            <a:normAutofit/>
          </a:bodyPr>
          <a:lstStyle/>
          <a:p>
            <a:pPr algn="just"/>
            <a:endParaRPr lang="en-US" sz="2800" dirty="0"/>
          </a:p>
          <a:p>
            <a:pPr algn="just"/>
            <a:r>
              <a:rPr lang="en-US" sz="2400" dirty="0"/>
              <a:t>The purpose of technical communication is to make information clear and understandable in order to make business more productive and consumer goods more convenient. Effective technical communication will help employers understand and complete job tasks more successfully</a:t>
            </a:r>
          </a:p>
        </p:txBody>
      </p:sp>
      <p:sp>
        <p:nvSpPr>
          <p:cNvPr id="4" name="Date Placeholder 3"/>
          <p:cNvSpPr>
            <a:spLocks noGrp="1"/>
          </p:cNvSpPr>
          <p:nvPr>
            <p:ph type="dt" sz="half" idx="10"/>
          </p:nvPr>
        </p:nvSpPr>
        <p:spPr/>
        <p:txBody>
          <a:bodyPr/>
          <a:lstStyle/>
          <a:p>
            <a:fld id="{F9FC6184-3BEA-4891-B338-90F055C89D7F}" type="datetime1">
              <a:rPr lang="en-US" smtClean="0"/>
              <a:t>2/22/2023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fr-FR" smtClean="0"/>
              <a:t>Unit 1           </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IN" sz="3200" b="1" i="0" u="none" strike="noStrike" kern="1200" cap="none" spc="0" normalizeH="0" baseline="0" noProof="0" dirty="0">
                <a:ln>
                  <a:noFill/>
                </a:ln>
                <a:solidFill>
                  <a:schemeClr val="dk1"/>
                </a:solidFill>
                <a:effectLst/>
                <a:uLnTx/>
                <a:uFillTx/>
                <a:latin typeface="+mn-lt"/>
                <a:ea typeface="+mn-ea"/>
                <a:cs typeface="+mn-cs"/>
              </a:rPr>
              <a:t>Role of Technical</a:t>
            </a:r>
            <a:r>
              <a:rPr kumimoji="0" lang="en-IN" sz="3200" b="1" i="0" u="none" strike="noStrike" kern="1200" cap="none" spc="0" normalizeH="0" noProof="0" dirty="0">
                <a:ln>
                  <a:noFill/>
                </a:ln>
                <a:solidFill>
                  <a:schemeClr val="dk1"/>
                </a:solidFill>
                <a:effectLst/>
                <a:uLnTx/>
                <a:uFillTx/>
                <a:latin typeface="+mn-lt"/>
                <a:ea typeface="+mn-ea"/>
                <a:cs typeface="+mn-cs"/>
              </a:rPr>
              <a:t> Communication</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IN" sz="2400" dirty="0"/>
              <a:t>Technical communication serves three purposes:</a:t>
            </a:r>
          </a:p>
          <a:p>
            <a:pPr>
              <a:buNone/>
            </a:pPr>
            <a:endParaRPr lang="en-IN" sz="2400" dirty="0"/>
          </a:p>
          <a:p>
            <a:r>
              <a:rPr lang="en-IN" sz="2400" dirty="0"/>
              <a:t>To inform: anticipate and answer your readers questions</a:t>
            </a:r>
          </a:p>
          <a:p>
            <a:endParaRPr lang="en-IN" sz="2400" dirty="0"/>
          </a:p>
          <a:p>
            <a:r>
              <a:rPr lang="en-IN" sz="2400" dirty="0"/>
              <a:t>To instruct: enable your readers to perform certain tasks</a:t>
            </a:r>
          </a:p>
          <a:p>
            <a:endParaRPr lang="en-IN" sz="2400" dirty="0"/>
          </a:p>
          <a:p>
            <a:r>
              <a:rPr lang="en-IN" sz="2400" dirty="0"/>
              <a:t>To persuade: motivate your readers</a:t>
            </a:r>
            <a:endParaRPr lang="en-US" sz="2400" dirty="0"/>
          </a:p>
        </p:txBody>
      </p:sp>
      <p:sp>
        <p:nvSpPr>
          <p:cNvPr id="4" name="Date Placeholder 3"/>
          <p:cNvSpPr>
            <a:spLocks noGrp="1"/>
          </p:cNvSpPr>
          <p:nvPr>
            <p:ph type="dt" sz="half" idx="10"/>
          </p:nvPr>
        </p:nvSpPr>
        <p:spPr/>
        <p:txBody>
          <a:bodyPr/>
          <a:lstStyle/>
          <a:p>
            <a:fld id="{42F8E626-5D09-4D45-B9D6-1860EF62FAB5}" type="datetime1">
              <a:rPr lang="en-US" smtClean="0"/>
              <a:t>2/22/2023</a:t>
            </a:fld>
            <a:endParaRPr lang="en-US" dirty="0"/>
          </a:p>
        </p:txBody>
      </p:sp>
      <p:sp>
        <p:nvSpPr>
          <p:cNvPr id="5" name="Footer Placeholder 4"/>
          <p:cNvSpPr>
            <a:spLocks noGrp="1"/>
          </p:cNvSpPr>
          <p:nvPr>
            <p:ph type="ftr" sz="quarter" idx="11"/>
          </p:nvPr>
        </p:nvSpPr>
        <p:spPr/>
        <p:txBody>
          <a:bodyPr/>
          <a:lstStyle/>
          <a:p>
            <a:r>
              <a:rPr lang="fr-FR" smtClean="0"/>
              <a:t>Unit 1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dirty="0"/>
          </a:p>
        </p:txBody>
      </p:sp>
      <p:sp>
        <p:nvSpPr>
          <p:cNvPr id="7" name="Title 1"/>
          <p:cNvSpPr txBox="1">
            <a:spLocks noGrp="1"/>
          </p:cNvSpPr>
          <p:nvPr>
            <p:ph type="title"/>
          </p:nvPr>
        </p:nvSpPr>
        <p:spPr>
          <a:xfrm>
            <a:off x="1357290" y="0"/>
            <a:ext cx="778671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IN" sz="3200" b="1" i="0" u="none" strike="noStrike" kern="1200" cap="none" spc="0" normalizeH="0" baseline="0" noProof="0" dirty="0">
                <a:ln>
                  <a:noFill/>
                </a:ln>
                <a:solidFill>
                  <a:schemeClr val="dk1"/>
                </a:solidFill>
                <a:effectLst/>
                <a:uLnTx/>
                <a:uFillTx/>
                <a:latin typeface="+mn-lt"/>
                <a:ea typeface="+mn-ea"/>
                <a:cs typeface="+mn-cs"/>
              </a:rPr>
              <a:t>Role of Technical</a:t>
            </a:r>
            <a:r>
              <a:rPr kumimoji="0" lang="en-IN" sz="3200" b="1" i="0" u="none" strike="noStrike" kern="1200" cap="none" spc="0" normalizeH="0" noProof="0" dirty="0">
                <a:ln>
                  <a:noFill/>
                </a:ln>
                <a:solidFill>
                  <a:schemeClr val="dk1"/>
                </a:solidFill>
                <a:effectLst/>
                <a:uLnTx/>
                <a:uFillTx/>
                <a:latin typeface="+mn-lt"/>
                <a:ea typeface="+mn-ea"/>
                <a:cs typeface="+mn-cs"/>
              </a:rPr>
              <a:t> Communication</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229600" cy="5334000"/>
          </a:xfrm>
        </p:spPr>
        <p:txBody>
          <a:bodyPr>
            <a:normAutofit/>
          </a:bodyPr>
          <a:lstStyle/>
          <a:p>
            <a:pPr>
              <a:buNone/>
            </a:pPr>
            <a:endParaRPr lang="en-US" sz="1900" b="1" dirty="0"/>
          </a:p>
          <a:p>
            <a:pPr lvl="0">
              <a:buNone/>
            </a:pPr>
            <a:r>
              <a:rPr lang="en-IN" sz="3600" b="1" dirty="0"/>
              <a:t>                Technical Writing 2</a:t>
            </a:r>
            <a:endParaRPr lang="en-IN" sz="3600" dirty="0"/>
          </a:p>
          <a:p>
            <a:pPr lvl="0"/>
            <a:r>
              <a:rPr lang="en-IN" sz="3600" dirty="0"/>
              <a:t>Technical reports – types &amp; formats</a:t>
            </a:r>
            <a:endParaRPr lang="en-US" sz="3600" dirty="0"/>
          </a:p>
          <a:p>
            <a:pPr lvl="0"/>
            <a:r>
              <a:rPr lang="en-IN" sz="3600" dirty="0"/>
              <a:t>Structure of a report</a:t>
            </a:r>
            <a:endParaRPr lang="en-US" sz="3600" dirty="0"/>
          </a:p>
          <a:p>
            <a:pPr lvl="0"/>
            <a:r>
              <a:rPr lang="en-IN" sz="3600" dirty="0"/>
              <a:t>Technical Proposal - structure and types</a:t>
            </a:r>
            <a:endParaRPr lang="en-US" sz="3600" dirty="0"/>
          </a:p>
          <a:p>
            <a:pPr lvl="0"/>
            <a:r>
              <a:rPr lang="en-IN" sz="3600" dirty="0"/>
              <a:t>Technical/Scientific paper writing</a:t>
            </a:r>
            <a:endParaRPr lang="en-US" sz="3600" dirty="0"/>
          </a:p>
          <a:p>
            <a:endParaRPr lang="en-US" sz="3600" dirty="0"/>
          </a:p>
        </p:txBody>
      </p:sp>
      <p:sp>
        <p:nvSpPr>
          <p:cNvPr id="6" name="Date Placeholder 5"/>
          <p:cNvSpPr>
            <a:spLocks noGrp="1"/>
          </p:cNvSpPr>
          <p:nvPr>
            <p:ph type="dt" sz="half" idx="10"/>
          </p:nvPr>
        </p:nvSpPr>
        <p:spPr/>
        <p:txBody>
          <a:bodyPr/>
          <a:lstStyle/>
          <a:p>
            <a:fld id="{B4E8A434-372E-4BF5-8473-E654261A5F59}" type="datetime1">
              <a:rPr lang="en-US" smtClean="0"/>
              <a:t>2/22/2023</a:t>
            </a:fld>
            <a:endParaRPr lang="en-US" dirty="0"/>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spcBef>
                <a:spcPct val="0"/>
              </a:spcBef>
              <a:defRPr/>
            </a:pPr>
            <a:r>
              <a:rPr kumimoji="0" lang="en-US" sz="3600" b="1" i="0" u="none" strike="noStrike" kern="1200" cap="none" spc="0" normalizeH="0" baseline="0" noProof="0" dirty="0">
                <a:ln>
                  <a:noFill/>
                </a:ln>
                <a:solidFill>
                  <a:schemeClr val="dk1"/>
                </a:solidFill>
                <a:effectLst/>
                <a:uLnTx/>
                <a:uFillTx/>
                <a:latin typeface="+mn-lt"/>
                <a:ea typeface="+mn-ea"/>
                <a:cs typeface="+mn-cs"/>
              </a:rPr>
              <a:t>	</a:t>
            </a:r>
            <a:r>
              <a:rPr kumimoji="0" lang="en-US" sz="3200" b="1" i="0" u="none" strike="noStrike" kern="1200" cap="none" spc="0" normalizeH="0" baseline="0" noProof="0" dirty="0">
                <a:ln>
                  <a:noFill/>
                </a:ln>
                <a:solidFill>
                  <a:schemeClr val="dk1"/>
                </a:solidFill>
                <a:effectLst/>
                <a:uLnTx/>
                <a:uFillTx/>
                <a:latin typeface="+mn-lt"/>
                <a:ea typeface="+mn-ea"/>
                <a:cs typeface="+mn-cs"/>
              </a:rPr>
              <a:t>	SYLLABUS –</a:t>
            </a:r>
            <a:r>
              <a:rPr kumimoji="0" lang="en-US" sz="3200" b="1" i="0" u="none" strike="noStrike" kern="1200" cap="none" spc="0" normalizeH="0" noProof="0" dirty="0">
                <a:ln>
                  <a:noFill/>
                </a:ln>
                <a:solidFill>
                  <a:schemeClr val="dk1"/>
                </a:solidFill>
                <a:effectLst/>
                <a:uLnTx/>
                <a:uFillTx/>
                <a:latin typeface="+mn-lt"/>
                <a:ea typeface="+mn-ea"/>
                <a:cs typeface="+mn-cs"/>
              </a:rPr>
              <a:t> UNIT 3</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9"/>
          <p:cNvSpPr>
            <a:spLocks noGrp="1"/>
          </p:cNvSpPr>
          <p:nvPr>
            <p:ph type="ftr" sz="quarter" idx="11"/>
          </p:nvPr>
        </p:nvSpPr>
        <p:spPr>
          <a:xfrm>
            <a:off x="1295400" y="6356350"/>
            <a:ext cx="7391400" cy="365125"/>
          </a:xfrm>
        </p:spPr>
        <p:txBody>
          <a:bodyPr/>
          <a:lstStyle/>
          <a:p>
            <a:r>
              <a:rPr lang="fr-FR" smtClean="0"/>
              <a:t>Unit 1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fontScale="55000" lnSpcReduction="20000"/>
          </a:bodyPr>
          <a:lstStyle/>
          <a:p>
            <a:pPr>
              <a:buNone/>
            </a:pPr>
            <a:r>
              <a:rPr lang="en-US" sz="4500" dirty="0"/>
              <a:t>    </a:t>
            </a:r>
            <a:r>
              <a:rPr lang="en-US" sz="4400" dirty="0"/>
              <a:t>To demonstrate just how important communication is at work, we’ve listed some of the benefits it can have on your professional life.</a:t>
            </a:r>
          </a:p>
          <a:p>
            <a:pPr marL="514350" indent="-514350">
              <a:buFont typeface="+mj-lt"/>
              <a:buAutoNum type="arabicPeriod"/>
            </a:pPr>
            <a:r>
              <a:rPr lang="en-US" sz="4400" dirty="0"/>
              <a:t> It improves team building</a:t>
            </a:r>
          </a:p>
          <a:p>
            <a:pPr marL="514350" indent="-514350">
              <a:buFont typeface="+mj-lt"/>
              <a:buAutoNum type="arabicPeriod"/>
            </a:pPr>
            <a:r>
              <a:rPr lang="en-US" sz="4400" dirty="0"/>
              <a:t>It boosts growth</a:t>
            </a:r>
          </a:p>
          <a:p>
            <a:pPr marL="514350" indent="-514350">
              <a:buFont typeface="+mj-lt"/>
              <a:buAutoNum type="arabicPeriod"/>
            </a:pPr>
            <a:r>
              <a:rPr lang="en-US" sz="4400" dirty="0"/>
              <a:t>It increases innovation</a:t>
            </a:r>
          </a:p>
          <a:p>
            <a:pPr marL="514350" indent="-514350">
              <a:buFont typeface="+mj-lt"/>
              <a:buAutoNum type="arabicPeriod"/>
            </a:pPr>
            <a:r>
              <a:rPr lang="en-US" sz="4400" dirty="0"/>
              <a:t>It improves productivity</a:t>
            </a:r>
          </a:p>
          <a:p>
            <a:pPr marL="514350" indent="-514350">
              <a:buFont typeface="+mj-lt"/>
              <a:buAutoNum type="arabicPeriod"/>
            </a:pPr>
            <a:r>
              <a:rPr lang="en-US" sz="4400" dirty="0"/>
              <a:t> It increases efficiency</a:t>
            </a:r>
          </a:p>
          <a:p>
            <a:pPr marL="514350" indent="-514350">
              <a:buFont typeface="+mj-lt"/>
              <a:buAutoNum type="arabicPeriod"/>
            </a:pPr>
            <a:r>
              <a:rPr lang="en-US" sz="4400" dirty="0"/>
              <a:t> It reduces mitigation &amp; conflict</a:t>
            </a:r>
          </a:p>
          <a:p>
            <a:pPr marL="514350" indent="-514350">
              <a:buFont typeface="+mj-lt"/>
              <a:buAutoNum type="arabicPeriod"/>
            </a:pPr>
            <a:r>
              <a:rPr lang="en-US" sz="4400" dirty="0"/>
              <a:t>It increases employee engagement</a:t>
            </a:r>
          </a:p>
          <a:p>
            <a:pPr marL="514350" indent="-514350">
              <a:buFont typeface="+mj-lt"/>
              <a:buAutoNum type="arabicPeriod"/>
            </a:pPr>
            <a:r>
              <a:rPr lang="en-US" sz="4400" dirty="0"/>
              <a:t>It resolves problems</a:t>
            </a:r>
          </a:p>
          <a:p>
            <a:pPr marL="514350" indent="-514350">
              <a:buFont typeface="+mj-lt"/>
              <a:buAutoNum type="arabicPeriod"/>
            </a:pPr>
            <a:r>
              <a:rPr lang="en-US" sz="4400" dirty="0"/>
              <a:t>It enhances skills</a:t>
            </a:r>
          </a:p>
          <a:p>
            <a:pPr>
              <a:buNone/>
            </a:pPr>
            <a:r>
              <a:rPr lang="en-US" sz="2800" dirty="0"/>
              <a:t/>
            </a:r>
            <a:br>
              <a:rPr lang="en-US" sz="2800" dirty="0"/>
            </a:br>
            <a:endParaRPr lang="en-US" sz="2800" dirty="0"/>
          </a:p>
        </p:txBody>
      </p:sp>
      <p:sp>
        <p:nvSpPr>
          <p:cNvPr id="4" name="Date Placeholder 3"/>
          <p:cNvSpPr>
            <a:spLocks noGrp="1"/>
          </p:cNvSpPr>
          <p:nvPr>
            <p:ph type="dt" sz="half" idx="10"/>
          </p:nvPr>
        </p:nvSpPr>
        <p:spPr/>
        <p:txBody>
          <a:bodyPr/>
          <a:lstStyle/>
          <a:p>
            <a:fld id="{B06B66C1-CBA6-430F-94EF-368A5D3F0F3D}" type="datetime1">
              <a:rPr lang="en-US" smtClean="0"/>
              <a:t>2/22/2023</a:t>
            </a:fld>
            <a:endParaRPr lang="en-US" dirty="0"/>
          </a:p>
        </p:txBody>
      </p:sp>
      <p:sp>
        <p:nvSpPr>
          <p:cNvPr id="5" name="Footer Placeholder 4"/>
          <p:cNvSpPr>
            <a:spLocks noGrp="1"/>
          </p:cNvSpPr>
          <p:nvPr>
            <p:ph type="ftr" sz="quarter" idx="11"/>
          </p:nvPr>
        </p:nvSpPr>
        <p:spPr/>
        <p:txBody>
          <a:bodyPr/>
          <a:lstStyle/>
          <a:p>
            <a:r>
              <a:rPr lang="fr-FR" smtClean="0"/>
              <a:t>Unit 1           </a:t>
            </a:r>
            <a:endParaRPr lang="en-US" dirty="0"/>
          </a:p>
        </p:txBody>
      </p:sp>
      <p:sp>
        <p:nvSpPr>
          <p:cNvPr id="7" name="Title 1"/>
          <p:cNvSpPr txBox="1">
            <a:spLocks noGrp="1"/>
          </p:cNvSpPr>
          <p:nvPr>
            <p:ph type="title"/>
          </p:nvPr>
        </p:nvSpPr>
        <p:spPr>
          <a:xfrm>
            <a:off x="1357290" y="0"/>
            <a:ext cx="7786710" cy="90009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kumimoji="0" lang="en-IN" sz="3200" b="1" i="0" u="none" strike="noStrike" kern="1200" cap="none" spc="0" normalizeH="0" baseline="0" noProof="0" dirty="0">
                <a:ln>
                  <a:noFill/>
                </a:ln>
                <a:solidFill>
                  <a:schemeClr val="dk1"/>
                </a:solidFill>
                <a:effectLst/>
                <a:uLnTx/>
                <a:uFillTx/>
                <a:latin typeface="+mn-lt"/>
                <a:ea typeface="+mn-ea"/>
                <a:cs typeface="+mn-cs"/>
              </a:rPr>
              <a:t>Importance of Technical communication at the work</a:t>
            </a:r>
            <a:r>
              <a:rPr lang="en-IN" sz="3200" b="1" baseline="0" dirty="0"/>
              <a:t>place</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endParaRPr lang="en-US" sz="2000" dirty="0">
              <a:hlinkClick r:id="rId3"/>
            </a:endParaRPr>
          </a:p>
          <a:p>
            <a:endParaRPr lang="en-US" sz="2000" dirty="0">
              <a:hlinkClick r:id="rId3"/>
            </a:endParaRPr>
          </a:p>
          <a:p>
            <a:r>
              <a:rPr lang="en-US" sz="2000" dirty="0">
                <a:hlinkClick r:id="rId4"/>
              </a:rPr>
              <a:t>Organizational Communication – YouTube</a:t>
            </a:r>
            <a:endParaRPr lang="en-US" sz="2000" dirty="0"/>
          </a:p>
          <a:p>
            <a:r>
              <a:rPr lang="en-US" sz="2000" dirty="0">
                <a:hlinkClick r:id="rId5"/>
              </a:rPr>
              <a:t>10 Importance of Communication in Business Organization – YouTube</a:t>
            </a:r>
            <a:endParaRPr lang="en-US" sz="2000" dirty="0"/>
          </a:p>
          <a:p>
            <a:r>
              <a:rPr lang="en-US" sz="2000" dirty="0">
                <a:hlinkClick r:id="rId6"/>
              </a:rPr>
              <a:t>Grapevine Communication - YouTube</a:t>
            </a:r>
            <a:endParaRPr lang="en-US" sz="2000" dirty="0"/>
          </a:p>
        </p:txBody>
      </p:sp>
      <p:sp>
        <p:nvSpPr>
          <p:cNvPr id="4" name="Date Placeholder 3"/>
          <p:cNvSpPr>
            <a:spLocks noGrp="1"/>
          </p:cNvSpPr>
          <p:nvPr>
            <p:ph type="dt" sz="half" idx="10"/>
          </p:nvPr>
        </p:nvSpPr>
        <p:spPr/>
        <p:txBody>
          <a:bodyPr/>
          <a:lstStyle/>
          <a:p>
            <a:fld id="{72EE0FEE-571B-438E-ABE0-0955506E3A75}" type="datetime1">
              <a:rPr lang="en-US" smtClean="0"/>
              <a:t>2/22/2023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fr-FR" smtClean="0"/>
              <a:t>Unit 1           </a:t>
            </a:r>
            <a:endParaRPr lang="en-US" dirty="0"/>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Faculty Video</a:t>
            </a:r>
            <a:r>
              <a:rPr kumimoji="0" lang="en-US" sz="3200" b="1" i="0" u="none" strike="noStrike" kern="1200" cap="none" spc="0" normalizeH="0" noProof="0" dirty="0">
                <a:ln>
                  <a:noFill/>
                </a:ln>
                <a:solidFill>
                  <a:schemeClr val="dk1"/>
                </a:solidFill>
                <a:effectLst/>
                <a:uLnTx/>
                <a:uFillTx/>
                <a:latin typeface="+mn-lt"/>
                <a:ea typeface="+mn-ea"/>
                <a:cs typeface="+mn-cs"/>
              </a:rPr>
              <a:t> Links, Youtube &amp; NPTEL Video Links and Online Courses Details  </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a:t/>
            </a:r>
            <a:br>
              <a:rPr lang="en-US" b="1" dirty="0"/>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214282" y="785794"/>
            <a:ext cx="8701118" cy="5843606"/>
          </a:xfrm>
        </p:spPr>
        <p:txBody>
          <a:bodyPr>
            <a:normAutofit/>
          </a:bodyPr>
          <a:lstStyle/>
          <a:p>
            <a:pPr marL="514350" indent="-514350">
              <a:buNone/>
            </a:pPr>
            <a:endParaRPr lang="en-US" sz="2800" dirty="0">
              <a:cs typeface="Times New Roman" pitchFamily="18" charset="0"/>
            </a:endParaRPr>
          </a:p>
          <a:p>
            <a:pPr marL="514350" indent="-514350">
              <a:buFont typeface="+mj-lt"/>
              <a:buAutoNum type="alphaLcPeriod"/>
            </a:pPr>
            <a:endParaRPr lang="en-US" sz="2800" dirty="0">
              <a:latin typeface="Times New Roman" pitchFamily="18" charset="0"/>
              <a:cs typeface="Times New Roman" pitchFamily="18" charset="0"/>
            </a:endParaRPr>
          </a:p>
          <a:p>
            <a:pPr marL="514350" indent="-514350">
              <a:buFont typeface="+mj-lt"/>
              <a:buAutoNum type="alphaLcPeriod"/>
            </a:pPr>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pPr>
              <a:buNone/>
            </a:pPr>
            <a:endParaRPr lang="en-US" sz="2400" dirty="0"/>
          </a:p>
        </p:txBody>
      </p:sp>
      <p:sp>
        <p:nvSpPr>
          <p:cNvPr id="7" name="Title 1"/>
          <p:cNvSpPr txBox="1">
            <a:spLocks/>
          </p:cNvSpPr>
          <p:nvPr/>
        </p:nvSpPr>
        <p:spPr>
          <a:xfrm>
            <a:off x="1571604" y="0"/>
            <a:ext cx="7572396" cy="609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dirty="0"/>
              <a:t>Daily Quiz</a:t>
            </a:r>
          </a:p>
        </p:txBody>
      </p:sp>
      <p:sp>
        <p:nvSpPr>
          <p:cNvPr id="8" name="Rectangle 7"/>
          <p:cNvSpPr/>
          <p:nvPr/>
        </p:nvSpPr>
        <p:spPr>
          <a:xfrm>
            <a:off x="714348" y="1643050"/>
            <a:ext cx="7929618" cy="369332"/>
          </a:xfrm>
          <a:prstGeom prst="rect">
            <a:avLst/>
          </a:prstGeom>
        </p:spPr>
        <p:txBody>
          <a:bodyPr wrap="square">
            <a:spAutoFit/>
          </a:bodyPr>
          <a:lstStyle/>
          <a:p>
            <a:pPr>
              <a:buFont typeface="Arial" pitchFamily="34" charset="0"/>
              <a:buChar char="•"/>
            </a:pPr>
            <a:endParaRPr lang="en-US" dirty="0"/>
          </a:p>
        </p:txBody>
      </p:sp>
      <p:sp>
        <p:nvSpPr>
          <p:cNvPr id="10" name="Date Placeholder 9"/>
          <p:cNvSpPr>
            <a:spLocks noGrp="1"/>
          </p:cNvSpPr>
          <p:nvPr>
            <p:ph type="dt" sz="half" idx="10"/>
          </p:nvPr>
        </p:nvSpPr>
        <p:spPr/>
        <p:txBody>
          <a:bodyPr/>
          <a:lstStyle/>
          <a:p>
            <a:fld id="{F30BCA1F-E4C4-4A6D-9902-1C577D74045E}" type="datetime1">
              <a:rPr lang="en-US" smtClean="0"/>
              <a:t>2/22/2023</a:t>
            </a:fld>
            <a:endParaRPr lang="en-US" dirty="0"/>
          </a:p>
        </p:txBody>
      </p:sp>
      <p:sp>
        <p:nvSpPr>
          <p:cNvPr id="11" name="Footer Placeholder 10"/>
          <p:cNvSpPr>
            <a:spLocks noGrp="1"/>
          </p:cNvSpPr>
          <p:nvPr>
            <p:ph type="ftr" sz="quarter" idx="11"/>
          </p:nvPr>
        </p:nvSpPr>
        <p:spPr>
          <a:xfrm>
            <a:off x="1357290" y="6286520"/>
            <a:ext cx="7786710" cy="357190"/>
          </a:xfrm>
        </p:spPr>
        <p:txBody>
          <a:bodyPr/>
          <a:lstStyle/>
          <a:p>
            <a:r>
              <a:rPr lang="fr-FR" smtClean="0"/>
              <a:t>Unit 1           </a:t>
            </a:r>
            <a:endParaRPr lang="en-US" dirty="0"/>
          </a:p>
        </p:txBody>
      </p:sp>
      <p:sp>
        <p:nvSpPr>
          <p:cNvPr id="9" name="Rectangle 8"/>
          <p:cNvSpPr/>
          <p:nvPr/>
        </p:nvSpPr>
        <p:spPr>
          <a:xfrm>
            <a:off x="428596" y="1428736"/>
            <a:ext cx="8358246" cy="4154984"/>
          </a:xfrm>
          <a:prstGeom prst="rect">
            <a:avLst/>
          </a:prstGeom>
        </p:spPr>
        <p:txBody>
          <a:bodyPr wrap="square">
            <a:spAutoFit/>
          </a:bodyPr>
          <a:lstStyle/>
          <a:p>
            <a:pPr marL="342900" indent="-342900">
              <a:buFont typeface="+mj-lt"/>
              <a:buAutoNum type="arabicPeriod"/>
            </a:pPr>
            <a:r>
              <a:rPr lang="en-US" sz="2400" dirty="0"/>
              <a:t>Communication in an organization is multidimensional. ( True/ False).</a:t>
            </a:r>
          </a:p>
          <a:p>
            <a:pPr marL="342900" indent="-342900">
              <a:buFont typeface="+mj-lt"/>
              <a:buAutoNum type="arabicPeriod"/>
            </a:pPr>
            <a:endParaRPr lang="en-US" sz="2400" dirty="0"/>
          </a:p>
          <a:p>
            <a:pPr marL="342900" indent="-342900">
              <a:buAutoNum type="arabicPeriod" startAt="2"/>
            </a:pPr>
            <a:r>
              <a:rPr lang="en-US" sz="2400" dirty="0"/>
              <a:t>Which of these is not a method for upward communication?</a:t>
            </a:r>
          </a:p>
          <a:p>
            <a:pPr marL="342900" indent="-342900">
              <a:buFont typeface="+mj-lt"/>
              <a:buAutoNum type="alphaLcPeriod"/>
            </a:pPr>
            <a:r>
              <a:rPr lang="en-US" sz="2400" dirty="0"/>
              <a:t>Open-door policy</a:t>
            </a:r>
          </a:p>
          <a:p>
            <a:pPr marL="342900" indent="-342900">
              <a:buFont typeface="+mj-lt"/>
              <a:buAutoNum type="alphaLcPeriod"/>
            </a:pPr>
            <a:r>
              <a:rPr lang="en-US" sz="2400" dirty="0"/>
              <a:t>Complaints</a:t>
            </a:r>
          </a:p>
          <a:p>
            <a:pPr marL="342900" indent="-342900">
              <a:buFont typeface="+mj-lt"/>
              <a:buAutoNum type="alphaLcPeriod"/>
            </a:pPr>
            <a:r>
              <a:rPr lang="en-US" sz="2400" dirty="0"/>
              <a:t>Suggestion</a:t>
            </a:r>
          </a:p>
          <a:p>
            <a:pPr marL="342900" indent="-342900">
              <a:buFont typeface="+mj-lt"/>
              <a:buAutoNum type="alphaLcPeriod"/>
            </a:pPr>
            <a:r>
              <a:rPr lang="en-US" sz="2400" dirty="0"/>
              <a:t>Scolding</a:t>
            </a:r>
          </a:p>
          <a:p>
            <a:pPr marL="342900" indent="-342900"/>
            <a:endParaRPr lang="en-US" sz="2400" dirty="0"/>
          </a:p>
          <a:p>
            <a:pPr marL="342900" indent="-342900"/>
            <a:r>
              <a:rPr lang="en-US" sz="2400" dirty="0"/>
              <a:t>3. Effective communication is not necessary to complete target task.(True/False).</a:t>
            </a:r>
          </a:p>
        </p:txBody>
      </p:sp>
      <p:sp>
        <p:nvSpPr>
          <p:cNvPr id="12" name="Slide Number Placeholder 11"/>
          <p:cNvSpPr>
            <a:spLocks noGrp="1"/>
          </p:cNvSpPr>
          <p:nvPr>
            <p:ph type="sldNum" sz="quarter" idx="12"/>
          </p:nvPr>
        </p:nvSpPr>
        <p:spPr/>
        <p:txBody>
          <a:bodyPr/>
          <a:lstStyle/>
          <a:p>
            <a:fld id="{B6F15528-21DE-4FAA-801E-634DDDAF4B2B}" type="slidenum">
              <a:rPr lang="en-US" smtClean="0"/>
              <a:pPr/>
              <a:t>52</a:t>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a:t/>
            </a:r>
            <a:br>
              <a:rPr lang="en-US" b="1" dirty="0"/>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214282" y="785794"/>
            <a:ext cx="8701118" cy="5843606"/>
          </a:xfrm>
        </p:spPr>
        <p:txBody>
          <a:bodyPr>
            <a:normAutofit/>
          </a:bodyPr>
          <a:lstStyle/>
          <a:p>
            <a:pPr marL="514350" indent="-514350">
              <a:buNone/>
            </a:pPr>
            <a:endParaRPr lang="en-US" sz="2800" dirty="0">
              <a:cs typeface="Times New Roman" pitchFamily="18" charset="0"/>
            </a:endParaRPr>
          </a:p>
          <a:p>
            <a:pPr marL="514350" indent="-514350">
              <a:buFont typeface="+mj-lt"/>
              <a:buAutoNum type="alphaLcPeriod"/>
            </a:pPr>
            <a:endParaRPr lang="en-US" sz="2800" dirty="0">
              <a:latin typeface="Times New Roman" pitchFamily="18" charset="0"/>
              <a:cs typeface="Times New Roman" pitchFamily="18" charset="0"/>
            </a:endParaRPr>
          </a:p>
          <a:p>
            <a:pPr marL="514350" indent="-514350">
              <a:buFont typeface="+mj-lt"/>
              <a:buAutoNum type="alphaLcPeriod"/>
            </a:pPr>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pPr>
              <a:buNone/>
            </a:pPr>
            <a:endParaRPr lang="en-US" sz="2400" dirty="0"/>
          </a:p>
        </p:txBody>
      </p:sp>
      <p:sp>
        <p:nvSpPr>
          <p:cNvPr id="7" name="Title 1"/>
          <p:cNvSpPr txBox="1">
            <a:spLocks/>
          </p:cNvSpPr>
          <p:nvPr/>
        </p:nvSpPr>
        <p:spPr>
          <a:xfrm>
            <a:off x="1571604" y="0"/>
            <a:ext cx="7572396" cy="609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dirty="0"/>
              <a:t>Daily Quiz</a:t>
            </a:r>
          </a:p>
        </p:txBody>
      </p:sp>
      <p:sp>
        <p:nvSpPr>
          <p:cNvPr id="8" name="Rectangle 7"/>
          <p:cNvSpPr/>
          <p:nvPr/>
        </p:nvSpPr>
        <p:spPr>
          <a:xfrm>
            <a:off x="714348" y="1643050"/>
            <a:ext cx="7929618" cy="369332"/>
          </a:xfrm>
          <a:prstGeom prst="rect">
            <a:avLst/>
          </a:prstGeom>
        </p:spPr>
        <p:txBody>
          <a:bodyPr wrap="square">
            <a:spAutoFit/>
          </a:bodyPr>
          <a:lstStyle/>
          <a:p>
            <a:pPr>
              <a:buFont typeface="Arial" pitchFamily="34" charset="0"/>
              <a:buChar char="•"/>
            </a:pPr>
            <a:endParaRPr lang="en-US" dirty="0"/>
          </a:p>
        </p:txBody>
      </p:sp>
      <p:sp>
        <p:nvSpPr>
          <p:cNvPr id="10" name="Date Placeholder 9"/>
          <p:cNvSpPr>
            <a:spLocks noGrp="1"/>
          </p:cNvSpPr>
          <p:nvPr>
            <p:ph type="dt" sz="half" idx="10"/>
          </p:nvPr>
        </p:nvSpPr>
        <p:spPr/>
        <p:txBody>
          <a:bodyPr/>
          <a:lstStyle/>
          <a:p>
            <a:fld id="{850978B5-9446-4495-A31D-D446B9E1C6B9}" type="datetime1">
              <a:rPr lang="en-US" smtClean="0"/>
              <a:t>2/22/2023</a:t>
            </a:fld>
            <a:endParaRPr lang="en-US" dirty="0"/>
          </a:p>
        </p:txBody>
      </p:sp>
      <p:sp>
        <p:nvSpPr>
          <p:cNvPr id="11" name="Footer Placeholder 10"/>
          <p:cNvSpPr>
            <a:spLocks noGrp="1"/>
          </p:cNvSpPr>
          <p:nvPr>
            <p:ph type="ftr" sz="quarter" idx="11"/>
          </p:nvPr>
        </p:nvSpPr>
        <p:spPr>
          <a:xfrm>
            <a:off x="1428728" y="6356350"/>
            <a:ext cx="7500990" cy="365125"/>
          </a:xfrm>
        </p:spPr>
        <p:txBody>
          <a:bodyPr/>
          <a:lstStyle/>
          <a:p>
            <a:r>
              <a:rPr lang="fr-FR" smtClean="0"/>
              <a:t>Unit 1           </a:t>
            </a:r>
            <a:endParaRPr lang="en-US" dirty="0"/>
          </a:p>
        </p:txBody>
      </p:sp>
      <p:sp>
        <p:nvSpPr>
          <p:cNvPr id="9" name="Rectangle 8"/>
          <p:cNvSpPr/>
          <p:nvPr/>
        </p:nvSpPr>
        <p:spPr>
          <a:xfrm>
            <a:off x="428596" y="1428736"/>
            <a:ext cx="8358246" cy="4154984"/>
          </a:xfrm>
          <a:prstGeom prst="rect">
            <a:avLst/>
          </a:prstGeom>
        </p:spPr>
        <p:txBody>
          <a:bodyPr wrap="square">
            <a:spAutoFit/>
          </a:bodyPr>
          <a:lstStyle/>
          <a:p>
            <a:pPr marL="342900" indent="-342900">
              <a:buFont typeface="+mj-lt"/>
              <a:buAutoNum type="arabicPeriod"/>
            </a:pPr>
            <a:r>
              <a:rPr lang="en-US" sz="2400" dirty="0"/>
              <a:t>Communication in an organization is multidimensional. </a:t>
            </a:r>
            <a:r>
              <a:rPr lang="en-US" sz="2400" b="1" dirty="0"/>
              <a:t>( True</a:t>
            </a:r>
            <a:r>
              <a:rPr lang="en-US" sz="2400" dirty="0"/>
              <a:t>/ False).</a:t>
            </a:r>
          </a:p>
          <a:p>
            <a:pPr marL="342900" indent="-342900">
              <a:buFont typeface="+mj-lt"/>
              <a:buAutoNum type="arabicPeriod"/>
            </a:pPr>
            <a:endParaRPr lang="en-US" sz="2400" dirty="0"/>
          </a:p>
          <a:p>
            <a:pPr marL="342900" indent="-342900">
              <a:buAutoNum type="arabicPeriod" startAt="2"/>
            </a:pPr>
            <a:r>
              <a:rPr lang="en-US" sz="2400" dirty="0"/>
              <a:t>Which of these is not a method for upward communication?</a:t>
            </a:r>
          </a:p>
          <a:p>
            <a:pPr marL="342900" indent="-342900">
              <a:buFont typeface="+mj-lt"/>
              <a:buAutoNum type="alphaLcPeriod"/>
            </a:pPr>
            <a:r>
              <a:rPr lang="en-US" sz="2400" dirty="0"/>
              <a:t>Open-door policy</a:t>
            </a:r>
          </a:p>
          <a:p>
            <a:pPr marL="342900" indent="-342900">
              <a:buFont typeface="+mj-lt"/>
              <a:buAutoNum type="alphaLcPeriod"/>
            </a:pPr>
            <a:r>
              <a:rPr lang="en-US" sz="2400" dirty="0"/>
              <a:t>Complaints</a:t>
            </a:r>
          </a:p>
          <a:p>
            <a:pPr marL="342900" indent="-342900">
              <a:buFont typeface="+mj-lt"/>
              <a:buAutoNum type="alphaLcPeriod"/>
            </a:pPr>
            <a:r>
              <a:rPr lang="en-US" sz="2400" dirty="0"/>
              <a:t>Suggestion</a:t>
            </a:r>
          </a:p>
          <a:p>
            <a:pPr marL="342900" indent="-342900">
              <a:buFont typeface="+mj-lt"/>
              <a:buAutoNum type="alphaLcPeriod"/>
            </a:pPr>
            <a:r>
              <a:rPr lang="en-US" sz="2400" b="1" dirty="0"/>
              <a:t>Scolding</a:t>
            </a:r>
          </a:p>
          <a:p>
            <a:pPr marL="342900" indent="-342900"/>
            <a:endParaRPr lang="en-US" sz="2400" dirty="0"/>
          </a:p>
          <a:p>
            <a:pPr marL="342900" indent="-342900"/>
            <a:r>
              <a:rPr lang="en-US" sz="2400" dirty="0"/>
              <a:t>3. Effective communication is not necessary to complete target task.(True/</a:t>
            </a:r>
            <a:r>
              <a:rPr lang="en-US" sz="2400" b="1" dirty="0"/>
              <a:t>False</a:t>
            </a:r>
            <a:r>
              <a:rPr lang="en-US" sz="2400" dirty="0"/>
              <a:t>).</a:t>
            </a:r>
          </a:p>
        </p:txBody>
      </p:sp>
      <p:sp>
        <p:nvSpPr>
          <p:cNvPr id="12" name="Slide Number Placeholder 11"/>
          <p:cNvSpPr>
            <a:spLocks noGrp="1"/>
          </p:cNvSpPr>
          <p:nvPr>
            <p:ph type="sldNum" sz="quarter" idx="12"/>
          </p:nvPr>
        </p:nvSpPr>
        <p:spPr/>
        <p:txBody>
          <a:bodyPr/>
          <a:lstStyle/>
          <a:p>
            <a:fld id="{B6F15528-21DE-4FAA-801E-634DDDAF4B2B}" type="slidenum">
              <a:rPr lang="en-US" smtClean="0"/>
              <a:pPr/>
              <a:t>53</a:t>
            </a:fld>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8229600" cy="5381644"/>
          </a:xfrm>
        </p:spPr>
        <p:txBody>
          <a:bodyPr>
            <a:noAutofit/>
          </a:bodyPr>
          <a:lstStyle/>
          <a:p>
            <a:pPr algn="just"/>
            <a:endParaRPr lang="en-US" altLang="en-US" sz="2400" dirty="0"/>
          </a:p>
          <a:p>
            <a:pPr>
              <a:buNone/>
            </a:pPr>
            <a:r>
              <a:rPr lang="en-IN" sz="2400" dirty="0"/>
              <a:t>Q1. Which of these moves from the grass root level.</a:t>
            </a:r>
          </a:p>
          <a:p>
            <a:pPr marL="457200" indent="-457200">
              <a:buFont typeface="+mj-lt"/>
              <a:buAutoNum type="alphaLcPeriod"/>
            </a:pPr>
            <a:r>
              <a:rPr lang="en-IN" sz="2400" dirty="0"/>
              <a:t>Downward communication</a:t>
            </a:r>
          </a:p>
          <a:p>
            <a:pPr marL="457200" indent="-457200">
              <a:buFont typeface="+mj-lt"/>
              <a:buAutoNum type="alphaLcPeriod"/>
            </a:pPr>
            <a:r>
              <a:rPr lang="en-IN" sz="2400" dirty="0"/>
              <a:t>Diagonal communication</a:t>
            </a:r>
          </a:p>
          <a:p>
            <a:pPr marL="457200" indent="-457200">
              <a:buFont typeface="+mj-lt"/>
              <a:buAutoNum type="alphaLcPeriod"/>
            </a:pPr>
            <a:r>
              <a:rPr lang="en-IN" sz="2400" dirty="0"/>
              <a:t>Upward communication</a:t>
            </a:r>
          </a:p>
          <a:p>
            <a:pPr marL="457200" indent="-457200">
              <a:buFont typeface="+mj-lt"/>
              <a:buAutoNum type="alphaLcPeriod"/>
            </a:pPr>
            <a:r>
              <a:rPr lang="en-IN" sz="2400" dirty="0"/>
              <a:t>Vertical communication</a:t>
            </a:r>
          </a:p>
          <a:p>
            <a:pPr marL="457200" indent="-457200">
              <a:buNone/>
            </a:pPr>
            <a:r>
              <a:rPr lang="en-IN" sz="2400" dirty="0"/>
              <a:t>Q2. ____________ communication flows from a superior to subordinate.</a:t>
            </a:r>
          </a:p>
          <a:p>
            <a:pPr marL="457200" indent="-457200">
              <a:buFont typeface="+mj-lt"/>
              <a:buAutoNum type="alphaLcPeriod"/>
            </a:pPr>
            <a:r>
              <a:rPr lang="en-IN" sz="2400" dirty="0"/>
              <a:t>Upward</a:t>
            </a:r>
          </a:p>
          <a:p>
            <a:pPr marL="457200" indent="-457200">
              <a:buFont typeface="+mj-lt"/>
              <a:buAutoNum type="alphaLcPeriod"/>
            </a:pPr>
            <a:r>
              <a:rPr lang="en-IN" sz="2400" dirty="0"/>
              <a:t>Downward</a:t>
            </a:r>
          </a:p>
          <a:p>
            <a:pPr marL="457200" indent="-457200">
              <a:buFont typeface="+mj-lt"/>
              <a:buAutoNum type="alphaLcPeriod"/>
            </a:pPr>
            <a:r>
              <a:rPr lang="en-IN" sz="2400" dirty="0"/>
              <a:t>Horizontal</a:t>
            </a:r>
          </a:p>
          <a:p>
            <a:pPr marL="457200" indent="-457200">
              <a:buFont typeface="+mj-lt"/>
              <a:buAutoNum type="alphaLcPeriod"/>
            </a:pPr>
            <a:r>
              <a:rPr lang="en-IN" sz="2400" dirty="0"/>
              <a:t>Diagonal</a:t>
            </a:r>
            <a:endParaRPr lang="en-US" sz="2400" dirty="0"/>
          </a:p>
        </p:txBody>
      </p:sp>
      <p:sp>
        <p:nvSpPr>
          <p:cNvPr id="4" name="Date Placeholder 3"/>
          <p:cNvSpPr>
            <a:spLocks noGrp="1"/>
          </p:cNvSpPr>
          <p:nvPr>
            <p:ph type="dt" sz="half" idx="10"/>
          </p:nvPr>
        </p:nvSpPr>
        <p:spPr/>
        <p:txBody>
          <a:bodyPr/>
          <a:lstStyle/>
          <a:p>
            <a:fld id="{CA5D5245-CC1D-4330-9A95-3168A6A2CEA2}" type="datetime1">
              <a:rPr lang="en-US" smtClean="0"/>
              <a:t>2/22/2023</a:t>
            </a:fld>
            <a:endParaRPr lang="en-US" dirty="0"/>
          </a:p>
        </p:txBody>
      </p:sp>
      <p:sp>
        <p:nvSpPr>
          <p:cNvPr id="5" name="Footer Placeholder 4"/>
          <p:cNvSpPr>
            <a:spLocks noGrp="1"/>
          </p:cNvSpPr>
          <p:nvPr>
            <p:ph type="ftr" sz="quarter" idx="11"/>
          </p:nvPr>
        </p:nvSpPr>
        <p:spPr>
          <a:xfrm>
            <a:off x="2514600" y="6324600"/>
            <a:ext cx="4876800" cy="365125"/>
          </a:xfrm>
        </p:spPr>
        <p:txBody>
          <a:bodyPr/>
          <a:lstStyle/>
          <a:p>
            <a:r>
              <a:rPr lang="fr-FR" smtClean="0"/>
              <a:t>Unit 1           </a:t>
            </a:r>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MCQ</a:t>
            </a:r>
            <a:r>
              <a:rPr kumimoji="0" lang="en-US" sz="3200" b="1" i="0" u="none" strike="noStrike" kern="1200" cap="none" spc="0" normalizeH="0" noProof="0" dirty="0">
                <a:ln>
                  <a:noFill/>
                </a:ln>
                <a:solidFill>
                  <a:schemeClr val="dk1"/>
                </a:solidFill>
                <a:effectLst/>
                <a:uLnTx/>
                <a:uFillTx/>
                <a:latin typeface="+mn-lt"/>
                <a:ea typeface="+mn-ea"/>
                <a:cs typeface="+mn-cs"/>
              </a:rPr>
              <a:t> 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dirty="0"/>
          </a:p>
        </p:txBody>
      </p:sp>
      <p:sp>
        <p:nvSpPr>
          <p:cNvPr id="8" name="Rectangle 7"/>
          <p:cNvSpPr/>
          <p:nvPr/>
        </p:nvSpPr>
        <p:spPr>
          <a:xfrm>
            <a:off x="2500298" y="1857364"/>
            <a:ext cx="4572000" cy="369332"/>
          </a:xfrm>
          <a:prstGeom prst="rect">
            <a:avLst/>
          </a:prstGeom>
        </p:spPr>
        <p:txBody>
          <a:bodyPr>
            <a:spAutoFit/>
          </a:bodyPr>
          <a:lstStyle/>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8229600" cy="5381644"/>
          </a:xfrm>
        </p:spPr>
        <p:txBody>
          <a:bodyPr>
            <a:noAutofit/>
          </a:bodyPr>
          <a:lstStyle/>
          <a:p>
            <a:pPr algn="just"/>
            <a:endParaRPr lang="en-US" altLang="en-US" sz="2400" dirty="0"/>
          </a:p>
          <a:p>
            <a:pPr>
              <a:buNone/>
            </a:pPr>
            <a:r>
              <a:rPr lang="en-IN" sz="2400" dirty="0"/>
              <a:t>Q3. Which of these is frequently used channel of communication.</a:t>
            </a:r>
          </a:p>
          <a:p>
            <a:pPr marL="457200" indent="-457200">
              <a:buFont typeface="+mj-lt"/>
              <a:buAutoNum type="alphaLcPeriod"/>
            </a:pPr>
            <a:r>
              <a:rPr lang="en-IN" sz="2400" dirty="0"/>
              <a:t>Downward communication</a:t>
            </a:r>
          </a:p>
          <a:p>
            <a:pPr marL="457200" indent="-457200">
              <a:buFont typeface="+mj-lt"/>
              <a:buAutoNum type="alphaLcPeriod"/>
            </a:pPr>
            <a:r>
              <a:rPr lang="en-IN" sz="2400" dirty="0"/>
              <a:t>Horizontal communication</a:t>
            </a:r>
          </a:p>
          <a:p>
            <a:pPr marL="457200" indent="-457200">
              <a:buFont typeface="+mj-lt"/>
              <a:buAutoNum type="alphaLcPeriod"/>
            </a:pPr>
            <a:r>
              <a:rPr lang="en-IN" sz="2400" dirty="0"/>
              <a:t>Upward communication</a:t>
            </a:r>
          </a:p>
          <a:p>
            <a:pPr marL="457200" indent="-457200">
              <a:buFont typeface="+mj-lt"/>
              <a:buAutoNum type="alphaLcPeriod"/>
            </a:pPr>
            <a:r>
              <a:rPr lang="en-IN" sz="2400" dirty="0"/>
              <a:t>Diagonal communication</a:t>
            </a:r>
          </a:p>
          <a:p>
            <a:pPr marL="457200" indent="-457200">
              <a:buNone/>
            </a:pPr>
            <a:r>
              <a:rPr lang="en-IN" sz="2400" dirty="0"/>
              <a:t>Q4. In an organisation, which is not a type of communication:</a:t>
            </a:r>
          </a:p>
          <a:p>
            <a:pPr marL="457200" indent="-457200">
              <a:buFont typeface="+mj-lt"/>
              <a:buAutoNum type="alphaLcPeriod"/>
            </a:pPr>
            <a:r>
              <a:rPr lang="en-IN" sz="2400" dirty="0"/>
              <a:t>Downward</a:t>
            </a:r>
          </a:p>
          <a:p>
            <a:pPr marL="457200" indent="-457200">
              <a:buFont typeface="+mj-lt"/>
              <a:buAutoNum type="alphaLcPeriod"/>
            </a:pPr>
            <a:r>
              <a:rPr lang="en-IN" sz="2400" dirty="0"/>
              <a:t>Horizontal</a:t>
            </a:r>
          </a:p>
          <a:p>
            <a:pPr marL="457200" indent="-457200">
              <a:buFont typeface="+mj-lt"/>
              <a:buAutoNum type="alphaLcPeriod"/>
            </a:pPr>
            <a:r>
              <a:rPr lang="en-IN" sz="2400" dirty="0"/>
              <a:t>Upward</a:t>
            </a:r>
          </a:p>
          <a:p>
            <a:pPr marL="457200" indent="-457200">
              <a:buFont typeface="+mj-lt"/>
              <a:buAutoNum type="alphaLcPeriod"/>
            </a:pPr>
            <a:r>
              <a:rPr lang="en-IN" sz="2400" dirty="0"/>
              <a:t>Curve</a:t>
            </a:r>
          </a:p>
          <a:p>
            <a:pPr marL="457200" indent="-457200">
              <a:buFont typeface="+mj-lt"/>
              <a:buAutoNum type="alphaLcPeriod"/>
            </a:pPr>
            <a:endParaRPr lang="en-US" sz="2400" dirty="0"/>
          </a:p>
        </p:txBody>
      </p:sp>
      <p:sp>
        <p:nvSpPr>
          <p:cNvPr id="4" name="Date Placeholder 3"/>
          <p:cNvSpPr>
            <a:spLocks noGrp="1"/>
          </p:cNvSpPr>
          <p:nvPr>
            <p:ph type="dt" sz="half" idx="10"/>
          </p:nvPr>
        </p:nvSpPr>
        <p:spPr/>
        <p:txBody>
          <a:bodyPr/>
          <a:lstStyle/>
          <a:p>
            <a:fld id="{9FDD23B7-FB6C-4391-B0B2-2B2342F2615E}" type="datetime1">
              <a:rPr lang="en-US" smtClean="0"/>
              <a:t>2/22/2023</a:t>
            </a:fld>
            <a:endParaRPr lang="en-US" dirty="0"/>
          </a:p>
        </p:txBody>
      </p:sp>
      <p:sp>
        <p:nvSpPr>
          <p:cNvPr id="5" name="Footer Placeholder 4"/>
          <p:cNvSpPr>
            <a:spLocks noGrp="1"/>
          </p:cNvSpPr>
          <p:nvPr>
            <p:ph type="ftr" sz="quarter" idx="11"/>
          </p:nvPr>
        </p:nvSpPr>
        <p:spPr>
          <a:xfrm>
            <a:off x="2514600" y="6324600"/>
            <a:ext cx="4876800" cy="365125"/>
          </a:xfrm>
        </p:spPr>
        <p:txBody>
          <a:bodyPr/>
          <a:lstStyle/>
          <a:p>
            <a:r>
              <a:rPr lang="fr-FR" smtClean="0"/>
              <a:t>Unit 1           </a:t>
            </a:r>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MCQ</a:t>
            </a:r>
            <a:r>
              <a:rPr kumimoji="0" lang="en-US" sz="3200" b="1" i="0" u="none" strike="noStrike" kern="1200" cap="none" spc="0" normalizeH="0" noProof="0" dirty="0">
                <a:ln>
                  <a:noFill/>
                </a:ln>
                <a:solidFill>
                  <a:schemeClr val="dk1"/>
                </a:solidFill>
                <a:effectLst/>
                <a:uLnTx/>
                <a:uFillTx/>
                <a:latin typeface="+mn-lt"/>
                <a:ea typeface="+mn-ea"/>
                <a:cs typeface="+mn-cs"/>
              </a:rPr>
              <a:t> 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dirty="0"/>
          </a:p>
        </p:txBody>
      </p:sp>
      <p:sp>
        <p:nvSpPr>
          <p:cNvPr id="8" name="Rectangle 7"/>
          <p:cNvSpPr/>
          <p:nvPr/>
        </p:nvSpPr>
        <p:spPr>
          <a:xfrm>
            <a:off x="2500298" y="1857364"/>
            <a:ext cx="4572000" cy="369332"/>
          </a:xfrm>
          <a:prstGeom prst="rect">
            <a:avLst/>
          </a:prstGeom>
        </p:spPr>
        <p:txBody>
          <a:bodyPr>
            <a:spAutoFit/>
          </a:bodyPr>
          <a:lstStyle/>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8229600" cy="4906963"/>
          </a:xfrm>
        </p:spPr>
        <p:txBody>
          <a:bodyPr>
            <a:noAutofit/>
          </a:bodyPr>
          <a:lstStyle/>
          <a:p>
            <a:pPr algn="just">
              <a:buNone/>
            </a:pPr>
            <a:endParaRPr lang="en-US" altLang="en-US" sz="2400" dirty="0"/>
          </a:p>
          <a:p>
            <a:pPr marL="514350" indent="-514350" algn="just">
              <a:buAutoNum type="arabicPeriod"/>
            </a:pPr>
            <a:r>
              <a:rPr lang="en-US" altLang="en-US" sz="2800" dirty="0"/>
              <a:t>(c) upward communication</a:t>
            </a:r>
          </a:p>
          <a:p>
            <a:pPr marL="457200" indent="-457200" algn="just">
              <a:buAutoNum type="arabicPeriod"/>
            </a:pPr>
            <a:r>
              <a:rPr lang="en-IN" sz="2800" dirty="0"/>
              <a:t>(b) downward</a:t>
            </a:r>
          </a:p>
          <a:p>
            <a:pPr marL="457200" indent="-457200" algn="just">
              <a:buAutoNum type="arabicPeriod"/>
            </a:pPr>
            <a:r>
              <a:rPr lang="en-IN" sz="2800" dirty="0"/>
              <a:t>(b) Horizontal</a:t>
            </a:r>
          </a:p>
          <a:p>
            <a:pPr marL="457200" indent="-457200" algn="just">
              <a:buAutoNum type="arabicPeriod"/>
            </a:pPr>
            <a:r>
              <a:rPr lang="en-IN" sz="2800" dirty="0"/>
              <a:t>(d) Curve</a:t>
            </a:r>
          </a:p>
          <a:p>
            <a:pPr marL="457200" indent="-457200" algn="just">
              <a:buAutoNum type="arabicPeriod"/>
            </a:pPr>
            <a:endParaRPr lang="en-IN" sz="2800" dirty="0"/>
          </a:p>
          <a:p>
            <a:pPr marL="457200" indent="-457200" algn="just">
              <a:buAutoNum type="arabicPeriod"/>
            </a:pPr>
            <a:endParaRPr lang="en-US" sz="2400" dirty="0"/>
          </a:p>
        </p:txBody>
      </p:sp>
      <p:sp>
        <p:nvSpPr>
          <p:cNvPr id="4" name="Date Placeholder 3"/>
          <p:cNvSpPr>
            <a:spLocks noGrp="1"/>
          </p:cNvSpPr>
          <p:nvPr>
            <p:ph type="dt" sz="half" idx="10"/>
          </p:nvPr>
        </p:nvSpPr>
        <p:spPr/>
        <p:txBody>
          <a:bodyPr/>
          <a:lstStyle/>
          <a:p>
            <a:fld id="{7FA14CDC-373B-401A-915B-3F9D58EEA2BC}" type="datetime1">
              <a:rPr lang="en-US" smtClean="0"/>
              <a:t>2/22/2023</a:t>
            </a:fld>
            <a:endParaRPr lang="en-US" dirty="0"/>
          </a:p>
        </p:txBody>
      </p:sp>
      <p:sp>
        <p:nvSpPr>
          <p:cNvPr id="5" name="Footer Placeholder 4"/>
          <p:cNvSpPr>
            <a:spLocks noGrp="1"/>
          </p:cNvSpPr>
          <p:nvPr>
            <p:ph type="ftr" sz="quarter" idx="11"/>
          </p:nvPr>
        </p:nvSpPr>
        <p:spPr>
          <a:xfrm>
            <a:off x="2514600" y="6324600"/>
            <a:ext cx="4876800" cy="365125"/>
          </a:xfrm>
        </p:spPr>
        <p:txBody>
          <a:bodyPr/>
          <a:lstStyle/>
          <a:p>
            <a:r>
              <a:rPr lang="fr-FR" smtClean="0"/>
              <a:t>Unit 1           </a:t>
            </a:r>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MCQ s </a:t>
            </a:r>
            <a:r>
              <a:rPr kumimoji="0" lang="en-US" sz="3200" b="1" i="0" u="none" strike="noStrike" kern="1200" cap="none" spc="0" normalizeH="0" baseline="0" noProof="0" dirty="0">
                <a:ln>
                  <a:noFill/>
                </a:ln>
                <a:solidFill>
                  <a:schemeClr val="dk1"/>
                </a:solidFill>
                <a:effectLst/>
                <a:uLnTx/>
                <a:uFillTx/>
                <a:latin typeface="+mn-lt"/>
                <a:ea typeface="+mn-ea"/>
                <a:cs typeface="+mn-cs"/>
              </a:rPr>
              <a:t>Answers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endParaRPr lang="en-IN" sz="2400" dirty="0"/>
          </a:p>
          <a:p>
            <a:pPr algn="just"/>
            <a:endParaRPr lang="en-IN" sz="2400" dirty="0"/>
          </a:p>
          <a:p>
            <a:pPr algn="just"/>
            <a:endParaRPr lang="en-IN" sz="2400" dirty="0"/>
          </a:p>
          <a:p>
            <a:pPr algn="just"/>
            <a:endParaRPr lang="en-IN" sz="2400" dirty="0"/>
          </a:p>
        </p:txBody>
      </p:sp>
      <p:sp>
        <p:nvSpPr>
          <p:cNvPr id="4" name="Date Placeholder 3"/>
          <p:cNvSpPr>
            <a:spLocks noGrp="1"/>
          </p:cNvSpPr>
          <p:nvPr>
            <p:ph type="dt" sz="half" idx="10"/>
          </p:nvPr>
        </p:nvSpPr>
        <p:spPr/>
        <p:txBody>
          <a:bodyPr/>
          <a:lstStyle/>
          <a:p>
            <a:fld id="{33D22A3B-ED74-4A5D-A088-F0F9E4DE9669}" type="datetime1">
              <a:rPr lang="en-US" smtClean="0"/>
              <a:t>2/22/2023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fr-FR" smtClean="0"/>
              <a:t>Unit 1           </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Weekly</a:t>
            </a:r>
            <a:r>
              <a:rPr kumimoji="0" lang="en-US" sz="3200" b="1" i="0" u="none" strike="noStrike" kern="1200" cap="none" spc="0" normalizeH="0" noProof="0" dirty="0">
                <a:ln>
                  <a:noFill/>
                </a:ln>
                <a:solidFill>
                  <a:schemeClr val="dk1"/>
                </a:solidFill>
                <a:effectLst/>
                <a:uLnTx/>
                <a:uFillTx/>
                <a:latin typeface="+mn-lt"/>
                <a:ea typeface="+mn-ea"/>
                <a:cs typeface="+mn-cs"/>
              </a:rPr>
              <a:t> Assignment</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dirty="0"/>
          </a:p>
        </p:txBody>
      </p:sp>
      <p:sp>
        <p:nvSpPr>
          <p:cNvPr id="8" name="Rectangle 7"/>
          <p:cNvSpPr/>
          <p:nvPr/>
        </p:nvSpPr>
        <p:spPr>
          <a:xfrm>
            <a:off x="500034" y="1000108"/>
            <a:ext cx="8358246" cy="1815882"/>
          </a:xfrm>
          <a:prstGeom prst="rect">
            <a:avLst/>
          </a:prstGeom>
        </p:spPr>
        <p:txBody>
          <a:bodyPr wrap="square">
            <a:spAutoFit/>
          </a:bodyPr>
          <a:lstStyle/>
          <a:p>
            <a:pPr marL="514350" indent="-514350">
              <a:buAutoNum type="arabicPeriod"/>
            </a:pPr>
            <a:endParaRPr lang="en-US" sz="2800" dirty="0"/>
          </a:p>
          <a:p>
            <a:pPr marL="514350" indent="-514350">
              <a:buAutoNum type="arabicPeriod"/>
            </a:pPr>
            <a:r>
              <a:rPr lang="en-US" sz="2800" dirty="0"/>
              <a:t>Explain the levels of communication.</a:t>
            </a:r>
          </a:p>
          <a:p>
            <a:pPr marL="514350" indent="-514350">
              <a:buAutoNum type="arabicPeriod"/>
            </a:pPr>
            <a:r>
              <a:rPr lang="en-IN" sz="2800" dirty="0"/>
              <a:t>How does communication play an important role at your workplace. Explain briefly.</a:t>
            </a:r>
            <a:endParaRPr lang="en-US" sz="28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IN" dirty="0"/>
              <a:t>How do you think communication at workplace facilitates your career growth and helps in maintaining good relations at work as well?</a:t>
            </a:r>
            <a:endParaRPr lang="en-US" dirty="0"/>
          </a:p>
        </p:txBody>
      </p:sp>
      <p:sp>
        <p:nvSpPr>
          <p:cNvPr id="4" name="Date Placeholder 3"/>
          <p:cNvSpPr>
            <a:spLocks noGrp="1"/>
          </p:cNvSpPr>
          <p:nvPr>
            <p:ph type="dt" sz="half" idx="10"/>
          </p:nvPr>
        </p:nvSpPr>
        <p:spPr/>
        <p:txBody>
          <a:bodyPr/>
          <a:lstStyle/>
          <a:p>
            <a:fld id="{BE0D64D1-9DE8-493B-8D35-6505D5FA869F}" type="datetime1">
              <a:rPr lang="en-US" smtClean="0"/>
              <a:t>2/22/2023</a:t>
            </a:fld>
            <a:endParaRPr lang="en-US" dirty="0"/>
          </a:p>
        </p:txBody>
      </p:sp>
      <p:sp>
        <p:nvSpPr>
          <p:cNvPr id="5" name="Footer Placeholder 4"/>
          <p:cNvSpPr>
            <a:spLocks noGrp="1"/>
          </p:cNvSpPr>
          <p:nvPr>
            <p:ph type="ftr" sz="quarter" idx="11"/>
          </p:nvPr>
        </p:nvSpPr>
        <p:spPr>
          <a:xfrm>
            <a:off x="2514600" y="6324600"/>
            <a:ext cx="4876800" cy="365125"/>
          </a:xfrm>
        </p:spPr>
        <p:txBody>
          <a:bodyPr/>
          <a:lstStyle/>
          <a:p>
            <a:r>
              <a:rPr lang="fr-FR" smtClean="0"/>
              <a:t>Unit 1           </a:t>
            </a:r>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Old</a:t>
            </a:r>
            <a:r>
              <a:rPr kumimoji="0" lang="en-US" sz="3200" b="1" i="0" u="none" strike="noStrike" kern="1200" cap="none" spc="0" normalizeH="0" noProof="0" dirty="0">
                <a:ln>
                  <a:noFill/>
                </a:ln>
                <a:solidFill>
                  <a:schemeClr val="dk1"/>
                </a:solidFill>
                <a:effectLst/>
                <a:uLnTx/>
                <a:uFillTx/>
                <a:latin typeface="+mn-lt"/>
                <a:ea typeface="+mn-ea"/>
                <a:cs typeface="+mn-cs"/>
              </a:rPr>
              <a:t> Question Papers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2256848-51C0-4E7F-86BD-65454789A988}" type="datetime1">
              <a:rPr lang="en-US" smtClean="0"/>
              <a:t>2/22/2023</a:t>
            </a:fld>
            <a:endParaRPr lang="en-US" dirty="0"/>
          </a:p>
        </p:txBody>
      </p:sp>
      <p:sp>
        <p:nvSpPr>
          <p:cNvPr id="5" name="Footer Placeholder 4"/>
          <p:cNvSpPr>
            <a:spLocks noGrp="1"/>
          </p:cNvSpPr>
          <p:nvPr>
            <p:ph type="ftr" sz="quarter" idx="11"/>
          </p:nvPr>
        </p:nvSpPr>
        <p:spPr>
          <a:xfrm>
            <a:off x="2514600" y="6356350"/>
            <a:ext cx="5181600" cy="365125"/>
          </a:xfrm>
        </p:spPr>
        <p:txBody>
          <a:bodyPr/>
          <a:lstStyle/>
          <a:p>
            <a:r>
              <a:rPr lang="fr-FR" smtClean="0"/>
              <a:t>Unit 1           </a:t>
            </a:r>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Summary</a:t>
            </a:r>
          </a:p>
        </p:txBody>
      </p:sp>
      <p:sp>
        <p:nvSpPr>
          <p:cNvPr id="9" name="TextBox 8"/>
          <p:cNvSpPr txBox="1"/>
          <p:nvPr/>
        </p:nvSpPr>
        <p:spPr>
          <a:xfrm>
            <a:off x="1219200" y="838200"/>
            <a:ext cx="7315200" cy="1908215"/>
          </a:xfrm>
          <a:prstGeom prst="rect">
            <a:avLst/>
          </a:prstGeom>
          <a:noFill/>
        </p:spPr>
        <p:txBody>
          <a:bodyPr wrap="square" rtlCol="0">
            <a:spAutoFit/>
          </a:bodyPr>
          <a:lstStyle/>
          <a:p>
            <a:pPr algn="just">
              <a:buFont typeface="Arial" pitchFamily="34" charset="0"/>
              <a:buChar char="•"/>
            </a:pPr>
            <a:endParaRPr lang="en-US" altLang="en-US" sz="2400" dirty="0"/>
          </a:p>
          <a:p>
            <a:pPr algn="just"/>
            <a:endParaRPr lang="en-US" altLang="en-US" sz="2800" dirty="0"/>
          </a:p>
          <a:p>
            <a:pPr>
              <a:buFont typeface="Arial" pitchFamily="34" charset="0"/>
              <a:buChar char="•"/>
            </a:pPr>
            <a:endParaRPr lang="en-US" altLang="en-US" sz="2400" dirty="0"/>
          </a:p>
          <a:p>
            <a:endParaRPr lang="en-US" altLang="en-US" sz="2400" dirty="0"/>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dirty="0"/>
          </a:p>
        </p:txBody>
      </p:sp>
      <p:sp>
        <p:nvSpPr>
          <p:cNvPr id="8" name="Rectangle 7"/>
          <p:cNvSpPr/>
          <p:nvPr/>
        </p:nvSpPr>
        <p:spPr>
          <a:xfrm>
            <a:off x="571472" y="1357298"/>
            <a:ext cx="8358246" cy="4401205"/>
          </a:xfrm>
          <a:prstGeom prst="rect">
            <a:avLst/>
          </a:prstGeom>
        </p:spPr>
        <p:txBody>
          <a:bodyPr wrap="square">
            <a:spAutoFit/>
          </a:bodyPr>
          <a:lstStyle/>
          <a:p>
            <a:pPr>
              <a:buFont typeface="Arial" pitchFamily="34" charset="0"/>
              <a:buChar char="•"/>
            </a:pPr>
            <a:r>
              <a:rPr lang="en-US" sz="2800" dirty="0"/>
              <a:t>Communication is a pervasive activity. It takes place at all levels (top, middle, and low) and in all functional areas (production, finance, marketing personnel, etc.) of a business enterprise.</a:t>
            </a:r>
          </a:p>
          <a:p>
            <a:pPr>
              <a:buFont typeface="Arial" pitchFamily="34" charset="0"/>
              <a:buChar char="•"/>
            </a:pPr>
            <a:endParaRPr lang="en-US" sz="2800" dirty="0"/>
          </a:p>
          <a:p>
            <a:pPr>
              <a:buFont typeface="Arial" pitchFamily="34" charset="0"/>
              <a:buChar char="•"/>
            </a:pPr>
            <a:r>
              <a:rPr lang="en-US" sz="2800" dirty="0"/>
              <a:t>Communication in an organization is multidimensional as it flows in several directions. It may flow vertically, horizontally and diagonally. Vertical communication flows between superiors and subordinates. It may flow downward or upward.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229600" cy="5334000"/>
          </a:xfrm>
        </p:spPr>
        <p:txBody>
          <a:bodyPr>
            <a:normAutofit/>
          </a:bodyPr>
          <a:lstStyle/>
          <a:p>
            <a:pPr>
              <a:buNone/>
            </a:pPr>
            <a:endParaRPr lang="en-US" sz="1900" b="1" dirty="0"/>
          </a:p>
          <a:p>
            <a:pPr lvl="0">
              <a:buNone/>
            </a:pPr>
            <a:r>
              <a:rPr lang="en-IN" sz="3600" b="1" dirty="0"/>
              <a:t>                     Public Speaking</a:t>
            </a:r>
          </a:p>
          <a:p>
            <a:pPr lvl="0"/>
            <a:r>
              <a:rPr lang="en-IN" sz="3600" b="1" dirty="0"/>
              <a:t> </a:t>
            </a:r>
            <a:r>
              <a:rPr lang="en-IN" sz="3600" dirty="0"/>
              <a:t>Components of effective speaking (emphasis on voice dynamics)</a:t>
            </a:r>
            <a:endParaRPr lang="en-US" sz="3600" dirty="0"/>
          </a:p>
          <a:p>
            <a:pPr lvl="0"/>
            <a:r>
              <a:rPr lang="en-IN" sz="3600" dirty="0"/>
              <a:t>Seminar and conference presentation</a:t>
            </a:r>
            <a:endParaRPr lang="en-US" sz="3600" dirty="0"/>
          </a:p>
          <a:p>
            <a:pPr lvl="0"/>
            <a:r>
              <a:rPr lang="en-IN" sz="3600" dirty="0"/>
              <a:t>Conducting/ participating in meetings</a:t>
            </a:r>
            <a:endParaRPr lang="en-US" sz="3600" dirty="0"/>
          </a:p>
          <a:p>
            <a:pPr lvl="0"/>
            <a:r>
              <a:rPr lang="en-IN" sz="3600" dirty="0"/>
              <a:t>Appearing for a job interview  </a:t>
            </a:r>
            <a:endParaRPr lang="en-US" sz="3600" dirty="0"/>
          </a:p>
          <a:p>
            <a:pPr lvl="0"/>
            <a:r>
              <a:rPr lang="en-IN" sz="3600" dirty="0"/>
              <a:t>Mobile etiquettes</a:t>
            </a:r>
            <a:endParaRPr lang="en-US" sz="3600" dirty="0"/>
          </a:p>
          <a:p>
            <a:pPr lvl="0">
              <a:buNone/>
            </a:pPr>
            <a:endParaRPr lang="en-IN" sz="3600" dirty="0"/>
          </a:p>
          <a:p>
            <a:endParaRPr lang="en-US" sz="3600" dirty="0"/>
          </a:p>
        </p:txBody>
      </p:sp>
      <p:sp>
        <p:nvSpPr>
          <p:cNvPr id="6" name="Date Placeholder 5"/>
          <p:cNvSpPr>
            <a:spLocks noGrp="1"/>
          </p:cNvSpPr>
          <p:nvPr>
            <p:ph type="dt" sz="half" idx="10"/>
          </p:nvPr>
        </p:nvSpPr>
        <p:spPr/>
        <p:txBody>
          <a:bodyPr/>
          <a:lstStyle/>
          <a:p>
            <a:fld id="{E0431027-C799-4644-84F0-6F893103D0AD}" type="datetime1">
              <a:rPr lang="en-US" smtClean="0"/>
              <a:t>2/22/2023</a:t>
            </a:fld>
            <a:endParaRPr lang="en-US" dirty="0"/>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spcBef>
                <a:spcPct val="0"/>
              </a:spcBef>
              <a:defRPr/>
            </a:pPr>
            <a:r>
              <a:rPr kumimoji="0" lang="en-US" sz="3600" b="1" i="0" u="none" strike="noStrike" kern="1200" cap="none" spc="0" normalizeH="0" baseline="0" noProof="0" dirty="0">
                <a:ln>
                  <a:noFill/>
                </a:ln>
                <a:solidFill>
                  <a:schemeClr val="dk1"/>
                </a:solidFill>
                <a:effectLst/>
                <a:uLnTx/>
                <a:uFillTx/>
                <a:latin typeface="+mn-lt"/>
                <a:ea typeface="+mn-ea"/>
                <a:cs typeface="+mn-cs"/>
              </a:rPr>
              <a:t>	</a:t>
            </a:r>
            <a:r>
              <a:rPr kumimoji="0" lang="en-US" sz="3200" b="1" i="0" u="none" strike="noStrike" kern="1200" cap="none" spc="0" normalizeH="0" baseline="0" noProof="0" dirty="0">
                <a:ln>
                  <a:noFill/>
                </a:ln>
                <a:solidFill>
                  <a:schemeClr val="dk1"/>
                </a:solidFill>
                <a:effectLst/>
                <a:uLnTx/>
                <a:uFillTx/>
                <a:latin typeface="+mn-lt"/>
                <a:ea typeface="+mn-ea"/>
                <a:cs typeface="+mn-cs"/>
              </a:rPr>
              <a:t>	SYLLABUS –</a:t>
            </a:r>
            <a:r>
              <a:rPr kumimoji="0" lang="en-US" sz="3200" b="1" i="0" u="none" strike="noStrike" kern="1200" cap="none" spc="0" normalizeH="0" noProof="0" dirty="0">
                <a:ln>
                  <a:noFill/>
                </a:ln>
                <a:solidFill>
                  <a:schemeClr val="dk1"/>
                </a:solidFill>
                <a:effectLst/>
                <a:uLnTx/>
                <a:uFillTx/>
                <a:latin typeface="+mn-lt"/>
                <a:ea typeface="+mn-ea"/>
                <a:cs typeface="+mn-cs"/>
              </a:rPr>
              <a:t> UNIT </a:t>
            </a:r>
            <a:r>
              <a:rPr lang="en-US" sz="3200" b="1" dirty="0"/>
              <a:t>4</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9"/>
          <p:cNvSpPr>
            <a:spLocks noGrp="1"/>
          </p:cNvSpPr>
          <p:nvPr>
            <p:ph type="ftr" sz="quarter" idx="11"/>
          </p:nvPr>
        </p:nvSpPr>
        <p:spPr>
          <a:xfrm>
            <a:off x="1295400" y="6356350"/>
            <a:ext cx="7391400" cy="365125"/>
          </a:xfrm>
        </p:spPr>
        <p:txBody>
          <a:bodyPr/>
          <a:lstStyle/>
          <a:p>
            <a:r>
              <a:rPr lang="fr-FR" smtClean="0"/>
              <a:t>Unit 1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6</a:t>
            </a:fld>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8229600" cy="5638800"/>
          </a:xfrm>
        </p:spPr>
        <p:txBody>
          <a:bodyPr>
            <a:normAutofit/>
          </a:bodyPr>
          <a:lstStyle/>
          <a:p>
            <a:pPr lvl="1">
              <a:buNone/>
            </a:pPr>
            <a:r>
              <a:rPr lang="en-US" sz="2000" b="1" dirty="0"/>
              <a:t>				</a:t>
            </a:r>
            <a:endParaRPr lang="en-US" sz="2400" dirty="0"/>
          </a:p>
        </p:txBody>
      </p:sp>
      <p:sp>
        <p:nvSpPr>
          <p:cNvPr id="4" name="Date Placeholder 3"/>
          <p:cNvSpPr>
            <a:spLocks noGrp="1"/>
          </p:cNvSpPr>
          <p:nvPr>
            <p:ph type="dt" sz="half" idx="10"/>
          </p:nvPr>
        </p:nvSpPr>
        <p:spPr/>
        <p:txBody>
          <a:bodyPr/>
          <a:lstStyle/>
          <a:p>
            <a:fld id="{2832A76A-BDCB-45A1-88EB-89CF3F9F27DE}" type="datetime1">
              <a:rPr lang="en-US" smtClean="0"/>
              <a:t>2/22/2023</a:t>
            </a:fld>
            <a:endParaRPr lang="en-US" dirty="0"/>
          </a:p>
        </p:txBody>
      </p:sp>
      <p:sp>
        <p:nvSpPr>
          <p:cNvPr id="5" name="Footer Placeholder 4"/>
          <p:cNvSpPr>
            <a:spLocks noGrp="1"/>
          </p:cNvSpPr>
          <p:nvPr>
            <p:ph type="ftr" sz="quarter" idx="11"/>
          </p:nvPr>
        </p:nvSpPr>
        <p:spPr>
          <a:xfrm>
            <a:off x="2209800" y="6356350"/>
            <a:ext cx="5562600" cy="365125"/>
          </a:xfrm>
        </p:spPr>
        <p:txBody>
          <a:bodyPr/>
          <a:lstStyle/>
          <a:p>
            <a:r>
              <a:rPr lang="fr-FR" smtClean="0"/>
              <a:t>Unit 1           </a:t>
            </a:r>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Expected Questions for University Exam </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dirty="0"/>
          </a:p>
        </p:txBody>
      </p:sp>
      <p:sp>
        <p:nvSpPr>
          <p:cNvPr id="8" name="Rectangle 7"/>
          <p:cNvSpPr/>
          <p:nvPr/>
        </p:nvSpPr>
        <p:spPr>
          <a:xfrm>
            <a:off x="1071538" y="928670"/>
            <a:ext cx="7572427" cy="1384995"/>
          </a:xfrm>
          <a:prstGeom prst="rect">
            <a:avLst/>
          </a:prstGeom>
        </p:spPr>
        <p:txBody>
          <a:bodyPr wrap="square">
            <a:spAutoFit/>
          </a:bodyPr>
          <a:lstStyle/>
          <a:p>
            <a:pPr>
              <a:buFont typeface="Arial" pitchFamily="34" charset="0"/>
              <a:buChar char="•"/>
            </a:pPr>
            <a:r>
              <a:rPr lang="en-IN" sz="2800" dirty="0"/>
              <a:t>Explain the role of technical communication.</a:t>
            </a:r>
          </a:p>
          <a:p>
            <a:pPr>
              <a:buFont typeface="Arial" pitchFamily="34" charset="0"/>
              <a:buChar char="•"/>
            </a:pPr>
            <a:r>
              <a:rPr lang="en-IN" sz="2800" dirty="0"/>
              <a:t>What importance does Technical communication hold in your career.</a:t>
            </a:r>
            <a:endParaRPr lang="en-US" sz="28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001419"/>
          </a:xfrm>
        </p:spPr>
        <p:txBody>
          <a:bodyPr>
            <a:normAutofit/>
          </a:bodyPr>
          <a:lstStyle/>
          <a:p>
            <a:pPr algn="just">
              <a:buNone/>
            </a:pPr>
            <a:r>
              <a:rPr lang="en-US" b="1" dirty="0"/>
              <a:t>	</a:t>
            </a:r>
            <a:endParaRPr lang="en-US" dirty="0"/>
          </a:p>
          <a:p>
            <a:pPr algn="just">
              <a:buNone/>
            </a:pPr>
            <a:r>
              <a:rPr lang="en-US" dirty="0"/>
              <a:t>    Students will know the various dimensions of communication and its importance at the workplace.</a:t>
            </a:r>
            <a:endParaRPr lang="en-IN" dirty="0"/>
          </a:p>
          <a:p>
            <a:endParaRPr lang="en-US" dirty="0"/>
          </a:p>
          <a:p>
            <a:pPr>
              <a:buNone/>
            </a:pPr>
            <a:r>
              <a:rPr lang="en-US" dirty="0"/>
              <a:t/>
            </a:r>
            <a:br>
              <a:rPr lang="en-US" dirty="0"/>
            </a:br>
            <a:endParaRPr lang="en-IN" dirty="0"/>
          </a:p>
          <a:p>
            <a:endParaRPr lang="en-IN" dirty="0"/>
          </a:p>
          <a:p>
            <a:endParaRPr lang="en-IN" dirty="0"/>
          </a:p>
          <a:p>
            <a:endParaRPr lang="en-IN" dirty="0"/>
          </a:p>
          <a:p>
            <a:endParaRPr lang="en-IN" dirty="0"/>
          </a:p>
        </p:txBody>
      </p:sp>
      <p:sp>
        <p:nvSpPr>
          <p:cNvPr id="5" name="Title 1"/>
          <p:cNvSpPr txBox="1">
            <a:spLocks/>
          </p:cNvSpPr>
          <p:nvPr/>
        </p:nvSpPr>
        <p:spPr>
          <a:xfrm>
            <a:off x="1571604" y="0"/>
            <a:ext cx="7572396"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Topic Objective</a:t>
            </a:r>
          </a:p>
        </p:txBody>
      </p:sp>
      <p:sp>
        <p:nvSpPr>
          <p:cNvPr id="6" name="Date Placeholder 5"/>
          <p:cNvSpPr>
            <a:spLocks noGrp="1"/>
          </p:cNvSpPr>
          <p:nvPr>
            <p:ph type="dt" sz="half" idx="10"/>
          </p:nvPr>
        </p:nvSpPr>
        <p:spPr/>
        <p:txBody>
          <a:bodyPr/>
          <a:lstStyle/>
          <a:p>
            <a:fld id="{1BD4123B-6991-42B4-B799-8210F8389891}" type="datetime1">
              <a:rPr lang="en-US" smtClean="0"/>
              <a:t>2/22/2023</a:t>
            </a:fld>
            <a:endParaRPr lang="en-US" dirty="0"/>
          </a:p>
        </p:txBody>
      </p:sp>
      <p:sp>
        <p:nvSpPr>
          <p:cNvPr id="7" name="Footer Placeholder 6"/>
          <p:cNvSpPr>
            <a:spLocks noGrp="1"/>
          </p:cNvSpPr>
          <p:nvPr>
            <p:ph type="ftr" sz="quarter" idx="11"/>
          </p:nvPr>
        </p:nvSpPr>
        <p:spPr/>
        <p:txBody>
          <a:bodyPr/>
          <a:lstStyle/>
          <a:p>
            <a:r>
              <a:rPr lang="fr-FR" smtClean="0"/>
              <a:t>Unit 1           </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61</a:t>
            </a:fld>
            <a:endParaRPr lang="en-US" dirty="0"/>
          </a:p>
        </p:txBody>
      </p:sp>
    </p:spTree>
    <p:extLst>
      <p:ext uri="{BB962C8B-B14F-4D97-AF65-F5344CB8AC3E}">
        <p14:creationId xmlns:p14="http://schemas.microsoft.com/office/powerpoint/2010/main" xmlns="" val="37362909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139528B-8ED7-46CF-9C39-22AE49263968}" type="datetime1">
              <a:rPr lang="en-US" smtClean="0"/>
              <a:t>2/22/2023</a:t>
            </a:fld>
            <a:endParaRPr lang="en-US" dirty="0"/>
          </a:p>
        </p:txBody>
      </p:sp>
      <p:sp>
        <p:nvSpPr>
          <p:cNvPr id="5" name="Footer Placeholder 4"/>
          <p:cNvSpPr>
            <a:spLocks noGrp="1"/>
          </p:cNvSpPr>
          <p:nvPr>
            <p:ph type="ftr" sz="quarter" idx="11"/>
          </p:nvPr>
        </p:nvSpPr>
        <p:spPr>
          <a:xfrm>
            <a:off x="2209800" y="6356350"/>
            <a:ext cx="5562600" cy="365125"/>
          </a:xfrm>
        </p:spPr>
        <p:txBody>
          <a:bodyPr/>
          <a:lstStyle/>
          <a:p>
            <a:r>
              <a:rPr lang="fr-FR" smtClean="0"/>
              <a:t>Unit 1           </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2745692" y="1143000"/>
            <a:ext cx="3805016" cy="2326791"/>
          </a:xfrm>
          <a:prstGeom prst="rect">
            <a:avLst/>
          </a:prstGeom>
          <a:noFill/>
        </p:spPr>
        <p:txBody>
          <a:bodyPr wrap="none" lIns="91440" tIns="45720" rIns="91440" bIns="45720">
            <a:spAutoFit/>
          </a:bodyPr>
          <a:lstStyle/>
          <a:p>
            <a:pPr algn="ctr">
              <a:buNone/>
            </a:pPr>
            <a:endPar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dirty="0"/>
          </a:p>
        </p:txBody>
      </p:sp>
    </p:spTree>
    <p:extLst>
      <p:ext uri="{BB962C8B-B14F-4D97-AF65-F5344CB8AC3E}">
        <p14:creationId xmlns:p14="http://schemas.microsoft.com/office/powerpoint/2010/main" xmlns="" val="2555220207"/>
      </p:ext>
    </p:extLst>
  </p:cSld>
  <p:clrMapOvr>
    <a:masterClrMapping/>
  </p:clrMapOvr>
  <p:transition>
    <p:wedg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Noida Institute of Engineering and Technology, Greater Noida</a:t>
            </a:r>
          </a:p>
        </p:txBody>
      </p:sp>
      <p:sp>
        <p:nvSpPr>
          <p:cNvPr id="3" name="Subtitle 2"/>
          <p:cNvSpPr>
            <a:spLocks noGrp="1"/>
          </p:cNvSpPr>
          <p:nvPr>
            <p:ph type="subTitle" idx="1"/>
          </p:nvPr>
        </p:nvSpPr>
        <p:spPr>
          <a:xfrm>
            <a:off x="1447800" y="914400"/>
            <a:ext cx="6400800" cy="1752600"/>
          </a:xfrm>
        </p:spPr>
        <p:style>
          <a:lnRef idx="2">
            <a:schemeClr val="accent5"/>
          </a:lnRef>
          <a:fillRef idx="1">
            <a:schemeClr val="lt1"/>
          </a:fillRef>
          <a:effectRef idx="0">
            <a:schemeClr val="accent5"/>
          </a:effectRef>
          <a:fontRef idx="minor">
            <a:schemeClr val="dk1"/>
          </a:fontRef>
        </p:style>
        <p:txBody>
          <a:bodyPr>
            <a:normAutofit/>
          </a:bodyPr>
          <a:lstStyle/>
          <a:p>
            <a:endParaRPr lang="en-IN" b="1" dirty="0">
              <a:solidFill>
                <a:schemeClr val="tx1"/>
              </a:solidFill>
            </a:endParaRPr>
          </a:p>
          <a:p>
            <a:pPr lvl="0"/>
            <a:r>
              <a:rPr lang="en-IN" b="1" dirty="0">
                <a:solidFill>
                  <a:schemeClr val="tx1"/>
                </a:solidFill>
              </a:rPr>
              <a:t>Reading Comprehension</a:t>
            </a:r>
            <a:endParaRPr lang="en-US" b="1" dirty="0">
              <a:solidFill>
                <a:schemeClr val="tx1"/>
              </a:solidFill>
            </a:endParaRPr>
          </a:p>
        </p:txBody>
      </p:sp>
      <p:sp>
        <p:nvSpPr>
          <p:cNvPr id="6" name="Subtitle 2"/>
          <p:cNvSpPr txBox="1">
            <a:spLocks/>
          </p:cNvSpPr>
          <p:nvPr/>
        </p:nvSpPr>
        <p:spPr>
          <a:xfrm>
            <a:off x="5105400" y="3962400"/>
            <a:ext cx="3733800" cy="2133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n-US" sz="2800" dirty="0">
              <a:solidFill>
                <a:schemeClr val="tx1"/>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noProof="0" dirty="0">
                <a:ln>
                  <a:noFill/>
                </a:ln>
                <a:solidFill>
                  <a:schemeClr val="tx1"/>
                </a:solidFill>
                <a:effectLst/>
                <a:uLnTx/>
                <a:uFillTx/>
                <a:latin typeface="+mn-lt"/>
                <a:ea typeface="+mn-ea"/>
                <a:cs typeface="+mn-cs"/>
              </a:rPr>
              <a:t> </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800" baseline="0" dirty="0">
                <a:solidFill>
                  <a:schemeClr val="tx1"/>
                </a:solidFill>
              </a:rPr>
              <a:t>Dr. </a:t>
            </a:r>
            <a:r>
              <a:rPr lang="en-US" sz="2800" baseline="0" dirty="0" err="1">
                <a:solidFill>
                  <a:schemeClr val="tx1"/>
                </a:solidFill>
              </a:rPr>
              <a:t>Anjali</a:t>
            </a:r>
            <a:r>
              <a:rPr lang="en-US" sz="2800" baseline="0" dirty="0">
                <a:solidFill>
                  <a:schemeClr val="tx1"/>
                </a:solidFill>
              </a:rPr>
              <a:t> </a:t>
            </a:r>
            <a:r>
              <a:rPr lang="en-US" sz="2800" baseline="0" dirty="0" err="1">
                <a:solidFill>
                  <a:schemeClr val="tx1"/>
                </a:solidFill>
              </a:rPr>
              <a:t>Pundhir</a:t>
            </a:r>
            <a:endParaRPr lang="en-US" sz="2800" baseline="0" dirty="0">
              <a:solidFill>
                <a:schemeClr val="tx1"/>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800" baseline="0" dirty="0">
                <a:solidFill>
                  <a:schemeClr val="tx1"/>
                </a:solidFill>
              </a:rPr>
              <a:t>Department of English</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0832267C-1DD0-4827-A506-FF43481F2260}" type="datetime1">
              <a:rPr lang="en-US" smtClean="0"/>
              <a:t>2/22/2023</a:t>
            </a:fld>
            <a:endParaRPr lang="en-US" dirty="0"/>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6477000" y="2590800"/>
            <a:ext cx="1524000" cy="1524000"/>
          </a:xfrm>
          <a:prstGeom prst="rect">
            <a:avLst/>
          </a:prstGeom>
          <a:noFill/>
        </p:spPr>
      </p:pic>
      <p:sp>
        <p:nvSpPr>
          <p:cNvPr id="13" name="Footer Placeholder 12"/>
          <p:cNvSpPr>
            <a:spLocks noGrp="1"/>
          </p:cNvSpPr>
          <p:nvPr>
            <p:ph type="ftr" sz="quarter" idx="11"/>
          </p:nvPr>
        </p:nvSpPr>
        <p:spPr>
          <a:xfrm>
            <a:off x="2286000" y="6248400"/>
            <a:ext cx="5029200" cy="365125"/>
          </a:xfrm>
        </p:spPr>
        <p:txBody>
          <a:bodyPr/>
          <a:lstStyle/>
          <a:p>
            <a:r>
              <a:rPr lang="en-US" smtClean="0"/>
              <a:t>Unit 1           </a:t>
            </a:r>
            <a:endParaRPr lang="en-US" dirty="0"/>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lvl="0" algn="ctr">
              <a:spcBef>
                <a:spcPct val="20000"/>
              </a:spcBef>
              <a:defRPr/>
            </a:pPr>
            <a:r>
              <a:rPr lang="en-US" sz="2800" b="1" dirty="0">
                <a:solidFill>
                  <a:schemeClr val="tx1"/>
                </a:solidFill>
              </a:rPr>
              <a:t>Technical Communication</a:t>
            </a: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noProof="0" dirty="0">
                <a:ln>
                  <a:noFill/>
                </a:ln>
                <a:solidFill>
                  <a:schemeClr val="tx1"/>
                </a:solidFill>
                <a:effectLst/>
                <a:uLnTx/>
                <a:uFillTx/>
                <a:latin typeface="+mn-lt"/>
                <a:ea typeface="+mn-ea"/>
                <a:cs typeface="+mn-cs"/>
              </a:rPr>
              <a:t>B Tech 2nd Year</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16" name="Subtitle 2"/>
          <p:cNvSpPr txBox="1">
            <a:spLocks/>
          </p:cNvSpPr>
          <p:nvPr/>
        </p:nvSpPr>
        <p:spPr>
          <a:xfrm>
            <a:off x="152400" y="2971800"/>
            <a:ext cx="32766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lvl="0" algn="ctr">
              <a:spcBef>
                <a:spcPct val="20000"/>
              </a:spcBef>
              <a:defRPr/>
            </a:pPr>
            <a:r>
              <a:rPr kumimoji="0" lang="en-US" sz="2800" b="0" i="0" u="none" strike="noStrike" kern="1200" cap="none" spc="0" normalizeH="0" baseline="0" noProof="0" dirty="0">
                <a:ln>
                  <a:noFill/>
                </a:ln>
                <a:solidFill>
                  <a:schemeClr val="tx1"/>
                </a:solidFill>
                <a:effectLst/>
                <a:uLnTx/>
                <a:uFillTx/>
                <a:latin typeface="+mn-lt"/>
                <a:ea typeface="+mn-ea"/>
                <a:cs typeface="+mn-cs"/>
              </a:rPr>
              <a:t>Unit:</a:t>
            </a:r>
            <a:r>
              <a:rPr kumimoji="0" lang="en-US" sz="2800" b="0" i="0" u="none" strike="noStrike" kern="1200" cap="none" spc="0" normalizeH="0" noProof="0" dirty="0">
                <a:ln>
                  <a:noFill/>
                </a:ln>
                <a:solidFill>
                  <a:schemeClr val="tx1"/>
                </a:solidFill>
                <a:effectLst/>
                <a:uLnTx/>
                <a:uFillTx/>
                <a:latin typeface="+mn-lt"/>
                <a:ea typeface="+mn-ea"/>
                <a:cs typeface="+mn-cs"/>
              </a:rPr>
              <a:t> 1, </a:t>
            </a:r>
            <a:r>
              <a:rPr lang="en-IN" sz="2800" dirty="0"/>
              <a:t>Topic-3</a:t>
            </a:r>
            <a:endParaRPr kumimoji="0" lang="en-US" sz="2800" i="0" u="none" strike="noStrike" kern="1200" cap="none" spc="0" normalizeH="0" baseline="0" noProof="0" dirty="0">
              <a:ln>
                <a:noFill/>
              </a:ln>
              <a:solidFill>
                <a:schemeClr val="tx1"/>
              </a:solidFill>
              <a:effectLst/>
              <a:uLnTx/>
              <a:uFillTx/>
              <a:latin typeface="+mn-lt"/>
              <a:ea typeface="+mn-ea"/>
              <a:cs typeface="+mn-cs"/>
            </a:endParaRPr>
          </a:p>
        </p:txBody>
      </p:sp>
      <p:sp>
        <p:nvSpPr>
          <p:cNvPr id="12" name="Slide Number Placeholder 11"/>
          <p:cNvSpPr>
            <a:spLocks noGrp="1"/>
          </p:cNvSpPr>
          <p:nvPr>
            <p:ph type="sldNum" sz="quarter" idx="12"/>
          </p:nvPr>
        </p:nvSpPr>
        <p:spPr/>
        <p:txBody>
          <a:bodyPr/>
          <a:lstStyle/>
          <a:p>
            <a:fld id="{B6F15528-21DE-4FAA-801E-634DDDAF4B2B}" type="slidenum">
              <a:rPr lang="en-US" smtClean="0"/>
              <a:pPr/>
              <a:t>63</a:t>
            </a:fld>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E5C469E-F240-473E-B847-2026BEB0FB92}" type="datetime1">
              <a:rPr lang="en-US" smtClean="0"/>
              <a:t>2/22/2023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Unit 1           </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Topic Mapping with Course Outcome</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Content Placeholder 9"/>
          <p:cNvSpPr>
            <a:spLocks noGrp="1"/>
          </p:cNvSpPr>
          <p:nvPr>
            <p:ph idx="1"/>
          </p:nvPr>
        </p:nvSpPr>
        <p:spPr>
          <a:xfrm>
            <a:off x="457200" y="838200"/>
            <a:ext cx="8153400" cy="5287963"/>
          </a:xfrm>
        </p:spPr>
        <p:txBody>
          <a:bodyPr>
            <a:normAutofit/>
          </a:bodyPr>
          <a:lstStyle/>
          <a:p>
            <a:pPr algn="just"/>
            <a:endParaRPr lang="en-US" sz="2800" b="1" dirty="0"/>
          </a:p>
          <a:p>
            <a:pPr algn="just"/>
            <a:r>
              <a:rPr lang="en-GB" sz="2800" b="1" dirty="0"/>
              <a:t>CO-1 Comprehend the fundamental principles of technical communication with special reference to reading</a:t>
            </a:r>
            <a:endParaRPr lang="en-US" sz="2800" b="1" dirty="0"/>
          </a:p>
          <a:p>
            <a:pPr algn="just"/>
            <a:r>
              <a:rPr lang="en-US" sz="2800" dirty="0"/>
              <a:t>Students will learn the ways of comprehending longer texts which are logical, correct and easy to understand.</a:t>
            </a:r>
          </a:p>
          <a:p>
            <a:pPr algn="just"/>
            <a:endParaRPr lang="en-US" sz="2800" b="1" dirty="0"/>
          </a:p>
          <a:p>
            <a:pPr algn="just"/>
            <a:endParaRPr lang="en-US" sz="2400" b="1" dirty="0"/>
          </a:p>
          <a:p>
            <a:pPr algn="just"/>
            <a:endParaRPr lang="en-IN" sz="2400" dirty="0"/>
          </a:p>
          <a:p>
            <a:pPr algn="just"/>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None/>
            </a:pPr>
            <a:r>
              <a:rPr lang="en-US" sz="2800" b="1" dirty="0">
                <a:solidFill>
                  <a:schemeClr val="dk1"/>
                </a:solidFill>
              </a:rPr>
              <a:t>Prerequisites</a:t>
            </a:r>
            <a:endParaRPr lang="en-IN" sz="2800" b="1" dirty="0"/>
          </a:p>
          <a:p>
            <a:pPr lvl="0"/>
            <a:r>
              <a:rPr lang="en-GB" sz="2800" dirty="0"/>
              <a:t>The student must have a good degree of control over simple grammatical forms and some complex grammatical forms of English language</a:t>
            </a:r>
            <a:endParaRPr lang="en-US" sz="2800" dirty="0"/>
          </a:p>
          <a:p>
            <a:pPr lvl="0"/>
            <a:r>
              <a:rPr lang="en-GB" sz="2800" dirty="0"/>
              <a:t>The student should be able to speak English intelligibly</a:t>
            </a:r>
          </a:p>
          <a:p>
            <a:pPr lvl="0">
              <a:buNone/>
            </a:pPr>
            <a:r>
              <a:rPr lang="en-GB" sz="2800" b="1" dirty="0"/>
              <a:t>Recap</a:t>
            </a:r>
          </a:p>
          <a:p>
            <a:r>
              <a:rPr lang="en-GB" sz="2800" dirty="0"/>
              <a:t>The student should be able to understand the importance of technical communication</a:t>
            </a:r>
          </a:p>
          <a:p>
            <a:pPr lvl="0">
              <a:buNone/>
            </a:pPr>
            <a:endParaRPr lang="en-GB" sz="2800" b="1" dirty="0"/>
          </a:p>
          <a:p>
            <a:endParaRPr lang="en-IN" sz="2800" b="1" dirty="0"/>
          </a:p>
          <a:p>
            <a:pPr>
              <a:buNone/>
            </a:pPr>
            <a:endParaRPr lang="en-IN" sz="2800" dirty="0"/>
          </a:p>
          <a:p>
            <a:endParaRPr lang="en-US" sz="2800" dirty="0"/>
          </a:p>
        </p:txBody>
      </p:sp>
      <p:sp>
        <p:nvSpPr>
          <p:cNvPr id="4" name="Date Placeholder 3"/>
          <p:cNvSpPr>
            <a:spLocks noGrp="1"/>
          </p:cNvSpPr>
          <p:nvPr>
            <p:ph type="dt" sz="half" idx="10"/>
          </p:nvPr>
        </p:nvSpPr>
        <p:spPr/>
        <p:txBody>
          <a:bodyPr/>
          <a:lstStyle/>
          <a:p>
            <a:fld id="{044D1197-EABE-4AE5-B26B-6E9FB9141C59}" type="datetime1">
              <a:rPr lang="en-US" smtClean="0"/>
              <a:t>2/22/2023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Unit 1           </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Prerequisite and Recap</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905000" y="1"/>
            <a:ext cx="7239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b="1" dirty="0"/>
              <a:t>What is Reading comprehension?</a:t>
            </a:r>
          </a:p>
        </p:txBody>
      </p:sp>
      <p:sp>
        <p:nvSpPr>
          <p:cNvPr id="9" name="Content Placeholder 8">
            <a:extLst>
              <a:ext uri="{FF2B5EF4-FFF2-40B4-BE49-F238E27FC236}">
                <a16:creationId xmlns:a16="http://schemas.microsoft.com/office/drawing/2014/main" xmlns="" id="{3FA9DD8B-BBB6-D84B-ADE1-35BCA7D0514F}"/>
              </a:ext>
            </a:extLst>
          </p:cNvPr>
          <p:cNvSpPr>
            <a:spLocks noGrp="1"/>
          </p:cNvSpPr>
          <p:nvPr>
            <p:ph idx="1"/>
          </p:nvPr>
        </p:nvSpPr>
        <p:spPr>
          <a:xfrm>
            <a:off x="457200" y="914400"/>
            <a:ext cx="8229600" cy="5211763"/>
          </a:xfrm>
        </p:spPr>
        <p:txBody>
          <a:bodyPr>
            <a:normAutofit/>
          </a:bodyPr>
          <a:lstStyle/>
          <a:p>
            <a:pPr>
              <a:buNone/>
            </a:pPr>
            <a:r>
              <a:rPr lang="en-US" sz="3600" dirty="0"/>
              <a:t>	</a:t>
            </a:r>
          </a:p>
          <a:p>
            <a:pPr>
              <a:buNone/>
            </a:pPr>
            <a:r>
              <a:rPr lang="en-US" sz="2800" dirty="0"/>
              <a:t>	Reading comprehension is the ability to process text, understand its meaning, and to integrate with what the reader already knows.</a:t>
            </a:r>
          </a:p>
          <a:p>
            <a:endParaRPr lang="en-US" sz="2400" dirty="0"/>
          </a:p>
          <a:p>
            <a:endParaRPr lang="en-US" sz="2400" dirty="0"/>
          </a:p>
        </p:txBody>
      </p:sp>
      <p:pic>
        <p:nvPicPr>
          <p:cNvPr id="7" name="Picture 4" descr="MCj02296850000[1]"/>
          <p:cNvPicPr>
            <a:picLocks noChangeAspect="1" noChangeArrowheads="1"/>
          </p:cNvPicPr>
          <p:nvPr/>
        </p:nvPicPr>
        <p:blipFill>
          <a:blip r:embed="rId2" cstate="print"/>
          <a:srcRect/>
          <a:stretch>
            <a:fillRect/>
          </a:stretch>
        </p:blipFill>
        <p:spPr bwMode="auto">
          <a:xfrm>
            <a:off x="838200" y="3810000"/>
            <a:ext cx="2057400" cy="1966913"/>
          </a:xfrm>
          <a:prstGeom prst="rect">
            <a:avLst/>
          </a:prstGeom>
          <a:noFill/>
          <a:ln w="9525">
            <a:noFill/>
            <a:miter lim="800000"/>
            <a:headEnd/>
            <a:tailEnd/>
          </a:ln>
        </p:spPr>
      </p:pic>
      <p:sp>
        <p:nvSpPr>
          <p:cNvPr id="11" name="Date Placeholder 10"/>
          <p:cNvSpPr>
            <a:spLocks noGrp="1"/>
          </p:cNvSpPr>
          <p:nvPr>
            <p:ph type="dt" sz="half" idx="10"/>
          </p:nvPr>
        </p:nvSpPr>
        <p:spPr/>
        <p:txBody>
          <a:bodyPr/>
          <a:lstStyle/>
          <a:p>
            <a:fld id="{1577F654-1CE3-4AAE-81A0-21E3A857D9E8}" type="datetime1">
              <a:rPr lang="en-US" smtClean="0"/>
              <a:t>2/22/2023</a:t>
            </a:fld>
            <a:endParaRPr lang="en-US" dirty="0"/>
          </a:p>
        </p:txBody>
      </p:sp>
      <p:sp>
        <p:nvSpPr>
          <p:cNvPr id="12" name="Footer Placeholder 11"/>
          <p:cNvSpPr>
            <a:spLocks noGrp="1"/>
          </p:cNvSpPr>
          <p:nvPr>
            <p:ph type="ftr" sz="quarter" idx="11"/>
          </p:nvPr>
        </p:nvSpPr>
        <p:spPr/>
        <p:txBody>
          <a:bodyPr/>
          <a:lstStyle/>
          <a:p>
            <a:r>
              <a:rPr lang="en-US" smtClean="0"/>
              <a:t>Unit 1           </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66</a:t>
            </a:fld>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800" dirty="0"/>
              <a:t>Comprehension is the essence of 'reading' (Durkin 1993)</a:t>
            </a:r>
          </a:p>
          <a:p>
            <a:endParaRPr lang="en-IN" sz="2800" dirty="0"/>
          </a:p>
          <a:p>
            <a:r>
              <a:rPr lang="en-IN" sz="2800" dirty="0"/>
              <a:t>Reading comprehension is the ability to read a text, process it and understand its meaning</a:t>
            </a:r>
          </a:p>
          <a:p>
            <a:endParaRPr lang="en-IN" sz="2800" dirty="0"/>
          </a:p>
          <a:p>
            <a:r>
              <a:rPr lang="en-IN" sz="2800" dirty="0"/>
              <a:t>It is the way of understanding what is being read </a:t>
            </a:r>
          </a:p>
          <a:p>
            <a:endParaRPr lang="en-US" dirty="0"/>
          </a:p>
        </p:txBody>
      </p:sp>
      <p:sp>
        <p:nvSpPr>
          <p:cNvPr id="4" name="Date Placeholder 3"/>
          <p:cNvSpPr>
            <a:spLocks noGrp="1"/>
          </p:cNvSpPr>
          <p:nvPr>
            <p:ph type="dt" sz="half" idx="10"/>
          </p:nvPr>
        </p:nvSpPr>
        <p:spPr/>
        <p:txBody>
          <a:bodyPr/>
          <a:lstStyle/>
          <a:p>
            <a:fld id="{6CB0D765-23EB-4A26-940A-D0CA294327C2}" type="datetime1">
              <a:rPr lang="en-US" smtClean="0"/>
              <a:t>2/22/2023</a:t>
            </a:fld>
            <a:endParaRPr lang="en-US" dirty="0"/>
          </a:p>
        </p:txBody>
      </p:sp>
      <p:sp>
        <p:nvSpPr>
          <p:cNvPr id="5" name="Footer Placeholder 4"/>
          <p:cNvSpPr>
            <a:spLocks noGrp="1"/>
          </p:cNvSpPr>
          <p:nvPr>
            <p:ph type="ftr" sz="quarter" idx="11"/>
          </p:nvPr>
        </p:nvSpPr>
        <p:spPr/>
        <p:txBody>
          <a:bodyPr/>
          <a:lstStyle/>
          <a:p>
            <a:r>
              <a:rPr lang="en-US" smtClean="0"/>
              <a:t>Unit 1           </a:t>
            </a:r>
            <a:endParaRPr lang="en-US" dirty="0"/>
          </a:p>
        </p:txBody>
      </p:sp>
      <p:sp>
        <p:nvSpPr>
          <p:cNvPr id="9"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j-lt"/>
                <a:cs typeface="Times New Roman" pitchFamily="18" charset="0"/>
              </a:rPr>
              <a:t>Reading Comprehension cont…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sz="2800" dirty="0"/>
          </a:p>
          <a:p>
            <a:r>
              <a:rPr lang="en-IN" sz="2800" dirty="0"/>
              <a:t>Reading comprehension is an intentional, active and interactive process that occurs during, before and after a person reads a particular piece of writing.</a:t>
            </a:r>
            <a:endParaRPr lang="en-US" sz="2800" dirty="0"/>
          </a:p>
        </p:txBody>
      </p:sp>
      <p:sp>
        <p:nvSpPr>
          <p:cNvPr id="4" name="Date Placeholder 3"/>
          <p:cNvSpPr>
            <a:spLocks noGrp="1"/>
          </p:cNvSpPr>
          <p:nvPr>
            <p:ph type="dt" sz="half" idx="10"/>
          </p:nvPr>
        </p:nvSpPr>
        <p:spPr/>
        <p:txBody>
          <a:bodyPr/>
          <a:lstStyle/>
          <a:p>
            <a:fld id="{0DB5CC04-E96F-4306-8D2A-DD15B6917037}" type="datetime1">
              <a:rPr lang="en-US" smtClean="0"/>
              <a:t>2/22/2023</a:t>
            </a:fld>
            <a:endParaRPr lang="en-US" dirty="0"/>
          </a:p>
        </p:txBody>
      </p:sp>
      <p:sp>
        <p:nvSpPr>
          <p:cNvPr id="5" name="Footer Placeholder 4"/>
          <p:cNvSpPr>
            <a:spLocks noGrp="1"/>
          </p:cNvSpPr>
          <p:nvPr>
            <p:ph type="ftr" sz="quarter" idx="11"/>
          </p:nvPr>
        </p:nvSpPr>
        <p:spPr/>
        <p:txBody>
          <a:bodyPr/>
          <a:lstStyle/>
          <a:p>
            <a:r>
              <a:rPr lang="en-US" smtClean="0"/>
              <a:t>Unit 1           </a:t>
            </a:r>
            <a:endParaRPr lang="en-US" dirty="0"/>
          </a:p>
        </p:txBody>
      </p:sp>
      <p:sp>
        <p:nvSpPr>
          <p:cNvPr id="9"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j-lt"/>
                <a:cs typeface="Times New Roman" pitchFamily="18" charset="0"/>
              </a:rPr>
              <a:t>Reading Comprehension cont…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endParaRPr lang="en-US" b="1" dirty="0">
              <a:latin typeface="Times New Roman" pitchFamily="18" charset="0"/>
              <a:cs typeface="Times New Roman" pitchFamily="18" charset="0"/>
            </a:endParaRPr>
          </a:p>
        </p:txBody>
      </p:sp>
      <p:pic>
        <p:nvPicPr>
          <p:cNvPr id="8" name="Content Placeholder 7">
            <a:extLst>
              <a:ext uri="{FF2B5EF4-FFF2-40B4-BE49-F238E27FC236}">
                <a16:creationId xmlns:a16="http://schemas.microsoft.com/office/drawing/2014/main" xmlns="" id="{4050E593-932B-714D-832C-D01BA535827C}"/>
              </a:ext>
            </a:extLst>
          </p:cNvPr>
          <p:cNvPicPr>
            <a:picLocks noGrp="1" noChangeAspect="1"/>
          </p:cNvPicPr>
          <p:nvPr>
            <p:ph idx="1"/>
          </p:nvPr>
        </p:nvPicPr>
        <p:blipFill>
          <a:blip r:embed="rId2" cstate="print"/>
          <a:stretch>
            <a:fillRect/>
          </a:stretch>
        </p:blipFill>
        <p:spPr>
          <a:xfrm>
            <a:off x="457200" y="1340768"/>
            <a:ext cx="8229600" cy="4464496"/>
          </a:xfrm>
          <a:prstGeom prst="rect">
            <a:avLst/>
          </a:prstGeom>
        </p:spPr>
      </p:pic>
      <p:sp>
        <p:nvSpPr>
          <p:cNvPr id="7" name="Title 1"/>
          <p:cNvSpPr txBox="1">
            <a:spLocks/>
          </p:cNvSpPr>
          <p:nvPr/>
        </p:nvSpPr>
        <p:spPr>
          <a:xfrm>
            <a:off x="1447800" y="1"/>
            <a:ext cx="7696200" cy="7619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3200" dirty="0"/>
              <a:t>            Three levels of comprehension</a:t>
            </a:r>
          </a:p>
        </p:txBody>
      </p:sp>
      <p:pic>
        <p:nvPicPr>
          <p:cNvPr id="9" name="Picture 8">
            <a:extLst>
              <a:ext uri="{FF2B5EF4-FFF2-40B4-BE49-F238E27FC236}">
                <a16:creationId xmlns:a16="http://schemas.microsoft.com/office/drawing/2014/main" xmlns="" id="{3923D7C9-87C8-E746-A2EF-F5F3D0DDB555}"/>
              </a:ext>
            </a:extLst>
          </p:cNvPr>
          <p:cNvPicPr>
            <a:picLocks noChangeAspect="1"/>
          </p:cNvPicPr>
          <p:nvPr/>
        </p:nvPicPr>
        <p:blipFill>
          <a:blip r:embed="rId3" cstate="print"/>
          <a:stretch>
            <a:fillRect/>
          </a:stretch>
        </p:blipFill>
        <p:spPr>
          <a:xfrm>
            <a:off x="611560" y="3367881"/>
            <a:ext cx="1816100" cy="990600"/>
          </a:xfrm>
          <a:prstGeom prst="rect">
            <a:avLst/>
          </a:prstGeom>
        </p:spPr>
      </p:pic>
      <p:pic>
        <p:nvPicPr>
          <p:cNvPr id="10" name="Picture 9">
            <a:extLst>
              <a:ext uri="{FF2B5EF4-FFF2-40B4-BE49-F238E27FC236}">
                <a16:creationId xmlns:a16="http://schemas.microsoft.com/office/drawing/2014/main" xmlns="" id="{8EDF4882-CCD7-EF44-BBF8-DC3B23CB7EC6}"/>
              </a:ext>
            </a:extLst>
          </p:cNvPr>
          <p:cNvPicPr>
            <a:picLocks noChangeAspect="1"/>
          </p:cNvPicPr>
          <p:nvPr/>
        </p:nvPicPr>
        <p:blipFill>
          <a:blip r:embed="rId4" cstate="print"/>
          <a:stretch>
            <a:fillRect/>
          </a:stretch>
        </p:blipFill>
        <p:spPr>
          <a:xfrm>
            <a:off x="2699792" y="3367881"/>
            <a:ext cx="2235200" cy="990600"/>
          </a:xfrm>
          <a:prstGeom prst="rect">
            <a:avLst/>
          </a:prstGeom>
        </p:spPr>
      </p:pic>
      <p:pic>
        <p:nvPicPr>
          <p:cNvPr id="11" name="Picture 10">
            <a:extLst>
              <a:ext uri="{FF2B5EF4-FFF2-40B4-BE49-F238E27FC236}">
                <a16:creationId xmlns:a16="http://schemas.microsoft.com/office/drawing/2014/main" xmlns="" id="{EC03D324-6F72-3B43-B2B8-D455668713A5}"/>
              </a:ext>
            </a:extLst>
          </p:cNvPr>
          <p:cNvPicPr>
            <a:picLocks noChangeAspect="1"/>
          </p:cNvPicPr>
          <p:nvPr/>
        </p:nvPicPr>
        <p:blipFill>
          <a:blip r:embed="rId5" cstate="print"/>
          <a:stretch>
            <a:fillRect/>
          </a:stretch>
        </p:blipFill>
        <p:spPr>
          <a:xfrm>
            <a:off x="5172425" y="3367881"/>
            <a:ext cx="1943100" cy="990600"/>
          </a:xfrm>
          <a:prstGeom prst="rect">
            <a:avLst/>
          </a:prstGeom>
        </p:spPr>
      </p:pic>
      <p:sp>
        <p:nvSpPr>
          <p:cNvPr id="13" name="Date Placeholder 12"/>
          <p:cNvSpPr>
            <a:spLocks noGrp="1"/>
          </p:cNvSpPr>
          <p:nvPr>
            <p:ph type="dt" sz="half" idx="10"/>
          </p:nvPr>
        </p:nvSpPr>
        <p:spPr/>
        <p:txBody>
          <a:bodyPr/>
          <a:lstStyle/>
          <a:p>
            <a:fld id="{F5B33D0F-3697-49A1-8D5F-4873F4A657B2}" type="datetime1">
              <a:rPr lang="en-US" smtClean="0"/>
              <a:t>2/22/2023</a:t>
            </a:fld>
            <a:endParaRPr lang="en-US" dirty="0"/>
          </a:p>
        </p:txBody>
      </p:sp>
      <p:sp>
        <p:nvSpPr>
          <p:cNvPr id="14" name="Footer Placeholder 13"/>
          <p:cNvSpPr>
            <a:spLocks noGrp="1"/>
          </p:cNvSpPr>
          <p:nvPr>
            <p:ph type="ftr" sz="quarter" idx="11"/>
          </p:nvPr>
        </p:nvSpPr>
        <p:spPr/>
        <p:txBody>
          <a:bodyPr/>
          <a:lstStyle/>
          <a:p>
            <a:r>
              <a:rPr lang="en-US" smtClean="0"/>
              <a:t>Unit 1           </a:t>
            </a:r>
            <a:endParaRPr lang="en-US" dirty="0"/>
          </a:p>
        </p:txBody>
      </p:sp>
      <p:sp>
        <p:nvSpPr>
          <p:cNvPr id="12" name="Slide Number Placeholder 11"/>
          <p:cNvSpPr>
            <a:spLocks noGrp="1"/>
          </p:cNvSpPr>
          <p:nvPr>
            <p:ph type="sldNum" sz="quarter" idx="12"/>
          </p:nvPr>
        </p:nvSpPr>
        <p:spPr/>
        <p:txBody>
          <a:bodyPr/>
          <a:lstStyle/>
          <a:p>
            <a:fld id="{B6F15528-21DE-4FAA-801E-634DDDAF4B2B}" type="slidenum">
              <a:rPr lang="en-US" smtClean="0"/>
              <a:pPr/>
              <a:t>69</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229600" cy="5334000"/>
          </a:xfrm>
        </p:spPr>
        <p:txBody>
          <a:bodyPr>
            <a:normAutofit/>
          </a:bodyPr>
          <a:lstStyle/>
          <a:p>
            <a:pPr>
              <a:buNone/>
            </a:pPr>
            <a:endParaRPr lang="en-US" sz="1900" b="1" dirty="0"/>
          </a:p>
          <a:p>
            <a:pPr lvl="0">
              <a:buNone/>
            </a:pPr>
            <a:r>
              <a:rPr lang="en-IN" sz="3600" b="1" dirty="0"/>
              <a:t>               Manuscript Preparation</a:t>
            </a:r>
            <a:endParaRPr lang="en-IN" sz="3600" dirty="0"/>
          </a:p>
          <a:p>
            <a:pPr lvl="0"/>
            <a:r>
              <a:rPr lang="en-IN" sz="3600" dirty="0"/>
              <a:t>Short report writing</a:t>
            </a:r>
            <a:endParaRPr lang="en-US" sz="3600" dirty="0"/>
          </a:p>
          <a:p>
            <a:pPr lvl="0"/>
            <a:r>
              <a:rPr lang="en-IN" sz="3600" dirty="0"/>
              <a:t>Copy editing and referencing</a:t>
            </a:r>
            <a:endParaRPr lang="en-US" sz="3600" dirty="0"/>
          </a:p>
          <a:p>
            <a:pPr lvl="0"/>
            <a:r>
              <a:rPr lang="en-IN" sz="3600" dirty="0"/>
              <a:t>Developing writing style – Jargons, Abbreviations</a:t>
            </a:r>
            <a:endParaRPr lang="en-US" sz="3600" dirty="0"/>
          </a:p>
          <a:p>
            <a:r>
              <a:rPr lang="en-IN" sz="3600" dirty="0"/>
              <a:t>Ethical writing</a:t>
            </a:r>
            <a:endParaRPr lang="en-US" sz="3600" dirty="0"/>
          </a:p>
        </p:txBody>
      </p:sp>
      <p:sp>
        <p:nvSpPr>
          <p:cNvPr id="6" name="Date Placeholder 5"/>
          <p:cNvSpPr>
            <a:spLocks noGrp="1"/>
          </p:cNvSpPr>
          <p:nvPr>
            <p:ph type="dt" sz="half" idx="10"/>
          </p:nvPr>
        </p:nvSpPr>
        <p:spPr/>
        <p:txBody>
          <a:bodyPr/>
          <a:lstStyle/>
          <a:p>
            <a:fld id="{0887FDA1-5CBE-46B8-9ED5-F0AA9711EF97}" type="datetime1">
              <a:rPr lang="en-US" smtClean="0"/>
              <a:t>2/22/2023</a:t>
            </a:fld>
            <a:endParaRPr lang="en-US" dirty="0"/>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spcBef>
                <a:spcPct val="0"/>
              </a:spcBef>
              <a:defRPr/>
            </a:pPr>
            <a:r>
              <a:rPr kumimoji="0" lang="en-US" sz="3600" b="1" i="0" u="none" strike="noStrike" kern="1200" cap="none" spc="0" normalizeH="0" baseline="0" noProof="0" dirty="0">
                <a:ln>
                  <a:noFill/>
                </a:ln>
                <a:solidFill>
                  <a:schemeClr val="dk1"/>
                </a:solidFill>
                <a:effectLst/>
                <a:uLnTx/>
                <a:uFillTx/>
                <a:latin typeface="+mn-lt"/>
                <a:ea typeface="+mn-ea"/>
                <a:cs typeface="+mn-cs"/>
              </a:rPr>
              <a:t>	</a:t>
            </a:r>
            <a:r>
              <a:rPr kumimoji="0" lang="en-US" sz="3200" b="1" i="0" u="none" strike="noStrike" kern="1200" cap="none" spc="0" normalizeH="0" baseline="0" noProof="0" dirty="0">
                <a:ln>
                  <a:noFill/>
                </a:ln>
                <a:solidFill>
                  <a:schemeClr val="dk1"/>
                </a:solidFill>
                <a:effectLst/>
                <a:uLnTx/>
                <a:uFillTx/>
                <a:latin typeface="+mn-lt"/>
                <a:ea typeface="+mn-ea"/>
                <a:cs typeface="+mn-cs"/>
              </a:rPr>
              <a:t>	SYLLABUS –</a:t>
            </a:r>
            <a:r>
              <a:rPr kumimoji="0" lang="en-US" sz="3200" b="1" i="0" u="none" strike="noStrike" kern="1200" cap="none" spc="0" normalizeH="0" noProof="0" dirty="0">
                <a:ln>
                  <a:noFill/>
                </a:ln>
                <a:solidFill>
                  <a:schemeClr val="dk1"/>
                </a:solidFill>
                <a:effectLst/>
                <a:uLnTx/>
                <a:uFillTx/>
                <a:latin typeface="+mn-lt"/>
                <a:ea typeface="+mn-ea"/>
                <a:cs typeface="+mn-cs"/>
              </a:rPr>
              <a:t> UNIT </a:t>
            </a:r>
            <a:r>
              <a:rPr lang="en-US" sz="3200" b="1" dirty="0"/>
              <a:t>5</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9"/>
          <p:cNvSpPr>
            <a:spLocks noGrp="1"/>
          </p:cNvSpPr>
          <p:nvPr>
            <p:ph type="ftr" sz="quarter" idx="11"/>
          </p:nvPr>
        </p:nvSpPr>
        <p:spPr>
          <a:xfrm>
            <a:off x="1295400" y="6356350"/>
            <a:ext cx="7391400" cy="365125"/>
          </a:xfrm>
        </p:spPr>
        <p:txBody>
          <a:bodyPr/>
          <a:lstStyle/>
          <a:p>
            <a:r>
              <a:rPr lang="fr-FR" smtClean="0"/>
              <a:t>Unit 1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endParaRPr lang="en-US" b="1" dirty="0">
              <a:latin typeface="Times New Roman" pitchFamily="18" charset="0"/>
              <a:cs typeface="Times New Roman" pitchFamily="18" charset="0"/>
            </a:endParaRPr>
          </a:p>
        </p:txBody>
      </p:sp>
      <p:pic>
        <p:nvPicPr>
          <p:cNvPr id="9" name="Content Placeholder 8">
            <a:extLst>
              <a:ext uri="{FF2B5EF4-FFF2-40B4-BE49-F238E27FC236}">
                <a16:creationId xmlns:a16="http://schemas.microsoft.com/office/drawing/2014/main" xmlns="" id="{8677E846-010D-BB47-AF8C-6F9B8AC13543}"/>
              </a:ext>
            </a:extLst>
          </p:cNvPr>
          <p:cNvPicPr>
            <a:picLocks noGrp="1" noChangeAspect="1"/>
          </p:cNvPicPr>
          <p:nvPr>
            <p:ph idx="1"/>
          </p:nvPr>
        </p:nvPicPr>
        <p:blipFill>
          <a:blip r:embed="rId2" cstate="print"/>
          <a:stretch>
            <a:fillRect/>
          </a:stretch>
        </p:blipFill>
        <p:spPr>
          <a:xfrm>
            <a:off x="412955" y="1692275"/>
            <a:ext cx="3937000" cy="4165600"/>
          </a:xfrm>
          <a:prstGeom prst="rect">
            <a:avLst/>
          </a:prstGeom>
        </p:spPr>
      </p:pic>
      <p:sp>
        <p:nvSpPr>
          <p:cNvPr id="7" name="Title 1"/>
          <p:cNvSpPr txBox="1">
            <a:spLocks/>
          </p:cNvSpPr>
          <p:nvPr/>
        </p:nvSpPr>
        <p:spPr>
          <a:xfrm>
            <a:off x="1600200" y="1"/>
            <a:ext cx="75438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3200" b="1" dirty="0"/>
              <a:t>         Process of Reading Comprehension</a:t>
            </a:r>
          </a:p>
        </p:txBody>
      </p:sp>
      <p:pic>
        <p:nvPicPr>
          <p:cNvPr id="10" name="Picture 9">
            <a:extLst>
              <a:ext uri="{FF2B5EF4-FFF2-40B4-BE49-F238E27FC236}">
                <a16:creationId xmlns:a16="http://schemas.microsoft.com/office/drawing/2014/main" xmlns="" id="{B7E4D591-CC72-C140-B610-F006F08F7080}"/>
              </a:ext>
            </a:extLst>
          </p:cNvPr>
          <p:cNvPicPr>
            <a:picLocks noChangeAspect="1"/>
          </p:cNvPicPr>
          <p:nvPr/>
        </p:nvPicPr>
        <p:blipFill>
          <a:blip r:embed="rId3" cstate="print"/>
          <a:stretch>
            <a:fillRect/>
          </a:stretch>
        </p:blipFill>
        <p:spPr>
          <a:xfrm>
            <a:off x="3214678" y="1428736"/>
            <a:ext cx="4889500" cy="990600"/>
          </a:xfrm>
          <a:prstGeom prst="rect">
            <a:avLst/>
          </a:prstGeom>
        </p:spPr>
      </p:pic>
      <p:pic>
        <p:nvPicPr>
          <p:cNvPr id="11" name="Picture 10">
            <a:extLst>
              <a:ext uri="{FF2B5EF4-FFF2-40B4-BE49-F238E27FC236}">
                <a16:creationId xmlns:a16="http://schemas.microsoft.com/office/drawing/2014/main" xmlns="" id="{2FB21C93-EC5B-7C4C-B3ED-0C494537EECC}"/>
              </a:ext>
            </a:extLst>
          </p:cNvPr>
          <p:cNvPicPr>
            <a:picLocks noChangeAspect="1"/>
          </p:cNvPicPr>
          <p:nvPr/>
        </p:nvPicPr>
        <p:blipFill>
          <a:blip r:embed="rId4" cstate="print"/>
          <a:stretch>
            <a:fillRect/>
          </a:stretch>
        </p:blipFill>
        <p:spPr>
          <a:xfrm>
            <a:off x="4018260" y="3009286"/>
            <a:ext cx="4737100" cy="990600"/>
          </a:xfrm>
          <a:prstGeom prst="rect">
            <a:avLst/>
          </a:prstGeom>
        </p:spPr>
      </p:pic>
      <p:pic>
        <p:nvPicPr>
          <p:cNvPr id="12" name="Picture 11">
            <a:extLst>
              <a:ext uri="{FF2B5EF4-FFF2-40B4-BE49-F238E27FC236}">
                <a16:creationId xmlns:a16="http://schemas.microsoft.com/office/drawing/2014/main" xmlns="" id="{5B2CCB13-D328-BE47-BC2B-0CCF279BEEFB}"/>
              </a:ext>
            </a:extLst>
          </p:cNvPr>
          <p:cNvPicPr>
            <a:picLocks noChangeAspect="1"/>
          </p:cNvPicPr>
          <p:nvPr/>
        </p:nvPicPr>
        <p:blipFill>
          <a:blip r:embed="rId5" cstate="print"/>
          <a:stretch>
            <a:fillRect/>
          </a:stretch>
        </p:blipFill>
        <p:spPr>
          <a:xfrm>
            <a:off x="4991100" y="4748213"/>
            <a:ext cx="4152900" cy="990600"/>
          </a:xfrm>
          <a:prstGeom prst="rect">
            <a:avLst/>
          </a:prstGeom>
        </p:spPr>
      </p:pic>
      <p:sp>
        <p:nvSpPr>
          <p:cNvPr id="14" name="Date Placeholder 13"/>
          <p:cNvSpPr>
            <a:spLocks noGrp="1"/>
          </p:cNvSpPr>
          <p:nvPr>
            <p:ph type="dt" sz="half" idx="10"/>
          </p:nvPr>
        </p:nvSpPr>
        <p:spPr/>
        <p:txBody>
          <a:bodyPr/>
          <a:lstStyle/>
          <a:p>
            <a:fld id="{E313947D-E5F6-44B7-ABCC-122BBFD43F01}" type="datetime1">
              <a:rPr lang="en-US" smtClean="0"/>
              <a:t>2/22/2023</a:t>
            </a:fld>
            <a:endParaRPr lang="en-US" dirty="0"/>
          </a:p>
        </p:txBody>
      </p:sp>
      <p:sp>
        <p:nvSpPr>
          <p:cNvPr id="15" name="Footer Placeholder 14"/>
          <p:cNvSpPr>
            <a:spLocks noGrp="1"/>
          </p:cNvSpPr>
          <p:nvPr>
            <p:ph type="ftr" sz="quarter" idx="11"/>
          </p:nvPr>
        </p:nvSpPr>
        <p:spPr/>
        <p:txBody>
          <a:bodyPr/>
          <a:lstStyle/>
          <a:p>
            <a:r>
              <a:rPr lang="en-US" smtClean="0"/>
              <a:t>Unit 1           </a:t>
            </a:r>
            <a:endParaRPr lang="en-US" dirty="0"/>
          </a:p>
        </p:txBody>
      </p:sp>
      <p:sp>
        <p:nvSpPr>
          <p:cNvPr id="13" name="Slide Number Placeholder 12"/>
          <p:cNvSpPr>
            <a:spLocks noGrp="1"/>
          </p:cNvSpPr>
          <p:nvPr>
            <p:ph type="sldNum" sz="quarter" idx="12"/>
          </p:nvPr>
        </p:nvSpPr>
        <p:spPr/>
        <p:txBody>
          <a:bodyPr/>
          <a:lstStyle/>
          <a:p>
            <a:fld id="{B6F15528-21DE-4FAA-801E-634DDDAF4B2B}" type="slidenum">
              <a:rPr lang="en-US" smtClean="0"/>
              <a:pPr/>
              <a:t>70</a:t>
            </a:fld>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US" sz="2800" dirty="0"/>
              <a:t>Improve your vocabulary</a:t>
            </a:r>
          </a:p>
          <a:p>
            <a:r>
              <a:rPr lang="en-US" sz="2800" dirty="0"/>
              <a:t>Create questions about the text you are reading</a:t>
            </a:r>
          </a:p>
          <a:p>
            <a:r>
              <a:rPr lang="en-US" sz="2800" dirty="0"/>
              <a:t>Use context clues</a:t>
            </a:r>
          </a:p>
          <a:p>
            <a:r>
              <a:rPr lang="en-US" sz="2800" dirty="0"/>
              <a:t>Look for the main idea</a:t>
            </a:r>
          </a:p>
          <a:p>
            <a:r>
              <a:rPr lang="en-US" sz="2800" dirty="0"/>
              <a:t>Write a summary of what you read</a:t>
            </a:r>
          </a:p>
          <a:p>
            <a:r>
              <a:rPr lang="en-US" sz="2800" dirty="0"/>
              <a:t>Break up the reading into smaller sections</a:t>
            </a:r>
          </a:p>
          <a:p>
            <a:r>
              <a:rPr lang="en-IN" sz="2800" dirty="0"/>
              <a:t>Do not memorize</a:t>
            </a:r>
          </a:p>
          <a:p>
            <a:r>
              <a:rPr lang="en-IN" sz="2800" dirty="0"/>
              <a:t>Do not read the passage first</a:t>
            </a:r>
          </a:p>
          <a:p>
            <a:r>
              <a:rPr lang="en-IN" sz="2800" dirty="0"/>
              <a:t>Do not think that the correct option will come from outside the passage</a:t>
            </a:r>
          </a:p>
          <a:p>
            <a:pPr>
              <a:buNone/>
            </a:pPr>
            <a:endParaRPr lang="en-US" sz="2400" dirty="0"/>
          </a:p>
        </p:txBody>
      </p:sp>
      <p:sp>
        <p:nvSpPr>
          <p:cNvPr id="7" name="Title 1"/>
          <p:cNvSpPr txBox="1">
            <a:spLocks/>
          </p:cNvSpPr>
          <p:nvPr/>
        </p:nvSpPr>
        <p:spPr>
          <a:xfrm>
            <a:off x="1428728" y="0"/>
            <a:ext cx="7715272" cy="112474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800" b="1" dirty="0"/>
              <a:t>Reading strategies you can use to improve your comprehension skills</a:t>
            </a:r>
          </a:p>
        </p:txBody>
      </p:sp>
      <p:sp>
        <p:nvSpPr>
          <p:cNvPr id="8" name="Rectangle 7"/>
          <p:cNvSpPr/>
          <p:nvPr/>
        </p:nvSpPr>
        <p:spPr>
          <a:xfrm>
            <a:off x="714348" y="1643050"/>
            <a:ext cx="7929618" cy="369332"/>
          </a:xfrm>
          <a:prstGeom prst="rect">
            <a:avLst/>
          </a:prstGeom>
        </p:spPr>
        <p:txBody>
          <a:bodyPr wrap="square">
            <a:spAutoFit/>
          </a:bodyPr>
          <a:lstStyle/>
          <a:p>
            <a:pPr>
              <a:buFont typeface="Arial" pitchFamily="34" charset="0"/>
              <a:buChar char="•"/>
            </a:pPr>
            <a:endParaRPr lang="en-US" dirty="0"/>
          </a:p>
        </p:txBody>
      </p:sp>
      <p:sp>
        <p:nvSpPr>
          <p:cNvPr id="10" name="Date Placeholder 9"/>
          <p:cNvSpPr>
            <a:spLocks noGrp="1"/>
          </p:cNvSpPr>
          <p:nvPr>
            <p:ph type="dt" sz="half" idx="10"/>
          </p:nvPr>
        </p:nvSpPr>
        <p:spPr/>
        <p:txBody>
          <a:bodyPr/>
          <a:lstStyle/>
          <a:p>
            <a:fld id="{5B9D807A-DEF2-4B86-84A3-E640AA48D42A}" type="datetime1">
              <a:rPr lang="en-US" smtClean="0"/>
              <a:t>2/22/2023</a:t>
            </a:fld>
            <a:endParaRPr lang="en-US" dirty="0"/>
          </a:p>
        </p:txBody>
      </p:sp>
      <p:sp>
        <p:nvSpPr>
          <p:cNvPr id="11" name="Footer Placeholder 10"/>
          <p:cNvSpPr>
            <a:spLocks noGrp="1"/>
          </p:cNvSpPr>
          <p:nvPr>
            <p:ph type="ftr" sz="quarter" idx="11"/>
          </p:nvPr>
        </p:nvSpPr>
        <p:spPr/>
        <p:txBody>
          <a:bodyPr/>
          <a:lstStyle/>
          <a:p>
            <a:r>
              <a:rPr lang="en-US" smtClean="0"/>
              <a:t>Unit 1           </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71</a:t>
            </a:fld>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90000"/>
              </a:lnSpc>
              <a:defRPr/>
            </a:pPr>
            <a:r>
              <a:rPr lang="en-US" sz="2400" dirty="0"/>
              <a:t>The </a:t>
            </a:r>
            <a:r>
              <a:rPr lang="en-US" sz="2400" u="sng" dirty="0"/>
              <a:t>main idea </a:t>
            </a:r>
            <a:r>
              <a:rPr lang="en-US" sz="2400" dirty="0"/>
              <a:t>is the “big point” or the </a:t>
            </a:r>
          </a:p>
          <a:p>
            <a:pPr>
              <a:lnSpc>
                <a:spcPct val="90000"/>
              </a:lnSpc>
              <a:buNone/>
              <a:defRPr/>
            </a:pPr>
            <a:r>
              <a:rPr lang="en-US" sz="2400" dirty="0"/>
              <a:t>	most important idea that the writer is </a:t>
            </a:r>
          </a:p>
          <a:p>
            <a:pPr>
              <a:lnSpc>
                <a:spcPct val="90000"/>
              </a:lnSpc>
              <a:buNone/>
              <a:defRPr/>
            </a:pPr>
            <a:r>
              <a:rPr lang="en-US" sz="2400" dirty="0"/>
              <a:t>	communicating to the reader</a:t>
            </a:r>
          </a:p>
          <a:p>
            <a:pPr>
              <a:lnSpc>
                <a:spcPct val="90000"/>
              </a:lnSpc>
              <a:defRPr/>
            </a:pPr>
            <a:endParaRPr lang="en-US" sz="2400" dirty="0"/>
          </a:p>
          <a:p>
            <a:pPr>
              <a:lnSpc>
                <a:spcPct val="90000"/>
              </a:lnSpc>
              <a:defRPr/>
            </a:pPr>
            <a:r>
              <a:rPr lang="en-US" sz="2400" dirty="0"/>
              <a:t>Often the reader can find the main </a:t>
            </a:r>
          </a:p>
          <a:p>
            <a:pPr>
              <a:lnSpc>
                <a:spcPct val="90000"/>
              </a:lnSpc>
              <a:buNone/>
              <a:defRPr/>
            </a:pPr>
            <a:r>
              <a:rPr lang="en-US" sz="2400" dirty="0"/>
              <a:t>	idea just by looking at the title</a:t>
            </a:r>
          </a:p>
          <a:p>
            <a:pPr>
              <a:lnSpc>
                <a:spcPct val="90000"/>
              </a:lnSpc>
              <a:defRPr/>
            </a:pPr>
            <a:endParaRPr lang="en-US" sz="2400" dirty="0"/>
          </a:p>
          <a:p>
            <a:pPr>
              <a:lnSpc>
                <a:spcPct val="90000"/>
              </a:lnSpc>
              <a:defRPr/>
            </a:pPr>
            <a:r>
              <a:rPr lang="en-US" sz="2400" dirty="0"/>
              <a:t>For example, a passage titled: </a:t>
            </a:r>
          </a:p>
          <a:p>
            <a:pPr>
              <a:lnSpc>
                <a:spcPct val="90000"/>
              </a:lnSpc>
              <a:buNone/>
              <a:defRPr/>
            </a:pPr>
            <a:r>
              <a:rPr lang="en-US" sz="2400" dirty="0"/>
              <a:t>	“Why Students Should Have Less </a:t>
            </a:r>
          </a:p>
          <a:p>
            <a:pPr>
              <a:lnSpc>
                <a:spcPct val="90000"/>
              </a:lnSpc>
              <a:buNone/>
              <a:defRPr/>
            </a:pPr>
            <a:r>
              <a:rPr lang="en-US" sz="2400" dirty="0"/>
              <a:t>	Homework” will include reasons for that idea</a:t>
            </a:r>
          </a:p>
          <a:p>
            <a:endParaRPr lang="en-US" sz="2400" dirty="0"/>
          </a:p>
          <a:p>
            <a:endParaRPr lang="en-US" sz="2400" dirty="0"/>
          </a:p>
        </p:txBody>
      </p:sp>
      <p:sp>
        <p:nvSpPr>
          <p:cNvPr id="7" name="Title 1"/>
          <p:cNvSpPr txBox="1">
            <a:spLocks/>
          </p:cNvSpPr>
          <p:nvPr/>
        </p:nvSpPr>
        <p:spPr>
          <a:xfrm>
            <a:off x="1428728" y="0"/>
            <a:ext cx="7715272" cy="7619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800" b="1" dirty="0"/>
              <a:t>Reading Comprehension – Central Idea</a:t>
            </a:r>
          </a:p>
        </p:txBody>
      </p:sp>
      <p:sp>
        <p:nvSpPr>
          <p:cNvPr id="8" name="Rectangle 7"/>
          <p:cNvSpPr/>
          <p:nvPr/>
        </p:nvSpPr>
        <p:spPr>
          <a:xfrm>
            <a:off x="714348" y="1643050"/>
            <a:ext cx="7929618" cy="369332"/>
          </a:xfrm>
          <a:prstGeom prst="rect">
            <a:avLst/>
          </a:prstGeom>
        </p:spPr>
        <p:txBody>
          <a:bodyPr wrap="square">
            <a:spAutoFit/>
          </a:bodyPr>
          <a:lstStyle/>
          <a:p>
            <a:pPr>
              <a:buFont typeface="Arial" pitchFamily="34" charset="0"/>
              <a:buChar char="•"/>
            </a:pPr>
            <a:endParaRPr lang="en-US" dirty="0"/>
          </a:p>
        </p:txBody>
      </p:sp>
      <p:sp>
        <p:nvSpPr>
          <p:cNvPr id="10" name="Date Placeholder 9"/>
          <p:cNvSpPr>
            <a:spLocks noGrp="1"/>
          </p:cNvSpPr>
          <p:nvPr>
            <p:ph type="dt" sz="half" idx="10"/>
          </p:nvPr>
        </p:nvSpPr>
        <p:spPr/>
        <p:txBody>
          <a:bodyPr/>
          <a:lstStyle/>
          <a:p>
            <a:fld id="{102482D7-9E80-4EED-8CE6-114F596E5534}" type="datetime1">
              <a:rPr lang="en-US" smtClean="0"/>
              <a:t>2/22/2023</a:t>
            </a:fld>
            <a:endParaRPr lang="en-US" dirty="0"/>
          </a:p>
        </p:txBody>
      </p:sp>
      <p:sp>
        <p:nvSpPr>
          <p:cNvPr id="11" name="Footer Placeholder 10"/>
          <p:cNvSpPr>
            <a:spLocks noGrp="1"/>
          </p:cNvSpPr>
          <p:nvPr>
            <p:ph type="ftr" sz="quarter" idx="11"/>
          </p:nvPr>
        </p:nvSpPr>
        <p:spPr/>
        <p:txBody>
          <a:bodyPr/>
          <a:lstStyle/>
          <a:p>
            <a:r>
              <a:rPr lang="en-US" smtClean="0"/>
              <a:t>Unit 1           </a:t>
            </a:r>
            <a:endParaRPr lang="en-US" dirty="0"/>
          </a:p>
        </p:txBody>
      </p:sp>
      <p:pic>
        <p:nvPicPr>
          <p:cNvPr id="9" name="Picture 2" descr="C:\Users\Lynda\AppData\Local\Microsoft\Windows\Temporary Internet Files\Content.IE5\R9OXX47N\MPj04286380000[1].jpg"/>
          <p:cNvPicPr>
            <a:picLocks noChangeAspect="1" noChangeArrowheads="1"/>
          </p:cNvPicPr>
          <p:nvPr/>
        </p:nvPicPr>
        <p:blipFill>
          <a:blip r:embed="rId2" cstate="print"/>
          <a:srcRect/>
          <a:stretch>
            <a:fillRect/>
          </a:stretch>
        </p:blipFill>
        <p:spPr bwMode="auto">
          <a:xfrm>
            <a:off x="5943600" y="1268760"/>
            <a:ext cx="2876872" cy="3888433"/>
          </a:xfrm>
          <a:prstGeom prst="rect">
            <a:avLst/>
          </a:prstGeom>
          <a:noFill/>
          <a:ln w="9525">
            <a:noFill/>
            <a:miter lim="800000"/>
            <a:headEnd/>
            <a:tailEnd/>
          </a:ln>
        </p:spPr>
      </p:pic>
      <p:sp>
        <p:nvSpPr>
          <p:cNvPr id="12" name="Slide Number Placeholder 11"/>
          <p:cNvSpPr>
            <a:spLocks noGrp="1"/>
          </p:cNvSpPr>
          <p:nvPr>
            <p:ph type="sldNum" sz="quarter" idx="12"/>
          </p:nvPr>
        </p:nvSpPr>
        <p:spPr/>
        <p:txBody>
          <a:bodyPr/>
          <a:lstStyle/>
          <a:p>
            <a:fld id="{B6F15528-21DE-4FAA-801E-634DDDAF4B2B}" type="slidenum">
              <a:rPr lang="en-US" smtClean="0"/>
              <a:pPr/>
              <a:t>72</a:t>
            </a:fld>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000" b="1" i="1" dirty="0">
                <a:solidFill>
                  <a:srgbClr val="7030A0"/>
                </a:solidFill>
              </a:rPr>
              <a:t>	</a:t>
            </a:r>
            <a:r>
              <a:rPr lang="en-US" sz="2000" b="1" i="1" dirty="0"/>
              <a:t>Read this short paragraph</a:t>
            </a:r>
            <a:r>
              <a:rPr lang="en-US" sz="2000" i="1" dirty="0"/>
              <a:t>:       </a:t>
            </a:r>
          </a:p>
          <a:p>
            <a:pPr>
              <a:buNone/>
            </a:pPr>
            <a:r>
              <a:rPr lang="en-US" sz="2800" dirty="0"/>
              <a:t>   </a:t>
            </a:r>
          </a:p>
          <a:p>
            <a:pPr>
              <a:buNone/>
            </a:pPr>
            <a:r>
              <a:rPr lang="en-US" sz="2800" dirty="0">
                <a:solidFill>
                  <a:srgbClr val="000000"/>
                </a:solidFill>
              </a:rPr>
              <a:t>Engineers create wealth for society. So, tennis is a game, and the resources of the earth are scarce. Have you gone mad? Thus, the only solution is to educate the public on being socially responsible.</a:t>
            </a:r>
          </a:p>
          <a:p>
            <a:pPr>
              <a:buNone/>
            </a:pPr>
            <a:endParaRPr lang="en-US" sz="1800" dirty="0">
              <a:solidFill>
                <a:srgbClr val="000000"/>
              </a:solidFill>
            </a:endParaRPr>
          </a:p>
          <a:p>
            <a:pPr algn="ctr">
              <a:buNone/>
            </a:pPr>
            <a:r>
              <a:rPr lang="en-US" sz="2800" b="1" dirty="0"/>
              <a:t>DID THIS MAKE SENSE?????</a:t>
            </a:r>
          </a:p>
          <a:p>
            <a:pPr>
              <a:buNone/>
            </a:pPr>
            <a:endParaRPr lang="en-US" sz="2400" dirty="0"/>
          </a:p>
        </p:txBody>
      </p:sp>
      <p:sp>
        <p:nvSpPr>
          <p:cNvPr id="7" name="Title 1"/>
          <p:cNvSpPr txBox="1">
            <a:spLocks/>
          </p:cNvSpPr>
          <p:nvPr/>
        </p:nvSpPr>
        <p:spPr>
          <a:xfrm>
            <a:off x="1428728" y="0"/>
            <a:ext cx="7715272" cy="7619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a:effectLst>
                  <a:outerShdw blurRad="38100" dist="38100" dir="2700000" algn="tl">
                    <a:srgbClr val="C0C0C0"/>
                  </a:outerShdw>
                </a:effectLst>
              </a:rPr>
              <a:t>What’s the Point?</a:t>
            </a:r>
            <a:endParaRPr lang="en-US" sz="2800" b="1" dirty="0"/>
          </a:p>
        </p:txBody>
      </p:sp>
      <p:sp>
        <p:nvSpPr>
          <p:cNvPr id="8" name="Rectangle 7"/>
          <p:cNvSpPr/>
          <p:nvPr/>
        </p:nvSpPr>
        <p:spPr>
          <a:xfrm>
            <a:off x="714348" y="1643050"/>
            <a:ext cx="7929618" cy="369332"/>
          </a:xfrm>
          <a:prstGeom prst="rect">
            <a:avLst/>
          </a:prstGeom>
        </p:spPr>
        <p:txBody>
          <a:bodyPr wrap="square">
            <a:spAutoFit/>
          </a:bodyPr>
          <a:lstStyle/>
          <a:p>
            <a:pPr>
              <a:buFont typeface="Arial" pitchFamily="34" charset="0"/>
              <a:buChar char="•"/>
            </a:pPr>
            <a:endParaRPr lang="en-US" dirty="0"/>
          </a:p>
        </p:txBody>
      </p:sp>
      <p:sp>
        <p:nvSpPr>
          <p:cNvPr id="10" name="Date Placeholder 9"/>
          <p:cNvSpPr>
            <a:spLocks noGrp="1"/>
          </p:cNvSpPr>
          <p:nvPr>
            <p:ph type="dt" sz="half" idx="10"/>
          </p:nvPr>
        </p:nvSpPr>
        <p:spPr/>
        <p:txBody>
          <a:bodyPr/>
          <a:lstStyle/>
          <a:p>
            <a:fld id="{C26CDD06-089E-4D9B-90EB-DCA219D2CD74}" type="datetime1">
              <a:rPr lang="en-US" smtClean="0"/>
              <a:t>2/22/2023</a:t>
            </a:fld>
            <a:endParaRPr lang="en-US" dirty="0"/>
          </a:p>
        </p:txBody>
      </p:sp>
      <p:sp>
        <p:nvSpPr>
          <p:cNvPr id="11" name="Footer Placeholder 10"/>
          <p:cNvSpPr>
            <a:spLocks noGrp="1"/>
          </p:cNvSpPr>
          <p:nvPr>
            <p:ph type="ftr" sz="quarter" idx="11"/>
          </p:nvPr>
        </p:nvSpPr>
        <p:spPr/>
        <p:txBody>
          <a:bodyPr/>
          <a:lstStyle/>
          <a:p>
            <a:r>
              <a:rPr lang="en-US" smtClean="0"/>
              <a:t>Unit 1           </a:t>
            </a:r>
            <a:endParaRPr lang="en-US" dirty="0"/>
          </a:p>
        </p:txBody>
      </p:sp>
      <p:pic>
        <p:nvPicPr>
          <p:cNvPr id="9" name="Picture 4" descr="j0295917"/>
          <p:cNvPicPr>
            <a:picLocks noChangeAspect="1" noChangeArrowheads="1"/>
          </p:cNvPicPr>
          <p:nvPr/>
        </p:nvPicPr>
        <p:blipFill>
          <a:blip r:embed="rId2" cstate="print"/>
          <a:srcRect/>
          <a:stretch>
            <a:fillRect/>
          </a:stretch>
        </p:blipFill>
        <p:spPr bwMode="auto">
          <a:xfrm>
            <a:off x="6876256" y="764704"/>
            <a:ext cx="2267744" cy="1728192"/>
          </a:xfrm>
          <a:prstGeom prst="rect">
            <a:avLst/>
          </a:prstGeom>
          <a:noFill/>
          <a:ln w="9525">
            <a:noFill/>
            <a:miter lim="800000"/>
            <a:headEnd/>
            <a:tailEnd/>
          </a:ln>
        </p:spPr>
      </p:pic>
      <p:sp>
        <p:nvSpPr>
          <p:cNvPr id="12" name="Slide Number Placeholder 11"/>
          <p:cNvSpPr>
            <a:spLocks noGrp="1"/>
          </p:cNvSpPr>
          <p:nvPr>
            <p:ph type="sldNum" sz="quarter" idx="12"/>
          </p:nvPr>
        </p:nvSpPr>
        <p:spPr/>
        <p:txBody>
          <a:bodyPr/>
          <a:lstStyle/>
          <a:p>
            <a:fld id="{B6F15528-21DE-4FAA-801E-634DDDAF4B2B}" type="slidenum">
              <a:rPr lang="en-US" smtClean="0"/>
              <a:pPr/>
              <a:t>73</a:t>
            </a:fld>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a:solidFill>
                  <a:srgbClr val="000000"/>
                </a:solidFill>
              </a:rPr>
              <a:t>It didn’t have a MAIN IDEA!     </a:t>
            </a:r>
          </a:p>
          <a:p>
            <a:r>
              <a:rPr lang="en-US" sz="2800" dirty="0">
                <a:solidFill>
                  <a:srgbClr val="000000"/>
                </a:solidFill>
              </a:rPr>
              <a:t>We would go </a:t>
            </a:r>
            <a:r>
              <a:rPr lang="en-US" sz="2800" i="1" dirty="0">
                <a:solidFill>
                  <a:srgbClr val="000000"/>
                </a:solidFill>
              </a:rPr>
              <a:t>crazy </a:t>
            </a:r>
            <a:r>
              <a:rPr lang="en-US" sz="2800" dirty="0">
                <a:solidFill>
                  <a:srgbClr val="000000"/>
                </a:solidFill>
              </a:rPr>
              <a:t>if texts were written like this all the time</a:t>
            </a:r>
          </a:p>
          <a:p>
            <a:r>
              <a:rPr lang="en-US" sz="2800" dirty="0">
                <a:solidFill>
                  <a:srgbClr val="000000"/>
                </a:solidFill>
              </a:rPr>
              <a:t>It was difficult to understand because it was made of different ideas that did not link. There was no common thread</a:t>
            </a:r>
          </a:p>
          <a:p>
            <a:r>
              <a:rPr lang="en-US" sz="2800" b="1" dirty="0">
                <a:solidFill>
                  <a:srgbClr val="000000"/>
                </a:solidFill>
              </a:rPr>
              <a:t>The good news is that normal passages have main ideas!</a:t>
            </a:r>
          </a:p>
          <a:p>
            <a:pPr>
              <a:buNone/>
            </a:pPr>
            <a:endParaRPr lang="en-US" sz="2400" dirty="0"/>
          </a:p>
        </p:txBody>
      </p:sp>
      <p:sp>
        <p:nvSpPr>
          <p:cNvPr id="7" name="Title 1"/>
          <p:cNvSpPr txBox="1">
            <a:spLocks/>
          </p:cNvSpPr>
          <p:nvPr/>
        </p:nvSpPr>
        <p:spPr>
          <a:xfrm>
            <a:off x="1428728" y="0"/>
            <a:ext cx="7715272" cy="7619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a:solidFill>
                  <a:schemeClr val="tx1"/>
                </a:solidFill>
              </a:rPr>
              <a:t>OF COURSE NOT!!!</a:t>
            </a:r>
          </a:p>
        </p:txBody>
      </p:sp>
      <p:sp>
        <p:nvSpPr>
          <p:cNvPr id="8" name="Rectangle 7"/>
          <p:cNvSpPr/>
          <p:nvPr/>
        </p:nvSpPr>
        <p:spPr>
          <a:xfrm>
            <a:off x="714348" y="1643050"/>
            <a:ext cx="7929618" cy="369332"/>
          </a:xfrm>
          <a:prstGeom prst="rect">
            <a:avLst/>
          </a:prstGeom>
        </p:spPr>
        <p:txBody>
          <a:bodyPr wrap="square">
            <a:spAutoFit/>
          </a:bodyPr>
          <a:lstStyle/>
          <a:p>
            <a:pPr>
              <a:buFont typeface="Arial" pitchFamily="34" charset="0"/>
              <a:buChar char="•"/>
            </a:pPr>
            <a:endParaRPr lang="en-US" dirty="0"/>
          </a:p>
        </p:txBody>
      </p:sp>
      <p:sp>
        <p:nvSpPr>
          <p:cNvPr id="10" name="Date Placeholder 9"/>
          <p:cNvSpPr>
            <a:spLocks noGrp="1"/>
          </p:cNvSpPr>
          <p:nvPr>
            <p:ph type="dt" sz="half" idx="10"/>
          </p:nvPr>
        </p:nvSpPr>
        <p:spPr/>
        <p:txBody>
          <a:bodyPr/>
          <a:lstStyle/>
          <a:p>
            <a:fld id="{094A1E2B-9AC4-4605-BE91-0981B10CA582}" type="datetime1">
              <a:rPr lang="en-US" smtClean="0"/>
              <a:t>2/22/2023</a:t>
            </a:fld>
            <a:endParaRPr lang="en-US" dirty="0"/>
          </a:p>
        </p:txBody>
      </p:sp>
      <p:sp>
        <p:nvSpPr>
          <p:cNvPr id="11" name="Footer Placeholder 10"/>
          <p:cNvSpPr>
            <a:spLocks noGrp="1"/>
          </p:cNvSpPr>
          <p:nvPr>
            <p:ph type="ftr" sz="quarter" idx="11"/>
          </p:nvPr>
        </p:nvSpPr>
        <p:spPr/>
        <p:txBody>
          <a:bodyPr/>
          <a:lstStyle/>
          <a:p>
            <a:r>
              <a:rPr lang="en-US" smtClean="0"/>
              <a:t>Unit 1           </a:t>
            </a:r>
            <a:endParaRPr lang="en-US" dirty="0"/>
          </a:p>
        </p:txBody>
      </p:sp>
      <p:pic>
        <p:nvPicPr>
          <p:cNvPr id="9" name="Picture 4" descr="j0158525"/>
          <p:cNvPicPr>
            <a:picLocks noChangeAspect="1" noChangeArrowheads="1"/>
          </p:cNvPicPr>
          <p:nvPr/>
        </p:nvPicPr>
        <p:blipFill>
          <a:blip r:embed="rId2" cstate="print"/>
          <a:srcRect/>
          <a:stretch>
            <a:fillRect/>
          </a:stretch>
        </p:blipFill>
        <p:spPr bwMode="auto">
          <a:xfrm>
            <a:off x="7642100" y="833264"/>
            <a:ext cx="1322388" cy="1371600"/>
          </a:xfrm>
          <a:prstGeom prst="rect">
            <a:avLst/>
          </a:prstGeom>
          <a:noFill/>
          <a:ln w="9525">
            <a:noFill/>
            <a:miter lim="800000"/>
            <a:headEnd/>
            <a:tailEnd/>
          </a:ln>
        </p:spPr>
      </p:pic>
      <p:sp>
        <p:nvSpPr>
          <p:cNvPr id="12" name="Slide Number Placeholder 11"/>
          <p:cNvSpPr>
            <a:spLocks noGrp="1"/>
          </p:cNvSpPr>
          <p:nvPr>
            <p:ph type="sldNum" sz="quarter" idx="12"/>
          </p:nvPr>
        </p:nvSpPr>
        <p:spPr/>
        <p:txBody>
          <a:bodyPr/>
          <a:lstStyle/>
          <a:p>
            <a:fld id="{B6F15528-21DE-4FAA-801E-634DDDAF4B2B}" type="slidenum">
              <a:rPr lang="en-US" smtClean="0"/>
              <a:pPr/>
              <a:t>74</a:t>
            </a:fld>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a:solidFill>
                  <a:srgbClr val="000000"/>
                </a:solidFill>
              </a:rPr>
              <a:t>It</a:t>
            </a:r>
            <a:r>
              <a:rPr lang="en-US" sz="2800" b="1" dirty="0">
                <a:solidFill>
                  <a:srgbClr val="000000"/>
                </a:solidFill>
              </a:rPr>
              <a:t> </a:t>
            </a:r>
            <a:r>
              <a:rPr lang="en-US" sz="2800" dirty="0">
                <a:solidFill>
                  <a:srgbClr val="000000"/>
                </a:solidFill>
              </a:rPr>
              <a:t>is like the heart of the text or a paragraph</a:t>
            </a:r>
          </a:p>
          <a:p>
            <a:endParaRPr lang="en-US" sz="2800" dirty="0">
              <a:solidFill>
                <a:srgbClr val="000000"/>
              </a:solidFill>
            </a:endParaRPr>
          </a:p>
          <a:p>
            <a:r>
              <a:rPr lang="en-US" sz="2800" dirty="0">
                <a:solidFill>
                  <a:srgbClr val="000000"/>
                </a:solidFill>
              </a:rPr>
              <a:t>It is the controlling idea</a:t>
            </a:r>
          </a:p>
          <a:p>
            <a:endParaRPr lang="en-US" sz="2800" dirty="0">
              <a:solidFill>
                <a:srgbClr val="000000"/>
              </a:solidFill>
            </a:endParaRPr>
          </a:p>
          <a:p>
            <a:r>
              <a:rPr lang="en-US" sz="2800" dirty="0">
                <a:solidFill>
                  <a:srgbClr val="000000"/>
                </a:solidFill>
              </a:rPr>
              <a:t>All the other supporting details in the text or within a paragraph should tell us more about the main idea </a:t>
            </a:r>
          </a:p>
          <a:p>
            <a:pPr>
              <a:buNone/>
            </a:pPr>
            <a:endParaRPr lang="en-US" sz="2400" dirty="0"/>
          </a:p>
        </p:txBody>
      </p:sp>
      <p:sp>
        <p:nvSpPr>
          <p:cNvPr id="7" name="Title 1"/>
          <p:cNvSpPr txBox="1">
            <a:spLocks/>
          </p:cNvSpPr>
          <p:nvPr/>
        </p:nvSpPr>
        <p:spPr>
          <a:xfrm>
            <a:off x="1428728" y="0"/>
            <a:ext cx="7715272" cy="7619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a:solidFill>
                  <a:schemeClr val="tx1"/>
                </a:solidFill>
              </a:rPr>
              <a:t>Central</a:t>
            </a:r>
            <a:r>
              <a:rPr lang="en-US" sz="1600" b="1" dirty="0">
                <a:solidFill>
                  <a:schemeClr val="tx1"/>
                </a:solidFill>
              </a:rPr>
              <a:t> </a:t>
            </a:r>
            <a:r>
              <a:rPr lang="en-US" sz="2800" b="1" dirty="0">
                <a:solidFill>
                  <a:schemeClr val="tx1"/>
                </a:solidFill>
              </a:rPr>
              <a:t>Idea</a:t>
            </a:r>
            <a:r>
              <a:rPr lang="en-US" sz="1600" b="1" dirty="0">
                <a:solidFill>
                  <a:schemeClr val="tx1"/>
                </a:solidFill>
              </a:rPr>
              <a:t> </a:t>
            </a:r>
            <a:endParaRPr lang="en-US" sz="2800" b="1" dirty="0">
              <a:solidFill>
                <a:schemeClr val="tx1"/>
              </a:solidFill>
            </a:endParaRPr>
          </a:p>
        </p:txBody>
      </p:sp>
      <p:sp>
        <p:nvSpPr>
          <p:cNvPr id="8" name="Rectangle 7"/>
          <p:cNvSpPr/>
          <p:nvPr/>
        </p:nvSpPr>
        <p:spPr>
          <a:xfrm>
            <a:off x="714348" y="1643050"/>
            <a:ext cx="7929618" cy="369332"/>
          </a:xfrm>
          <a:prstGeom prst="rect">
            <a:avLst/>
          </a:prstGeom>
        </p:spPr>
        <p:txBody>
          <a:bodyPr wrap="square">
            <a:spAutoFit/>
          </a:bodyPr>
          <a:lstStyle/>
          <a:p>
            <a:pPr>
              <a:buFont typeface="Arial" pitchFamily="34" charset="0"/>
              <a:buChar char="•"/>
            </a:pPr>
            <a:endParaRPr lang="en-US" dirty="0"/>
          </a:p>
        </p:txBody>
      </p:sp>
      <p:sp>
        <p:nvSpPr>
          <p:cNvPr id="10" name="Date Placeholder 9"/>
          <p:cNvSpPr>
            <a:spLocks noGrp="1"/>
          </p:cNvSpPr>
          <p:nvPr>
            <p:ph type="dt" sz="half" idx="10"/>
          </p:nvPr>
        </p:nvSpPr>
        <p:spPr/>
        <p:txBody>
          <a:bodyPr/>
          <a:lstStyle/>
          <a:p>
            <a:fld id="{1B6F5F42-3B36-4FF7-B28F-B313C57C2027}" type="datetime1">
              <a:rPr lang="en-US" smtClean="0"/>
              <a:t>2/22/2023</a:t>
            </a:fld>
            <a:endParaRPr lang="en-US" dirty="0"/>
          </a:p>
        </p:txBody>
      </p:sp>
      <p:sp>
        <p:nvSpPr>
          <p:cNvPr id="11" name="Footer Placeholder 10"/>
          <p:cNvSpPr>
            <a:spLocks noGrp="1"/>
          </p:cNvSpPr>
          <p:nvPr>
            <p:ph type="ftr" sz="quarter" idx="11"/>
          </p:nvPr>
        </p:nvSpPr>
        <p:spPr/>
        <p:txBody>
          <a:bodyPr/>
          <a:lstStyle/>
          <a:p>
            <a:r>
              <a:rPr lang="en-US" smtClean="0"/>
              <a:t>Unit 1           </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75</a:t>
            </a:fld>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ctr">
              <a:buNone/>
            </a:pPr>
            <a:r>
              <a:rPr lang="en-US" sz="3600" dirty="0"/>
              <a:t>                   </a:t>
            </a:r>
          </a:p>
          <a:p>
            <a:pPr algn="ctr">
              <a:buNone/>
            </a:pPr>
            <a:r>
              <a:rPr lang="en-US" sz="3600" dirty="0"/>
              <a:t>                    WHO or WHAT</a:t>
            </a:r>
          </a:p>
          <a:p>
            <a:pPr algn="ctr">
              <a:buNone/>
            </a:pPr>
            <a:r>
              <a:rPr lang="en-US" sz="3600" dirty="0"/>
              <a:t>					is this passage</a:t>
            </a:r>
          </a:p>
          <a:p>
            <a:pPr algn="ctr">
              <a:buNone/>
            </a:pPr>
            <a:r>
              <a:rPr lang="en-US" sz="3600" dirty="0"/>
              <a:t>                                           about?” </a:t>
            </a:r>
          </a:p>
        </p:txBody>
      </p:sp>
      <p:sp>
        <p:nvSpPr>
          <p:cNvPr id="7" name="Title 1"/>
          <p:cNvSpPr txBox="1">
            <a:spLocks/>
          </p:cNvSpPr>
          <p:nvPr/>
        </p:nvSpPr>
        <p:spPr>
          <a:xfrm>
            <a:off x="1428728" y="0"/>
            <a:ext cx="7715272" cy="7619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a:solidFill>
                  <a:schemeClr val="tx1"/>
                </a:solidFill>
              </a:rPr>
              <a:t>Ask Yourself….</a:t>
            </a:r>
          </a:p>
        </p:txBody>
      </p:sp>
      <p:sp>
        <p:nvSpPr>
          <p:cNvPr id="8" name="Rectangle 7"/>
          <p:cNvSpPr/>
          <p:nvPr/>
        </p:nvSpPr>
        <p:spPr>
          <a:xfrm>
            <a:off x="714348" y="1643050"/>
            <a:ext cx="7929618" cy="369332"/>
          </a:xfrm>
          <a:prstGeom prst="rect">
            <a:avLst/>
          </a:prstGeom>
        </p:spPr>
        <p:txBody>
          <a:bodyPr wrap="square">
            <a:spAutoFit/>
          </a:bodyPr>
          <a:lstStyle/>
          <a:p>
            <a:pPr>
              <a:buFont typeface="Arial" pitchFamily="34" charset="0"/>
              <a:buChar char="•"/>
            </a:pPr>
            <a:endParaRPr lang="en-US" dirty="0"/>
          </a:p>
        </p:txBody>
      </p:sp>
      <p:sp>
        <p:nvSpPr>
          <p:cNvPr id="10" name="Date Placeholder 9"/>
          <p:cNvSpPr>
            <a:spLocks noGrp="1"/>
          </p:cNvSpPr>
          <p:nvPr>
            <p:ph type="dt" sz="half" idx="10"/>
          </p:nvPr>
        </p:nvSpPr>
        <p:spPr/>
        <p:txBody>
          <a:bodyPr/>
          <a:lstStyle/>
          <a:p>
            <a:fld id="{0AAA8C70-4109-41C5-B7CF-5356FFA03A62}" type="datetime1">
              <a:rPr lang="en-US" smtClean="0"/>
              <a:t>2/22/2023</a:t>
            </a:fld>
            <a:endParaRPr lang="en-US" dirty="0"/>
          </a:p>
        </p:txBody>
      </p:sp>
      <p:sp>
        <p:nvSpPr>
          <p:cNvPr id="11" name="Footer Placeholder 10"/>
          <p:cNvSpPr>
            <a:spLocks noGrp="1"/>
          </p:cNvSpPr>
          <p:nvPr>
            <p:ph type="ftr" sz="quarter" idx="11"/>
          </p:nvPr>
        </p:nvSpPr>
        <p:spPr/>
        <p:txBody>
          <a:bodyPr/>
          <a:lstStyle/>
          <a:p>
            <a:r>
              <a:rPr lang="en-US" smtClean="0"/>
              <a:t>Unit 1           </a:t>
            </a:r>
            <a:endParaRPr lang="en-US" dirty="0"/>
          </a:p>
        </p:txBody>
      </p:sp>
      <p:pic>
        <p:nvPicPr>
          <p:cNvPr id="9" name="Picture 2" descr="C:\Users\Lynda\AppData\Local\Microsoft\Windows\Temporary Internet Files\Content.IE5\P5RZHRPC\MCj04077380000[1].wmf"/>
          <p:cNvPicPr>
            <a:picLocks noChangeAspect="1" noChangeArrowheads="1"/>
          </p:cNvPicPr>
          <p:nvPr/>
        </p:nvPicPr>
        <p:blipFill>
          <a:blip r:embed="rId2" cstate="print"/>
          <a:srcRect/>
          <a:stretch>
            <a:fillRect/>
          </a:stretch>
        </p:blipFill>
        <p:spPr bwMode="auto">
          <a:xfrm>
            <a:off x="685800" y="1844824"/>
            <a:ext cx="3382143" cy="3240360"/>
          </a:xfrm>
          <a:prstGeom prst="rect">
            <a:avLst/>
          </a:prstGeom>
          <a:noFill/>
          <a:ln w="9525">
            <a:noFill/>
            <a:miter lim="800000"/>
            <a:headEnd/>
            <a:tailEnd/>
          </a:ln>
        </p:spPr>
      </p:pic>
      <p:sp>
        <p:nvSpPr>
          <p:cNvPr id="12" name="Slide Number Placeholder 11"/>
          <p:cNvSpPr>
            <a:spLocks noGrp="1"/>
          </p:cNvSpPr>
          <p:nvPr>
            <p:ph type="sldNum" sz="quarter" idx="12"/>
          </p:nvPr>
        </p:nvSpPr>
        <p:spPr/>
        <p:txBody>
          <a:bodyPr/>
          <a:lstStyle/>
          <a:p>
            <a:fld id="{B6F15528-21DE-4FAA-801E-634DDDAF4B2B}" type="slidenum">
              <a:rPr lang="en-US" smtClean="0"/>
              <a:pPr/>
              <a:t>76</a:t>
            </a:fld>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fontAlgn="base"/>
            <a:r>
              <a:rPr lang="en-US" sz="2800" dirty="0"/>
              <a:t>What is tone?</a:t>
            </a:r>
          </a:p>
          <a:p>
            <a:pPr lvl="0" fontAlgn="base"/>
            <a:endParaRPr lang="en-US" sz="2800" dirty="0"/>
          </a:p>
          <a:p>
            <a:pPr lvl="0" fontAlgn="base"/>
            <a:r>
              <a:rPr lang="en-US" sz="2800" dirty="0"/>
              <a:t>Why do students need to understand the author's tone?</a:t>
            </a:r>
          </a:p>
          <a:p>
            <a:pPr lvl="0" fontAlgn="base"/>
            <a:endParaRPr lang="en-US" sz="2800" dirty="0"/>
          </a:p>
          <a:p>
            <a:pPr lvl="0" fontAlgn="base"/>
            <a:r>
              <a:rPr lang="en-US" sz="2800" dirty="0"/>
              <a:t>How to identify tone?</a:t>
            </a:r>
          </a:p>
          <a:p>
            <a:pPr>
              <a:buNone/>
            </a:pPr>
            <a:endParaRPr lang="en-US" sz="2400" dirty="0"/>
          </a:p>
        </p:txBody>
      </p:sp>
      <p:sp>
        <p:nvSpPr>
          <p:cNvPr id="7" name="Title 1"/>
          <p:cNvSpPr txBox="1">
            <a:spLocks/>
          </p:cNvSpPr>
          <p:nvPr/>
        </p:nvSpPr>
        <p:spPr>
          <a:xfrm>
            <a:off x="1428728" y="0"/>
            <a:ext cx="7715272" cy="7619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a:t>TONE</a:t>
            </a:r>
          </a:p>
        </p:txBody>
      </p:sp>
      <p:sp>
        <p:nvSpPr>
          <p:cNvPr id="8" name="Rectangle 7"/>
          <p:cNvSpPr/>
          <p:nvPr/>
        </p:nvSpPr>
        <p:spPr>
          <a:xfrm>
            <a:off x="714348" y="1643050"/>
            <a:ext cx="7929618" cy="369332"/>
          </a:xfrm>
          <a:prstGeom prst="rect">
            <a:avLst/>
          </a:prstGeom>
        </p:spPr>
        <p:txBody>
          <a:bodyPr wrap="square">
            <a:spAutoFit/>
          </a:bodyPr>
          <a:lstStyle/>
          <a:p>
            <a:pPr>
              <a:buFont typeface="Arial" pitchFamily="34" charset="0"/>
              <a:buChar char="•"/>
            </a:pPr>
            <a:endParaRPr lang="en-US" dirty="0"/>
          </a:p>
        </p:txBody>
      </p:sp>
      <p:sp>
        <p:nvSpPr>
          <p:cNvPr id="10" name="Date Placeholder 9"/>
          <p:cNvSpPr>
            <a:spLocks noGrp="1"/>
          </p:cNvSpPr>
          <p:nvPr>
            <p:ph type="dt" sz="half" idx="10"/>
          </p:nvPr>
        </p:nvSpPr>
        <p:spPr/>
        <p:txBody>
          <a:bodyPr/>
          <a:lstStyle/>
          <a:p>
            <a:fld id="{77FF88FD-6123-4C8D-A67F-61A7631CDF42}" type="datetime1">
              <a:rPr lang="en-US" smtClean="0"/>
              <a:t>2/22/2023</a:t>
            </a:fld>
            <a:endParaRPr lang="en-US" dirty="0"/>
          </a:p>
        </p:txBody>
      </p:sp>
      <p:sp>
        <p:nvSpPr>
          <p:cNvPr id="11" name="Footer Placeholder 10"/>
          <p:cNvSpPr>
            <a:spLocks noGrp="1"/>
          </p:cNvSpPr>
          <p:nvPr>
            <p:ph type="ftr" sz="quarter" idx="11"/>
          </p:nvPr>
        </p:nvSpPr>
        <p:spPr/>
        <p:txBody>
          <a:bodyPr/>
          <a:lstStyle/>
          <a:p>
            <a:r>
              <a:rPr lang="en-US" smtClean="0"/>
              <a:t>Unit 1           </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77</a:t>
            </a:fld>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endParaRPr lang="en-US" sz="2800" dirty="0"/>
          </a:p>
          <a:p>
            <a:r>
              <a:rPr lang="en-US" sz="2800" dirty="0"/>
              <a:t>The </a:t>
            </a:r>
            <a:r>
              <a:rPr lang="en-US" sz="2800" u="sng" dirty="0"/>
              <a:t>attitude</a:t>
            </a:r>
            <a:r>
              <a:rPr lang="en-US" sz="2800" dirty="0"/>
              <a:t> that an </a:t>
            </a:r>
            <a:r>
              <a:rPr lang="en-US" sz="2800" u="sng" dirty="0"/>
              <a:t>author</a:t>
            </a:r>
            <a:r>
              <a:rPr lang="en-US" sz="2800" dirty="0"/>
              <a:t> takes </a:t>
            </a:r>
            <a:r>
              <a:rPr lang="en-US" sz="2800" u="sng" dirty="0"/>
              <a:t>toward </a:t>
            </a:r>
            <a:r>
              <a:rPr lang="en-US" sz="2800" dirty="0"/>
              <a:t>the </a:t>
            </a:r>
            <a:r>
              <a:rPr lang="en-US" sz="2800" u="sng" dirty="0"/>
              <a:t>audience</a:t>
            </a:r>
            <a:r>
              <a:rPr lang="en-US" sz="2800" dirty="0"/>
              <a:t>, the </a:t>
            </a:r>
            <a:r>
              <a:rPr lang="en-US" sz="2800" u="sng" dirty="0"/>
              <a:t>subject</a:t>
            </a:r>
            <a:r>
              <a:rPr lang="en-US" sz="2800" dirty="0"/>
              <a:t>, or the </a:t>
            </a:r>
            <a:r>
              <a:rPr lang="en-US" sz="2800" u="sng" dirty="0"/>
              <a:t>character</a:t>
            </a:r>
          </a:p>
          <a:p>
            <a:endParaRPr lang="en-US" sz="2800" u="sng" dirty="0"/>
          </a:p>
          <a:p>
            <a:r>
              <a:rPr lang="en-US" sz="2800" dirty="0"/>
              <a:t>Conveyed through the author's </a:t>
            </a:r>
            <a:r>
              <a:rPr lang="en-US" sz="2800" u="sng" dirty="0"/>
              <a:t>words </a:t>
            </a:r>
            <a:r>
              <a:rPr lang="en-US" sz="2800" dirty="0"/>
              <a:t>and </a:t>
            </a:r>
            <a:r>
              <a:rPr lang="en-US" sz="2800" u="sng" dirty="0"/>
              <a:t>detail</a:t>
            </a:r>
            <a:endParaRPr lang="en-US" sz="2800" dirty="0"/>
          </a:p>
          <a:p>
            <a:pPr>
              <a:buNone/>
            </a:pPr>
            <a:endParaRPr lang="en-US" sz="2400" dirty="0"/>
          </a:p>
        </p:txBody>
      </p:sp>
      <p:sp>
        <p:nvSpPr>
          <p:cNvPr id="7" name="Title 1"/>
          <p:cNvSpPr txBox="1">
            <a:spLocks/>
          </p:cNvSpPr>
          <p:nvPr/>
        </p:nvSpPr>
        <p:spPr>
          <a:xfrm>
            <a:off x="1428728" y="0"/>
            <a:ext cx="7715272" cy="7619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a:t>Tone</a:t>
            </a:r>
          </a:p>
        </p:txBody>
      </p:sp>
      <p:sp>
        <p:nvSpPr>
          <p:cNvPr id="8" name="Rectangle 7"/>
          <p:cNvSpPr/>
          <p:nvPr/>
        </p:nvSpPr>
        <p:spPr>
          <a:xfrm>
            <a:off x="714348" y="1643050"/>
            <a:ext cx="7929618" cy="369332"/>
          </a:xfrm>
          <a:prstGeom prst="rect">
            <a:avLst/>
          </a:prstGeom>
        </p:spPr>
        <p:txBody>
          <a:bodyPr wrap="square">
            <a:spAutoFit/>
          </a:bodyPr>
          <a:lstStyle/>
          <a:p>
            <a:pPr>
              <a:buFont typeface="Arial" pitchFamily="34" charset="0"/>
              <a:buChar char="•"/>
            </a:pPr>
            <a:endParaRPr lang="en-US" dirty="0"/>
          </a:p>
        </p:txBody>
      </p:sp>
      <p:sp>
        <p:nvSpPr>
          <p:cNvPr id="10" name="Date Placeholder 9"/>
          <p:cNvSpPr>
            <a:spLocks noGrp="1"/>
          </p:cNvSpPr>
          <p:nvPr>
            <p:ph type="dt" sz="half" idx="10"/>
          </p:nvPr>
        </p:nvSpPr>
        <p:spPr/>
        <p:txBody>
          <a:bodyPr/>
          <a:lstStyle/>
          <a:p>
            <a:fld id="{4ECFCF55-3D5D-414C-ADFC-C2EC52CA7852}" type="datetime1">
              <a:rPr lang="en-US" smtClean="0"/>
              <a:t>2/22/2023</a:t>
            </a:fld>
            <a:endParaRPr lang="en-US" dirty="0"/>
          </a:p>
        </p:txBody>
      </p:sp>
      <p:sp>
        <p:nvSpPr>
          <p:cNvPr id="11" name="Footer Placeholder 10"/>
          <p:cNvSpPr>
            <a:spLocks noGrp="1"/>
          </p:cNvSpPr>
          <p:nvPr>
            <p:ph type="ftr" sz="quarter" idx="11"/>
          </p:nvPr>
        </p:nvSpPr>
        <p:spPr/>
        <p:txBody>
          <a:bodyPr/>
          <a:lstStyle/>
          <a:p>
            <a:r>
              <a:rPr lang="en-US" smtClean="0"/>
              <a:t>Unit 1           </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78</a:t>
            </a:fld>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endParaRPr lang="en-US" b="1" dirty="0">
              <a:latin typeface="Times New Roman" pitchFamily="18" charset="0"/>
              <a:cs typeface="Times New Roman" pitchFamily="18" charset="0"/>
            </a:endParaRPr>
          </a:p>
        </p:txBody>
      </p:sp>
      <p:sp>
        <p:nvSpPr>
          <p:cNvPr id="7" name="Title 1"/>
          <p:cNvSpPr txBox="1">
            <a:spLocks/>
          </p:cNvSpPr>
          <p:nvPr/>
        </p:nvSpPr>
        <p:spPr>
          <a:xfrm>
            <a:off x="1428728" y="0"/>
            <a:ext cx="7715272" cy="7619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a:t>Words that describe tone</a:t>
            </a:r>
          </a:p>
        </p:txBody>
      </p:sp>
      <p:sp>
        <p:nvSpPr>
          <p:cNvPr id="8" name="Rectangle 7"/>
          <p:cNvSpPr/>
          <p:nvPr/>
        </p:nvSpPr>
        <p:spPr>
          <a:xfrm>
            <a:off x="714348" y="1643050"/>
            <a:ext cx="7929618" cy="369332"/>
          </a:xfrm>
          <a:prstGeom prst="rect">
            <a:avLst/>
          </a:prstGeom>
        </p:spPr>
        <p:txBody>
          <a:bodyPr wrap="square">
            <a:spAutoFit/>
          </a:bodyPr>
          <a:lstStyle/>
          <a:p>
            <a:pPr>
              <a:buFont typeface="Arial" pitchFamily="34" charset="0"/>
              <a:buChar char="•"/>
            </a:pPr>
            <a:endParaRPr lang="en-US" dirty="0"/>
          </a:p>
        </p:txBody>
      </p:sp>
      <p:sp>
        <p:nvSpPr>
          <p:cNvPr id="10" name="Date Placeholder 9"/>
          <p:cNvSpPr>
            <a:spLocks noGrp="1"/>
          </p:cNvSpPr>
          <p:nvPr>
            <p:ph type="dt" sz="half" idx="10"/>
          </p:nvPr>
        </p:nvSpPr>
        <p:spPr/>
        <p:txBody>
          <a:bodyPr/>
          <a:lstStyle/>
          <a:p>
            <a:fld id="{B339A8E8-B721-4124-8598-C7DECCE4630D}" type="datetime1">
              <a:rPr lang="en-US" smtClean="0"/>
              <a:t>2/22/2023</a:t>
            </a:fld>
            <a:endParaRPr lang="en-US" dirty="0"/>
          </a:p>
        </p:txBody>
      </p:sp>
      <p:sp>
        <p:nvSpPr>
          <p:cNvPr id="11" name="Footer Placeholder 10"/>
          <p:cNvSpPr>
            <a:spLocks noGrp="1"/>
          </p:cNvSpPr>
          <p:nvPr>
            <p:ph type="ftr" sz="quarter" idx="11"/>
          </p:nvPr>
        </p:nvSpPr>
        <p:spPr/>
        <p:txBody>
          <a:bodyPr/>
          <a:lstStyle/>
          <a:p>
            <a:r>
              <a:rPr lang="en-US" smtClean="0"/>
              <a:t>Unit 1           </a:t>
            </a:r>
            <a:endParaRPr lang="en-US" dirty="0"/>
          </a:p>
        </p:txBody>
      </p:sp>
      <p:graphicFrame>
        <p:nvGraphicFramePr>
          <p:cNvPr id="15" name="Content Placeholder 14"/>
          <p:cNvGraphicFramePr>
            <a:graphicFrameLocks noGrp="1"/>
          </p:cNvGraphicFramePr>
          <p:nvPr>
            <p:ph idx="1"/>
          </p:nvPr>
        </p:nvGraphicFramePr>
        <p:xfrm>
          <a:off x="457200" y="1340767"/>
          <a:ext cx="8579296" cy="4464494"/>
        </p:xfrm>
        <a:graphic>
          <a:graphicData uri="http://schemas.openxmlformats.org/drawingml/2006/table">
            <a:tbl>
              <a:tblPr firstRow="1" bandRow="1">
                <a:tableStyleId>{5C22544A-7EE6-4342-B048-85BDC9FD1C3A}</a:tableStyleId>
              </a:tblPr>
              <a:tblGrid>
                <a:gridCol w="2835763">
                  <a:extLst>
                    <a:ext uri="{9D8B030D-6E8A-4147-A177-3AD203B41FA5}">
                      <a16:colId xmlns:a16="http://schemas.microsoft.com/office/drawing/2014/main" xmlns="" val="20000"/>
                    </a:ext>
                  </a:extLst>
                </a:gridCol>
                <a:gridCol w="2835763">
                  <a:extLst>
                    <a:ext uri="{9D8B030D-6E8A-4147-A177-3AD203B41FA5}">
                      <a16:colId xmlns:a16="http://schemas.microsoft.com/office/drawing/2014/main" xmlns="" val="20001"/>
                    </a:ext>
                  </a:extLst>
                </a:gridCol>
                <a:gridCol w="2907770">
                  <a:extLst>
                    <a:ext uri="{9D8B030D-6E8A-4147-A177-3AD203B41FA5}">
                      <a16:colId xmlns:a16="http://schemas.microsoft.com/office/drawing/2014/main" xmlns="" val="20002"/>
                    </a:ext>
                  </a:extLst>
                </a:gridCol>
              </a:tblGrid>
              <a:tr h="487376">
                <a:tc>
                  <a:txBody>
                    <a:bodyPr/>
                    <a:lstStyle/>
                    <a:p>
                      <a:pPr algn="ctr"/>
                      <a:r>
                        <a:rPr lang="en-US" sz="2000" dirty="0"/>
                        <a:t>POSITIVE</a:t>
                      </a:r>
                    </a:p>
                  </a:txBody>
                  <a:tcPr/>
                </a:tc>
                <a:tc>
                  <a:txBody>
                    <a:bodyPr/>
                    <a:lstStyle/>
                    <a:p>
                      <a:pPr algn="ctr"/>
                      <a:r>
                        <a:rPr lang="en-US" sz="2000" dirty="0"/>
                        <a:t>NEGATIVE</a:t>
                      </a:r>
                    </a:p>
                  </a:txBody>
                  <a:tcPr/>
                </a:tc>
                <a:tc>
                  <a:txBody>
                    <a:bodyPr/>
                    <a:lstStyle/>
                    <a:p>
                      <a:pPr algn="ctr"/>
                      <a:r>
                        <a:rPr lang="en-US" sz="2000" dirty="0"/>
                        <a:t>NEUTRAL</a:t>
                      </a:r>
                    </a:p>
                  </a:txBody>
                  <a:tcPr/>
                </a:tc>
                <a:extLst>
                  <a:ext uri="{0D108BD9-81ED-4DB2-BD59-A6C34878D82A}">
                    <a16:rowId xmlns:a16="http://schemas.microsoft.com/office/drawing/2014/main" xmlns="" val="10000"/>
                  </a:ext>
                </a:extLst>
              </a:tr>
              <a:tr h="449886">
                <a:tc>
                  <a:txBody>
                    <a:bodyPr/>
                    <a:lstStyle/>
                    <a:p>
                      <a:pPr algn="ctr"/>
                      <a:r>
                        <a:rPr lang="en-US" sz="1800" dirty="0"/>
                        <a:t>Optimistic</a:t>
                      </a:r>
                      <a:endParaRPr lang="en-US" dirty="0"/>
                    </a:p>
                  </a:txBody>
                  <a:tcPr/>
                </a:tc>
                <a:tc>
                  <a:txBody>
                    <a:bodyPr/>
                    <a:lstStyle/>
                    <a:p>
                      <a:pPr algn="ctr"/>
                      <a:r>
                        <a:rPr lang="en-US" sz="1800" dirty="0"/>
                        <a:t>Pessimistic</a:t>
                      </a:r>
                      <a:endParaRPr lang="en-US" dirty="0"/>
                    </a:p>
                  </a:txBody>
                  <a:tcPr/>
                </a:tc>
                <a:tc>
                  <a:txBody>
                    <a:bodyPr/>
                    <a:lstStyle/>
                    <a:p>
                      <a:pPr algn="ctr"/>
                      <a:r>
                        <a:rPr lang="en-US" sz="1800" dirty="0"/>
                        <a:t>Detached</a:t>
                      </a:r>
                      <a:endParaRPr lang="en-US" dirty="0"/>
                    </a:p>
                  </a:txBody>
                  <a:tcPr/>
                </a:tc>
                <a:extLst>
                  <a:ext uri="{0D108BD9-81ED-4DB2-BD59-A6C34878D82A}">
                    <a16:rowId xmlns:a16="http://schemas.microsoft.com/office/drawing/2014/main" xmlns="" val="10001"/>
                  </a:ext>
                </a:extLst>
              </a:tr>
              <a:tr h="512891">
                <a:tc>
                  <a:txBody>
                    <a:bodyPr/>
                    <a:lstStyle/>
                    <a:p>
                      <a:pPr algn="ctr"/>
                      <a:r>
                        <a:rPr lang="en-US" sz="1800" dirty="0"/>
                        <a:t>Formal</a:t>
                      </a:r>
                      <a:endParaRPr lang="en-US" dirty="0"/>
                    </a:p>
                  </a:txBody>
                  <a:tcPr/>
                </a:tc>
                <a:tc>
                  <a:txBody>
                    <a:bodyPr/>
                    <a:lstStyle/>
                    <a:p>
                      <a:pPr algn="ctr"/>
                      <a:r>
                        <a:rPr lang="en-US" sz="1800" dirty="0"/>
                        <a:t>Informal </a:t>
                      </a:r>
                      <a:endParaRPr lang="en-US" dirty="0"/>
                    </a:p>
                  </a:txBody>
                  <a:tcPr/>
                </a:tc>
                <a:tc>
                  <a:txBody>
                    <a:bodyPr/>
                    <a:lstStyle/>
                    <a:p>
                      <a:pPr algn="ctr"/>
                      <a:r>
                        <a:rPr lang="en-US" sz="1800" dirty="0"/>
                        <a:t>Objective </a:t>
                      </a:r>
                      <a:endParaRPr lang="en-US" dirty="0"/>
                    </a:p>
                  </a:txBody>
                  <a:tcPr/>
                </a:tc>
                <a:extLst>
                  <a:ext uri="{0D108BD9-81ED-4DB2-BD59-A6C34878D82A}">
                    <a16:rowId xmlns:a16="http://schemas.microsoft.com/office/drawing/2014/main" xmlns="" val="10002"/>
                  </a:ext>
                </a:extLst>
              </a:tr>
              <a:tr h="512891">
                <a:tc>
                  <a:txBody>
                    <a:bodyPr/>
                    <a:lstStyle/>
                    <a:p>
                      <a:pPr algn="ctr"/>
                      <a:r>
                        <a:rPr lang="en-US" sz="1800" dirty="0"/>
                        <a:t>Humorous , Witty</a:t>
                      </a:r>
                      <a:endParaRPr lang="en-US" dirty="0"/>
                    </a:p>
                  </a:txBody>
                  <a:tcPr/>
                </a:tc>
                <a:tc>
                  <a:txBody>
                    <a:bodyPr/>
                    <a:lstStyle/>
                    <a:p>
                      <a:pPr algn="ctr"/>
                      <a:r>
                        <a:rPr lang="en-US" sz="1800" dirty="0"/>
                        <a:t>Sarcastic</a:t>
                      </a:r>
                      <a:endParaRPr lang="en-US" dirty="0"/>
                    </a:p>
                  </a:txBody>
                  <a:tcPr/>
                </a:tc>
                <a:tc>
                  <a:txBody>
                    <a:bodyPr/>
                    <a:lstStyle/>
                    <a:p>
                      <a:pPr algn="ctr"/>
                      <a:r>
                        <a:rPr lang="en-US" sz="1800" dirty="0"/>
                        <a:t>Authoritative</a:t>
                      </a:r>
                      <a:endParaRPr lang="en-US" dirty="0"/>
                    </a:p>
                  </a:txBody>
                  <a:tcPr/>
                </a:tc>
                <a:extLst>
                  <a:ext uri="{0D108BD9-81ED-4DB2-BD59-A6C34878D82A}">
                    <a16:rowId xmlns:a16="http://schemas.microsoft.com/office/drawing/2014/main" xmlns="" val="10003"/>
                  </a:ext>
                </a:extLst>
              </a:tr>
              <a:tr h="449886">
                <a:tc>
                  <a:txBody>
                    <a:bodyPr/>
                    <a:lstStyle/>
                    <a:p>
                      <a:pPr algn="ctr"/>
                      <a:r>
                        <a:rPr lang="en-US" dirty="0"/>
                        <a:t>Amused, Cheerful</a:t>
                      </a:r>
                    </a:p>
                  </a:txBody>
                  <a:tcPr/>
                </a:tc>
                <a:tc>
                  <a:txBody>
                    <a:bodyPr/>
                    <a:lstStyle/>
                    <a:p>
                      <a:pPr algn="ctr"/>
                      <a:r>
                        <a:rPr lang="en-US" sz="1800" dirty="0"/>
                        <a:t>Ironic</a:t>
                      </a:r>
                      <a:endParaRPr lang="en-US" dirty="0"/>
                    </a:p>
                  </a:txBody>
                  <a:tcPr/>
                </a:tc>
                <a:tc>
                  <a:txBody>
                    <a:bodyPr/>
                    <a:lstStyle/>
                    <a:p>
                      <a:pPr algn="ctr"/>
                      <a:r>
                        <a:rPr lang="en-US" dirty="0"/>
                        <a:t>Straight-forward</a:t>
                      </a:r>
                    </a:p>
                  </a:txBody>
                  <a:tcPr/>
                </a:tc>
                <a:extLst>
                  <a:ext uri="{0D108BD9-81ED-4DB2-BD59-A6C34878D82A}">
                    <a16:rowId xmlns:a16="http://schemas.microsoft.com/office/drawing/2014/main" xmlns="" val="10004"/>
                  </a:ext>
                </a:extLst>
              </a:tr>
              <a:tr h="512891">
                <a:tc>
                  <a:txBody>
                    <a:bodyPr/>
                    <a:lstStyle/>
                    <a:p>
                      <a:pPr algn="ctr"/>
                      <a:r>
                        <a:rPr lang="en-US" dirty="0"/>
                        <a:t>Joyful,</a:t>
                      </a:r>
                      <a:r>
                        <a:rPr lang="en-US" baseline="0" dirty="0"/>
                        <a:t> Jubilant</a:t>
                      </a:r>
                      <a:endParaRPr lang="en-US" dirty="0"/>
                    </a:p>
                  </a:txBody>
                  <a:tcPr/>
                </a:tc>
                <a:tc>
                  <a:txBody>
                    <a:bodyPr/>
                    <a:lstStyle/>
                    <a:p>
                      <a:pPr algn="ctr"/>
                      <a:r>
                        <a:rPr lang="en-US" dirty="0"/>
                        <a:t>Critical</a:t>
                      </a:r>
                    </a:p>
                  </a:txBody>
                  <a:tcPr/>
                </a:tc>
                <a:tc>
                  <a:txBody>
                    <a:bodyPr/>
                    <a:lstStyle/>
                    <a:p>
                      <a:pPr algn="ctr"/>
                      <a:r>
                        <a:rPr lang="en-US" dirty="0"/>
                        <a:t>Matter- of-</a:t>
                      </a:r>
                      <a:r>
                        <a:rPr lang="en-US" baseline="0" dirty="0"/>
                        <a:t> fact</a:t>
                      </a:r>
                      <a:endParaRPr lang="en-US" dirty="0"/>
                    </a:p>
                  </a:txBody>
                  <a:tcPr/>
                </a:tc>
                <a:extLst>
                  <a:ext uri="{0D108BD9-81ED-4DB2-BD59-A6C34878D82A}">
                    <a16:rowId xmlns:a16="http://schemas.microsoft.com/office/drawing/2014/main" xmlns="" val="10005"/>
                  </a:ext>
                </a:extLst>
              </a:tr>
              <a:tr h="512891">
                <a:tc>
                  <a:txBody>
                    <a:bodyPr/>
                    <a:lstStyle/>
                    <a:p>
                      <a:pPr algn="ctr"/>
                      <a:r>
                        <a:rPr lang="en-US" dirty="0"/>
                        <a:t>Complimentary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Threatening, Horror</a:t>
                      </a:r>
                    </a:p>
                  </a:txBody>
                  <a:tcPr/>
                </a:tc>
                <a:tc>
                  <a:txBody>
                    <a:bodyPr/>
                    <a:lstStyle/>
                    <a:p>
                      <a:pPr algn="ctr"/>
                      <a:r>
                        <a:rPr lang="en-US" dirty="0"/>
                        <a:t>Candid</a:t>
                      </a:r>
                    </a:p>
                  </a:txBody>
                  <a:tcPr/>
                </a:tc>
                <a:extLst>
                  <a:ext uri="{0D108BD9-81ED-4DB2-BD59-A6C34878D82A}">
                    <a16:rowId xmlns:a16="http://schemas.microsoft.com/office/drawing/2014/main" xmlns="" val="10006"/>
                  </a:ext>
                </a:extLst>
              </a:tr>
              <a:tr h="512891">
                <a:tc>
                  <a:txBody>
                    <a:bodyPr/>
                    <a:lstStyle/>
                    <a:p>
                      <a:pPr algn="ctr"/>
                      <a:r>
                        <a:rPr lang="en-US" dirty="0"/>
                        <a:t>Compassionate</a:t>
                      </a:r>
                    </a:p>
                  </a:txBody>
                  <a:tcPr/>
                </a:tc>
                <a:tc>
                  <a:txBody>
                    <a:bodyPr/>
                    <a:lstStyle/>
                    <a:p>
                      <a:pPr algn="ctr"/>
                      <a:r>
                        <a:rPr lang="en-US" dirty="0"/>
                        <a:t>Foreboding, Ominous</a:t>
                      </a:r>
                    </a:p>
                  </a:txBody>
                  <a:tcPr/>
                </a:tc>
                <a:tc>
                  <a:txBody>
                    <a:bodyPr/>
                    <a:lstStyle/>
                    <a:p>
                      <a:pPr algn="ctr"/>
                      <a:r>
                        <a:rPr lang="en-US" dirty="0"/>
                        <a:t>Impartial</a:t>
                      </a:r>
                    </a:p>
                  </a:txBody>
                  <a:tcPr/>
                </a:tc>
                <a:extLst>
                  <a:ext uri="{0D108BD9-81ED-4DB2-BD59-A6C34878D82A}">
                    <a16:rowId xmlns:a16="http://schemas.microsoft.com/office/drawing/2014/main" xmlns="" val="10007"/>
                  </a:ext>
                </a:extLst>
              </a:tr>
              <a:tr h="512891">
                <a:tc>
                  <a:txBody>
                    <a:bodyPr/>
                    <a:lstStyle/>
                    <a:p>
                      <a:pPr algn="ctr"/>
                      <a:r>
                        <a:rPr lang="en-US" dirty="0"/>
                        <a:t>Reverent, Respectful</a:t>
                      </a:r>
                    </a:p>
                  </a:txBody>
                  <a:tcPr/>
                </a:tc>
                <a:tc>
                  <a:txBody>
                    <a:bodyPr/>
                    <a:lstStyle/>
                    <a:p>
                      <a:pPr algn="ctr"/>
                      <a:r>
                        <a:rPr lang="en-US" dirty="0"/>
                        <a:t>Indifferent</a:t>
                      </a:r>
                    </a:p>
                  </a:txBody>
                  <a:tcPr/>
                </a:tc>
                <a:tc>
                  <a:txBody>
                    <a:bodyPr/>
                    <a:lstStyle/>
                    <a:p>
                      <a:pPr algn="ctr"/>
                      <a:r>
                        <a:rPr lang="en-US" dirty="0"/>
                        <a:t>Disinterested</a:t>
                      </a:r>
                    </a:p>
                  </a:txBody>
                  <a:tcPr/>
                </a:tc>
                <a:extLst>
                  <a:ext uri="{0D108BD9-81ED-4DB2-BD59-A6C34878D82A}">
                    <a16:rowId xmlns:a16="http://schemas.microsoft.com/office/drawing/2014/main" xmlns="" val="10008"/>
                  </a:ext>
                </a:extLst>
              </a:tr>
            </a:tbl>
          </a:graphicData>
        </a:graphic>
      </p:graphicFrame>
      <p:sp>
        <p:nvSpPr>
          <p:cNvPr id="9" name="Slide Number Placeholder 8"/>
          <p:cNvSpPr>
            <a:spLocks noGrp="1"/>
          </p:cNvSpPr>
          <p:nvPr>
            <p:ph type="sldNum" sz="quarter" idx="12"/>
          </p:nvPr>
        </p:nvSpPr>
        <p:spPr/>
        <p:txBody>
          <a:bodyPr/>
          <a:lstStyle/>
          <a:p>
            <a:fld id="{B6F15528-21DE-4FAA-801E-634DDDAF4B2B}" type="slidenum">
              <a:rPr lang="en-US" smtClean="0"/>
              <a:pPr/>
              <a:t>79</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14356"/>
            <a:ext cx="9144000" cy="5357850"/>
          </a:xfrm>
        </p:spPr>
        <p:txBody>
          <a:bodyPr>
            <a:noAutofit/>
          </a:bodyPr>
          <a:lstStyle/>
          <a:p>
            <a:endParaRPr lang="en-US" sz="2800" dirty="0"/>
          </a:p>
          <a:p>
            <a:r>
              <a:rPr lang="en-US" sz="2800" dirty="0"/>
              <a:t>Course Objective</a:t>
            </a:r>
          </a:p>
          <a:p>
            <a:r>
              <a:rPr lang="en-US" sz="2800" dirty="0"/>
              <a:t>Course Outcome</a:t>
            </a:r>
          </a:p>
          <a:p>
            <a:r>
              <a:rPr lang="en-US" sz="2800" dirty="0"/>
              <a:t>CO-PO Mapping</a:t>
            </a:r>
          </a:p>
          <a:p>
            <a:r>
              <a:rPr lang="en-US" sz="2800" dirty="0"/>
              <a:t>Introduction to the course</a:t>
            </a:r>
          </a:p>
          <a:p>
            <a:r>
              <a:rPr lang="en-IN" sz="2800" dirty="0"/>
              <a:t>Fundamentals of Technical communication</a:t>
            </a:r>
          </a:p>
          <a:p>
            <a:r>
              <a:rPr lang="en-IN" sz="2800" dirty="0"/>
              <a:t>Role of technical communication</a:t>
            </a:r>
          </a:p>
          <a:p>
            <a:pPr lvl="0"/>
            <a:r>
              <a:rPr lang="en-IN" sz="2800" dirty="0"/>
              <a:t>Reading Comprehension - central idea, tone, and intention</a:t>
            </a:r>
            <a:endParaRPr lang="en-US" sz="2800" dirty="0"/>
          </a:p>
          <a:p>
            <a:pPr lvl="0"/>
            <a:r>
              <a:rPr lang="en-IN" sz="2800" dirty="0"/>
              <a:t>Critical reading strategies</a:t>
            </a:r>
            <a:endParaRPr lang="en-US" sz="2800" dirty="0"/>
          </a:p>
          <a:p>
            <a:endParaRPr lang="en-US" sz="2800" dirty="0"/>
          </a:p>
          <a:p>
            <a:endParaRPr lang="en-US" sz="2800" dirty="0"/>
          </a:p>
        </p:txBody>
      </p:sp>
      <p:sp>
        <p:nvSpPr>
          <p:cNvPr id="6" name="Date Placeholder 5"/>
          <p:cNvSpPr>
            <a:spLocks noGrp="1"/>
          </p:cNvSpPr>
          <p:nvPr>
            <p:ph type="dt" sz="half" idx="10"/>
          </p:nvPr>
        </p:nvSpPr>
        <p:spPr/>
        <p:txBody>
          <a:bodyPr/>
          <a:lstStyle/>
          <a:p>
            <a:fld id="{12EA9E13-F1A0-49E2-A645-F8DAC3612E7C}" type="datetime1">
              <a:rPr lang="en-US" smtClean="0"/>
              <a:t>2/22/2023</a:t>
            </a:fld>
            <a:endParaRPr lang="en-US" dirty="0"/>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spcBef>
                <a:spcPct val="0"/>
              </a:spcBef>
              <a:defRPr/>
            </a:pPr>
            <a:r>
              <a:rPr kumimoji="0" lang="en-US" sz="3600" b="1" i="0" u="none" strike="noStrike" kern="1200" cap="none" spc="0" normalizeH="0" baseline="0" noProof="0" dirty="0">
                <a:ln>
                  <a:noFill/>
                </a:ln>
                <a:solidFill>
                  <a:schemeClr val="dk1"/>
                </a:solidFill>
                <a:effectLst/>
                <a:uLnTx/>
                <a:uFillTx/>
                <a:latin typeface="+mn-lt"/>
                <a:ea typeface="+mn-ea"/>
                <a:cs typeface="+mn-cs"/>
              </a:rPr>
              <a:t>		 </a:t>
            </a:r>
            <a:r>
              <a:rPr lang="en-US" sz="3200" b="1" dirty="0"/>
              <a:t>CONTENTS</a:t>
            </a:r>
          </a:p>
        </p:txBody>
      </p:sp>
      <p:sp>
        <p:nvSpPr>
          <p:cNvPr id="10" name="Footer Placeholder 9"/>
          <p:cNvSpPr>
            <a:spLocks noGrp="1"/>
          </p:cNvSpPr>
          <p:nvPr>
            <p:ph type="ftr" sz="quarter" idx="11"/>
          </p:nvPr>
        </p:nvSpPr>
        <p:spPr>
          <a:xfrm>
            <a:off x="1295400" y="6356350"/>
            <a:ext cx="7391400" cy="365125"/>
          </a:xfrm>
        </p:spPr>
        <p:txBody>
          <a:bodyPr/>
          <a:lstStyle/>
          <a:p>
            <a:r>
              <a:rPr lang="fr-FR" smtClean="0"/>
              <a:t>Unit 1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8</a:t>
            </a:fld>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buNone/>
            </a:pPr>
            <a:r>
              <a:rPr lang="en-US" sz="2800" b="1" dirty="0"/>
              <a:t>"This is one of the best essays I've ever seen. It's clear, concise, and convincing"</a:t>
            </a:r>
          </a:p>
          <a:p>
            <a:pPr>
              <a:buNone/>
            </a:pPr>
            <a:endParaRPr lang="en-US" sz="2800" dirty="0"/>
          </a:p>
          <a:p>
            <a:r>
              <a:rPr lang="en-US" sz="2800" dirty="0"/>
              <a:t>The writer specifies three things that make the reader's essay exceptional: It's "</a:t>
            </a:r>
            <a:r>
              <a:rPr lang="en-US" sz="2800" u="sng" dirty="0"/>
              <a:t>clear, concise and convincing</a:t>
            </a:r>
            <a:r>
              <a:rPr lang="en-US" sz="2800" dirty="0"/>
              <a:t>." </a:t>
            </a:r>
          </a:p>
          <a:p>
            <a:r>
              <a:rPr lang="en-US" sz="2800" dirty="0"/>
              <a:t>The use of more specific adjectives makes this writer's praise seem sincere. </a:t>
            </a:r>
          </a:p>
          <a:p>
            <a:pPr lvl="8">
              <a:buNone/>
            </a:pPr>
            <a:r>
              <a:rPr lang="en-US" sz="1600" dirty="0"/>
              <a:t>		</a:t>
            </a:r>
          </a:p>
          <a:p>
            <a:pPr lvl="8">
              <a:buNone/>
            </a:pPr>
            <a:r>
              <a:rPr lang="en-US" sz="2800" b="1" dirty="0"/>
              <a:t>          Complimentary</a:t>
            </a:r>
          </a:p>
          <a:p>
            <a:pPr>
              <a:buNone/>
            </a:pPr>
            <a:endParaRPr lang="en-US" sz="2400" dirty="0"/>
          </a:p>
        </p:txBody>
      </p:sp>
      <p:sp>
        <p:nvSpPr>
          <p:cNvPr id="7" name="Title 1"/>
          <p:cNvSpPr txBox="1">
            <a:spLocks/>
          </p:cNvSpPr>
          <p:nvPr/>
        </p:nvSpPr>
        <p:spPr>
          <a:xfrm>
            <a:off x="1428728" y="0"/>
            <a:ext cx="7715272" cy="7619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a:t>Example -1</a:t>
            </a:r>
          </a:p>
        </p:txBody>
      </p:sp>
      <p:sp>
        <p:nvSpPr>
          <p:cNvPr id="8" name="Rectangle 7"/>
          <p:cNvSpPr/>
          <p:nvPr/>
        </p:nvSpPr>
        <p:spPr>
          <a:xfrm>
            <a:off x="714348" y="1643050"/>
            <a:ext cx="7929618" cy="369332"/>
          </a:xfrm>
          <a:prstGeom prst="rect">
            <a:avLst/>
          </a:prstGeom>
        </p:spPr>
        <p:txBody>
          <a:bodyPr wrap="square">
            <a:spAutoFit/>
          </a:bodyPr>
          <a:lstStyle/>
          <a:p>
            <a:pPr>
              <a:buFont typeface="Arial" pitchFamily="34" charset="0"/>
              <a:buChar char="•"/>
            </a:pPr>
            <a:endParaRPr lang="en-US" dirty="0"/>
          </a:p>
        </p:txBody>
      </p:sp>
      <p:sp>
        <p:nvSpPr>
          <p:cNvPr id="10" name="Date Placeholder 9"/>
          <p:cNvSpPr>
            <a:spLocks noGrp="1"/>
          </p:cNvSpPr>
          <p:nvPr>
            <p:ph type="dt" sz="half" idx="10"/>
          </p:nvPr>
        </p:nvSpPr>
        <p:spPr/>
        <p:txBody>
          <a:bodyPr/>
          <a:lstStyle/>
          <a:p>
            <a:fld id="{387342E2-9894-41D9-B734-C2CBAF5F4C8B}" type="datetime1">
              <a:rPr lang="en-US" smtClean="0"/>
              <a:t>2/22/2023</a:t>
            </a:fld>
            <a:endParaRPr lang="en-US" dirty="0"/>
          </a:p>
        </p:txBody>
      </p:sp>
      <p:sp>
        <p:nvSpPr>
          <p:cNvPr id="11" name="Footer Placeholder 10"/>
          <p:cNvSpPr>
            <a:spLocks noGrp="1"/>
          </p:cNvSpPr>
          <p:nvPr>
            <p:ph type="ftr" sz="quarter" idx="11"/>
          </p:nvPr>
        </p:nvSpPr>
        <p:spPr/>
        <p:txBody>
          <a:bodyPr/>
          <a:lstStyle/>
          <a:p>
            <a:r>
              <a:rPr lang="en-US" smtClean="0"/>
              <a:t>Unit 1           </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80</a:t>
            </a:fld>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800" b="1" dirty="0"/>
              <a:t>"Did you see what he just did? My goodness! </a:t>
            </a:r>
          </a:p>
          <a:p>
            <a:pPr>
              <a:buNone/>
            </a:pPr>
            <a:endParaRPr lang="en-US" sz="2800" b="1" dirty="0"/>
          </a:p>
          <a:p>
            <a:r>
              <a:rPr lang="en-US" sz="2800" dirty="0"/>
              <a:t>The exclamation mark (!) that follows the question is a clue revealing that the observer is surprised</a:t>
            </a:r>
          </a:p>
          <a:p>
            <a:pPr>
              <a:buNone/>
            </a:pPr>
            <a:endParaRPr lang="en-US" sz="2800" dirty="0"/>
          </a:p>
          <a:p>
            <a:pPr>
              <a:buNone/>
            </a:pPr>
            <a:endParaRPr lang="en-US" sz="2800" dirty="0"/>
          </a:p>
          <a:p>
            <a:pPr>
              <a:buNone/>
            </a:pPr>
            <a:r>
              <a:rPr lang="en-US" sz="2800" dirty="0"/>
              <a:t>					</a:t>
            </a:r>
            <a:r>
              <a:rPr lang="en-US" sz="2800" b="1" dirty="0"/>
              <a:t>=&gt; surprised</a:t>
            </a:r>
          </a:p>
          <a:p>
            <a:pPr>
              <a:buNone/>
            </a:pPr>
            <a:r>
              <a:rPr lang="en-US" sz="2800" b="1" dirty="0"/>
              <a:t>	</a:t>
            </a:r>
            <a:r>
              <a:rPr lang="en-US" sz="2800" dirty="0"/>
              <a:t>(!) Its is often used to denote surprise</a:t>
            </a:r>
          </a:p>
          <a:p>
            <a:pPr>
              <a:buNone/>
            </a:pPr>
            <a:endParaRPr lang="en-US" sz="2400" dirty="0"/>
          </a:p>
        </p:txBody>
      </p:sp>
      <p:sp>
        <p:nvSpPr>
          <p:cNvPr id="7" name="Title 1"/>
          <p:cNvSpPr txBox="1">
            <a:spLocks/>
          </p:cNvSpPr>
          <p:nvPr/>
        </p:nvSpPr>
        <p:spPr>
          <a:xfrm>
            <a:off x="1428728" y="0"/>
            <a:ext cx="7715272" cy="7619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a:t>Example 2</a:t>
            </a:r>
          </a:p>
        </p:txBody>
      </p:sp>
      <p:sp>
        <p:nvSpPr>
          <p:cNvPr id="8" name="Rectangle 7"/>
          <p:cNvSpPr/>
          <p:nvPr/>
        </p:nvSpPr>
        <p:spPr>
          <a:xfrm>
            <a:off x="714348" y="1643050"/>
            <a:ext cx="7929618" cy="369332"/>
          </a:xfrm>
          <a:prstGeom prst="rect">
            <a:avLst/>
          </a:prstGeom>
        </p:spPr>
        <p:txBody>
          <a:bodyPr wrap="square">
            <a:spAutoFit/>
          </a:bodyPr>
          <a:lstStyle/>
          <a:p>
            <a:pPr>
              <a:buFont typeface="Arial" pitchFamily="34" charset="0"/>
              <a:buChar char="•"/>
            </a:pPr>
            <a:endParaRPr lang="en-US" dirty="0"/>
          </a:p>
        </p:txBody>
      </p:sp>
      <p:sp>
        <p:nvSpPr>
          <p:cNvPr id="10" name="Date Placeholder 9"/>
          <p:cNvSpPr>
            <a:spLocks noGrp="1"/>
          </p:cNvSpPr>
          <p:nvPr>
            <p:ph type="dt" sz="half" idx="10"/>
          </p:nvPr>
        </p:nvSpPr>
        <p:spPr/>
        <p:txBody>
          <a:bodyPr/>
          <a:lstStyle/>
          <a:p>
            <a:fld id="{C6F96239-2AC5-4A55-9EED-6EB6AF1403F4}" type="datetime1">
              <a:rPr lang="en-US" smtClean="0"/>
              <a:t>2/22/2023</a:t>
            </a:fld>
            <a:endParaRPr lang="en-US" dirty="0"/>
          </a:p>
        </p:txBody>
      </p:sp>
      <p:sp>
        <p:nvSpPr>
          <p:cNvPr id="11" name="Footer Placeholder 10"/>
          <p:cNvSpPr>
            <a:spLocks noGrp="1"/>
          </p:cNvSpPr>
          <p:nvPr>
            <p:ph type="ftr" sz="quarter" idx="11"/>
          </p:nvPr>
        </p:nvSpPr>
        <p:spPr/>
        <p:txBody>
          <a:bodyPr/>
          <a:lstStyle/>
          <a:p>
            <a:r>
              <a:rPr lang="en-US" smtClean="0"/>
              <a:t>Unit 1           </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81</a:t>
            </a:fld>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a:t>Fully understand the </a:t>
            </a:r>
            <a:r>
              <a:rPr lang="en-US" sz="2800" u="sng" dirty="0"/>
              <a:t>writer's intention</a:t>
            </a:r>
          </a:p>
          <a:p>
            <a:endParaRPr lang="en-US" sz="2800" dirty="0"/>
          </a:p>
          <a:p>
            <a:r>
              <a:rPr lang="en-US" sz="2800" dirty="0"/>
              <a:t>Have an </a:t>
            </a:r>
            <a:r>
              <a:rPr lang="en-US" sz="2800" u="sng" dirty="0"/>
              <a:t>objective view</a:t>
            </a:r>
            <a:r>
              <a:rPr lang="en-US" sz="2800" dirty="0"/>
              <a:t> on the reading</a:t>
            </a:r>
            <a:endParaRPr lang="en-US" sz="2800" u="sng" dirty="0"/>
          </a:p>
          <a:p>
            <a:pPr>
              <a:buNone/>
            </a:pPr>
            <a:endParaRPr lang="en-US" sz="2400" dirty="0"/>
          </a:p>
        </p:txBody>
      </p:sp>
      <p:sp>
        <p:nvSpPr>
          <p:cNvPr id="7" name="Title 1"/>
          <p:cNvSpPr txBox="1">
            <a:spLocks/>
          </p:cNvSpPr>
          <p:nvPr/>
        </p:nvSpPr>
        <p:spPr>
          <a:xfrm>
            <a:off x="1428728" y="0"/>
            <a:ext cx="7715272" cy="7619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endParaRPr lang="en-US" sz="2800" dirty="0"/>
          </a:p>
          <a:p>
            <a:pPr algn="ctr"/>
            <a:r>
              <a:rPr lang="en-US" sz="2800" b="1" dirty="0"/>
              <a:t>The purpose of understanding tone</a:t>
            </a:r>
          </a:p>
          <a:p>
            <a:endParaRPr lang="en-US" sz="2800" dirty="0"/>
          </a:p>
        </p:txBody>
      </p:sp>
      <p:sp>
        <p:nvSpPr>
          <p:cNvPr id="8" name="Rectangle 7"/>
          <p:cNvSpPr/>
          <p:nvPr/>
        </p:nvSpPr>
        <p:spPr>
          <a:xfrm>
            <a:off x="714348" y="1643050"/>
            <a:ext cx="7929618" cy="369332"/>
          </a:xfrm>
          <a:prstGeom prst="rect">
            <a:avLst/>
          </a:prstGeom>
        </p:spPr>
        <p:txBody>
          <a:bodyPr wrap="square">
            <a:spAutoFit/>
          </a:bodyPr>
          <a:lstStyle/>
          <a:p>
            <a:pPr>
              <a:buFont typeface="Arial" pitchFamily="34" charset="0"/>
              <a:buChar char="•"/>
            </a:pPr>
            <a:endParaRPr lang="en-US" dirty="0"/>
          </a:p>
        </p:txBody>
      </p:sp>
      <p:sp>
        <p:nvSpPr>
          <p:cNvPr id="10" name="Date Placeholder 9"/>
          <p:cNvSpPr>
            <a:spLocks noGrp="1"/>
          </p:cNvSpPr>
          <p:nvPr>
            <p:ph type="dt" sz="half" idx="10"/>
          </p:nvPr>
        </p:nvSpPr>
        <p:spPr/>
        <p:txBody>
          <a:bodyPr/>
          <a:lstStyle/>
          <a:p>
            <a:fld id="{EB40E9D6-BAA5-46DC-935D-F4B5282E112F}" type="datetime1">
              <a:rPr lang="en-US" smtClean="0"/>
              <a:t>2/22/2023</a:t>
            </a:fld>
            <a:endParaRPr lang="en-US" dirty="0"/>
          </a:p>
        </p:txBody>
      </p:sp>
      <p:sp>
        <p:nvSpPr>
          <p:cNvPr id="11" name="Footer Placeholder 10"/>
          <p:cNvSpPr>
            <a:spLocks noGrp="1"/>
          </p:cNvSpPr>
          <p:nvPr>
            <p:ph type="ftr" sz="quarter" idx="11"/>
          </p:nvPr>
        </p:nvSpPr>
        <p:spPr/>
        <p:txBody>
          <a:bodyPr/>
          <a:lstStyle/>
          <a:p>
            <a:r>
              <a:rPr lang="en-US" smtClean="0"/>
              <a:t>Unit 1           </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82</a:t>
            </a:fld>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a:t>Tone </a:t>
            </a:r>
            <a:r>
              <a:rPr lang="en-US" sz="2800" u="sng" dirty="0"/>
              <a:t>must be inferred</a:t>
            </a:r>
            <a:r>
              <a:rPr lang="en-US" sz="2800" dirty="0"/>
              <a:t> through the use of </a:t>
            </a:r>
            <a:r>
              <a:rPr lang="en-US" sz="2800" u="sng" dirty="0"/>
              <a:t>descriptive words</a:t>
            </a:r>
          </a:p>
          <a:p>
            <a:endParaRPr lang="en-US" sz="2800" u="sng" dirty="0"/>
          </a:p>
          <a:p>
            <a:r>
              <a:rPr lang="en-US" sz="2800" dirty="0"/>
              <a:t>You can recognize the tone/ attitude by the language/ word choices the author uses</a:t>
            </a:r>
          </a:p>
          <a:p>
            <a:endParaRPr lang="en-US" sz="2800" dirty="0"/>
          </a:p>
          <a:p>
            <a:r>
              <a:rPr lang="en-US" sz="2800" dirty="0"/>
              <a:t>His language will reveal his perspective/ opinion</a:t>
            </a:r>
          </a:p>
        </p:txBody>
      </p:sp>
      <p:sp>
        <p:nvSpPr>
          <p:cNvPr id="7" name="Title 1"/>
          <p:cNvSpPr txBox="1">
            <a:spLocks/>
          </p:cNvSpPr>
          <p:nvPr/>
        </p:nvSpPr>
        <p:spPr>
          <a:xfrm>
            <a:off x="1428728" y="0"/>
            <a:ext cx="7715272" cy="7619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endParaRPr lang="en-US" sz="2800" dirty="0"/>
          </a:p>
          <a:p>
            <a:pPr algn="ctr"/>
            <a:r>
              <a:rPr lang="en-US" sz="2800" b="1" dirty="0"/>
              <a:t>How to identify the TONE?</a:t>
            </a:r>
          </a:p>
          <a:p>
            <a:endParaRPr lang="en-US" sz="2800" dirty="0"/>
          </a:p>
        </p:txBody>
      </p:sp>
      <p:sp>
        <p:nvSpPr>
          <p:cNvPr id="8" name="Rectangle 7"/>
          <p:cNvSpPr/>
          <p:nvPr/>
        </p:nvSpPr>
        <p:spPr>
          <a:xfrm>
            <a:off x="714348" y="1643050"/>
            <a:ext cx="7929618" cy="369332"/>
          </a:xfrm>
          <a:prstGeom prst="rect">
            <a:avLst/>
          </a:prstGeom>
        </p:spPr>
        <p:txBody>
          <a:bodyPr wrap="square">
            <a:spAutoFit/>
          </a:bodyPr>
          <a:lstStyle/>
          <a:p>
            <a:pPr>
              <a:buFont typeface="Arial" pitchFamily="34" charset="0"/>
              <a:buChar char="•"/>
            </a:pPr>
            <a:endParaRPr lang="en-US" dirty="0"/>
          </a:p>
        </p:txBody>
      </p:sp>
      <p:sp>
        <p:nvSpPr>
          <p:cNvPr id="10" name="Date Placeholder 9"/>
          <p:cNvSpPr>
            <a:spLocks noGrp="1"/>
          </p:cNvSpPr>
          <p:nvPr>
            <p:ph type="dt" sz="half" idx="10"/>
          </p:nvPr>
        </p:nvSpPr>
        <p:spPr/>
        <p:txBody>
          <a:bodyPr/>
          <a:lstStyle/>
          <a:p>
            <a:fld id="{0804E7F8-C0E4-41FC-BAA3-1B6336634B76}" type="datetime1">
              <a:rPr lang="en-US" smtClean="0"/>
              <a:t>2/22/2023</a:t>
            </a:fld>
            <a:endParaRPr lang="en-US" dirty="0"/>
          </a:p>
        </p:txBody>
      </p:sp>
      <p:sp>
        <p:nvSpPr>
          <p:cNvPr id="11" name="Footer Placeholder 10"/>
          <p:cNvSpPr>
            <a:spLocks noGrp="1"/>
          </p:cNvSpPr>
          <p:nvPr>
            <p:ph type="ftr" sz="quarter" idx="11"/>
          </p:nvPr>
        </p:nvSpPr>
        <p:spPr/>
        <p:txBody>
          <a:bodyPr/>
          <a:lstStyle/>
          <a:p>
            <a:r>
              <a:rPr lang="en-US" smtClean="0"/>
              <a:t>Unit 1           </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83</a:t>
            </a:fld>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a:t>Fully understand the </a:t>
            </a:r>
            <a:r>
              <a:rPr lang="en-US" sz="2800" u="sng" dirty="0"/>
              <a:t>writer's intention</a:t>
            </a:r>
          </a:p>
          <a:p>
            <a:endParaRPr lang="en-US" sz="2800" dirty="0"/>
          </a:p>
          <a:p>
            <a:r>
              <a:rPr lang="en-US" sz="2800" dirty="0"/>
              <a:t>Have an </a:t>
            </a:r>
            <a:r>
              <a:rPr lang="en-US" sz="2800" u="sng" dirty="0"/>
              <a:t>objective view</a:t>
            </a:r>
            <a:r>
              <a:rPr lang="en-US" sz="2800" dirty="0"/>
              <a:t> on the reading</a:t>
            </a:r>
            <a:endParaRPr lang="en-US" sz="2800" u="sng" dirty="0"/>
          </a:p>
          <a:p>
            <a:pPr>
              <a:buNone/>
            </a:pPr>
            <a:endParaRPr lang="en-US" sz="2400" dirty="0"/>
          </a:p>
        </p:txBody>
      </p:sp>
      <p:sp>
        <p:nvSpPr>
          <p:cNvPr id="7" name="Title 1"/>
          <p:cNvSpPr txBox="1">
            <a:spLocks/>
          </p:cNvSpPr>
          <p:nvPr/>
        </p:nvSpPr>
        <p:spPr>
          <a:xfrm>
            <a:off x="1428728" y="0"/>
            <a:ext cx="7715272" cy="7619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endParaRPr lang="en-US" sz="2800" dirty="0"/>
          </a:p>
          <a:p>
            <a:pPr algn="ctr"/>
            <a:r>
              <a:rPr lang="en-US" sz="2800" b="1" dirty="0"/>
              <a:t>The purpose of understanding tone</a:t>
            </a:r>
          </a:p>
          <a:p>
            <a:endParaRPr lang="en-US" sz="2800" dirty="0"/>
          </a:p>
        </p:txBody>
      </p:sp>
      <p:sp>
        <p:nvSpPr>
          <p:cNvPr id="8" name="Rectangle 7"/>
          <p:cNvSpPr/>
          <p:nvPr/>
        </p:nvSpPr>
        <p:spPr>
          <a:xfrm>
            <a:off x="714348" y="1643050"/>
            <a:ext cx="7929618" cy="369332"/>
          </a:xfrm>
          <a:prstGeom prst="rect">
            <a:avLst/>
          </a:prstGeom>
        </p:spPr>
        <p:txBody>
          <a:bodyPr wrap="square">
            <a:spAutoFit/>
          </a:bodyPr>
          <a:lstStyle/>
          <a:p>
            <a:pPr>
              <a:buFont typeface="Arial" pitchFamily="34" charset="0"/>
              <a:buChar char="•"/>
            </a:pPr>
            <a:endParaRPr lang="en-US" dirty="0"/>
          </a:p>
        </p:txBody>
      </p:sp>
      <p:sp>
        <p:nvSpPr>
          <p:cNvPr id="10" name="Date Placeholder 9"/>
          <p:cNvSpPr>
            <a:spLocks noGrp="1"/>
          </p:cNvSpPr>
          <p:nvPr>
            <p:ph type="dt" sz="half" idx="10"/>
          </p:nvPr>
        </p:nvSpPr>
        <p:spPr/>
        <p:txBody>
          <a:bodyPr/>
          <a:lstStyle/>
          <a:p>
            <a:fld id="{F438558A-68D3-4F31-BAC3-13FAEF4C266B}" type="datetime1">
              <a:rPr lang="en-US" smtClean="0"/>
              <a:t>2/22/2023</a:t>
            </a:fld>
            <a:endParaRPr lang="en-US" dirty="0"/>
          </a:p>
        </p:txBody>
      </p:sp>
      <p:sp>
        <p:nvSpPr>
          <p:cNvPr id="11" name="Footer Placeholder 10"/>
          <p:cNvSpPr>
            <a:spLocks noGrp="1"/>
          </p:cNvSpPr>
          <p:nvPr>
            <p:ph type="ftr" sz="quarter" idx="11"/>
          </p:nvPr>
        </p:nvSpPr>
        <p:spPr/>
        <p:txBody>
          <a:bodyPr/>
          <a:lstStyle/>
          <a:p>
            <a:r>
              <a:rPr lang="en-US" smtClean="0"/>
              <a:t>Unit 1           </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84</a:t>
            </a:fld>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a:t>Intention is the overall feelings or emotions that are created in the reader</a:t>
            </a:r>
          </a:p>
          <a:p>
            <a:endParaRPr lang="en-US" sz="2800" dirty="0"/>
          </a:p>
          <a:p>
            <a:r>
              <a:rPr lang="en-US" sz="2800" dirty="0"/>
              <a:t>The “power of the pen” can move mountains</a:t>
            </a:r>
          </a:p>
          <a:p>
            <a:endParaRPr lang="en-US" sz="2800" dirty="0"/>
          </a:p>
          <a:p>
            <a:r>
              <a:rPr lang="en-US" sz="2800" dirty="0"/>
              <a:t>Authors “move” their readers’ moods through their choice of words and level of detail</a:t>
            </a:r>
            <a:endParaRPr lang="en-US" sz="2400" dirty="0"/>
          </a:p>
        </p:txBody>
      </p:sp>
      <p:sp>
        <p:nvSpPr>
          <p:cNvPr id="7" name="Title 1"/>
          <p:cNvSpPr txBox="1">
            <a:spLocks/>
          </p:cNvSpPr>
          <p:nvPr/>
        </p:nvSpPr>
        <p:spPr>
          <a:xfrm>
            <a:off x="1428728" y="0"/>
            <a:ext cx="7715272" cy="7619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endParaRPr lang="en-US" sz="2800" dirty="0"/>
          </a:p>
          <a:p>
            <a:pPr algn="ctr"/>
            <a:r>
              <a:rPr lang="en-US" sz="2800" b="1" dirty="0"/>
              <a:t>Intention in Reading</a:t>
            </a:r>
          </a:p>
          <a:p>
            <a:endParaRPr lang="en-US" sz="2800" dirty="0"/>
          </a:p>
        </p:txBody>
      </p:sp>
      <p:sp>
        <p:nvSpPr>
          <p:cNvPr id="8" name="Rectangle 7"/>
          <p:cNvSpPr/>
          <p:nvPr/>
        </p:nvSpPr>
        <p:spPr>
          <a:xfrm>
            <a:off x="714348" y="1643050"/>
            <a:ext cx="7929618" cy="369332"/>
          </a:xfrm>
          <a:prstGeom prst="rect">
            <a:avLst/>
          </a:prstGeom>
        </p:spPr>
        <p:txBody>
          <a:bodyPr wrap="square">
            <a:spAutoFit/>
          </a:bodyPr>
          <a:lstStyle/>
          <a:p>
            <a:pPr>
              <a:buFont typeface="Arial" pitchFamily="34" charset="0"/>
              <a:buChar char="•"/>
            </a:pPr>
            <a:endParaRPr lang="en-US" dirty="0"/>
          </a:p>
        </p:txBody>
      </p:sp>
      <p:sp>
        <p:nvSpPr>
          <p:cNvPr id="10" name="Date Placeholder 9"/>
          <p:cNvSpPr>
            <a:spLocks noGrp="1"/>
          </p:cNvSpPr>
          <p:nvPr>
            <p:ph type="dt" sz="half" idx="10"/>
          </p:nvPr>
        </p:nvSpPr>
        <p:spPr/>
        <p:txBody>
          <a:bodyPr/>
          <a:lstStyle/>
          <a:p>
            <a:fld id="{22009FAD-F81D-4CDC-80DB-0A2701A465E2}" type="datetime1">
              <a:rPr lang="en-US" smtClean="0"/>
              <a:t>2/22/2023</a:t>
            </a:fld>
            <a:endParaRPr lang="en-US" dirty="0"/>
          </a:p>
        </p:txBody>
      </p:sp>
      <p:sp>
        <p:nvSpPr>
          <p:cNvPr id="11" name="Footer Placeholder 10"/>
          <p:cNvSpPr>
            <a:spLocks noGrp="1"/>
          </p:cNvSpPr>
          <p:nvPr>
            <p:ph type="ftr" sz="quarter" idx="11"/>
          </p:nvPr>
        </p:nvSpPr>
        <p:spPr/>
        <p:txBody>
          <a:bodyPr/>
          <a:lstStyle/>
          <a:p>
            <a:r>
              <a:rPr lang="en-US" smtClean="0"/>
              <a:t>Unit 1           </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85</a:t>
            </a:fld>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68760"/>
            <a:ext cx="8229600" cy="5112568"/>
          </a:xfrm>
        </p:spPr>
        <p:txBody>
          <a:bodyPr>
            <a:normAutofit lnSpcReduction="10000"/>
          </a:bodyPr>
          <a:lstStyle/>
          <a:p>
            <a:pPr algn="just"/>
            <a:r>
              <a:rPr lang="en-US" sz="2800" dirty="0"/>
              <a:t>During the holidays, my mother's house glittered with decorations and hummed with preparations. We ate cookies and drank juice while we helped her wrap bright packages and trim the tree. We felt warm and excited, listening to Christmas carols and even singing along sometimes. We would tease each other about our terrible voices and then sing even louder</a:t>
            </a:r>
          </a:p>
          <a:p>
            <a:pPr algn="just"/>
            <a:r>
              <a:rPr lang="en-US" sz="2800" dirty="0"/>
              <a:t>Intention : Content, happy</a:t>
            </a:r>
          </a:p>
          <a:p>
            <a:pPr algn="just">
              <a:buNone/>
            </a:pPr>
            <a:r>
              <a:rPr lang="en-US" sz="2800" dirty="0"/>
              <a:t>How do we know? </a:t>
            </a:r>
          </a:p>
          <a:p>
            <a:pPr algn="just"/>
            <a:r>
              <a:rPr lang="en-US" sz="2800" dirty="0"/>
              <a:t>Words like "</a:t>
            </a:r>
            <a:r>
              <a:rPr lang="en-US" sz="2800" b="1" dirty="0"/>
              <a:t>warm, excited, glittered</a:t>
            </a:r>
            <a:r>
              <a:rPr lang="en-US" sz="2800" dirty="0"/>
              <a:t>” are used by the author.</a:t>
            </a:r>
            <a:endParaRPr lang="en-US" sz="2400" dirty="0"/>
          </a:p>
        </p:txBody>
      </p:sp>
      <p:sp>
        <p:nvSpPr>
          <p:cNvPr id="7" name="Title 1"/>
          <p:cNvSpPr txBox="1">
            <a:spLocks/>
          </p:cNvSpPr>
          <p:nvPr/>
        </p:nvSpPr>
        <p:spPr>
          <a:xfrm>
            <a:off x="1428728" y="0"/>
            <a:ext cx="7715272" cy="7619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endParaRPr lang="en-US" sz="2800" dirty="0"/>
          </a:p>
          <a:p>
            <a:pPr algn="ctr"/>
            <a:r>
              <a:rPr lang="en-US" sz="2800" b="1" dirty="0"/>
              <a:t>Example - 1</a:t>
            </a:r>
          </a:p>
          <a:p>
            <a:endParaRPr lang="en-US" sz="2800" dirty="0"/>
          </a:p>
        </p:txBody>
      </p:sp>
      <p:sp>
        <p:nvSpPr>
          <p:cNvPr id="8" name="Rectangle 7"/>
          <p:cNvSpPr/>
          <p:nvPr/>
        </p:nvSpPr>
        <p:spPr>
          <a:xfrm>
            <a:off x="714348" y="1643050"/>
            <a:ext cx="7929618" cy="369332"/>
          </a:xfrm>
          <a:prstGeom prst="rect">
            <a:avLst/>
          </a:prstGeom>
        </p:spPr>
        <p:txBody>
          <a:bodyPr wrap="square">
            <a:spAutoFit/>
          </a:bodyPr>
          <a:lstStyle/>
          <a:p>
            <a:pPr>
              <a:buFont typeface="Arial" pitchFamily="34" charset="0"/>
              <a:buChar char="•"/>
            </a:pPr>
            <a:endParaRPr lang="en-US" dirty="0"/>
          </a:p>
        </p:txBody>
      </p:sp>
      <p:sp>
        <p:nvSpPr>
          <p:cNvPr id="10" name="Date Placeholder 9"/>
          <p:cNvSpPr>
            <a:spLocks noGrp="1"/>
          </p:cNvSpPr>
          <p:nvPr>
            <p:ph type="dt" sz="half" idx="10"/>
          </p:nvPr>
        </p:nvSpPr>
        <p:spPr/>
        <p:txBody>
          <a:bodyPr/>
          <a:lstStyle/>
          <a:p>
            <a:fld id="{AA0C10C3-7284-4BCA-B05A-1A4BEB0AA442}" type="datetime1">
              <a:rPr lang="en-US" smtClean="0"/>
              <a:t>2/22/2023</a:t>
            </a:fld>
            <a:endParaRPr lang="en-US" dirty="0"/>
          </a:p>
        </p:txBody>
      </p:sp>
      <p:sp>
        <p:nvSpPr>
          <p:cNvPr id="11" name="Footer Placeholder 10"/>
          <p:cNvSpPr>
            <a:spLocks noGrp="1"/>
          </p:cNvSpPr>
          <p:nvPr>
            <p:ph type="ftr" sz="quarter" idx="11"/>
          </p:nvPr>
        </p:nvSpPr>
        <p:spPr/>
        <p:txBody>
          <a:bodyPr/>
          <a:lstStyle/>
          <a:p>
            <a:r>
              <a:rPr lang="en-US" smtClean="0"/>
              <a:t>Unit 1           </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86</a:t>
            </a:fld>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10000"/>
          </a:bodyPr>
          <a:lstStyle/>
          <a:p>
            <a:pPr>
              <a:buNone/>
            </a:pPr>
            <a:endParaRPr lang="en-IN" sz="2000" dirty="0"/>
          </a:p>
          <a:p>
            <a:pPr>
              <a:buNone/>
            </a:pPr>
            <a:r>
              <a:rPr lang="en-IN" sz="2600" dirty="0"/>
              <a:t>Reading Comprehension</a:t>
            </a:r>
          </a:p>
          <a:p>
            <a:r>
              <a:rPr lang="en-IN" sz="2000" dirty="0">
                <a:hlinkClick r:id="rId2"/>
              </a:rPr>
              <a:t>https://www.youtube.com/watch?v=ZNq2JHEd0HE&amp;list=PLffLKBjSzxT-HLDZ--bm5i51TQ159iN2q</a:t>
            </a:r>
            <a:endParaRPr lang="en-IN" sz="2000" dirty="0"/>
          </a:p>
          <a:p>
            <a:endParaRPr lang="en-IN" sz="2000" dirty="0"/>
          </a:p>
          <a:p>
            <a:pPr>
              <a:buNone/>
            </a:pPr>
            <a:r>
              <a:rPr lang="en-IN" sz="2600" dirty="0"/>
              <a:t>Understanding tone and mood in Reading Passages</a:t>
            </a:r>
          </a:p>
          <a:p>
            <a:r>
              <a:rPr lang="en-IN" sz="2000" dirty="0"/>
              <a:t>https://study.com/academy/lesson/understanding-tone-and-mood-in-a-reading-passage.html</a:t>
            </a:r>
          </a:p>
          <a:p>
            <a:endParaRPr lang="en-US" sz="2600" dirty="0"/>
          </a:p>
          <a:p>
            <a:pPr>
              <a:buNone/>
            </a:pPr>
            <a:r>
              <a:rPr lang="en-IN" sz="2600" dirty="0"/>
              <a:t>Understanding writer’s tone and point of view</a:t>
            </a:r>
            <a:endParaRPr lang="en-US" sz="2000" dirty="0"/>
          </a:p>
          <a:p>
            <a:endParaRPr lang="en-US" sz="2000" dirty="0"/>
          </a:p>
          <a:p>
            <a:r>
              <a:rPr lang="en-US" sz="2000" dirty="0"/>
              <a:t>https://study.com/academy/lesson/how-to-determine-the-writers-tone-and-point-of-view.html</a:t>
            </a:r>
          </a:p>
        </p:txBody>
      </p:sp>
      <p:sp>
        <p:nvSpPr>
          <p:cNvPr id="4" name="Date Placeholder 3"/>
          <p:cNvSpPr>
            <a:spLocks noGrp="1"/>
          </p:cNvSpPr>
          <p:nvPr>
            <p:ph type="dt" sz="half" idx="10"/>
          </p:nvPr>
        </p:nvSpPr>
        <p:spPr/>
        <p:txBody>
          <a:bodyPr/>
          <a:lstStyle/>
          <a:p>
            <a:fld id="{BD947E03-4140-4A07-98BF-D6F44654BED4}" type="datetime1">
              <a:rPr lang="en-US" smtClean="0"/>
              <a:t>2/22/2023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Unit 1           </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2400" b="0" i="0" u="none" strike="noStrike" kern="1200" cap="none" spc="0" normalizeH="0" noProof="0" dirty="0">
                <a:ln>
                  <a:noFill/>
                </a:ln>
                <a:solidFill>
                  <a:schemeClr val="dk1"/>
                </a:solidFill>
                <a:effectLst/>
                <a:uLnTx/>
                <a:uFillTx/>
                <a:latin typeface="+mn-lt"/>
                <a:ea typeface="+mn-ea"/>
                <a:cs typeface="+mn-cs"/>
              </a:rPr>
              <a:t> Links, Youtube &amp; NPTEL Video Links and Online Courses Details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en-US" dirty="0"/>
              <a:t/>
            </a:r>
            <a:br>
              <a:rPr lang="en-US" dirty="0"/>
            </a:br>
            <a:r>
              <a:rPr lang="en-US" b="1" dirty="0"/>
              <a:t> </a:t>
            </a:r>
            <a:r>
              <a:rPr lang="en-US" sz="2700" b="1" dirty="0"/>
              <a:t>Student Volunteers Needed! </a:t>
            </a:r>
            <a:r>
              <a:rPr lang="en-US" dirty="0"/>
              <a:t/>
            </a:r>
            <a:br>
              <a:rPr lang="en-US" dirty="0"/>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0" y="476672"/>
            <a:ext cx="8915400" cy="6381328"/>
          </a:xfrm>
        </p:spPr>
        <p:txBody>
          <a:bodyPr>
            <a:normAutofit/>
          </a:bodyPr>
          <a:lstStyle/>
          <a:p>
            <a:r>
              <a:rPr lang="en-US" sz="2400" dirty="0">
                <a:latin typeface="Times New Roman" pitchFamily="18" charset="0"/>
                <a:cs typeface="Times New Roman" pitchFamily="18" charset="0"/>
              </a:rPr>
              <a:t>	</a:t>
            </a:r>
            <a:endParaRPr lang="en-US" sz="2400" dirty="0"/>
          </a:p>
          <a:p>
            <a:pPr>
              <a:buNone/>
            </a:pPr>
            <a:r>
              <a:rPr lang="en-US" sz="2400" dirty="0"/>
              <a:t>	On Saturday, December 12th, from 10 A.M. until 4 P.M., </a:t>
            </a:r>
            <a:r>
              <a:rPr lang="en-US" sz="2400" dirty="0" err="1"/>
              <a:t>Carverton</a:t>
            </a:r>
            <a:r>
              <a:rPr lang="en-US" sz="2400" dirty="0"/>
              <a:t> Middle School will be holding a music festival in the school gymnasium. The special event will </a:t>
            </a:r>
            <a:r>
              <a:rPr lang="en-US" sz="2400" u="sng" dirty="0"/>
              <a:t>feature</a:t>
            </a:r>
            <a:r>
              <a:rPr lang="en-US" sz="2400" dirty="0"/>
              <a:t> a variety of professional musicians and singers.</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Interested students should speak with Ms. Braxton, the music teacher. Students who would like to help at the festival must have written permission from a parent or guardian.</a:t>
            </a:r>
          </a:p>
          <a:p>
            <a:pPr algn="just">
              <a:buNone/>
            </a:pPr>
            <a:endParaRPr lang="en-US" sz="2400" dirty="0">
              <a:latin typeface="Times New Roman" pitchFamily="18" charset="0"/>
              <a:cs typeface="Times New Roman" pitchFamily="18" charset="0"/>
            </a:endParaRPr>
          </a:p>
        </p:txBody>
      </p:sp>
      <p:sp>
        <p:nvSpPr>
          <p:cNvPr id="7" name="Title 1"/>
          <p:cNvSpPr txBox="1">
            <a:spLocks/>
          </p:cNvSpPr>
          <p:nvPr/>
        </p:nvSpPr>
        <p:spPr>
          <a:xfrm>
            <a:off x="1524000" y="1"/>
            <a:ext cx="7620000" cy="3809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dirty="0"/>
              <a:t>Daily Quiz</a:t>
            </a:r>
          </a:p>
        </p:txBody>
      </p:sp>
      <p:sp>
        <p:nvSpPr>
          <p:cNvPr id="8" name="Rectangle 7"/>
          <p:cNvSpPr/>
          <p:nvPr/>
        </p:nvSpPr>
        <p:spPr>
          <a:xfrm>
            <a:off x="714348" y="1643050"/>
            <a:ext cx="7929618" cy="369332"/>
          </a:xfrm>
          <a:prstGeom prst="rect">
            <a:avLst/>
          </a:prstGeom>
        </p:spPr>
        <p:txBody>
          <a:bodyPr wrap="square">
            <a:spAutoFit/>
          </a:bodyPr>
          <a:lstStyle/>
          <a:p>
            <a:pPr>
              <a:buFont typeface="Arial" pitchFamily="34" charset="0"/>
              <a:buChar char="•"/>
            </a:pPr>
            <a:endParaRPr lang="en-US" dirty="0"/>
          </a:p>
        </p:txBody>
      </p:sp>
      <p:sp>
        <p:nvSpPr>
          <p:cNvPr id="10" name="Date Placeholder 9"/>
          <p:cNvSpPr>
            <a:spLocks noGrp="1"/>
          </p:cNvSpPr>
          <p:nvPr>
            <p:ph type="dt" sz="half" idx="10"/>
          </p:nvPr>
        </p:nvSpPr>
        <p:spPr/>
        <p:txBody>
          <a:bodyPr/>
          <a:lstStyle/>
          <a:p>
            <a:fld id="{CBA7BA2B-8300-4E7D-BF39-604EFEE53CB4}" type="datetime1">
              <a:rPr lang="en-US" smtClean="0"/>
              <a:t>2/22/2023</a:t>
            </a:fld>
            <a:endParaRPr lang="en-US" dirty="0"/>
          </a:p>
        </p:txBody>
      </p:sp>
      <p:sp>
        <p:nvSpPr>
          <p:cNvPr id="11" name="Footer Placeholder 10"/>
          <p:cNvSpPr>
            <a:spLocks noGrp="1"/>
          </p:cNvSpPr>
          <p:nvPr>
            <p:ph type="ftr" sz="quarter" idx="11"/>
          </p:nvPr>
        </p:nvSpPr>
        <p:spPr/>
        <p:txBody>
          <a:bodyPr/>
          <a:lstStyle/>
          <a:p>
            <a:r>
              <a:rPr lang="en-US" smtClean="0"/>
              <a:t>Unit 1           </a:t>
            </a:r>
            <a:endParaRPr lang="en-US" dirty="0"/>
          </a:p>
        </p:txBody>
      </p:sp>
      <p:graphicFrame>
        <p:nvGraphicFramePr>
          <p:cNvPr id="9" name="Table 8"/>
          <p:cNvGraphicFramePr>
            <a:graphicFrameLocks noGrp="1"/>
          </p:cNvGraphicFramePr>
          <p:nvPr/>
        </p:nvGraphicFramePr>
        <p:xfrm>
          <a:off x="1043608" y="2564904"/>
          <a:ext cx="7632849" cy="2770626"/>
        </p:xfrm>
        <a:graphic>
          <a:graphicData uri="http://schemas.openxmlformats.org/drawingml/2006/table">
            <a:tbl>
              <a:tblPr firstRow="1" bandRow="1">
                <a:tableStyleId>{5C22544A-7EE6-4342-B048-85BDC9FD1C3A}</a:tableStyleId>
              </a:tblPr>
              <a:tblGrid>
                <a:gridCol w="2544283">
                  <a:extLst>
                    <a:ext uri="{9D8B030D-6E8A-4147-A177-3AD203B41FA5}">
                      <a16:colId xmlns:a16="http://schemas.microsoft.com/office/drawing/2014/main" xmlns="" val="20000"/>
                    </a:ext>
                  </a:extLst>
                </a:gridCol>
                <a:gridCol w="2544283">
                  <a:extLst>
                    <a:ext uri="{9D8B030D-6E8A-4147-A177-3AD203B41FA5}">
                      <a16:colId xmlns:a16="http://schemas.microsoft.com/office/drawing/2014/main" xmlns="" val="20001"/>
                    </a:ext>
                  </a:extLst>
                </a:gridCol>
                <a:gridCol w="2544283">
                  <a:extLst>
                    <a:ext uri="{9D8B030D-6E8A-4147-A177-3AD203B41FA5}">
                      <a16:colId xmlns:a16="http://schemas.microsoft.com/office/drawing/2014/main" xmlns="" val="20002"/>
                    </a:ext>
                  </a:extLst>
                </a:gridCol>
              </a:tblGrid>
              <a:tr h="461771">
                <a:tc>
                  <a:txBody>
                    <a:bodyPr/>
                    <a:lstStyle/>
                    <a:p>
                      <a:pPr algn="ctr"/>
                      <a:r>
                        <a:rPr lang="en-US" dirty="0"/>
                        <a:t>TASK</a:t>
                      </a:r>
                    </a:p>
                  </a:txBody>
                  <a:tcPr/>
                </a:tc>
                <a:tc>
                  <a:txBody>
                    <a:bodyPr/>
                    <a:lstStyle/>
                    <a:p>
                      <a:pPr algn="ctr"/>
                      <a:r>
                        <a:rPr lang="en-US" dirty="0"/>
                        <a:t>TIME</a:t>
                      </a:r>
                    </a:p>
                  </a:txBody>
                  <a:tcPr/>
                </a:tc>
                <a:tc>
                  <a:txBody>
                    <a:bodyPr/>
                    <a:lstStyle/>
                    <a:p>
                      <a:pPr algn="ctr"/>
                      <a:r>
                        <a:rPr lang="en-US" dirty="0"/>
                        <a:t>DATE</a:t>
                      </a:r>
                    </a:p>
                  </a:txBody>
                  <a:tcPr/>
                </a:tc>
                <a:extLst>
                  <a:ext uri="{0D108BD9-81ED-4DB2-BD59-A6C34878D82A}">
                    <a16:rowId xmlns:a16="http://schemas.microsoft.com/office/drawing/2014/main" xmlns="" val="10000"/>
                  </a:ext>
                </a:extLst>
              </a:tr>
              <a:tr h="461771">
                <a:tc>
                  <a:txBody>
                    <a:bodyPr/>
                    <a:lstStyle/>
                    <a:p>
                      <a:pPr marL="0" marR="0" algn="ctr">
                        <a:lnSpc>
                          <a:spcPct val="115000"/>
                        </a:lnSpc>
                        <a:spcBef>
                          <a:spcPts val="0"/>
                        </a:spcBef>
                        <a:spcAft>
                          <a:spcPts val="1500"/>
                        </a:spcAft>
                      </a:pPr>
                      <a:r>
                        <a:rPr lang="en-US" sz="1600" dirty="0">
                          <a:latin typeface="Times New Roman"/>
                          <a:ea typeface="Times New Roman"/>
                          <a:cs typeface="Times New Roman"/>
                        </a:rPr>
                        <a:t>Make posters</a:t>
                      </a:r>
                      <a:endParaRPr lang="en-US" sz="1600" dirty="0">
                        <a:latin typeface="Calibri"/>
                        <a:ea typeface="Calibri"/>
                        <a:cs typeface="Times New Roman"/>
                      </a:endParaRPr>
                    </a:p>
                  </a:txBody>
                  <a:tcPr marL="47625" marR="47625" marT="28575" marB="28575"/>
                </a:tc>
                <a:tc>
                  <a:txBody>
                    <a:bodyPr/>
                    <a:lstStyle/>
                    <a:p>
                      <a:pPr marL="0" marR="0" algn="ctr">
                        <a:lnSpc>
                          <a:spcPct val="115000"/>
                        </a:lnSpc>
                        <a:spcBef>
                          <a:spcPts val="0"/>
                        </a:spcBef>
                        <a:spcAft>
                          <a:spcPts val="1500"/>
                        </a:spcAft>
                      </a:pPr>
                      <a:r>
                        <a:rPr lang="en-US" sz="1600">
                          <a:latin typeface="Times New Roman"/>
                          <a:ea typeface="Times New Roman"/>
                          <a:cs typeface="Times New Roman"/>
                        </a:rPr>
                        <a:t>1 P.M.–4 P.M.</a:t>
                      </a:r>
                      <a:endParaRPr lang="en-US" sz="1600">
                        <a:latin typeface="Calibri"/>
                        <a:ea typeface="Calibri"/>
                        <a:cs typeface="Times New Roman"/>
                      </a:endParaRPr>
                    </a:p>
                  </a:txBody>
                  <a:tcPr marL="47625" marR="47625" marT="28575" marB="28575"/>
                </a:tc>
                <a:tc>
                  <a:txBody>
                    <a:bodyPr/>
                    <a:lstStyle/>
                    <a:p>
                      <a:pPr marL="0" marR="0" algn="ctr">
                        <a:lnSpc>
                          <a:spcPct val="115000"/>
                        </a:lnSpc>
                        <a:spcBef>
                          <a:spcPts val="0"/>
                        </a:spcBef>
                        <a:spcAft>
                          <a:spcPts val="1500"/>
                        </a:spcAft>
                      </a:pPr>
                      <a:r>
                        <a:rPr lang="en-US" sz="1600" dirty="0">
                          <a:latin typeface="Times New Roman"/>
                          <a:ea typeface="Times New Roman"/>
                          <a:cs typeface="Times New Roman"/>
                        </a:rPr>
                        <a:t>December 5th</a:t>
                      </a:r>
                      <a:endParaRPr lang="en-US" sz="1600" dirty="0">
                        <a:latin typeface="Calibri"/>
                        <a:ea typeface="Calibri"/>
                        <a:cs typeface="Times New Roman"/>
                      </a:endParaRPr>
                    </a:p>
                  </a:txBody>
                  <a:tcPr marL="47625" marR="47625" marT="28575" marB="28575"/>
                </a:tc>
                <a:extLst>
                  <a:ext uri="{0D108BD9-81ED-4DB2-BD59-A6C34878D82A}">
                    <a16:rowId xmlns:a16="http://schemas.microsoft.com/office/drawing/2014/main" xmlns="" val="10001"/>
                  </a:ext>
                </a:extLst>
              </a:tr>
              <a:tr h="461771">
                <a:tc>
                  <a:txBody>
                    <a:bodyPr/>
                    <a:lstStyle/>
                    <a:p>
                      <a:pPr marL="0" marR="0" algn="ctr">
                        <a:lnSpc>
                          <a:spcPct val="115000"/>
                        </a:lnSpc>
                        <a:spcBef>
                          <a:spcPts val="0"/>
                        </a:spcBef>
                        <a:spcAft>
                          <a:spcPts val="1500"/>
                        </a:spcAft>
                      </a:pPr>
                      <a:r>
                        <a:rPr lang="en-US" sz="1600" dirty="0">
                          <a:latin typeface="Times New Roman"/>
                          <a:ea typeface="Times New Roman"/>
                          <a:cs typeface="Times New Roman"/>
                        </a:rPr>
                        <a:t>Set up gym</a:t>
                      </a:r>
                      <a:endParaRPr lang="en-US" sz="1600" dirty="0">
                        <a:latin typeface="Calibri"/>
                        <a:ea typeface="Calibri"/>
                        <a:cs typeface="Times New Roman"/>
                      </a:endParaRPr>
                    </a:p>
                  </a:txBody>
                  <a:tcPr marL="47625" marR="47625" marT="28575" marB="28575"/>
                </a:tc>
                <a:tc>
                  <a:txBody>
                    <a:bodyPr/>
                    <a:lstStyle/>
                    <a:p>
                      <a:pPr marL="0" marR="0" algn="ctr">
                        <a:lnSpc>
                          <a:spcPct val="115000"/>
                        </a:lnSpc>
                        <a:spcBef>
                          <a:spcPts val="0"/>
                        </a:spcBef>
                        <a:spcAft>
                          <a:spcPts val="1500"/>
                        </a:spcAft>
                      </a:pPr>
                      <a:r>
                        <a:rPr lang="en-US" sz="1600" dirty="0">
                          <a:latin typeface="Times New Roman"/>
                          <a:ea typeface="Times New Roman"/>
                          <a:cs typeface="Times New Roman"/>
                        </a:rPr>
                        <a:t>11 A.M.–4 P.M.</a:t>
                      </a:r>
                      <a:endParaRPr lang="en-US" sz="1600" dirty="0">
                        <a:latin typeface="Calibri"/>
                        <a:ea typeface="Calibri"/>
                        <a:cs typeface="Times New Roman"/>
                      </a:endParaRPr>
                    </a:p>
                  </a:txBody>
                  <a:tcPr marL="47625" marR="47625" marT="28575" marB="28575"/>
                </a:tc>
                <a:tc>
                  <a:txBody>
                    <a:bodyPr/>
                    <a:lstStyle/>
                    <a:p>
                      <a:pPr marL="0" marR="0" algn="ctr">
                        <a:lnSpc>
                          <a:spcPct val="115000"/>
                        </a:lnSpc>
                        <a:spcBef>
                          <a:spcPts val="0"/>
                        </a:spcBef>
                        <a:spcAft>
                          <a:spcPts val="1500"/>
                        </a:spcAft>
                      </a:pPr>
                      <a:r>
                        <a:rPr lang="en-US" sz="1600" dirty="0">
                          <a:latin typeface="Times New Roman"/>
                          <a:ea typeface="Times New Roman"/>
                          <a:cs typeface="Times New Roman"/>
                        </a:rPr>
                        <a:t>December 11th</a:t>
                      </a:r>
                      <a:endParaRPr lang="en-US" sz="1600" dirty="0">
                        <a:latin typeface="Calibri"/>
                        <a:ea typeface="Calibri"/>
                        <a:cs typeface="Times New Roman"/>
                      </a:endParaRPr>
                    </a:p>
                  </a:txBody>
                  <a:tcPr marL="47625" marR="47625" marT="28575" marB="28575"/>
                </a:tc>
                <a:extLst>
                  <a:ext uri="{0D108BD9-81ED-4DB2-BD59-A6C34878D82A}">
                    <a16:rowId xmlns:a16="http://schemas.microsoft.com/office/drawing/2014/main" xmlns="" val="10002"/>
                  </a:ext>
                </a:extLst>
              </a:tr>
              <a:tr h="461771">
                <a:tc>
                  <a:txBody>
                    <a:bodyPr/>
                    <a:lstStyle/>
                    <a:p>
                      <a:pPr marL="0" marR="0" algn="ctr">
                        <a:lnSpc>
                          <a:spcPct val="115000"/>
                        </a:lnSpc>
                        <a:spcBef>
                          <a:spcPts val="0"/>
                        </a:spcBef>
                        <a:spcAft>
                          <a:spcPts val="1500"/>
                        </a:spcAft>
                      </a:pPr>
                      <a:r>
                        <a:rPr lang="en-US" sz="1600" dirty="0">
                          <a:latin typeface="Times New Roman"/>
                          <a:ea typeface="Times New Roman"/>
                          <a:cs typeface="Times New Roman"/>
                        </a:rPr>
                        <a:t>Help performers</a:t>
                      </a:r>
                      <a:endParaRPr lang="en-US" sz="1600" dirty="0">
                        <a:latin typeface="Calibri"/>
                        <a:ea typeface="Calibri"/>
                        <a:cs typeface="Times New Roman"/>
                      </a:endParaRPr>
                    </a:p>
                  </a:txBody>
                  <a:tcPr marL="47625" marR="47625" marT="28575" marB="28575"/>
                </a:tc>
                <a:tc>
                  <a:txBody>
                    <a:bodyPr/>
                    <a:lstStyle/>
                    <a:p>
                      <a:pPr marL="0" marR="0" algn="ctr">
                        <a:lnSpc>
                          <a:spcPct val="115000"/>
                        </a:lnSpc>
                        <a:spcBef>
                          <a:spcPts val="0"/>
                        </a:spcBef>
                        <a:spcAft>
                          <a:spcPts val="1500"/>
                        </a:spcAft>
                      </a:pPr>
                      <a:r>
                        <a:rPr lang="en-US" sz="1600">
                          <a:latin typeface="Times New Roman"/>
                          <a:ea typeface="Times New Roman"/>
                          <a:cs typeface="Times New Roman"/>
                        </a:rPr>
                        <a:t>9 A.M.–4 P.M.</a:t>
                      </a:r>
                      <a:endParaRPr lang="en-US" sz="1600">
                        <a:latin typeface="Calibri"/>
                        <a:ea typeface="Calibri"/>
                        <a:cs typeface="Times New Roman"/>
                      </a:endParaRPr>
                    </a:p>
                  </a:txBody>
                  <a:tcPr marL="47625" marR="47625" marT="28575" marB="28575"/>
                </a:tc>
                <a:tc>
                  <a:txBody>
                    <a:bodyPr/>
                    <a:lstStyle/>
                    <a:p>
                      <a:pPr marL="0" marR="0" algn="ctr">
                        <a:lnSpc>
                          <a:spcPct val="115000"/>
                        </a:lnSpc>
                        <a:spcBef>
                          <a:spcPts val="0"/>
                        </a:spcBef>
                        <a:spcAft>
                          <a:spcPts val="1500"/>
                        </a:spcAft>
                      </a:pPr>
                      <a:r>
                        <a:rPr lang="en-US" sz="1600" dirty="0">
                          <a:latin typeface="Times New Roman"/>
                          <a:ea typeface="Times New Roman"/>
                          <a:cs typeface="Times New Roman"/>
                        </a:rPr>
                        <a:t>December 12th</a:t>
                      </a:r>
                      <a:endParaRPr lang="en-US" sz="1600" dirty="0">
                        <a:latin typeface="Calibri"/>
                        <a:ea typeface="Calibri"/>
                        <a:cs typeface="Times New Roman"/>
                      </a:endParaRPr>
                    </a:p>
                  </a:txBody>
                  <a:tcPr marL="47625" marR="47625" marT="28575" marB="28575"/>
                </a:tc>
                <a:extLst>
                  <a:ext uri="{0D108BD9-81ED-4DB2-BD59-A6C34878D82A}">
                    <a16:rowId xmlns:a16="http://schemas.microsoft.com/office/drawing/2014/main" xmlns="" val="10003"/>
                  </a:ext>
                </a:extLst>
              </a:tr>
              <a:tr h="461771">
                <a:tc>
                  <a:txBody>
                    <a:bodyPr/>
                    <a:lstStyle/>
                    <a:p>
                      <a:pPr marL="0" marR="0" algn="ctr">
                        <a:lnSpc>
                          <a:spcPct val="115000"/>
                        </a:lnSpc>
                        <a:spcBef>
                          <a:spcPts val="0"/>
                        </a:spcBef>
                        <a:spcAft>
                          <a:spcPts val="1500"/>
                        </a:spcAft>
                      </a:pPr>
                      <a:r>
                        <a:rPr lang="en-US" sz="1600" dirty="0">
                          <a:latin typeface="Times New Roman"/>
                          <a:ea typeface="Times New Roman"/>
                          <a:cs typeface="Times New Roman"/>
                        </a:rPr>
                        <a:t>Welcome guests</a:t>
                      </a:r>
                      <a:endParaRPr lang="en-US" sz="1600" dirty="0">
                        <a:latin typeface="Calibri"/>
                        <a:ea typeface="Calibri"/>
                        <a:cs typeface="Times New Roman"/>
                      </a:endParaRPr>
                    </a:p>
                  </a:txBody>
                  <a:tcPr marL="47625" marR="47625" marT="28575" marB="28575"/>
                </a:tc>
                <a:tc>
                  <a:txBody>
                    <a:bodyPr/>
                    <a:lstStyle/>
                    <a:p>
                      <a:pPr marL="0" marR="0" algn="ctr">
                        <a:lnSpc>
                          <a:spcPct val="115000"/>
                        </a:lnSpc>
                        <a:spcBef>
                          <a:spcPts val="0"/>
                        </a:spcBef>
                        <a:spcAft>
                          <a:spcPts val="1500"/>
                        </a:spcAft>
                      </a:pPr>
                      <a:r>
                        <a:rPr lang="en-US" sz="1600">
                          <a:latin typeface="Times New Roman"/>
                          <a:ea typeface="Times New Roman"/>
                          <a:cs typeface="Times New Roman"/>
                        </a:rPr>
                        <a:t>10 A.M.–2 P.M.</a:t>
                      </a:r>
                      <a:endParaRPr lang="en-US" sz="1600">
                        <a:latin typeface="Calibri"/>
                        <a:ea typeface="Calibri"/>
                        <a:cs typeface="Times New Roman"/>
                      </a:endParaRPr>
                    </a:p>
                  </a:txBody>
                  <a:tcPr marL="47625" marR="47625" marT="28575" marB="28575"/>
                </a:tc>
                <a:tc>
                  <a:txBody>
                    <a:bodyPr/>
                    <a:lstStyle/>
                    <a:p>
                      <a:pPr marL="0" marR="0" algn="ctr">
                        <a:lnSpc>
                          <a:spcPct val="115000"/>
                        </a:lnSpc>
                        <a:spcBef>
                          <a:spcPts val="0"/>
                        </a:spcBef>
                        <a:spcAft>
                          <a:spcPts val="1500"/>
                        </a:spcAft>
                      </a:pPr>
                      <a:r>
                        <a:rPr lang="en-US" sz="1600" dirty="0">
                          <a:latin typeface="Times New Roman"/>
                          <a:ea typeface="Times New Roman"/>
                          <a:cs typeface="Times New Roman"/>
                        </a:rPr>
                        <a:t>December 12th</a:t>
                      </a:r>
                      <a:endParaRPr lang="en-US" sz="1600" dirty="0">
                        <a:latin typeface="Calibri"/>
                        <a:ea typeface="Calibri"/>
                        <a:cs typeface="Times New Roman"/>
                      </a:endParaRPr>
                    </a:p>
                  </a:txBody>
                  <a:tcPr marL="47625" marR="47625" marT="28575" marB="28575"/>
                </a:tc>
                <a:extLst>
                  <a:ext uri="{0D108BD9-81ED-4DB2-BD59-A6C34878D82A}">
                    <a16:rowId xmlns:a16="http://schemas.microsoft.com/office/drawing/2014/main" xmlns="" val="10004"/>
                  </a:ext>
                </a:extLst>
              </a:tr>
              <a:tr h="461771">
                <a:tc>
                  <a:txBody>
                    <a:bodyPr/>
                    <a:lstStyle/>
                    <a:p>
                      <a:pPr marL="0" marR="0" algn="ctr">
                        <a:lnSpc>
                          <a:spcPct val="115000"/>
                        </a:lnSpc>
                        <a:spcBef>
                          <a:spcPts val="0"/>
                        </a:spcBef>
                        <a:spcAft>
                          <a:spcPts val="1500"/>
                        </a:spcAft>
                      </a:pPr>
                      <a:r>
                        <a:rPr lang="en-US" sz="1600" dirty="0">
                          <a:latin typeface="Times New Roman"/>
                          <a:ea typeface="Times New Roman"/>
                          <a:cs typeface="Times New Roman"/>
                        </a:rPr>
                        <a:t>Clean up gym </a:t>
                      </a:r>
                      <a:endParaRPr lang="en-US" sz="1600" dirty="0">
                        <a:latin typeface="Calibri"/>
                        <a:ea typeface="Calibri"/>
                        <a:cs typeface="Times New Roman"/>
                      </a:endParaRPr>
                    </a:p>
                  </a:txBody>
                  <a:tcPr marL="47625" marR="47625" marT="28575" marB="28575"/>
                </a:tc>
                <a:tc>
                  <a:txBody>
                    <a:bodyPr/>
                    <a:lstStyle/>
                    <a:p>
                      <a:pPr marL="0" marR="0" algn="ctr">
                        <a:lnSpc>
                          <a:spcPct val="115000"/>
                        </a:lnSpc>
                        <a:spcBef>
                          <a:spcPts val="0"/>
                        </a:spcBef>
                        <a:spcAft>
                          <a:spcPts val="1500"/>
                        </a:spcAft>
                      </a:pPr>
                      <a:r>
                        <a:rPr lang="en-US" sz="1600">
                          <a:latin typeface="Times New Roman"/>
                          <a:ea typeface="Times New Roman"/>
                          <a:cs typeface="Times New Roman"/>
                        </a:rPr>
                        <a:t>4 P.M.–7 P.M.</a:t>
                      </a:r>
                      <a:endParaRPr lang="en-US" sz="1600">
                        <a:latin typeface="Calibri"/>
                        <a:ea typeface="Calibri"/>
                        <a:cs typeface="Times New Roman"/>
                      </a:endParaRPr>
                    </a:p>
                  </a:txBody>
                  <a:tcPr marL="47625" marR="47625" marT="28575" marB="28575"/>
                </a:tc>
                <a:tc>
                  <a:txBody>
                    <a:bodyPr/>
                    <a:lstStyle/>
                    <a:p>
                      <a:pPr marL="0" marR="0" algn="ctr">
                        <a:lnSpc>
                          <a:spcPct val="115000"/>
                        </a:lnSpc>
                        <a:spcBef>
                          <a:spcPts val="0"/>
                        </a:spcBef>
                        <a:spcAft>
                          <a:spcPts val="1500"/>
                        </a:spcAft>
                      </a:pPr>
                      <a:r>
                        <a:rPr lang="en-US" sz="1600" dirty="0">
                          <a:latin typeface="Times New Roman"/>
                          <a:ea typeface="Times New Roman"/>
                          <a:cs typeface="Times New Roman"/>
                        </a:rPr>
                        <a:t>December 12th</a:t>
                      </a:r>
                      <a:endParaRPr lang="en-US" sz="1600" dirty="0">
                        <a:latin typeface="Calibri"/>
                        <a:ea typeface="Calibri"/>
                        <a:cs typeface="Times New Roman"/>
                      </a:endParaRPr>
                    </a:p>
                  </a:txBody>
                  <a:tcPr marL="47625" marR="47625" marT="28575" marB="28575"/>
                </a:tc>
                <a:extLst>
                  <a:ext uri="{0D108BD9-81ED-4DB2-BD59-A6C34878D82A}">
                    <a16:rowId xmlns:a16="http://schemas.microsoft.com/office/drawing/2014/main" xmlns="" val="10005"/>
                  </a:ext>
                </a:extLst>
              </a:tr>
            </a:tbl>
          </a:graphicData>
        </a:graphic>
      </p:graphicFrame>
      <p:sp>
        <p:nvSpPr>
          <p:cNvPr id="12" name="Slide Number Placeholder 11"/>
          <p:cNvSpPr>
            <a:spLocks noGrp="1"/>
          </p:cNvSpPr>
          <p:nvPr>
            <p:ph type="sldNum" sz="quarter" idx="12"/>
          </p:nvPr>
        </p:nvSpPr>
        <p:spPr/>
        <p:txBody>
          <a:bodyPr/>
          <a:lstStyle/>
          <a:p>
            <a:fld id="{B6F15528-21DE-4FAA-801E-634DDDAF4B2B}" type="slidenum">
              <a:rPr lang="en-US" smtClean="0"/>
              <a:pPr/>
              <a:t>88</a:t>
            </a:fld>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a:t/>
            </a:r>
            <a:br>
              <a:rPr lang="en-US" b="1" dirty="0"/>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214282" y="785794"/>
            <a:ext cx="8701118" cy="5843606"/>
          </a:xfrm>
        </p:spPr>
        <p:txBody>
          <a:bodyPr>
            <a:normAutofit fontScale="62500" lnSpcReduction="20000"/>
          </a:bodyPr>
          <a:lstStyle/>
          <a:p>
            <a:pPr lvl="0">
              <a:buNone/>
            </a:pPr>
            <a:r>
              <a:rPr lang="en-US" dirty="0"/>
              <a:t>1. 	What time will the festival begin?</a:t>
            </a:r>
          </a:p>
          <a:p>
            <a:pPr marL="971550" lvl="1" indent="-514350">
              <a:buAutoNum type="alphaUcParenR"/>
            </a:pPr>
            <a:r>
              <a:rPr lang="en-US" dirty="0"/>
              <a:t>10 A.M.</a:t>
            </a:r>
          </a:p>
          <a:p>
            <a:pPr marL="971550" lvl="1" indent="-514350">
              <a:buAutoNum type="alphaUcParenR"/>
            </a:pPr>
            <a:r>
              <a:rPr lang="en-US" dirty="0"/>
              <a:t>11 A.M.</a:t>
            </a:r>
          </a:p>
          <a:p>
            <a:pPr marL="971550" lvl="1" indent="-514350">
              <a:buAutoNum type="alphaUcParenR"/>
            </a:pPr>
            <a:r>
              <a:rPr lang="en-US" dirty="0"/>
              <a:t>1 P.M.</a:t>
            </a:r>
          </a:p>
          <a:p>
            <a:pPr marL="971550" lvl="1" indent="-514350">
              <a:buAutoNum type="alphaUcParenR"/>
            </a:pPr>
            <a:r>
              <a:rPr lang="en-US" dirty="0"/>
              <a:t>2 P.M.</a:t>
            </a:r>
          </a:p>
          <a:p>
            <a:pPr lvl="0">
              <a:buNone/>
            </a:pPr>
            <a:r>
              <a:rPr lang="en-US" dirty="0"/>
              <a:t>2.	In line 3, the word </a:t>
            </a:r>
            <a:r>
              <a:rPr lang="en-US" u="sng" dirty="0"/>
              <a:t>feature</a:t>
            </a:r>
            <a:r>
              <a:rPr lang="en-US" dirty="0"/>
              <a:t> is closest in meaning to _______.</a:t>
            </a:r>
          </a:p>
          <a:p>
            <a:pPr marL="971550" lvl="1" indent="-514350">
              <a:buAutoNum type="alphaUcParenR"/>
            </a:pPr>
            <a:r>
              <a:rPr lang="en-US" dirty="0"/>
              <a:t>Look</a:t>
            </a:r>
          </a:p>
          <a:p>
            <a:pPr marL="971550" lvl="1" indent="-514350">
              <a:buAutoNum type="alphaUcParenR"/>
            </a:pPr>
            <a:r>
              <a:rPr lang="en-US" dirty="0"/>
              <a:t>Keep</a:t>
            </a:r>
          </a:p>
          <a:p>
            <a:pPr marL="971550" lvl="1" indent="-514350">
              <a:buAutoNum type="alphaUcParenR"/>
            </a:pPr>
            <a:r>
              <a:rPr lang="en-US" dirty="0"/>
              <a:t>Include</a:t>
            </a:r>
          </a:p>
          <a:p>
            <a:pPr marL="971550" lvl="1" indent="-514350">
              <a:buAutoNum type="alphaUcParenR"/>
            </a:pPr>
            <a:r>
              <a:rPr lang="en-US" dirty="0"/>
              <a:t>entertain</a:t>
            </a:r>
          </a:p>
          <a:p>
            <a:pPr lvl="0">
              <a:buNone/>
            </a:pPr>
            <a:r>
              <a:rPr lang="en-US" dirty="0"/>
              <a:t>3.	What job will be done the day before the festival begins?</a:t>
            </a:r>
          </a:p>
          <a:p>
            <a:pPr marL="971550" lvl="1" indent="-514350">
              <a:buAutoNum type="alphaUcParenR"/>
            </a:pPr>
            <a:r>
              <a:rPr lang="en-US" dirty="0"/>
              <a:t>Making posters</a:t>
            </a:r>
          </a:p>
          <a:p>
            <a:pPr marL="971550" lvl="1" indent="-514350">
              <a:buAutoNum type="alphaUcParenR"/>
            </a:pPr>
            <a:r>
              <a:rPr lang="en-US" dirty="0"/>
              <a:t>Setting up the gym</a:t>
            </a:r>
          </a:p>
          <a:p>
            <a:pPr marL="971550" lvl="1" indent="-514350">
              <a:buAutoNum type="alphaUcParenR"/>
            </a:pPr>
            <a:r>
              <a:rPr lang="en-US" dirty="0"/>
              <a:t>Cleaning up the gym</a:t>
            </a:r>
          </a:p>
          <a:p>
            <a:pPr marL="971550" lvl="1" indent="-514350">
              <a:buAutoNum type="alphaUcParenR"/>
            </a:pPr>
            <a:r>
              <a:rPr lang="en-US" dirty="0"/>
              <a:t>Helping the performers</a:t>
            </a:r>
          </a:p>
          <a:p>
            <a:pPr lvl="0">
              <a:buNone/>
            </a:pPr>
            <a:r>
              <a:rPr lang="en-US" dirty="0"/>
              <a:t>4.	Who is told to talk to Ms. Braxton?</a:t>
            </a:r>
          </a:p>
          <a:p>
            <a:pPr marL="971550" lvl="1" indent="-514350">
              <a:buAutoNum type="alphaUcParenR"/>
            </a:pPr>
            <a:r>
              <a:rPr lang="en-US" dirty="0"/>
              <a:t>Parents</a:t>
            </a:r>
          </a:p>
          <a:p>
            <a:pPr marL="971550" lvl="1" indent="-514350">
              <a:buAutoNum type="alphaUcParenR"/>
            </a:pPr>
            <a:r>
              <a:rPr lang="en-US" dirty="0"/>
              <a:t>Students</a:t>
            </a:r>
          </a:p>
          <a:p>
            <a:pPr marL="971550" lvl="1" indent="-514350">
              <a:buAutoNum type="alphaUcParenR"/>
            </a:pPr>
            <a:r>
              <a:rPr lang="en-US" dirty="0"/>
              <a:t>Teachers</a:t>
            </a:r>
          </a:p>
          <a:p>
            <a:pPr marL="971550" lvl="1" indent="-514350">
              <a:buAutoNum type="alphaUcParenR"/>
            </a:pPr>
            <a:r>
              <a:rPr lang="en-US" dirty="0"/>
              <a:t>Performers</a:t>
            </a:r>
          </a:p>
          <a:p>
            <a:endParaRPr lang="en-US" sz="2800" dirty="0">
              <a:latin typeface="Times New Roman" pitchFamily="18" charset="0"/>
              <a:cs typeface="Times New Roman" pitchFamily="18" charset="0"/>
            </a:endParaRPr>
          </a:p>
          <a:p>
            <a:pPr>
              <a:buNone/>
            </a:pPr>
            <a:endParaRPr lang="en-US" sz="2400" dirty="0"/>
          </a:p>
        </p:txBody>
      </p:sp>
      <p:sp>
        <p:nvSpPr>
          <p:cNvPr id="7" name="Title 1"/>
          <p:cNvSpPr txBox="1">
            <a:spLocks/>
          </p:cNvSpPr>
          <p:nvPr/>
        </p:nvSpPr>
        <p:spPr>
          <a:xfrm>
            <a:off x="1571604" y="0"/>
            <a:ext cx="7572396" cy="609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dirty="0"/>
              <a:t>Daily Quiz</a:t>
            </a:r>
          </a:p>
        </p:txBody>
      </p:sp>
      <p:sp>
        <p:nvSpPr>
          <p:cNvPr id="8" name="Rectangle 7"/>
          <p:cNvSpPr/>
          <p:nvPr/>
        </p:nvSpPr>
        <p:spPr>
          <a:xfrm>
            <a:off x="714348" y="1643050"/>
            <a:ext cx="7929618" cy="369332"/>
          </a:xfrm>
          <a:prstGeom prst="rect">
            <a:avLst/>
          </a:prstGeom>
        </p:spPr>
        <p:txBody>
          <a:bodyPr wrap="square">
            <a:spAutoFit/>
          </a:bodyPr>
          <a:lstStyle/>
          <a:p>
            <a:pPr>
              <a:buFont typeface="Arial" pitchFamily="34" charset="0"/>
              <a:buChar char="•"/>
            </a:pPr>
            <a:endParaRPr lang="en-US" dirty="0"/>
          </a:p>
        </p:txBody>
      </p:sp>
      <p:sp>
        <p:nvSpPr>
          <p:cNvPr id="10" name="Date Placeholder 9"/>
          <p:cNvSpPr>
            <a:spLocks noGrp="1"/>
          </p:cNvSpPr>
          <p:nvPr>
            <p:ph type="dt" sz="half" idx="10"/>
          </p:nvPr>
        </p:nvSpPr>
        <p:spPr/>
        <p:txBody>
          <a:bodyPr/>
          <a:lstStyle/>
          <a:p>
            <a:fld id="{5143B1FB-0250-484C-BF49-D688D8B360EA}" type="datetime1">
              <a:rPr lang="en-US" smtClean="0"/>
              <a:t>2/22/2023</a:t>
            </a:fld>
            <a:endParaRPr lang="en-US" dirty="0"/>
          </a:p>
        </p:txBody>
      </p:sp>
      <p:sp>
        <p:nvSpPr>
          <p:cNvPr id="11" name="Footer Placeholder 10"/>
          <p:cNvSpPr>
            <a:spLocks noGrp="1"/>
          </p:cNvSpPr>
          <p:nvPr>
            <p:ph type="ftr" sz="quarter" idx="11"/>
          </p:nvPr>
        </p:nvSpPr>
        <p:spPr/>
        <p:txBody>
          <a:bodyPr/>
          <a:lstStyle/>
          <a:p>
            <a:r>
              <a:rPr lang="en-US" smtClean="0"/>
              <a:t>Unit 1           </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89</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lvl="0" algn="just">
              <a:buNone/>
            </a:pPr>
            <a:endParaRPr lang="en-US" sz="1800" dirty="0"/>
          </a:p>
          <a:p>
            <a:pPr lvl="0"/>
            <a:r>
              <a:rPr lang="en-GB" sz="2800" dirty="0"/>
              <a:t>To help the students develop communication and critical thinking skills necessary for securing a job, and succeeding in the diverse and ever-changing workplace of the twenty first century</a:t>
            </a:r>
          </a:p>
          <a:p>
            <a:pPr lvl="0"/>
            <a:endParaRPr lang="en-US" sz="2800" dirty="0"/>
          </a:p>
          <a:p>
            <a:pPr lvl="0"/>
            <a:r>
              <a:rPr lang="en-GB" sz="2800" dirty="0"/>
              <a:t>To enable students to communicate effectively in English at the workplace</a:t>
            </a:r>
            <a:endParaRPr lang="en-US" sz="2800" dirty="0"/>
          </a:p>
          <a:p>
            <a:endParaRPr lang="en-US" sz="2000" dirty="0"/>
          </a:p>
        </p:txBody>
      </p:sp>
      <p:sp>
        <p:nvSpPr>
          <p:cNvPr id="4" name="Date Placeholder 3"/>
          <p:cNvSpPr>
            <a:spLocks noGrp="1"/>
          </p:cNvSpPr>
          <p:nvPr>
            <p:ph type="dt" sz="half" idx="10"/>
          </p:nvPr>
        </p:nvSpPr>
        <p:spPr/>
        <p:txBody>
          <a:bodyPr/>
          <a:lstStyle/>
          <a:p>
            <a:fld id="{BDA1ADA4-C774-4624-BC14-780C0C3A36A4}" type="datetime1">
              <a:rPr lang="en-US" smtClean="0"/>
              <a:t>2/22/2023</a:t>
            </a:fld>
            <a:endParaRPr lang="en-US" dirty="0"/>
          </a:p>
        </p:txBody>
      </p:sp>
      <p:sp>
        <p:nvSpPr>
          <p:cNvPr id="5" name="Footer Placeholder 4"/>
          <p:cNvSpPr>
            <a:spLocks noGrp="1"/>
          </p:cNvSpPr>
          <p:nvPr>
            <p:ph type="ftr" sz="quarter" idx="11"/>
          </p:nvPr>
        </p:nvSpPr>
        <p:spPr>
          <a:xfrm>
            <a:off x="1676400" y="6356350"/>
            <a:ext cx="7086600" cy="365125"/>
          </a:xfrm>
        </p:spPr>
        <p:txBody>
          <a:bodyPr/>
          <a:lstStyle/>
          <a:p>
            <a:r>
              <a:rPr lang="fr-FR" smtClean="0"/>
              <a:t>Unit 1           </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solidFill>
                  <a:schemeClr val="dk1"/>
                </a:solidFill>
                <a:effectLst/>
                <a:uLnTx/>
                <a:uFillTx/>
                <a:latin typeface="+mn-lt"/>
                <a:ea typeface="+mn-ea"/>
                <a:cs typeface="+mn-cs"/>
              </a:rPr>
              <a:t>COURSE</a:t>
            </a:r>
            <a:r>
              <a:rPr kumimoji="0" lang="en-US" sz="3600" b="1" i="0" u="none" strike="noStrike" kern="1200" cap="none" spc="0" normalizeH="0" noProof="0" dirty="0">
                <a:ln>
                  <a:noFill/>
                </a:ln>
                <a:solidFill>
                  <a:schemeClr val="dk1"/>
                </a:solidFill>
                <a:effectLst/>
                <a:uLnTx/>
                <a:uFillTx/>
                <a:latin typeface="+mn-lt"/>
                <a:ea typeface="+mn-ea"/>
                <a:cs typeface="+mn-cs"/>
              </a:rPr>
              <a:t> OBJECTIVE</a:t>
            </a:r>
            <a:endParaRPr kumimoji="0" lang="en-US" sz="3600" b="1" i="0" u="none" strike="noStrike" kern="1200" cap="none" spc="0" normalizeH="0" baseline="0" noProof="0" dirty="0">
              <a:ln>
                <a:noFill/>
              </a:ln>
              <a:solidFill>
                <a:schemeClr val="dk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475656" y="1143000"/>
            <a:ext cx="7211144" cy="4983163"/>
          </a:xfrm>
        </p:spPr>
        <p:txBody>
          <a:bodyPr>
            <a:normAutofit/>
          </a:bodyPr>
          <a:lstStyle/>
          <a:p>
            <a:pPr>
              <a:buNone/>
            </a:pPr>
            <a:r>
              <a:rPr lang="en-US" dirty="0"/>
              <a:t>Answer1:  </a:t>
            </a:r>
            <a:r>
              <a:rPr lang="en-US" b="1" dirty="0"/>
              <a:t>Option A</a:t>
            </a:r>
          </a:p>
          <a:p>
            <a:pPr>
              <a:buNone/>
            </a:pPr>
            <a:r>
              <a:rPr lang="en-US" dirty="0"/>
              <a:t>Answer2:  </a:t>
            </a:r>
            <a:r>
              <a:rPr lang="en-US" b="1" dirty="0"/>
              <a:t>Option C</a:t>
            </a:r>
          </a:p>
          <a:p>
            <a:pPr>
              <a:buNone/>
            </a:pPr>
            <a:r>
              <a:rPr lang="en-US" dirty="0"/>
              <a:t>Answer3:  </a:t>
            </a:r>
            <a:r>
              <a:rPr lang="en-US" b="1" dirty="0"/>
              <a:t>Option B</a:t>
            </a:r>
            <a:endParaRPr lang="en-US" dirty="0"/>
          </a:p>
          <a:p>
            <a:pPr>
              <a:buNone/>
            </a:pPr>
            <a:r>
              <a:rPr lang="en-US" dirty="0"/>
              <a:t>Answer4:  </a:t>
            </a:r>
            <a:r>
              <a:rPr lang="en-US" b="1" dirty="0"/>
              <a:t>Option B</a:t>
            </a:r>
            <a:r>
              <a:rPr lang="en-US" dirty="0"/>
              <a:t/>
            </a:r>
            <a:br>
              <a:rPr lang="en-US" dirty="0"/>
            </a:br>
            <a:endParaRPr lang="en-US" sz="2400" dirty="0"/>
          </a:p>
          <a:p>
            <a:pPr>
              <a:buNone/>
            </a:pPr>
            <a:endParaRPr lang="en-US" sz="2400" dirty="0"/>
          </a:p>
        </p:txBody>
      </p:sp>
      <p:sp>
        <p:nvSpPr>
          <p:cNvPr id="7" name="Title 1"/>
          <p:cNvSpPr txBox="1">
            <a:spLocks/>
          </p:cNvSpPr>
          <p:nvPr/>
        </p:nvSpPr>
        <p:spPr>
          <a:xfrm>
            <a:off x="1295400" y="1"/>
            <a:ext cx="7848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800" b="1" dirty="0"/>
              <a:t>		Daily Quiz: Answers </a:t>
            </a:r>
          </a:p>
        </p:txBody>
      </p:sp>
      <p:sp>
        <p:nvSpPr>
          <p:cNvPr id="8" name="Rectangle 7"/>
          <p:cNvSpPr/>
          <p:nvPr/>
        </p:nvSpPr>
        <p:spPr>
          <a:xfrm>
            <a:off x="609600" y="1600200"/>
            <a:ext cx="7929618" cy="369332"/>
          </a:xfrm>
          <a:prstGeom prst="rect">
            <a:avLst/>
          </a:prstGeom>
        </p:spPr>
        <p:txBody>
          <a:bodyPr wrap="square">
            <a:spAutoFit/>
          </a:bodyPr>
          <a:lstStyle/>
          <a:p>
            <a:pPr>
              <a:buFont typeface="Arial" pitchFamily="34" charset="0"/>
              <a:buChar char="•"/>
            </a:pPr>
            <a:endParaRPr lang="en-US" dirty="0"/>
          </a:p>
        </p:txBody>
      </p:sp>
      <p:sp>
        <p:nvSpPr>
          <p:cNvPr id="10" name="Date Placeholder 9"/>
          <p:cNvSpPr>
            <a:spLocks noGrp="1"/>
          </p:cNvSpPr>
          <p:nvPr>
            <p:ph type="dt" sz="half" idx="10"/>
          </p:nvPr>
        </p:nvSpPr>
        <p:spPr/>
        <p:txBody>
          <a:bodyPr/>
          <a:lstStyle/>
          <a:p>
            <a:fld id="{392A1A4B-6538-4992-B2D1-7EE43FB2B5B0}" type="datetime1">
              <a:rPr lang="en-US" smtClean="0"/>
              <a:t>2/22/2023</a:t>
            </a:fld>
            <a:endParaRPr lang="en-US" dirty="0"/>
          </a:p>
        </p:txBody>
      </p:sp>
      <p:sp>
        <p:nvSpPr>
          <p:cNvPr id="11" name="Footer Placeholder 10"/>
          <p:cNvSpPr>
            <a:spLocks noGrp="1"/>
          </p:cNvSpPr>
          <p:nvPr>
            <p:ph type="ftr" sz="quarter" idx="11"/>
          </p:nvPr>
        </p:nvSpPr>
        <p:spPr/>
        <p:txBody>
          <a:bodyPr/>
          <a:lstStyle/>
          <a:p>
            <a:r>
              <a:rPr lang="en-US" smtClean="0"/>
              <a:t>Unit 1           </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90</a:t>
            </a:fld>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0" y="836712"/>
            <a:ext cx="9144000" cy="5664122"/>
          </a:xfrm>
        </p:spPr>
        <p:txBody>
          <a:bodyPr>
            <a:noAutofit/>
          </a:bodyPr>
          <a:lstStyle/>
          <a:p>
            <a:pPr>
              <a:buNone/>
            </a:pPr>
            <a:r>
              <a:rPr lang="en-US" sz="1800" b="1" dirty="0"/>
              <a:t>Read the story and answer the questions</a:t>
            </a:r>
          </a:p>
          <a:p>
            <a:pPr>
              <a:buNone/>
            </a:pPr>
            <a:r>
              <a:rPr lang="en-US" sz="1800" dirty="0"/>
              <a:t> 	"Did you see that?" Joe said to his friend Bill. "You're a great shooter!"</a:t>
            </a:r>
          </a:p>
          <a:p>
            <a:pPr>
              <a:buNone/>
            </a:pPr>
            <a:r>
              <a:rPr lang="en-US" sz="1800" dirty="0"/>
              <a:t>	Bill caught the basketball and bounced it before throwing it again. The ball flew into the net.</a:t>
            </a:r>
          </a:p>
          <a:p>
            <a:pPr>
              <a:buNone/>
            </a:pPr>
            <a:r>
              <a:rPr lang="en-US" sz="1800" dirty="0"/>
              <a:t>	"Bill, you never miss!" Joe said admiringly. "Unless I'm in a real game," Bill complained.</a:t>
            </a:r>
          </a:p>
          <a:p>
            <a:pPr>
              <a:buNone/>
            </a:pPr>
            <a:r>
              <a:rPr lang="en-US" sz="1800" dirty="0"/>
              <a:t>	"Then I miss all the time."</a:t>
            </a:r>
          </a:p>
          <a:p>
            <a:pPr>
              <a:buNone/>
            </a:pPr>
            <a:r>
              <a:rPr lang="en-US" sz="1800" dirty="0"/>
              <a:t>	Joe knew that Bill was right. Bill </a:t>
            </a:r>
            <a:r>
              <a:rPr lang="en-US" sz="1800" u="sng" dirty="0"/>
              <a:t>performed</a:t>
            </a:r>
            <a:r>
              <a:rPr lang="en-US" sz="1800" dirty="0"/>
              <a:t> much better when he was having fun with Joe in the school yard than he did when he was playing for the school team in front of a large crowd.  "Maybe you just need to practice more," Joe suggested. "But I practice all the time with you!" Bill objected. He shook his head. "I just can't play well when people are watching me.“</a:t>
            </a:r>
          </a:p>
          <a:p>
            <a:pPr>
              <a:buNone/>
            </a:pPr>
            <a:r>
              <a:rPr lang="en-US" sz="1800" dirty="0"/>
              <a:t>	"You play well when I'm watching," Joe pointed out. "That's because I've known you since we were five years old," Bill said with a smile. "I'm just not comfortable playing when other people are around."</a:t>
            </a:r>
          </a:p>
          <a:p>
            <a:pPr>
              <a:buNone/>
            </a:pPr>
            <a:r>
              <a:rPr lang="en-US" sz="1800" dirty="0"/>
              <a:t>	Joe nodded and understood, but he also had an idea. The next day Joe and Bill met in the school yard again to practice. After a few minutes, Joe excused himself.  "Practice without me," Joe said to his friend. "I'll be back in a minute.“</a:t>
            </a:r>
          </a:p>
          <a:p>
            <a:pPr>
              <a:buNone/>
            </a:pPr>
            <a:r>
              <a:rPr lang="en-US" sz="1800" dirty="0"/>
              <a:t>	Joe hurried through the school building, gathering together whomever he could find—two students, a math teacher, two secretaries, and a janitor.</a:t>
            </a:r>
          </a:p>
          <a:p>
            <a:pPr>
              <a:buNone/>
            </a:pPr>
            <a:endParaRPr lang="en-US" sz="1800" dirty="0"/>
          </a:p>
          <a:p>
            <a:pPr>
              <a:buNone/>
            </a:pPr>
            <a:endParaRPr lang="en-US" sz="1800" dirty="0"/>
          </a:p>
          <a:p>
            <a:endParaRPr lang="en-US" sz="1200" dirty="0"/>
          </a:p>
        </p:txBody>
      </p:sp>
      <p:sp>
        <p:nvSpPr>
          <p:cNvPr id="7" name="Title 1"/>
          <p:cNvSpPr txBox="1">
            <a:spLocks/>
          </p:cNvSpPr>
          <p:nvPr/>
        </p:nvSpPr>
        <p:spPr>
          <a:xfrm>
            <a:off x="1428728" y="1"/>
            <a:ext cx="7715272" cy="500041"/>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800" b="1" dirty="0"/>
              <a:t>		Weekly Assignment</a:t>
            </a:r>
          </a:p>
        </p:txBody>
      </p:sp>
      <p:sp>
        <p:nvSpPr>
          <p:cNvPr id="8" name="Rectangle 7"/>
          <p:cNvSpPr/>
          <p:nvPr/>
        </p:nvSpPr>
        <p:spPr>
          <a:xfrm>
            <a:off x="609600" y="1600200"/>
            <a:ext cx="7929618" cy="369332"/>
          </a:xfrm>
          <a:prstGeom prst="rect">
            <a:avLst/>
          </a:prstGeom>
        </p:spPr>
        <p:txBody>
          <a:bodyPr wrap="square">
            <a:spAutoFit/>
          </a:bodyPr>
          <a:lstStyle/>
          <a:p>
            <a:pPr>
              <a:buFont typeface="Arial" pitchFamily="34" charset="0"/>
              <a:buChar char="•"/>
            </a:pPr>
            <a:endParaRPr lang="en-US" dirty="0"/>
          </a:p>
        </p:txBody>
      </p:sp>
      <p:sp>
        <p:nvSpPr>
          <p:cNvPr id="10" name="Date Placeholder 9"/>
          <p:cNvSpPr>
            <a:spLocks noGrp="1"/>
          </p:cNvSpPr>
          <p:nvPr>
            <p:ph type="dt" sz="half" idx="10"/>
          </p:nvPr>
        </p:nvSpPr>
        <p:spPr/>
        <p:txBody>
          <a:bodyPr/>
          <a:lstStyle/>
          <a:p>
            <a:fld id="{7523A74B-2214-47BE-AF72-EFC33AAF9785}" type="datetime1">
              <a:rPr lang="en-US" smtClean="0"/>
              <a:t>2/22/2023</a:t>
            </a:fld>
            <a:endParaRPr lang="en-US" dirty="0"/>
          </a:p>
        </p:txBody>
      </p:sp>
      <p:sp>
        <p:nvSpPr>
          <p:cNvPr id="11" name="Footer Placeholder 10"/>
          <p:cNvSpPr>
            <a:spLocks noGrp="1"/>
          </p:cNvSpPr>
          <p:nvPr>
            <p:ph type="ftr" sz="quarter" idx="11"/>
          </p:nvPr>
        </p:nvSpPr>
        <p:spPr/>
        <p:txBody>
          <a:bodyPr/>
          <a:lstStyle/>
          <a:p>
            <a:r>
              <a:rPr lang="en-US" smtClean="0"/>
              <a:t>Unit 1           </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91</a:t>
            </a:fld>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endParaRPr lang="en-US" b="1" dirty="0">
              <a:latin typeface="Times New Roman" pitchFamily="18" charset="0"/>
              <a:cs typeface="Times New Roman" pitchFamily="18" charset="0"/>
            </a:endParaRPr>
          </a:p>
        </p:txBody>
      </p:sp>
      <p:sp>
        <p:nvSpPr>
          <p:cNvPr id="7" name="Title 1"/>
          <p:cNvSpPr txBox="1">
            <a:spLocks/>
          </p:cNvSpPr>
          <p:nvPr/>
        </p:nvSpPr>
        <p:spPr>
          <a:xfrm>
            <a:off x="1428728" y="1"/>
            <a:ext cx="7715272" cy="500041"/>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800" b="1" dirty="0"/>
              <a:t>		Weekly Assignment</a:t>
            </a:r>
          </a:p>
        </p:txBody>
      </p:sp>
      <p:sp>
        <p:nvSpPr>
          <p:cNvPr id="8" name="Rectangle 7"/>
          <p:cNvSpPr/>
          <p:nvPr/>
        </p:nvSpPr>
        <p:spPr>
          <a:xfrm>
            <a:off x="609600" y="1600200"/>
            <a:ext cx="7929618" cy="369332"/>
          </a:xfrm>
          <a:prstGeom prst="rect">
            <a:avLst/>
          </a:prstGeom>
        </p:spPr>
        <p:txBody>
          <a:bodyPr wrap="square">
            <a:spAutoFit/>
          </a:bodyPr>
          <a:lstStyle/>
          <a:p>
            <a:pPr>
              <a:buFont typeface="Arial" pitchFamily="34" charset="0"/>
              <a:buChar char="•"/>
            </a:pPr>
            <a:endParaRPr lang="en-US" dirty="0"/>
          </a:p>
        </p:txBody>
      </p:sp>
      <p:sp>
        <p:nvSpPr>
          <p:cNvPr id="10" name="Date Placeholder 9"/>
          <p:cNvSpPr>
            <a:spLocks noGrp="1"/>
          </p:cNvSpPr>
          <p:nvPr>
            <p:ph type="dt" sz="half" idx="10"/>
          </p:nvPr>
        </p:nvSpPr>
        <p:spPr/>
        <p:txBody>
          <a:bodyPr/>
          <a:lstStyle/>
          <a:p>
            <a:fld id="{4770ADE4-4B1B-42F7-BD93-31FF789E90A1}" type="datetime1">
              <a:rPr lang="en-US" smtClean="0"/>
              <a:t>2/22/2023</a:t>
            </a:fld>
            <a:endParaRPr lang="en-US" dirty="0"/>
          </a:p>
        </p:txBody>
      </p:sp>
      <p:sp>
        <p:nvSpPr>
          <p:cNvPr id="11" name="Footer Placeholder 10"/>
          <p:cNvSpPr>
            <a:spLocks noGrp="1"/>
          </p:cNvSpPr>
          <p:nvPr>
            <p:ph type="ftr" sz="quarter" idx="11"/>
          </p:nvPr>
        </p:nvSpPr>
        <p:spPr/>
        <p:txBody>
          <a:bodyPr/>
          <a:lstStyle/>
          <a:p>
            <a:r>
              <a:rPr lang="en-US" smtClean="0"/>
              <a:t>Unit 1           </a:t>
            </a:r>
            <a:endParaRPr lang="en-US" dirty="0"/>
          </a:p>
        </p:txBody>
      </p:sp>
      <p:pic>
        <p:nvPicPr>
          <p:cNvPr id="1026" name="Picture 2" descr="C:\Users\AnjaliSingh\Desktop\reading_comprehension_basketball.gif"/>
          <p:cNvPicPr>
            <a:picLocks noGrp="1" noChangeAspect="1" noChangeArrowheads="1"/>
          </p:cNvPicPr>
          <p:nvPr>
            <p:ph idx="1"/>
          </p:nvPr>
        </p:nvPicPr>
        <p:blipFill>
          <a:blip r:embed="rId2" cstate="print"/>
          <a:srcRect/>
          <a:stretch>
            <a:fillRect/>
          </a:stretch>
        </p:blipFill>
        <p:spPr bwMode="auto">
          <a:xfrm>
            <a:off x="3059832" y="2132856"/>
            <a:ext cx="3168352" cy="2592288"/>
          </a:xfrm>
          <a:prstGeom prst="rect">
            <a:avLst/>
          </a:prstGeom>
          <a:noFill/>
        </p:spPr>
      </p:pic>
      <p:sp>
        <p:nvSpPr>
          <p:cNvPr id="9" name="Rectangle 8"/>
          <p:cNvSpPr/>
          <p:nvPr/>
        </p:nvSpPr>
        <p:spPr>
          <a:xfrm>
            <a:off x="395536" y="980729"/>
            <a:ext cx="8424936" cy="4801314"/>
          </a:xfrm>
          <a:prstGeom prst="rect">
            <a:avLst/>
          </a:prstGeom>
        </p:spPr>
        <p:txBody>
          <a:bodyPr wrap="square">
            <a:spAutoFit/>
          </a:bodyPr>
          <a:lstStyle/>
          <a:p>
            <a:r>
              <a:rPr lang="en-US" dirty="0"/>
              <a:t> When Joe explained why he needed them, everyone was happy to help.</a:t>
            </a:r>
          </a:p>
          <a:p>
            <a:r>
              <a:rPr lang="en-US" dirty="0"/>
              <a:t>Joe reminded the group to stay quiet as they all went toward the school's basketball court. As Joe had hoped, Bill was still practicing basketball. He made five baskets in a row without noticing the silent people standing behind him.</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r>
            <a:br>
              <a:rPr lang="en-US" dirty="0"/>
            </a:br>
            <a:endParaRPr lang="en-US" dirty="0"/>
          </a:p>
          <a:p>
            <a:endParaRPr lang="en-US" dirty="0"/>
          </a:p>
        </p:txBody>
      </p:sp>
      <p:sp>
        <p:nvSpPr>
          <p:cNvPr id="12" name="Rectangle 11"/>
          <p:cNvSpPr/>
          <p:nvPr/>
        </p:nvSpPr>
        <p:spPr>
          <a:xfrm>
            <a:off x="683568" y="4581128"/>
            <a:ext cx="7560840" cy="1754326"/>
          </a:xfrm>
          <a:prstGeom prst="rect">
            <a:avLst/>
          </a:prstGeom>
        </p:spPr>
        <p:txBody>
          <a:bodyPr wrap="square">
            <a:spAutoFit/>
          </a:bodyPr>
          <a:lstStyle/>
          <a:p>
            <a:endParaRPr lang="en-US" dirty="0"/>
          </a:p>
          <a:p>
            <a:r>
              <a:rPr lang="en-US" dirty="0"/>
              <a:t>"Hey, Bill!" Joe called out finally. Bill turned. A look of surprise came over his face.</a:t>
            </a:r>
          </a:p>
          <a:p>
            <a:endParaRPr lang="en-US" dirty="0"/>
          </a:p>
          <a:p>
            <a:r>
              <a:rPr lang="en-US" dirty="0"/>
              <a:t>"I just wanted to show you that you could play well with people watching you," Joe said. "Now you'll have nothing to worry about for the next game!"</a:t>
            </a:r>
          </a:p>
        </p:txBody>
      </p:sp>
      <p:sp>
        <p:nvSpPr>
          <p:cNvPr id="13" name="Slide Number Placeholder 12"/>
          <p:cNvSpPr>
            <a:spLocks noGrp="1"/>
          </p:cNvSpPr>
          <p:nvPr>
            <p:ph type="sldNum" sz="quarter" idx="12"/>
          </p:nvPr>
        </p:nvSpPr>
        <p:spPr/>
        <p:txBody>
          <a:bodyPr/>
          <a:lstStyle/>
          <a:p>
            <a:fld id="{B6F15528-21DE-4FAA-801E-634DDDAF4B2B}" type="slidenum">
              <a:rPr lang="en-US" smtClean="0"/>
              <a:pPr/>
              <a:t>92</a:t>
            </a:fld>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0" y="620688"/>
            <a:ext cx="9144000" cy="5880146"/>
          </a:xfrm>
        </p:spPr>
        <p:txBody>
          <a:bodyPr>
            <a:noAutofit/>
          </a:bodyPr>
          <a:lstStyle/>
          <a:p>
            <a:pPr lvl="0">
              <a:buNone/>
            </a:pPr>
            <a:r>
              <a:rPr lang="en-US" sz="1600" dirty="0"/>
              <a:t>1. 	What would be the best title for the story?</a:t>
            </a:r>
          </a:p>
          <a:p>
            <a:pPr marL="800100" lvl="1" indent="-342900">
              <a:buAutoNum type="alphaLcParenR"/>
            </a:pPr>
            <a:r>
              <a:rPr lang="en-US" sz="1600" dirty="0"/>
              <a:t>Joe Joins the Team</a:t>
            </a:r>
          </a:p>
          <a:p>
            <a:pPr marL="800100" lvl="1" indent="-342900">
              <a:buAutoNum type="alphaLcParenR"/>
            </a:pPr>
            <a:r>
              <a:rPr lang="en-US" sz="1600" dirty="0"/>
              <a:t>Practice Makes Perfect</a:t>
            </a:r>
          </a:p>
          <a:p>
            <a:pPr marL="800100" lvl="1" indent="-342900">
              <a:buAutoNum type="alphaLcParenR"/>
            </a:pPr>
            <a:r>
              <a:rPr lang="en-US" sz="1600" dirty="0"/>
              <a:t>Bill Wins the Big Game</a:t>
            </a:r>
          </a:p>
          <a:p>
            <a:pPr marL="800100" lvl="1" indent="-342900">
              <a:buAutoNum type="alphaLcParenR"/>
            </a:pPr>
            <a:r>
              <a:rPr lang="en-US" sz="1600" dirty="0"/>
              <a:t>Bill's Basketball Problem</a:t>
            </a:r>
          </a:p>
          <a:p>
            <a:pPr lvl="0">
              <a:buNone/>
            </a:pPr>
            <a:r>
              <a:rPr lang="en-US" sz="1600" dirty="0"/>
              <a:t>2.	In line 8, the word </a:t>
            </a:r>
            <a:r>
              <a:rPr lang="en-US" sz="1600" u="sng" dirty="0"/>
              <a:t>performed</a:t>
            </a:r>
            <a:r>
              <a:rPr lang="en-US" sz="1600" dirty="0"/>
              <a:t> is closest in meaning to _______.</a:t>
            </a:r>
          </a:p>
          <a:p>
            <a:pPr marL="800100" lvl="1" indent="-342900">
              <a:buAutoNum type="alphaLcParenR"/>
            </a:pPr>
            <a:r>
              <a:rPr lang="en-US" sz="1600" dirty="0"/>
              <a:t>Acted</a:t>
            </a:r>
          </a:p>
          <a:p>
            <a:pPr marL="800100" lvl="1" indent="-342900">
              <a:buAutoNum type="alphaLcParenR"/>
            </a:pPr>
            <a:r>
              <a:rPr lang="en-US" sz="1600" dirty="0"/>
              <a:t>Played</a:t>
            </a:r>
          </a:p>
          <a:p>
            <a:pPr marL="800100" lvl="1" indent="-342900">
              <a:buAutoNum type="alphaLcParenR"/>
            </a:pPr>
            <a:r>
              <a:rPr lang="en-US" sz="1600" dirty="0"/>
              <a:t>Moved</a:t>
            </a:r>
          </a:p>
          <a:p>
            <a:pPr marL="800100" lvl="1" indent="-342900">
              <a:buAutoNum type="alphaLcParenR"/>
            </a:pPr>
            <a:r>
              <a:rPr lang="en-US" sz="1600" dirty="0"/>
              <a:t>changed</a:t>
            </a:r>
          </a:p>
          <a:p>
            <a:pPr lvl="0">
              <a:buNone/>
            </a:pPr>
            <a:r>
              <a:rPr lang="en-US" sz="1600" dirty="0"/>
              <a:t>3.	Why is Bill upset?</a:t>
            </a:r>
          </a:p>
          <a:p>
            <a:pPr marL="800100" lvl="1" indent="-342900">
              <a:buAutoNum type="alphaLcParenR"/>
            </a:pPr>
            <a:r>
              <a:rPr lang="en-US" sz="1600" dirty="0"/>
              <a:t>He plays better in practice than he does during games.</a:t>
            </a:r>
          </a:p>
          <a:p>
            <a:pPr marL="800100" lvl="1" indent="-342900">
              <a:buAutoNum type="alphaLcParenR"/>
            </a:pPr>
            <a:r>
              <a:rPr lang="en-US" sz="1600" dirty="0"/>
              <a:t>The school yard is not a good place to practice.</a:t>
            </a:r>
          </a:p>
          <a:p>
            <a:pPr marL="800100" lvl="1" indent="-342900">
              <a:buAutoNum type="alphaLcParenR"/>
            </a:pPr>
            <a:r>
              <a:rPr lang="en-US" sz="1600" dirty="0"/>
              <a:t>Joe watches him too closely when he plays.</a:t>
            </a:r>
          </a:p>
          <a:p>
            <a:pPr marL="800100" lvl="1" indent="-342900">
              <a:buAutoNum type="alphaLcParenR"/>
            </a:pPr>
            <a:r>
              <a:rPr lang="en-US" sz="1600" dirty="0"/>
              <a:t>His team loses too many games.</a:t>
            </a:r>
          </a:p>
          <a:p>
            <a:pPr lvl="0">
              <a:buAutoNum type="arabicPeriod" startAt="4"/>
            </a:pPr>
            <a:r>
              <a:rPr lang="en-US" sz="1600" dirty="0"/>
              <a:t>Why does Bill play well when Joe is watching him?</a:t>
            </a:r>
          </a:p>
          <a:p>
            <a:pPr lvl="0">
              <a:buNone/>
            </a:pPr>
            <a:r>
              <a:rPr lang="en-US" sz="1600" dirty="0"/>
              <a:t>	a)	He is comfortable with Joe.</a:t>
            </a:r>
          </a:p>
          <a:p>
            <a:pPr lvl="0">
              <a:buNone/>
            </a:pPr>
            <a:r>
              <a:rPr lang="en-US" sz="1600" dirty="0"/>
              <a:t>	b)	Joe tells him how to play better.</a:t>
            </a:r>
          </a:p>
          <a:p>
            <a:pPr lvl="0">
              <a:buNone/>
            </a:pPr>
            <a:r>
              <a:rPr lang="en-US" sz="1600" dirty="0"/>
              <a:t>	c)	He does not know that Joe is there.</a:t>
            </a:r>
          </a:p>
          <a:p>
            <a:pPr lvl="0">
              <a:buNone/>
            </a:pPr>
            <a:r>
              <a:rPr lang="en-US" sz="1600" dirty="0"/>
              <a:t>	d)	He wants to prove to Joe that he is a good player.</a:t>
            </a:r>
          </a:p>
          <a:p>
            <a:endParaRPr lang="en-US" sz="1600" dirty="0"/>
          </a:p>
        </p:txBody>
      </p:sp>
      <p:sp>
        <p:nvSpPr>
          <p:cNvPr id="7" name="Title 1"/>
          <p:cNvSpPr txBox="1">
            <a:spLocks/>
          </p:cNvSpPr>
          <p:nvPr/>
        </p:nvSpPr>
        <p:spPr>
          <a:xfrm>
            <a:off x="1428728" y="1"/>
            <a:ext cx="7715272" cy="500041"/>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800" b="1" dirty="0"/>
              <a:t>		Weekly Assignment Questions</a:t>
            </a:r>
          </a:p>
        </p:txBody>
      </p:sp>
      <p:sp>
        <p:nvSpPr>
          <p:cNvPr id="8" name="Rectangle 7"/>
          <p:cNvSpPr/>
          <p:nvPr/>
        </p:nvSpPr>
        <p:spPr>
          <a:xfrm>
            <a:off x="609600" y="1600200"/>
            <a:ext cx="7929618" cy="369332"/>
          </a:xfrm>
          <a:prstGeom prst="rect">
            <a:avLst/>
          </a:prstGeom>
        </p:spPr>
        <p:txBody>
          <a:bodyPr wrap="square">
            <a:spAutoFit/>
          </a:bodyPr>
          <a:lstStyle/>
          <a:p>
            <a:pPr>
              <a:buFont typeface="Arial" pitchFamily="34" charset="0"/>
              <a:buChar char="•"/>
            </a:pPr>
            <a:endParaRPr lang="en-US" dirty="0"/>
          </a:p>
        </p:txBody>
      </p:sp>
      <p:sp>
        <p:nvSpPr>
          <p:cNvPr id="10" name="Date Placeholder 9"/>
          <p:cNvSpPr>
            <a:spLocks noGrp="1"/>
          </p:cNvSpPr>
          <p:nvPr>
            <p:ph type="dt" sz="half" idx="10"/>
          </p:nvPr>
        </p:nvSpPr>
        <p:spPr/>
        <p:txBody>
          <a:bodyPr/>
          <a:lstStyle/>
          <a:p>
            <a:fld id="{17219F58-848A-45B1-88A9-508955E6BEB1}" type="datetime1">
              <a:rPr lang="en-US" smtClean="0"/>
              <a:t>2/22/2023</a:t>
            </a:fld>
            <a:endParaRPr lang="en-US" dirty="0"/>
          </a:p>
        </p:txBody>
      </p:sp>
      <p:sp>
        <p:nvSpPr>
          <p:cNvPr id="11" name="Footer Placeholder 10"/>
          <p:cNvSpPr>
            <a:spLocks noGrp="1"/>
          </p:cNvSpPr>
          <p:nvPr>
            <p:ph type="ftr" sz="quarter" idx="11"/>
          </p:nvPr>
        </p:nvSpPr>
        <p:spPr/>
        <p:txBody>
          <a:bodyPr/>
          <a:lstStyle/>
          <a:p>
            <a:r>
              <a:rPr lang="en-US" smtClean="0"/>
              <a:t>Unit 1           </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93</a:t>
            </a:fld>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0" y="980728"/>
            <a:ext cx="9144000" cy="5520106"/>
          </a:xfrm>
        </p:spPr>
        <p:txBody>
          <a:bodyPr>
            <a:noAutofit/>
          </a:bodyPr>
          <a:lstStyle/>
          <a:p>
            <a:pPr lvl="0">
              <a:buNone/>
            </a:pPr>
            <a:r>
              <a:rPr lang="en-US" sz="1800" dirty="0"/>
              <a:t>5.	Why does Joe decide to gather a group of people?</a:t>
            </a:r>
          </a:p>
          <a:p>
            <a:pPr marL="800100" lvl="1" indent="-342900">
              <a:buAutoNum type="alphaLcParenR"/>
            </a:pPr>
            <a:r>
              <a:rPr lang="en-US" sz="1800" dirty="0"/>
              <a:t>Because he wants more players for his team</a:t>
            </a:r>
          </a:p>
          <a:p>
            <a:pPr marL="800100" lvl="1" indent="-342900">
              <a:buAutoNum type="alphaLcParenR"/>
            </a:pPr>
            <a:r>
              <a:rPr lang="en-US" sz="1800" dirty="0"/>
              <a:t>Because he wants to help Bill feel less nervous</a:t>
            </a:r>
          </a:p>
          <a:p>
            <a:pPr marL="800100" lvl="1" indent="-342900">
              <a:buAutoNum type="alphaLcParenR"/>
            </a:pPr>
            <a:r>
              <a:rPr lang="en-US" sz="1800" dirty="0"/>
              <a:t>Because he wants to show them his talent</a:t>
            </a:r>
          </a:p>
          <a:p>
            <a:pPr marL="800100" lvl="1" indent="-342900">
              <a:buAutoNum type="alphaLcParenR"/>
            </a:pPr>
            <a:r>
              <a:rPr lang="en-US" sz="1800" dirty="0"/>
              <a:t>Because he wants more people to see the next game</a:t>
            </a:r>
          </a:p>
          <a:p>
            <a:pPr lvl="0">
              <a:buNone/>
            </a:pPr>
            <a:r>
              <a:rPr lang="en-US" sz="1800" dirty="0"/>
              <a:t>6.	At the end of the story, all of the following people watch Bill practice EXCEPT _______.</a:t>
            </a:r>
          </a:p>
          <a:p>
            <a:pPr marL="800100" lvl="1" indent="-342900">
              <a:buAutoNum type="alphaLcParenR"/>
            </a:pPr>
            <a:r>
              <a:rPr lang="en-US" sz="1800" dirty="0"/>
              <a:t>Joe</a:t>
            </a:r>
          </a:p>
          <a:p>
            <a:pPr marL="800100" lvl="1" indent="-342900">
              <a:buAutoNum type="alphaLcParenR"/>
            </a:pPr>
            <a:r>
              <a:rPr lang="en-US" sz="1800" dirty="0"/>
              <a:t>a janitor</a:t>
            </a:r>
          </a:p>
          <a:p>
            <a:pPr marL="800100" lvl="1" indent="-342900">
              <a:buAutoNum type="alphaLcParenR"/>
            </a:pPr>
            <a:r>
              <a:rPr lang="en-US" sz="1800" dirty="0"/>
              <a:t>a math teacher</a:t>
            </a:r>
          </a:p>
          <a:p>
            <a:pPr marL="800100" lvl="1" indent="-342900">
              <a:buAutoNum type="alphaLcParenR"/>
            </a:pPr>
            <a:r>
              <a:rPr lang="en-US" sz="1800" dirty="0"/>
              <a:t>the basketball coach</a:t>
            </a:r>
          </a:p>
          <a:p>
            <a:pPr lvl="0">
              <a:buNone/>
            </a:pPr>
            <a:r>
              <a:rPr lang="en-US" sz="1800" dirty="0"/>
              <a:t>7.	Why does the group have to be quiet when they go to the basketball court?</a:t>
            </a:r>
          </a:p>
          <a:p>
            <a:pPr marL="800100" lvl="1" indent="-342900">
              <a:buAutoNum type="alphaLcParenR"/>
            </a:pPr>
            <a:r>
              <a:rPr lang="en-US" sz="1800" dirty="0"/>
              <a:t>Because Joe is telling Bill what to do</a:t>
            </a:r>
          </a:p>
          <a:p>
            <a:pPr marL="800100" lvl="1" indent="-342900">
              <a:buAutoNum type="alphaLcParenR"/>
            </a:pPr>
            <a:r>
              <a:rPr lang="en-US" sz="1800" dirty="0"/>
              <a:t>Because they do not want Bill to know they were there</a:t>
            </a:r>
          </a:p>
          <a:p>
            <a:pPr marL="800100" lvl="1" indent="-342900">
              <a:buAutoNum type="alphaLcParenR"/>
            </a:pPr>
            <a:r>
              <a:rPr lang="en-US" sz="1800" dirty="0"/>
              <a:t>Because Bill likes to practice alone</a:t>
            </a:r>
          </a:p>
          <a:p>
            <a:pPr marL="800100" lvl="1" indent="-342900">
              <a:buAutoNum type="alphaLcParenR"/>
            </a:pPr>
            <a:r>
              <a:rPr lang="en-US" sz="1800" dirty="0"/>
              <a:t>Because the group needs to listen to Joe’s instructions</a:t>
            </a:r>
          </a:p>
          <a:p>
            <a:pPr lvl="0">
              <a:buNone/>
            </a:pPr>
            <a:endParaRPr lang="en-US" sz="1800" dirty="0"/>
          </a:p>
          <a:p>
            <a:endParaRPr lang="en-US" sz="1800" dirty="0"/>
          </a:p>
        </p:txBody>
      </p:sp>
      <p:sp>
        <p:nvSpPr>
          <p:cNvPr id="7" name="Title 1"/>
          <p:cNvSpPr txBox="1">
            <a:spLocks/>
          </p:cNvSpPr>
          <p:nvPr/>
        </p:nvSpPr>
        <p:spPr>
          <a:xfrm>
            <a:off x="1428728" y="1"/>
            <a:ext cx="7715272" cy="500041"/>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800" b="1" dirty="0"/>
              <a:t>		Weekly Assignment Questions</a:t>
            </a:r>
          </a:p>
        </p:txBody>
      </p:sp>
      <p:sp>
        <p:nvSpPr>
          <p:cNvPr id="8" name="Rectangle 7"/>
          <p:cNvSpPr/>
          <p:nvPr/>
        </p:nvSpPr>
        <p:spPr>
          <a:xfrm>
            <a:off x="609600" y="1600200"/>
            <a:ext cx="7929618" cy="369332"/>
          </a:xfrm>
          <a:prstGeom prst="rect">
            <a:avLst/>
          </a:prstGeom>
        </p:spPr>
        <p:txBody>
          <a:bodyPr wrap="square">
            <a:spAutoFit/>
          </a:bodyPr>
          <a:lstStyle/>
          <a:p>
            <a:pPr>
              <a:buFont typeface="Arial" pitchFamily="34" charset="0"/>
              <a:buChar char="•"/>
            </a:pPr>
            <a:endParaRPr lang="en-US" dirty="0"/>
          </a:p>
        </p:txBody>
      </p:sp>
      <p:sp>
        <p:nvSpPr>
          <p:cNvPr id="10" name="Date Placeholder 9"/>
          <p:cNvSpPr>
            <a:spLocks noGrp="1"/>
          </p:cNvSpPr>
          <p:nvPr>
            <p:ph type="dt" sz="half" idx="10"/>
          </p:nvPr>
        </p:nvSpPr>
        <p:spPr/>
        <p:txBody>
          <a:bodyPr/>
          <a:lstStyle/>
          <a:p>
            <a:fld id="{F18AAD7D-1AFD-4504-B2C3-B93EA54BD7D9}" type="datetime1">
              <a:rPr lang="en-US" smtClean="0"/>
              <a:t>2/22/2023</a:t>
            </a:fld>
            <a:endParaRPr lang="en-US" dirty="0"/>
          </a:p>
        </p:txBody>
      </p:sp>
      <p:sp>
        <p:nvSpPr>
          <p:cNvPr id="11" name="Footer Placeholder 10"/>
          <p:cNvSpPr>
            <a:spLocks noGrp="1"/>
          </p:cNvSpPr>
          <p:nvPr>
            <p:ph type="ftr" sz="quarter" idx="11"/>
          </p:nvPr>
        </p:nvSpPr>
        <p:spPr/>
        <p:txBody>
          <a:bodyPr/>
          <a:lstStyle/>
          <a:p>
            <a:r>
              <a:rPr lang="en-US" smtClean="0"/>
              <a:t>Unit 1           </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94</a:t>
            </a:fld>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331640" y="620688"/>
            <a:ext cx="7812360" cy="5880146"/>
          </a:xfrm>
        </p:spPr>
        <p:txBody>
          <a:bodyPr>
            <a:noAutofit/>
          </a:bodyPr>
          <a:lstStyle/>
          <a:p>
            <a:pPr lvl="0">
              <a:buAutoNum type="arabicPeriod"/>
            </a:pPr>
            <a:r>
              <a:rPr lang="en-US" dirty="0"/>
              <a:t>D</a:t>
            </a:r>
          </a:p>
          <a:p>
            <a:pPr lvl="0">
              <a:buAutoNum type="arabicPeriod"/>
            </a:pPr>
            <a:r>
              <a:rPr lang="en-US" dirty="0"/>
              <a:t>B</a:t>
            </a:r>
          </a:p>
          <a:p>
            <a:pPr lvl="0">
              <a:buAutoNum type="arabicPeriod"/>
            </a:pPr>
            <a:r>
              <a:rPr lang="en-US" dirty="0"/>
              <a:t>A</a:t>
            </a:r>
          </a:p>
          <a:p>
            <a:pPr lvl="0">
              <a:buAutoNum type="arabicPeriod"/>
            </a:pPr>
            <a:r>
              <a:rPr lang="en-US" dirty="0"/>
              <a:t>A</a:t>
            </a:r>
          </a:p>
          <a:p>
            <a:pPr lvl="0">
              <a:buAutoNum type="arabicPeriod"/>
            </a:pPr>
            <a:r>
              <a:rPr lang="en-US" dirty="0"/>
              <a:t>B</a:t>
            </a:r>
          </a:p>
          <a:p>
            <a:pPr lvl="0">
              <a:buAutoNum type="arabicPeriod"/>
            </a:pPr>
            <a:r>
              <a:rPr lang="en-US" dirty="0"/>
              <a:t>D</a:t>
            </a:r>
          </a:p>
          <a:p>
            <a:pPr lvl="0">
              <a:buAutoNum type="arabicPeriod"/>
            </a:pPr>
            <a:r>
              <a:rPr lang="en-US" dirty="0"/>
              <a:t>B</a:t>
            </a:r>
          </a:p>
          <a:p>
            <a:pPr lvl="0">
              <a:buNone/>
            </a:pPr>
            <a:endParaRPr lang="en-US" sz="1600" dirty="0"/>
          </a:p>
          <a:p>
            <a:endParaRPr lang="en-US" sz="1600" dirty="0"/>
          </a:p>
        </p:txBody>
      </p:sp>
      <p:sp>
        <p:nvSpPr>
          <p:cNvPr id="7" name="Title 1"/>
          <p:cNvSpPr txBox="1">
            <a:spLocks/>
          </p:cNvSpPr>
          <p:nvPr/>
        </p:nvSpPr>
        <p:spPr>
          <a:xfrm>
            <a:off x="1428728" y="1"/>
            <a:ext cx="7715272" cy="500041"/>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800" b="1" dirty="0"/>
              <a:t>		Weekly Assignment Answers</a:t>
            </a:r>
          </a:p>
        </p:txBody>
      </p:sp>
      <p:sp>
        <p:nvSpPr>
          <p:cNvPr id="8" name="Rectangle 7"/>
          <p:cNvSpPr/>
          <p:nvPr/>
        </p:nvSpPr>
        <p:spPr>
          <a:xfrm>
            <a:off x="609600" y="1600200"/>
            <a:ext cx="7929618" cy="369332"/>
          </a:xfrm>
          <a:prstGeom prst="rect">
            <a:avLst/>
          </a:prstGeom>
        </p:spPr>
        <p:txBody>
          <a:bodyPr wrap="square">
            <a:spAutoFit/>
          </a:bodyPr>
          <a:lstStyle/>
          <a:p>
            <a:pPr>
              <a:buFont typeface="Arial" pitchFamily="34" charset="0"/>
              <a:buChar char="•"/>
            </a:pPr>
            <a:endParaRPr lang="en-US" dirty="0"/>
          </a:p>
        </p:txBody>
      </p:sp>
      <p:sp>
        <p:nvSpPr>
          <p:cNvPr id="10" name="Date Placeholder 9"/>
          <p:cNvSpPr>
            <a:spLocks noGrp="1"/>
          </p:cNvSpPr>
          <p:nvPr>
            <p:ph type="dt" sz="half" idx="10"/>
          </p:nvPr>
        </p:nvSpPr>
        <p:spPr/>
        <p:txBody>
          <a:bodyPr/>
          <a:lstStyle/>
          <a:p>
            <a:fld id="{0A8CA665-D318-4B33-98E3-E121088D9E00}" type="datetime1">
              <a:rPr lang="en-US" smtClean="0"/>
              <a:t>2/22/2023</a:t>
            </a:fld>
            <a:endParaRPr lang="en-US" dirty="0"/>
          </a:p>
        </p:txBody>
      </p:sp>
      <p:sp>
        <p:nvSpPr>
          <p:cNvPr id="11" name="Footer Placeholder 10"/>
          <p:cNvSpPr>
            <a:spLocks noGrp="1"/>
          </p:cNvSpPr>
          <p:nvPr>
            <p:ph type="ftr" sz="quarter" idx="11"/>
          </p:nvPr>
        </p:nvSpPr>
        <p:spPr/>
        <p:txBody>
          <a:bodyPr/>
          <a:lstStyle/>
          <a:p>
            <a:r>
              <a:rPr lang="en-US" smtClean="0"/>
              <a:t>Unit 1           </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95</a:t>
            </a:fld>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610600" cy="4754563"/>
          </a:xfrm>
        </p:spPr>
        <p:txBody>
          <a:bodyPr/>
          <a:lstStyle/>
          <a:p>
            <a:pPr>
              <a:buNone/>
            </a:pPr>
            <a:endParaRPr lang="en-US" sz="2000" dirty="0"/>
          </a:p>
          <a:p>
            <a:endParaRPr lang="en-US" sz="2000" dirty="0"/>
          </a:p>
          <a:p>
            <a:endParaRPr lang="en-US" sz="2000" dirty="0"/>
          </a:p>
        </p:txBody>
      </p:sp>
      <p:sp>
        <p:nvSpPr>
          <p:cNvPr id="4" name="Date Placeholder 3"/>
          <p:cNvSpPr>
            <a:spLocks noGrp="1"/>
          </p:cNvSpPr>
          <p:nvPr>
            <p:ph type="dt" sz="half" idx="10"/>
          </p:nvPr>
        </p:nvSpPr>
        <p:spPr/>
        <p:txBody>
          <a:bodyPr/>
          <a:lstStyle/>
          <a:p>
            <a:fld id="{ABD6684E-8E68-409F-93CE-7C1CFC9B9F46}" type="datetime1">
              <a:rPr lang="en-US" smtClean="0"/>
              <a:t>2/22/2023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Unit 1           </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MCQs</a:t>
            </a:r>
          </a:p>
        </p:txBody>
      </p:sp>
      <p:sp>
        <p:nvSpPr>
          <p:cNvPr id="9" name="Rectangle 8"/>
          <p:cNvSpPr/>
          <p:nvPr/>
        </p:nvSpPr>
        <p:spPr>
          <a:xfrm>
            <a:off x="304800" y="685800"/>
            <a:ext cx="8839200" cy="6691908"/>
          </a:xfrm>
          <a:prstGeom prst="rect">
            <a:avLst/>
          </a:prstGeom>
        </p:spPr>
        <p:txBody>
          <a:bodyPr wrap="square">
            <a:spAutoFit/>
          </a:bodyPr>
          <a:lstStyle/>
          <a:p>
            <a:r>
              <a:rPr lang="en-US" dirty="0"/>
              <a:t>1.Reading comprehension is:</a:t>
            </a:r>
          </a:p>
          <a:p>
            <a:pPr marL="342900" indent="-342900">
              <a:buFont typeface="+mj-lt"/>
              <a:buAutoNum type="alphaUcPeriod"/>
            </a:pPr>
            <a:r>
              <a:rPr lang="en-US" dirty="0"/>
              <a:t> the ability to process text </a:t>
            </a:r>
          </a:p>
          <a:p>
            <a:pPr marL="342900" indent="-342900">
              <a:buFont typeface="+mj-lt"/>
              <a:buAutoNum type="alphaUcPeriod"/>
            </a:pPr>
            <a:r>
              <a:rPr lang="en-US" dirty="0"/>
              <a:t>understand its meaning</a:t>
            </a:r>
          </a:p>
          <a:p>
            <a:pPr marL="342900" indent="-342900">
              <a:buFont typeface="+mj-lt"/>
              <a:buAutoNum type="alphaUcPeriod"/>
            </a:pPr>
            <a:r>
              <a:rPr lang="en-US" dirty="0"/>
              <a:t>to integrate with what the reader already knows</a:t>
            </a:r>
          </a:p>
          <a:p>
            <a:pPr marL="342900" indent="-342900">
              <a:buFont typeface="+mj-lt"/>
              <a:buAutoNum type="alphaUcPeriod"/>
            </a:pPr>
            <a:r>
              <a:rPr lang="en-US" dirty="0"/>
              <a:t>All the above</a:t>
            </a:r>
          </a:p>
          <a:p>
            <a:pPr marL="342900" indent="-342900"/>
            <a:endParaRPr lang="en-US" dirty="0"/>
          </a:p>
          <a:p>
            <a:pPr marL="342900" indent="-342900"/>
            <a:r>
              <a:rPr lang="en-US" dirty="0"/>
              <a:t>2. One of the three levels of reading is:</a:t>
            </a:r>
          </a:p>
          <a:p>
            <a:pPr marL="342900" indent="-342900">
              <a:buFont typeface="+mj-lt"/>
              <a:buAutoNum type="alphaUcPeriod"/>
            </a:pPr>
            <a:r>
              <a:rPr lang="en-US" dirty="0"/>
              <a:t>Literal</a:t>
            </a:r>
          </a:p>
          <a:p>
            <a:pPr marL="342900" indent="-342900">
              <a:buFont typeface="+mj-lt"/>
              <a:buAutoNum type="alphaUcPeriod"/>
            </a:pPr>
            <a:r>
              <a:rPr lang="en-US" dirty="0"/>
              <a:t>Objective</a:t>
            </a:r>
          </a:p>
          <a:p>
            <a:pPr marL="342900" indent="-342900">
              <a:buFont typeface="+mj-lt"/>
              <a:buAutoNum type="alphaUcPeriod"/>
            </a:pPr>
            <a:r>
              <a:rPr lang="en-US" dirty="0"/>
              <a:t>Indicative</a:t>
            </a:r>
          </a:p>
          <a:p>
            <a:pPr marL="342900" indent="-342900">
              <a:buFont typeface="+mj-lt"/>
              <a:buAutoNum type="alphaUcPeriod"/>
            </a:pPr>
            <a:endParaRPr lang="en-US" dirty="0"/>
          </a:p>
          <a:p>
            <a:pPr marL="342900" indent="-342900"/>
            <a:r>
              <a:rPr lang="en-US" dirty="0"/>
              <a:t>3. To comprehend the text we need to  improve our vocabulary._______(state whether the statement is true or false)</a:t>
            </a:r>
          </a:p>
          <a:p>
            <a:pPr marL="342900" indent="-342900">
              <a:buAutoNum type="alphaUcPeriod"/>
            </a:pPr>
            <a:r>
              <a:rPr lang="en-US" dirty="0"/>
              <a:t>True</a:t>
            </a:r>
          </a:p>
          <a:p>
            <a:pPr marL="342900" indent="-342900">
              <a:buAutoNum type="alphaUcPeriod"/>
            </a:pPr>
            <a:r>
              <a:rPr lang="en-US" dirty="0"/>
              <a:t>False</a:t>
            </a:r>
          </a:p>
          <a:p>
            <a:pPr marL="342900" indent="-342900">
              <a:buAutoNum type="alphaUcPeriod"/>
            </a:pPr>
            <a:endParaRPr lang="en-US" dirty="0"/>
          </a:p>
          <a:p>
            <a:pPr marL="342900" indent="-342900"/>
            <a:r>
              <a:rPr lang="en-IN" dirty="0"/>
              <a:t>4. Comprehension is the essence of 'reading'</a:t>
            </a:r>
            <a:r>
              <a:rPr lang="en-US" dirty="0"/>
              <a:t> ._______(state whether the statement is true or false)</a:t>
            </a:r>
          </a:p>
          <a:p>
            <a:pPr marL="342900" indent="-342900">
              <a:buAutoNum type="alphaUcPeriod"/>
            </a:pPr>
            <a:r>
              <a:rPr lang="en-US" dirty="0"/>
              <a:t>True</a:t>
            </a:r>
          </a:p>
          <a:p>
            <a:pPr marL="342900" indent="-342900">
              <a:buAutoNum type="alphaUcPeriod"/>
            </a:pPr>
            <a:r>
              <a:rPr lang="en-US" dirty="0"/>
              <a:t>False</a:t>
            </a:r>
          </a:p>
          <a:p>
            <a:pPr marL="342900" indent="-342900">
              <a:buFont typeface="+mj-lt"/>
              <a:buAutoNum type="alphaUcPeriod"/>
            </a:pPr>
            <a:endParaRPr lang="en-US" dirty="0"/>
          </a:p>
          <a:p>
            <a:pPr marL="342900" indent="-342900">
              <a:buFont typeface="+mj-lt"/>
              <a:buAutoNum type="alphaUcPeriod"/>
            </a:pPr>
            <a:endParaRPr lang="en-US" dirty="0"/>
          </a:p>
          <a:p>
            <a:pPr marL="342900" indent="-342900">
              <a:buFont typeface="+mj-lt"/>
              <a:buAutoNum type="alphaUcPeriod"/>
            </a:pP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96</a:t>
            </a:fld>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610600" cy="4754563"/>
          </a:xfrm>
        </p:spPr>
        <p:txBody>
          <a:bodyPr/>
          <a:lstStyle/>
          <a:p>
            <a:pPr>
              <a:buNone/>
            </a:pPr>
            <a:endParaRPr lang="en-US" sz="2000" dirty="0"/>
          </a:p>
          <a:p>
            <a:endParaRPr lang="en-US" sz="2000" dirty="0"/>
          </a:p>
          <a:p>
            <a:endParaRPr lang="en-US" sz="2000" dirty="0"/>
          </a:p>
        </p:txBody>
      </p:sp>
      <p:sp>
        <p:nvSpPr>
          <p:cNvPr id="4" name="Date Placeholder 3"/>
          <p:cNvSpPr>
            <a:spLocks noGrp="1"/>
          </p:cNvSpPr>
          <p:nvPr>
            <p:ph type="dt" sz="half" idx="10"/>
          </p:nvPr>
        </p:nvSpPr>
        <p:spPr/>
        <p:txBody>
          <a:bodyPr/>
          <a:lstStyle/>
          <a:p>
            <a:fld id="{0F31F780-B3EB-477A-9183-A3BE19427E1D}" type="datetime1">
              <a:rPr lang="en-US" smtClean="0"/>
              <a:t>2/22/2023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Unit 1           </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MCQs Answers</a:t>
            </a:r>
          </a:p>
        </p:txBody>
      </p:sp>
      <p:sp>
        <p:nvSpPr>
          <p:cNvPr id="9" name="Rectangle 8"/>
          <p:cNvSpPr/>
          <p:nvPr/>
        </p:nvSpPr>
        <p:spPr>
          <a:xfrm>
            <a:off x="304800" y="914400"/>
            <a:ext cx="6781800" cy="3231654"/>
          </a:xfrm>
          <a:prstGeom prst="rect">
            <a:avLst/>
          </a:prstGeom>
        </p:spPr>
        <p:txBody>
          <a:bodyPr wrap="square">
            <a:spAutoFit/>
          </a:bodyPr>
          <a:lstStyle/>
          <a:p>
            <a:r>
              <a:rPr lang="en-US" sz="2400" dirty="0">
                <a:latin typeface="Times New Roman" pitchFamily="18" charset="0"/>
                <a:cs typeface="Times New Roman" pitchFamily="18" charset="0"/>
              </a:rPr>
              <a:t>1. D All the above</a:t>
            </a:r>
          </a:p>
          <a:p>
            <a:pPr marL="342900" indent="-342900"/>
            <a:endParaRPr lang="en-US" sz="2400" dirty="0">
              <a:latin typeface="Times New Roman" pitchFamily="18" charset="0"/>
              <a:cs typeface="Times New Roman" pitchFamily="18" charset="0"/>
            </a:endParaRPr>
          </a:p>
          <a:p>
            <a:pPr marL="342900" indent="-342900"/>
            <a:r>
              <a:rPr lang="en-US" sz="2400" dirty="0">
                <a:latin typeface="Times New Roman" pitchFamily="18" charset="0"/>
                <a:cs typeface="Times New Roman" pitchFamily="18" charset="0"/>
              </a:rPr>
              <a:t>2. A. Literal</a:t>
            </a:r>
          </a:p>
          <a:p>
            <a:pPr marL="342900" indent="-342900">
              <a:buFont typeface="+mj-lt"/>
              <a:buAutoNum type="alphaUcPeriod"/>
            </a:pPr>
            <a:endParaRPr lang="en-US" sz="2400" dirty="0">
              <a:latin typeface="Times New Roman" pitchFamily="18" charset="0"/>
              <a:cs typeface="Times New Roman" pitchFamily="18" charset="0"/>
            </a:endParaRPr>
          </a:p>
          <a:p>
            <a:pPr marL="342900" indent="-342900"/>
            <a:r>
              <a:rPr lang="en-US" sz="2400" dirty="0">
                <a:latin typeface="Times New Roman" pitchFamily="18" charset="0"/>
                <a:cs typeface="Times New Roman" pitchFamily="18" charset="0"/>
              </a:rPr>
              <a:t>3. A. True</a:t>
            </a:r>
          </a:p>
          <a:p>
            <a:pPr marL="342900" indent="-342900">
              <a:buAutoNum type="alphaUcPeriod"/>
            </a:pPr>
            <a:endParaRPr lang="en-US" sz="2400" dirty="0">
              <a:latin typeface="Times New Roman" pitchFamily="18" charset="0"/>
              <a:cs typeface="Times New Roman" pitchFamily="18" charset="0"/>
            </a:endParaRPr>
          </a:p>
          <a:p>
            <a:pPr marL="342900" indent="-342900"/>
            <a:r>
              <a:rPr lang="en-US" sz="2400" dirty="0">
                <a:latin typeface="Times New Roman" pitchFamily="18" charset="0"/>
                <a:cs typeface="Times New Roman" pitchFamily="18" charset="0"/>
              </a:rPr>
              <a:t>4.A.True</a:t>
            </a:r>
          </a:p>
          <a:p>
            <a:pPr marL="342900" indent="-342900">
              <a:buFont typeface="+mj-lt"/>
              <a:buAutoNum type="alphaUcPeriod"/>
            </a:pPr>
            <a:endParaRPr lang="en-US" dirty="0"/>
          </a:p>
          <a:p>
            <a:pPr marL="342900" indent="-342900">
              <a:buFont typeface="+mj-lt"/>
              <a:buAutoNum type="alphaUcPeriod"/>
            </a:pP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97</a:t>
            </a:fld>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0" indent="0" algn="just">
              <a:buNone/>
            </a:pPr>
            <a:endParaRPr lang="en-US" sz="2400" b="1" dirty="0"/>
          </a:p>
          <a:p>
            <a:pPr marL="514350" indent="-514350" algn="just">
              <a:buAutoNum type="arabicPeriod"/>
            </a:pPr>
            <a:endParaRPr lang="en-US" dirty="0"/>
          </a:p>
        </p:txBody>
      </p:sp>
      <p:sp>
        <p:nvSpPr>
          <p:cNvPr id="5" name="Footer Placeholder 4"/>
          <p:cNvSpPr>
            <a:spLocks noGrp="1"/>
          </p:cNvSpPr>
          <p:nvPr>
            <p:ph type="ftr" sz="quarter" idx="11"/>
          </p:nvPr>
        </p:nvSpPr>
        <p:spPr>
          <a:xfrm>
            <a:off x="2209800" y="6356350"/>
            <a:ext cx="5562600" cy="365125"/>
          </a:xfrm>
        </p:spPr>
        <p:txBody>
          <a:bodyPr/>
          <a:lstStyle/>
          <a:p>
            <a:pPr algn="just"/>
            <a:r>
              <a:rPr lang="en-US" smtClean="0"/>
              <a:t>Unit 1           </a:t>
            </a:r>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just">
              <a:spcBef>
                <a:spcPct val="0"/>
              </a:spcBef>
              <a:defRPr/>
            </a:pPr>
            <a:r>
              <a:rPr lang="en-US" sz="3200" b="1" dirty="0"/>
              <a:t>Expected Questions for University Exam </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Date Placeholder 1">
            <a:extLst>
              <a:ext uri="{FF2B5EF4-FFF2-40B4-BE49-F238E27FC236}">
                <a16:creationId xmlns:a16="http://schemas.microsoft.com/office/drawing/2014/main" xmlns="" id="{46124DA7-6724-8D4F-882F-0E86D30CA719}"/>
              </a:ext>
            </a:extLst>
          </p:cNvPr>
          <p:cNvSpPr>
            <a:spLocks noGrp="1"/>
          </p:cNvSpPr>
          <p:nvPr>
            <p:ph type="dt" sz="half" idx="10"/>
          </p:nvPr>
        </p:nvSpPr>
        <p:spPr/>
        <p:txBody>
          <a:bodyPr/>
          <a:lstStyle/>
          <a:p>
            <a:pPr algn="just"/>
            <a:fld id="{5C3062E2-E302-4CF1-8EA3-09C9256DC51A}" type="datetime1">
              <a:rPr lang="en-US" smtClean="0"/>
              <a:t>2/22/2023</a:t>
            </a:fld>
            <a:endParaRPr lang="en-US"/>
          </a:p>
        </p:txBody>
      </p:sp>
      <p:sp>
        <p:nvSpPr>
          <p:cNvPr id="8" name="Rectangle 7"/>
          <p:cNvSpPr/>
          <p:nvPr/>
        </p:nvSpPr>
        <p:spPr>
          <a:xfrm>
            <a:off x="323528" y="764704"/>
            <a:ext cx="8640960" cy="5878532"/>
          </a:xfrm>
          <a:prstGeom prst="rect">
            <a:avLst/>
          </a:prstGeom>
        </p:spPr>
        <p:txBody>
          <a:bodyPr wrap="square">
            <a:spAutoFit/>
          </a:bodyPr>
          <a:lstStyle/>
          <a:p>
            <a:pPr algn="just"/>
            <a:r>
              <a:rPr lang="en-US" sz="2000" dirty="0"/>
              <a:t>One of the industrial giants who changed American society was Henry Ford.  Born on a farm in Michigan in 1863, he grew up to bring forth some of the most revolutionary improvements in automotive technology in the early 20th century.  His outstanding mechanical ability led him to become interested in the new automobiles in the early 1900s.  Though he did not invent the automobile, he improved upon everyone else's designs.</a:t>
            </a:r>
          </a:p>
          <a:p>
            <a:pPr algn="just"/>
            <a:r>
              <a:rPr lang="en-US" sz="2000" dirty="0"/>
              <a:t> He was a person who believed in inexpensive, efficient production, so he established standards for his plant and workers.  He also standardized and produced many new auto parts for his Ford Motor Company cars.  Then he studied the workers' problems and built an assembly line -- the first of its kind in America.  This ingenious improvement led to mass production of thousands of automobiles per year.  In fact, his plants had produced 15 million Model Ts by 1927.</a:t>
            </a:r>
          </a:p>
          <a:p>
            <a:pPr algn="just"/>
            <a:r>
              <a:rPr lang="en-US" sz="2000" dirty="0"/>
              <a:t>Ford's personality was not all thrift, efficiency, and ingenuity, however.  He was a man who was cold and who could not keep pace with the competition due to his own rigidity.  His company suffered because of his desire to maintain the status quo instead of meeting and beating the competition by changing his product. </a:t>
            </a:r>
            <a:r>
              <a:rPr lang="en-US" dirty="0"/>
              <a:t/>
            </a:r>
            <a:br>
              <a:rPr lang="en-US" dirty="0"/>
            </a:br>
            <a:endParaRPr lang="en-US" dirty="0"/>
          </a:p>
          <a:p>
            <a:pPr algn="just"/>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98</a:t>
            </a:fld>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0" indent="0" algn="just">
              <a:buNone/>
            </a:pPr>
            <a:endParaRPr lang="en-US" sz="2400" b="1" dirty="0"/>
          </a:p>
          <a:p>
            <a:pPr marL="514350" indent="-514350" algn="just">
              <a:buAutoNum type="arabicPeriod"/>
            </a:pPr>
            <a:endParaRPr lang="en-US" dirty="0"/>
          </a:p>
        </p:txBody>
      </p:sp>
      <p:sp>
        <p:nvSpPr>
          <p:cNvPr id="5" name="Footer Placeholder 4"/>
          <p:cNvSpPr>
            <a:spLocks noGrp="1"/>
          </p:cNvSpPr>
          <p:nvPr>
            <p:ph type="ftr" sz="quarter" idx="11"/>
          </p:nvPr>
        </p:nvSpPr>
        <p:spPr>
          <a:xfrm>
            <a:off x="2209800" y="6356350"/>
            <a:ext cx="5562600" cy="365125"/>
          </a:xfrm>
        </p:spPr>
        <p:txBody>
          <a:bodyPr/>
          <a:lstStyle/>
          <a:p>
            <a:r>
              <a:rPr lang="en-US" smtClean="0"/>
              <a:t>Unit 1           </a:t>
            </a:r>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Expected Questions for University Exam </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Date Placeholder 1">
            <a:extLst>
              <a:ext uri="{FF2B5EF4-FFF2-40B4-BE49-F238E27FC236}">
                <a16:creationId xmlns:a16="http://schemas.microsoft.com/office/drawing/2014/main" xmlns="" id="{46124DA7-6724-8D4F-882F-0E86D30CA719}"/>
              </a:ext>
            </a:extLst>
          </p:cNvPr>
          <p:cNvSpPr>
            <a:spLocks noGrp="1"/>
          </p:cNvSpPr>
          <p:nvPr>
            <p:ph type="dt" sz="half" idx="10"/>
          </p:nvPr>
        </p:nvSpPr>
        <p:spPr/>
        <p:txBody>
          <a:bodyPr/>
          <a:lstStyle/>
          <a:p>
            <a:fld id="{6F4585B9-4F29-4B94-9332-1B27792A1D98}" type="datetime1">
              <a:rPr lang="en-US" smtClean="0"/>
              <a:t>2/22/2023</a:t>
            </a:fld>
            <a:endParaRPr lang="en-US"/>
          </a:p>
        </p:txBody>
      </p:sp>
      <p:sp>
        <p:nvSpPr>
          <p:cNvPr id="8" name="Rectangle 7"/>
          <p:cNvSpPr/>
          <p:nvPr/>
        </p:nvSpPr>
        <p:spPr>
          <a:xfrm>
            <a:off x="323528" y="908720"/>
            <a:ext cx="8064896" cy="6063198"/>
          </a:xfrm>
          <a:prstGeom prst="rect">
            <a:avLst/>
          </a:prstGeom>
        </p:spPr>
        <p:txBody>
          <a:bodyPr wrap="square">
            <a:spAutoFit/>
          </a:bodyPr>
          <a:lstStyle/>
          <a:p>
            <a:pPr algn="just"/>
            <a:r>
              <a:rPr lang="en-US" sz="2000" dirty="0"/>
              <a:t>Finally, he saw that he must change or lose out; therefore, he introduced the eight-cylinder engine and once again took over the automobile market.  Ford left a legacy of millions of dollars, millions of jobs for American workers, and millions of satisfied customers.</a:t>
            </a:r>
          </a:p>
          <a:p>
            <a:pPr algn="just"/>
            <a:endParaRPr lang="en-US" sz="2000" dirty="0"/>
          </a:p>
          <a:p>
            <a:r>
              <a:rPr lang="en-US" b="1" dirty="0"/>
              <a:t>1. In developing the passage, the organizational pattern used by the author could be described as --</a:t>
            </a:r>
          </a:p>
          <a:p>
            <a:r>
              <a:rPr lang="en-US" dirty="0"/>
              <a:t>A)  simple listing</a:t>
            </a:r>
            <a:br>
              <a:rPr lang="en-US" dirty="0"/>
            </a:br>
            <a:r>
              <a:rPr lang="en-US" dirty="0"/>
              <a:t>B)  time order</a:t>
            </a:r>
            <a:br>
              <a:rPr lang="en-US" dirty="0"/>
            </a:br>
            <a:r>
              <a:rPr lang="en-US" dirty="0"/>
              <a:t>C)  example</a:t>
            </a:r>
            <a:br>
              <a:rPr lang="en-US" dirty="0"/>
            </a:br>
            <a:r>
              <a:rPr lang="en-US" dirty="0"/>
              <a:t>D)  cause and effect</a:t>
            </a:r>
            <a:br>
              <a:rPr lang="en-US" dirty="0"/>
            </a:br>
            <a:r>
              <a:rPr lang="en-US" dirty="0"/>
              <a:t>E)  compare and contrast</a:t>
            </a:r>
            <a:br>
              <a:rPr lang="en-US" dirty="0"/>
            </a:br>
            <a:r>
              <a:rPr lang="en-US" b="1" dirty="0"/>
              <a:t>2.  The tone of this passage can be described as --</a:t>
            </a:r>
          </a:p>
          <a:p>
            <a:r>
              <a:rPr lang="en-US" dirty="0"/>
              <a:t>A)  optimistic</a:t>
            </a:r>
            <a:br>
              <a:rPr lang="en-US" dirty="0"/>
            </a:br>
            <a:r>
              <a:rPr lang="en-US" dirty="0"/>
              <a:t>B)  formal</a:t>
            </a:r>
            <a:br>
              <a:rPr lang="en-US" dirty="0"/>
            </a:br>
            <a:r>
              <a:rPr lang="en-US" dirty="0"/>
              <a:t>C)  serious</a:t>
            </a:r>
            <a:br>
              <a:rPr lang="en-US" dirty="0"/>
            </a:br>
            <a:r>
              <a:rPr lang="en-US" dirty="0"/>
              <a:t>D)  critical</a:t>
            </a:r>
            <a:br>
              <a:rPr lang="en-US" dirty="0"/>
            </a:br>
            <a:r>
              <a:rPr lang="en-US" dirty="0"/>
              <a:t>E)  sympathetic</a:t>
            </a:r>
            <a:br>
              <a:rPr lang="en-US" dirty="0"/>
            </a:br>
            <a:r>
              <a:rPr lang="en-US" dirty="0"/>
              <a:t> </a:t>
            </a:r>
            <a:br>
              <a:rPr lang="en-US" dirty="0"/>
            </a:br>
            <a:r>
              <a:rPr lang="en-US" dirty="0"/>
              <a:t> </a:t>
            </a:r>
          </a:p>
          <a:p>
            <a:pPr algn="just"/>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99</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5952</TotalTime>
  <Words>4869</Words>
  <Application>Microsoft Office PowerPoint</Application>
  <PresentationFormat>On-screen Show (4:3)</PresentationFormat>
  <Paragraphs>1698</Paragraphs>
  <Slides>130</Slides>
  <Notes>20</Notes>
  <HiddenSlides>6</HiddenSlides>
  <MMClips>0</MMClips>
  <ScaleCrop>false</ScaleCrop>
  <HeadingPairs>
    <vt:vector size="4" baseType="variant">
      <vt:variant>
        <vt:lpstr>Theme</vt:lpstr>
      </vt:variant>
      <vt:variant>
        <vt:i4>3</vt:i4>
      </vt:variant>
      <vt:variant>
        <vt:lpstr>Slide Titles</vt:lpstr>
      </vt:variant>
      <vt:variant>
        <vt:i4>130</vt:i4>
      </vt:variant>
    </vt:vector>
  </HeadingPairs>
  <TitlesOfParts>
    <vt:vector size="133" baseType="lpstr">
      <vt:lpstr>Office Theme</vt:lpstr>
      <vt:lpstr>Custom Design</vt:lpstr>
      <vt:lpstr>1_Custom Design</vt:lpstr>
      <vt:lpstr>Noida Institute of Engineering and Technology, Greater Noida</vt:lpstr>
      <vt:lpstr>Evaluation Scheme</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Noida Institute of Engineering and Technology, Greater Noida</vt:lpstr>
      <vt:lpstr>Slide 16</vt:lpstr>
      <vt:lpstr>Slide 17</vt:lpstr>
      <vt:lpstr>Noida Institute of Engineering and Technology, Greater Noida</vt:lpstr>
      <vt:lpstr>Slide 19</vt:lpstr>
      <vt:lpstr>Slide 20</vt:lpstr>
      <vt:lpstr>Slide 21</vt:lpstr>
      <vt:lpstr>Slide 22</vt:lpstr>
      <vt:lpstr> </vt:lpstr>
      <vt:lpstr>Slide 24</vt:lpstr>
      <vt:lpstr>Slide 25</vt:lpstr>
      <vt:lpstr>Slide 26</vt:lpstr>
      <vt:lpstr>Slide 27</vt:lpstr>
      <vt:lpstr>Slide 28</vt:lpstr>
      <vt:lpstr>Slide 29</vt:lpstr>
      <vt:lpstr>Slide 30</vt:lpstr>
      <vt:lpstr>  </vt:lpstr>
      <vt:lpstr>  </vt:lpstr>
      <vt:lpstr>Slide 33</vt:lpstr>
      <vt:lpstr>Slide 34</vt:lpstr>
      <vt:lpstr>Slide 35</vt:lpstr>
      <vt:lpstr>Slide 36</vt:lpstr>
      <vt:lpstr>Slide 37</vt:lpstr>
      <vt:lpstr>Slide 38</vt:lpstr>
      <vt:lpstr>Slide 39</vt:lpstr>
      <vt:lpstr>Noida Institute of Engineering and Technology, Greater Noida</vt:lpstr>
      <vt:lpstr>Slide 41</vt:lpstr>
      <vt:lpstr>Slide 42</vt:lpstr>
      <vt:lpstr>Slide 43</vt:lpstr>
      <vt:lpstr>Slide 44</vt:lpstr>
      <vt:lpstr>Slide 45</vt:lpstr>
      <vt:lpstr>Slide 46</vt:lpstr>
      <vt:lpstr>Slide 47</vt:lpstr>
      <vt:lpstr>Slide 48</vt:lpstr>
      <vt:lpstr>Role of Technical Communication</vt:lpstr>
      <vt:lpstr>Importance of Technical communication at the workplace</vt:lpstr>
      <vt:lpstr>Slide 51</vt:lpstr>
      <vt:lpstr>  </vt:lpstr>
      <vt:lpstr>  </vt:lpstr>
      <vt:lpstr>Slide 54</vt:lpstr>
      <vt:lpstr>Slide 55</vt:lpstr>
      <vt:lpstr>Slide 56</vt:lpstr>
      <vt:lpstr>Slide 57</vt:lpstr>
      <vt:lpstr>Slide 58</vt:lpstr>
      <vt:lpstr>Slide 59</vt:lpstr>
      <vt:lpstr>Slide 60</vt:lpstr>
      <vt:lpstr>Slide 61</vt:lpstr>
      <vt:lpstr>Slide 62</vt:lpstr>
      <vt:lpstr>Noida Institute of Engineering and Technology, Greater Noida</vt:lpstr>
      <vt:lpstr>Slide 64</vt:lpstr>
      <vt:lpstr>Slide 65</vt:lpstr>
      <vt:lpstr>Slide 66</vt:lpstr>
      <vt:lpstr>Slide 67</vt:lpstr>
      <vt:lpstr>Slide 68</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Slide 87</vt:lpstr>
      <vt:lpstr>  Student Volunteers Needed!  </vt:lpstr>
      <vt:lpstr>  </vt:lpstr>
      <vt:lpstr> </vt:lpstr>
      <vt:lpstr> </vt:lpstr>
      <vt:lpstr> </vt:lpstr>
      <vt:lpstr> </vt:lpstr>
      <vt:lpstr> </vt:lpstr>
      <vt:lpstr> </vt:lpstr>
      <vt:lpstr>Slide 96</vt:lpstr>
      <vt:lpstr>Slide 97</vt:lpstr>
      <vt:lpstr>Slide 98</vt:lpstr>
      <vt:lpstr>Slide 99</vt:lpstr>
      <vt:lpstr>Slide 100</vt:lpstr>
      <vt:lpstr>Slide 101</vt:lpstr>
      <vt:lpstr>Slide 102</vt:lpstr>
      <vt:lpstr>Noida Institute of Engineering and Technology, Greater Noida</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 </vt:lpstr>
      <vt:lpstr>Slide 127</vt:lpstr>
      <vt:lpstr>Slide 128</vt:lpstr>
      <vt:lpstr>Slide 129</vt:lpstr>
      <vt:lpstr>Slide 130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lenovo</cp:lastModifiedBy>
  <cp:revision>544</cp:revision>
  <dcterms:created xsi:type="dcterms:W3CDTF">2006-08-16T00:00:00Z</dcterms:created>
  <dcterms:modified xsi:type="dcterms:W3CDTF">2023-02-22T10:18:28Z</dcterms:modified>
</cp:coreProperties>
</file>