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689" r:id="rId3"/>
    <p:sldId id="450" r:id="rId4"/>
    <p:sldId id="451" r:id="rId5"/>
    <p:sldId id="453" r:id="rId6"/>
    <p:sldId id="285" r:id="rId7"/>
    <p:sldId id="286" r:id="rId8"/>
    <p:sldId id="302" r:id="rId9"/>
    <p:sldId id="287" r:id="rId10"/>
    <p:sldId id="430" r:id="rId11"/>
    <p:sldId id="288" r:id="rId12"/>
    <p:sldId id="454" r:id="rId13"/>
    <p:sldId id="455" r:id="rId14"/>
    <p:sldId id="456" r:id="rId15"/>
    <p:sldId id="457" r:id="rId16"/>
    <p:sldId id="458" r:id="rId17"/>
    <p:sldId id="459" r:id="rId18"/>
    <p:sldId id="289" r:id="rId19"/>
    <p:sldId id="442" r:id="rId20"/>
    <p:sldId id="404" r:id="rId21"/>
    <p:sldId id="433" r:id="rId22"/>
    <p:sldId id="432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443" r:id="rId33"/>
    <p:sldId id="435" r:id="rId34"/>
    <p:sldId id="359" r:id="rId35"/>
    <p:sldId id="360" r:id="rId36"/>
    <p:sldId id="444" r:id="rId37"/>
    <p:sldId id="436" r:id="rId38"/>
    <p:sldId id="361" r:id="rId39"/>
    <p:sldId id="362" r:id="rId40"/>
    <p:sldId id="363" r:id="rId41"/>
    <p:sldId id="364" r:id="rId42"/>
    <p:sldId id="445" r:id="rId43"/>
    <p:sldId id="446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439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447" r:id="rId70"/>
    <p:sldId id="440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1" r:id="rId84"/>
    <p:sldId id="448" r:id="rId85"/>
    <p:sldId id="441" r:id="rId86"/>
    <p:sldId id="402" r:id="rId87"/>
    <p:sldId id="403" r:id="rId88"/>
    <p:sldId id="449" r:id="rId89"/>
    <p:sldId id="342" r:id="rId90"/>
    <p:sldId id="343" r:id="rId91"/>
    <p:sldId id="406" r:id="rId92"/>
    <p:sldId id="428" r:id="rId93"/>
    <p:sldId id="429" r:id="rId94"/>
    <p:sldId id="345" r:id="rId95"/>
    <p:sldId id="407" r:id="rId96"/>
    <p:sldId id="460" r:id="rId97"/>
    <p:sldId id="408" r:id="rId98"/>
    <p:sldId id="409" r:id="rId99"/>
    <p:sldId id="410" r:id="rId100"/>
    <p:sldId id="411" r:id="rId101"/>
    <p:sldId id="412" r:id="rId102"/>
    <p:sldId id="413" r:id="rId103"/>
    <p:sldId id="414" r:id="rId104"/>
    <p:sldId id="415" r:id="rId105"/>
    <p:sldId id="416" r:id="rId106"/>
    <p:sldId id="417" r:id="rId107"/>
    <p:sldId id="418" r:id="rId108"/>
    <p:sldId id="419" r:id="rId109"/>
    <p:sldId id="420" r:id="rId110"/>
    <p:sldId id="421" r:id="rId111"/>
    <p:sldId id="422" r:id="rId112"/>
    <p:sldId id="347" r:id="rId113"/>
    <p:sldId id="427" r:id="rId114"/>
    <p:sldId id="348" r:id="rId115"/>
    <p:sldId id="349" r:id="rId116"/>
    <p:sldId id="301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1B5B5-4A9F-66FD-A491-12F1FC4B2FF0}" v="273" dt="2021-11-11T07:15:16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0"/>
  </p:normalViewPr>
  <p:slideViewPr>
    <p:cSldViewPr>
      <p:cViewPr>
        <p:scale>
          <a:sx n="90" d="100"/>
          <a:sy n="90" d="100"/>
        </p:scale>
        <p:origin x="-123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128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L BHAGOR" userId="S::1901330100302@niet.co.in::351961f3-a595-4344-b69c-abae5a1adc3d" providerId="AD" clId="Web-{7F71B5B5-4A9F-66FD-A491-12F1FC4B2FF0}"/>
    <pc:docChg chg="addSld delSld modSld">
      <pc:chgData name="VIKRAL BHAGOR" userId="S::1901330100302@niet.co.in::351961f3-a595-4344-b69c-abae5a1adc3d" providerId="AD" clId="Web-{7F71B5B5-4A9F-66FD-A491-12F1FC4B2FF0}" dt="2021-11-11T07:15:16.095" v="245"/>
      <pc:docMkLst>
        <pc:docMk/>
      </pc:docMkLst>
      <pc:sldChg chg="addSp delSp modSp">
        <pc:chgData name="VIKRAL BHAGOR" userId="S::1901330100302@niet.co.in::351961f3-a595-4344-b69c-abae5a1adc3d" providerId="AD" clId="Web-{7F71B5B5-4A9F-66FD-A491-12F1FC4B2FF0}" dt="2021-11-11T07:05:28.659" v="4" actId="1076"/>
        <pc:sldMkLst>
          <pc:docMk/>
          <pc:sldMk cId="0" sldId="256"/>
        </pc:sldMkLst>
        <pc:picChg chg="add mod">
          <ac:chgData name="VIKRAL BHAGOR" userId="S::1901330100302@niet.co.in::351961f3-a595-4344-b69c-abae5a1adc3d" providerId="AD" clId="Web-{7F71B5B5-4A9F-66FD-A491-12F1FC4B2FF0}" dt="2021-11-11T07:05:28.659" v="4" actId="1076"/>
          <ac:picMkLst>
            <pc:docMk/>
            <pc:sldMk cId="0" sldId="256"/>
            <ac:picMk id="4" creationId="{DF5A086F-33AC-485E-98CB-58B3689255F2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5:18.080" v="0"/>
          <ac:picMkLst>
            <pc:docMk/>
            <pc:sldMk cId="0" sldId="256"/>
            <ac:picMk id="1026" creationId="{00000000-0000-0000-0000-000000000000}"/>
          </ac:picMkLst>
        </pc:picChg>
      </pc:sldChg>
      <pc:sldChg chg="addSp delSp modSp">
        <pc:chgData name="VIKRAL BHAGOR" userId="S::1901330100302@niet.co.in::351961f3-a595-4344-b69c-abae5a1adc3d" providerId="AD" clId="Web-{7F71B5B5-4A9F-66FD-A491-12F1FC4B2FF0}" dt="2021-11-11T07:06:59.302" v="14" actId="1076"/>
        <pc:sldMkLst>
          <pc:docMk/>
          <pc:sldMk cId="0" sldId="285"/>
        </pc:sldMkLst>
        <pc:picChg chg="add mod">
          <ac:chgData name="VIKRAL BHAGOR" userId="S::1901330100302@niet.co.in::351961f3-a595-4344-b69c-abae5a1adc3d" providerId="AD" clId="Web-{7F71B5B5-4A9F-66FD-A491-12F1FC4B2FF0}" dt="2021-11-11T07:06:59.302" v="14" actId="1076"/>
          <ac:picMkLst>
            <pc:docMk/>
            <pc:sldMk cId="0" sldId="285"/>
            <ac:picMk id="2" creationId="{F4DA5D77-3118-4BD7-AA4A-08C531B2237F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6:51.536" v="11"/>
          <ac:picMkLst>
            <pc:docMk/>
            <pc:sldMk cId="0" sldId="285"/>
            <ac:picMk id="4102" creationId="{00000000-0000-0000-0000-000000000000}"/>
          </ac:picMkLst>
        </pc:picChg>
      </pc:sldChg>
      <pc:sldChg chg="addSp delSp modSp">
        <pc:chgData name="VIKRAL BHAGOR" userId="S::1901330100302@niet.co.in::351961f3-a595-4344-b69c-abae5a1adc3d" providerId="AD" clId="Web-{7F71B5B5-4A9F-66FD-A491-12F1FC4B2FF0}" dt="2021-11-11T07:07:21.880" v="20" actId="1076"/>
        <pc:sldMkLst>
          <pc:docMk/>
          <pc:sldMk cId="0" sldId="286"/>
        </pc:sldMkLst>
        <pc:picChg chg="add del">
          <ac:chgData name="VIKRAL BHAGOR" userId="S::1901330100302@niet.co.in::351961f3-a595-4344-b69c-abae5a1adc3d" providerId="AD" clId="Web-{7F71B5B5-4A9F-66FD-A491-12F1FC4B2FF0}" dt="2021-11-11T07:07:04.396" v="16"/>
          <ac:picMkLst>
            <pc:docMk/>
            <pc:sldMk cId="0" sldId="286"/>
            <ac:picMk id="2" creationId="{5FFE9924-A162-4F6D-BB06-BE00E758F6FA}"/>
          </ac:picMkLst>
        </pc:picChg>
        <pc:picChg chg="add mod">
          <ac:chgData name="VIKRAL BHAGOR" userId="S::1901330100302@niet.co.in::351961f3-a595-4344-b69c-abae5a1adc3d" providerId="AD" clId="Web-{7F71B5B5-4A9F-66FD-A491-12F1FC4B2FF0}" dt="2021-11-11T07:07:21.880" v="20" actId="1076"/>
          <ac:picMkLst>
            <pc:docMk/>
            <pc:sldMk cId="0" sldId="286"/>
            <ac:picMk id="3" creationId="{92833ED3-83A7-46E0-A1CF-DB15BE12B2C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7:06.927" v="17"/>
          <ac:picMkLst>
            <pc:docMk/>
            <pc:sldMk cId="0" sldId="286"/>
            <ac:picMk id="5126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7:34.334" v="26"/>
        <pc:sldMkLst>
          <pc:docMk/>
          <pc:sldMk cId="0" sldId="287"/>
        </pc:sldMkLst>
        <pc:picChg chg="add">
          <ac:chgData name="VIKRAL BHAGOR" userId="S::1901330100302@niet.co.in::351961f3-a595-4344-b69c-abae5a1adc3d" providerId="AD" clId="Web-{7F71B5B5-4A9F-66FD-A491-12F1FC4B2FF0}" dt="2021-11-11T07:07:34.334" v="26"/>
          <ac:picMkLst>
            <pc:docMk/>
            <pc:sldMk cId="0" sldId="287"/>
            <ac:picMk id="2" creationId="{F8E6E658-C294-45A3-9C0D-9BBFD74D5BAB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7:32.568" v="25"/>
          <ac:picMkLst>
            <pc:docMk/>
            <pc:sldMk cId="0" sldId="287"/>
            <ac:picMk id="6149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7:42.303" v="30"/>
        <pc:sldMkLst>
          <pc:docMk/>
          <pc:sldMk cId="0" sldId="288"/>
        </pc:sldMkLst>
        <pc:picChg chg="add">
          <ac:chgData name="VIKRAL BHAGOR" userId="S::1901330100302@niet.co.in::351961f3-a595-4344-b69c-abae5a1adc3d" providerId="AD" clId="Web-{7F71B5B5-4A9F-66FD-A491-12F1FC4B2FF0}" dt="2021-11-11T07:07:42.303" v="30"/>
          <ac:picMkLst>
            <pc:docMk/>
            <pc:sldMk cId="0" sldId="288"/>
            <ac:picMk id="2" creationId="{701A4548-EA86-45E8-B5C9-52586539F75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7:41.256" v="29"/>
          <ac:picMkLst>
            <pc:docMk/>
            <pc:sldMk cId="0" sldId="288"/>
            <ac:picMk id="7173" creationId="{00000000-0000-0000-0000-000000000000}"/>
          </ac:picMkLst>
        </pc:picChg>
      </pc:sldChg>
      <pc:sldChg chg="addSp delSp modSp">
        <pc:chgData name="VIKRAL BHAGOR" userId="S::1901330100302@niet.co.in::351961f3-a595-4344-b69c-abae5a1adc3d" providerId="AD" clId="Web-{7F71B5B5-4A9F-66FD-A491-12F1FC4B2FF0}" dt="2021-11-11T07:07:59.584" v="35" actId="1076"/>
        <pc:sldMkLst>
          <pc:docMk/>
          <pc:sldMk cId="0" sldId="289"/>
        </pc:sldMkLst>
        <pc:picChg chg="add mod">
          <ac:chgData name="VIKRAL BHAGOR" userId="S::1901330100302@niet.co.in::351961f3-a595-4344-b69c-abae5a1adc3d" providerId="AD" clId="Web-{7F71B5B5-4A9F-66FD-A491-12F1FC4B2FF0}" dt="2021-11-11T07:07:59.584" v="35" actId="1076"/>
          <ac:picMkLst>
            <pc:docMk/>
            <pc:sldMk cId="0" sldId="289"/>
            <ac:picMk id="2" creationId="{AC29411F-573E-4E32-BC06-1AF18ED37BC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7:57.866" v="33"/>
          <ac:picMkLst>
            <pc:docMk/>
            <pc:sldMk cId="0" sldId="289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5:16.095" v="245"/>
        <pc:sldMkLst>
          <pc:docMk/>
          <pc:sldMk cId="2555220207" sldId="301"/>
        </pc:sldMkLst>
        <pc:picChg chg="add">
          <ac:chgData name="VIKRAL BHAGOR" userId="S::1901330100302@niet.co.in::351961f3-a595-4344-b69c-abae5a1adc3d" providerId="AD" clId="Web-{7F71B5B5-4A9F-66FD-A491-12F1FC4B2FF0}" dt="2021-11-11T07:15:16.095" v="245"/>
          <ac:picMkLst>
            <pc:docMk/>
            <pc:sldMk cId="2555220207" sldId="301"/>
            <ac:picMk id="2" creationId="{381D88E2-B857-45D0-B8BF-6B4B597639E2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5:15.564" v="244"/>
          <ac:picMkLst>
            <pc:docMk/>
            <pc:sldMk cId="2555220207" sldId="301"/>
            <ac:picMk id="8" creationId="{00000000-0000-0000-0000-000000000000}"/>
          </ac:picMkLst>
        </pc:picChg>
      </pc:sldChg>
      <pc:sldChg chg="addSp delSp modSp">
        <pc:chgData name="VIKRAL BHAGOR" userId="S::1901330100302@niet.co.in::351961f3-a595-4344-b69c-abae5a1adc3d" providerId="AD" clId="Web-{7F71B5B5-4A9F-66FD-A491-12F1FC4B2FF0}" dt="2021-11-11T07:07:32.459" v="24" actId="1076"/>
        <pc:sldMkLst>
          <pc:docMk/>
          <pc:sldMk cId="0" sldId="302"/>
        </pc:sldMkLst>
        <pc:picChg chg="add mod">
          <ac:chgData name="VIKRAL BHAGOR" userId="S::1901330100302@niet.co.in::351961f3-a595-4344-b69c-abae5a1adc3d" providerId="AD" clId="Web-{7F71B5B5-4A9F-66FD-A491-12F1FC4B2FF0}" dt="2021-11-11T07:07:32.459" v="24" actId="1076"/>
          <ac:picMkLst>
            <pc:docMk/>
            <pc:sldMk cId="0" sldId="302"/>
            <ac:picMk id="2" creationId="{255BFEED-B577-4B58-B49A-FE3F29C6A416}"/>
          </ac:picMkLst>
        </pc:picChg>
        <pc:picChg chg="del mod">
          <ac:chgData name="VIKRAL BHAGOR" userId="S::1901330100302@niet.co.in::351961f3-a595-4344-b69c-abae5a1adc3d" providerId="AD" clId="Web-{7F71B5B5-4A9F-66FD-A491-12F1FC4B2FF0}" dt="2021-11-11T07:07:30.146" v="22"/>
          <ac:picMkLst>
            <pc:docMk/>
            <pc:sldMk cId="0" sldId="302"/>
            <ac:picMk id="5126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44.077" v="185"/>
        <pc:sldMkLst>
          <pc:docMk/>
          <pc:sldMk cId="0" sldId="342"/>
        </pc:sldMkLst>
        <pc:picChg chg="add">
          <ac:chgData name="VIKRAL BHAGOR" userId="S::1901330100302@niet.co.in::351961f3-a595-4344-b69c-abae5a1adc3d" providerId="AD" clId="Web-{7F71B5B5-4A9F-66FD-A491-12F1FC4B2FF0}" dt="2021-11-11T07:13:44.077" v="185"/>
          <ac:picMkLst>
            <pc:docMk/>
            <pc:sldMk cId="0" sldId="342"/>
            <ac:picMk id="2" creationId="{8E47D153-4160-4F0A-8610-2D0576BE022B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43.515" v="184"/>
          <ac:picMkLst>
            <pc:docMk/>
            <pc:sldMk cId="0" sldId="342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46.593" v="187"/>
        <pc:sldMkLst>
          <pc:docMk/>
          <pc:sldMk cId="0" sldId="343"/>
        </pc:sldMkLst>
        <pc:picChg chg="add">
          <ac:chgData name="VIKRAL BHAGOR" userId="S::1901330100302@niet.co.in::351961f3-a595-4344-b69c-abae5a1adc3d" providerId="AD" clId="Web-{7F71B5B5-4A9F-66FD-A491-12F1FC4B2FF0}" dt="2021-11-11T07:13:46.593" v="187"/>
          <ac:picMkLst>
            <pc:docMk/>
            <pc:sldMk cId="0" sldId="343"/>
            <ac:picMk id="2" creationId="{AF5939AD-988D-4319-8598-458DC69626BF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45.999" v="186"/>
          <ac:picMkLst>
            <pc:docMk/>
            <pc:sldMk cId="0" sldId="343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58.297" v="195"/>
        <pc:sldMkLst>
          <pc:docMk/>
          <pc:sldMk cId="0" sldId="345"/>
        </pc:sldMkLst>
        <pc:picChg chg="add">
          <ac:chgData name="VIKRAL BHAGOR" userId="S::1901330100302@niet.co.in::351961f3-a595-4344-b69c-abae5a1adc3d" providerId="AD" clId="Web-{7F71B5B5-4A9F-66FD-A491-12F1FC4B2FF0}" dt="2021-11-11T07:13:58.297" v="195"/>
          <ac:picMkLst>
            <pc:docMk/>
            <pc:sldMk cId="0" sldId="345"/>
            <ac:picMk id="2" creationId="{78664B44-7C33-4DD9-9EA8-AE35FC80094F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57.406" v="194"/>
          <ac:picMkLst>
            <pc:docMk/>
            <pc:sldMk cId="0" sldId="345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5:05.767" v="237"/>
        <pc:sldMkLst>
          <pc:docMk/>
          <pc:sldMk cId="0" sldId="347"/>
        </pc:sldMkLst>
        <pc:picChg chg="add">
          <ac:chgData name="VIKRAL BHAGOR" userId="S::1901330100302@niet.co.in::351961f3-a595-4344-b69c-abae5a1adc3d" providerId="AD" clId="Web-{7F71B5B5-4A9F-66FD-A491-12F1FC4B2FF0}" dt="2021-11-11T07:15:05.767" v="237"/>
          <ac:picMkLst>
            <pc:docMk/>
            <pc:sldMk cId="0" sldId="347"/>
            <ac:picMk id="2" creationId="{02564312-F602-4971-BDF6-740F1ACD8CA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5:04.845" v="236"/>
          <ac:picMkLst>
            <pc:docMk/>
            <pc:sldMk cId="0" sldId="347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5:10.564" v="241"/>
        <pc:sldMkLst>
          <pc:docMk/>
          <pc:sldMk cId="0" sldId="348"/>
        </pc:sldMkLst>
        <pc:picChg chg="add">
          <ac:chgData name="VIKRAL BHAGOR" userId="S::1901330100302@niet.co.in::351961f3-a595-4344-b69c-abae5a1adc3d" providerId="AD" clId="Web-{7F71B5B5-4A9F-66FD-A491-12F1FC4B2FF0}" dt="2021-11-11T07:15:10.564" v="241"/>
          <ac:picMkLst>
            <pc:docMk/>
            <pc:sldMk cId="0" sldId="348"/>
            <ac:picMk id="2" creationId="{F8716DEE-5A5A-4986-884F-D1E8A0934977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5:10.220" v="240"/>
          <ac:picMkLst>
            <pc:docMk/>
            <pc:sldMk cId="0" sldId="348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5:12.830" v="243"/>
        <pc:sldMkLst>
          <pc:docMk/>
          <pc:sldMk cId="2555220207" sldId="349"/>
        </pc:sldMkLst>
        <pc:picChg chg="add">
          <ac:chgData name="VIKRAL BHAGOR" userId="S::1901330100302@niet.co.in::351961f3-a595-4344-b69c-abae5a1adc3d" providerId="AD" clId="Web-{7F71B5B5-4A9F-66FD-A491-12F1FC4B2FF0}" dt="2021-11-11T07:15:12.830" v="243"/>
          <ac:picMkLst>
            <pc:docMk/>
            <pc:sldMk cId="2555220207" sldId="349"/>
            <ac:picMk id="2" creationId="{0A53B7A9-4D33-45D8-B986-4CCB044E28E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5:12.048" v="242"/>
          <ac:picMkLst>
            <pc:docMk/>
            <pc:sldMk cId="2555220207" sldId="349"/>
            <ac:picMk id="8" creationId="{00000000-0000-0000-0000-000000000000}"/>
          </ac:picMkLst>
        </pc:picChg>
      </pc:sldChg>
      <pc:sldChg chg="addSp delSp modSp">
        <pc:chgData name="VIKRAL BHAGOR" userId="S::1901330100302@niet.co.in::351961f3-a595-4344-b69c-abae5a1adc3d" providerId="AD" clId="Web-{7F71B5B5-4A9F-66FD-A491-12F1FC4B2FF0}" dt="2021-11-11T07:08:02.569" v="41" actId="1076"/>
        <pc:sldMkLst>
          <pc:docMk/>
          <pc:sldMk cId="0" sldId="350"/>
        </pc:sldMkLst>
        <pc:picChg chg="add mod">
          <ac:chgData name="VIKRAL BHAGOR" userId="S::1901330100302@niet.co.in::351961f3-a595-4344-b69c-abae5a1adc3d" providerId="AD" clId="Web-{7F71B5B5-4A9F-66FD-A491-12F1FC4B2FF0}" dt="2021-11-11T07:08:02.569" v="41" actId="1076"/>
          <ac:picMkLst>
            <pc:docMk/>
            <pc:sldMk cId="0" sldId="350"/>
            <ac:picMk id="2" creationId="{6027A7FF-F177-433E-B5BC-BE16E024BD3B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8:01.194" v="39"/>
          <ac:picMkLst>
            <pc:docMk/>
            <pc:sldMk cId="0" sldId="350"/>
            <ac:picMk id="9221" creationId="{00000000-0000-0000-0000-000000000000}"/>
          </ac:picMkLst>
        </pc:picChg>
      </pc:sldChg>
      <pc:sldChg chg="addSp delSp modSp">
        <pc:chgData name="VIKRAL BHAGOR" userId="S::1901330100302@niet.co.in::351961f3-a595-4344-b69c-abae5a1adc3d" providerId="AD" clId="Web-{7F71B5B5-4A9F-66FD-A491-12F1FC4B2FF0}" dt="2021-11-11T07:08:04.085" v="44" actId="1076"/>
        <pc:sldMkLst>
          <pc:docMk/>
          <pc:sldMk cId="0" sldId="351"/>
        </pc:sldMkLst>
        <pc:picChg chg="add mod">
          <ac:chgData name="VIKRAL BHAGOR" userId="S::1901330100302@niet.co.in::351961f3-a595-4344-b69c-abae5a1adc3d" providerId="AD" clId="Web-{7F71B5B5-4A9F-66FD-A491-12F1FC4B2FF0}" dt="2021-11-11T07:08:04.085" v="44" actId="1076"/>
          <ac:picMkLst>
            <pc:docMk/>
            <pc:sldMk cId="0" sldId="351"/>
            <ac:picMk id="2" creationId="{273F403D-5C95-4E4A-97C5-8B25CB53EFE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8:02.663" v="42"/>
          <ac:picMkLst>
            <pc:docMk/>
            <pc:sldMk cId="0" sldId="351"/>
            <ac:picMk id="10245" creationId="{00000000-0000-0000-0000-000000000000}"/>
          </ac:picMkLst>
        </pc:picChg>
      </pc:sldChg>
      <pc:sldChg chg="addSp delSp modSp">
        <pc:chgData name="VIKRAL BHAGOR" userId="S::1901330100302@niet.co.in::351961f3-a595-4344-b69c-abae5a1adc3d" providerId="AD" clId="Web-{7F71B5B5-4A9F-66FD-A491-12F1FC4B2FF0}" dt="2021-11-11T07:08:11.241" v="47" actId="1076"/>
        <pc:sldMkLst>
          <pc:docMk/>
          <pc:sldMk cId="0" sldId="352"/>
        </pc:sldMkLst>
        <pc:picChg chg="add mod">
          <ac:chgData name="VIKRAL BHAGOR" userId="S::1901330100302@niet.co.in::351961f3-a595-4344-b69c-abae5a1adc3d" providerId="AD" clId="Web-{7F71B5B5-4A9F-66FD-A491-12F1FC4B2FF0}" dt="2021-11-11T07:08:11.241" v="47" actId="1076"/>
          <ac:picMkLst>
            <pc:docMk/>
            <pc:sldMk cId="0" sldId="352"/>
            <ac:picMk id="2" creationId="{8A8B8E29-8947-4244-B47C-4B4DC855662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8:09.319" v="45"/>
          <ac:picMkLst>
            <pc:docMk/>
            <pc:sldMk cId="0" sldId="352"/>
            <ac:picMk id="11269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8:34.960" v="53"/>
        <pc:sldMkLst>
          <pc:docMk/>
          <pc:sldMk cId="0" sldId="353"/>
        </pc:sldMkLst>
        <pc:picChg chg="add">
          <ac:chgData name="VIKRAL BHAGOR" userId="S::1901330100302@niet.co.in::351961f3-a595-4344-b69c-abae5a1adc3d" providerId="AD" clId="Web-{7F71B5B5-4A9F-66FD-A491-12F1FC4B2FF0}" dt="2021-11-11T07:08:34.960" v="53"/>
          <ac:picMkLst>
            <pc:docMk/>
            <pc:sldMk cId="0" sldId="353"/>
            <ac:picMk id="2" creationId="{795E86BC-FF60-4DCB-9276-F6A323212711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8:34.085" v="52"/>
          <ac:picMkLst>
            <pc:docMk/>
            <pc:sldMk cId="0" sldId="353"/>
            <ac:picMk id="12293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8:36.617" v="55"/>
        <pc:sldMkLst>
          <pc:docMk/>
          <pc:sldMk cId="0" sldId="354"/>
        </pc:sldMkLst>
        <pc:picChg chg="add">
          <ac:chgData name="VIKRAL BHAGOR" userId="S::1901330100302@niet.co.in::351961f3-a595-4344-b69c-abae5a1adc3d" providerId="AD" clId="Web-{7F71B5B5-4A9F-66FD-A491-12F1FC4B2FF0}" dt="2021-11-11T07:08:36.617" v="55"/>
          <ac:picMkLst>
            <pc:docMk/>
            <pc:sldMk cId="0" sldId="354"/>
            <ac:picMk id="2" creationId="{0EBF7A4B-1D2C-4DD2-B66D-B231EF4E6C1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8:35.726" v="54"/>
          <ac:picMkLst>
            <pc:docMk/>
            <pc:sldMk cId="0" sldId="354"/>
            <ac:picMk id="13317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09.948" v="63"/>
        <pc:sldMkLst>
          <pc:docMk/>
          <pc:sldMk cId="0" sldId="355"/>
        </pc:sldMkLst>
        <pc:picChg chg="add">
          <ac:chgData name="VIKRAL BHAGOR" userId="S::1901330100302@niet.co.in::351961f3-a595-4344-b69c-abae5a1adc3d" providerId="AD" clId="Web-{7F71B5B5-4A9F-66FD-A491-12F1FC4B2FF0}" dt="2021-11-11T07:10:09.948" v="63"/>
          <ac:picMkLst>
            <pc:docMk/>
            <pc:sldMk cId="0" sldId="355"/>
            <ac:picMk id="2" creationId="{E5C06A2C-6E1D-43B2-9E37-2373540CDBE8}"/>
          </ac:picMkLst>
        </pc:picChg>
        <pc:picChg chg="add del">
          <ac:chgData name="VIKRAL BHAGOR" userId="S::1901330100302@niet.co.in::351961f3-a595-4344-b69c-abae5a1adc3d" providerId="AD" clId="Web-{7F71B5B5-4A9F-66FD-A491-12F1FC4B2FF0}" dt="2021-11-11T07:10:08.619" v="62"/>
          <ac:picMkLst>
            <pc:docMk/>
            <pc:sldMk cId="0" sldId="355"/>
            <ac:picMk id="14341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11.791" v="65"/>
        <pc:sldMkLst>
          <pc:docMk/>
          <pc:sldMk cId="0" sldId="356"/>
        </pc:sldMkLst>
        <pc:picChg chg="add">
          <ac:chgData name="VIKRAL BHAGOR" userId="S::1901330100302@niet.co.in::351961f3-a595-4344-b69c-abae5a1adc3d" providerId="AD" clId="Web-{7F71B5B5-4A9F-66FD-A491-12F1FC4B2FF0}" dt="2021-11-11T07:10:11.791" v="65"/>
          <ac:picMkLst>
            <pc:docMk/>
            <pc:sldMk cId="0" sldId="356"/>
            <ac:picMk id="2" creationId="{EFF9BC92-C7FE-46A4-B226-68DE9F0CD317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11.681" v="64"/>
          <ac:picMkLst>
            <pc:docMk/>
            <pc:sldMk cId="0" sldId="356"/>
            <ac:picMk id="1536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15.650" v="67"/>
        <pc:sldMkLst>
          <pc:docMk/>
          <pc:sldMk cId="0" sldId="357"/>
        </pc:sldMkLst>
        <pc:picChg chg="add">
          <ac:chgData name="VIKRAL BHAGOR" userId="S::1901330100302@niet.co.in::351961f3-a595-4344-b69c-abae5a1adc3d" providerId="AD" clId="Web-{7F71B5B5-4A9F-66FD-A491-12F1FC4B2FF0}" dt="2021-11-11T07:10:15.650" v="67"/>
          <ac:picMkLst>
            <pc:docMk/>
            <pc:sldMk cId="0" sldId="357"/>
            <ac:picMk id="2" creationId="{403AD7BF-8AA9-4E24-AFA2-824B6C054B98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15.510" v="66"/>
          <ac:picMkLst>
            <pc:docMk/>
            <pc:sldMk cId="0" sldId="357"/>
            <ac:picMk id="16389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20.244" v="69"/>
        <pc:sldMkLst>
          <pc:docMk/>
          <pc:sldMk cId="0" sldId="358"/>
        </pc:sldMkLst>
        <pc:picChg chg="add">
          <ac:chgData name="VIKRAL BHAGOR" userId="S::1901330100302@niet.co.in::351961f3-a595-4344-b69c-abae5a1adc3d" providerId="AD" clId="Web-{7F71B5B5-4A9F-66FD-A491-12F1FC4B2FF0}" dt="2021-11-11T07:10:20.244" v="69"/>
          <ac:picMkLst>
            <pc:docMk/>
            <pc:sldMk cId="0" sldId="358"/>
            <ac:picMk id="2" creationId="{D039B1C5-62B1-4EFE-9C2F-C9BB0EB89820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18.010" v="68"/>
          <ac:picMkLst>
            <pc:docMk/>
            <pc:sldMk cId="0" sldId="358"/>
            <ac:picMk id="17413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29.885" v="75"/>
        <pc:sldMkLst>
          <pc:docMk/>
          <pc:sldMk cId="0" sldId="359"/>
        </pc:sldMkLst>
        <pc:picChg chg="add">
          <ac:chgData name="VIKRAL BHAGOR" userId="S::1901330100302@niet.co.in::351961f3-a595-4344-b69c-abae5a1adc3d" providerId="AD" clId="Web-{7F71B5B5-4A9F-66FD-A491-12F1FC4B2FF0}" dt="2021-11-11T07:10:29.885" v="75"/>
          <ac:picMkLst>
            <pc:docMk/>
            <pc:sldMk cId="0" sldId="359"/>
            <ac:picMk id="2" creationId="{4BF7B8B0-EBC9-42EC-9DED-311979EDA158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29.823" v="74"/>
          <ac:picMkLst>
            <pc:docMk/>
            <pc:sldMk cId="0" sldId="359"/>
            <ac:picMk id="18436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30.619" v="77"/>
        <pc:sldMkLst>
          <pc:docMk/>
          <pc:sldMk cId="0" sldId="360"/>
        </pc:sldMkLst>
        <pc:picChg chg="add">
          <ac:chgData name="VIKRAL BHAGOR" userId="S::1901330100302@niet.co.in::351961f3-a595-4344-b69c-abae5a1adc3d" providerId="AD" clId="Web-{7F71B5B5-4A9F-66FD-A491-12F1FC4B2FF0}" dt="2021-11-11T07:10:30.619" v="77"/>
          <ac:picMkLst>
            <pc:docMk/>
            <pc:sldMk cId="0" sldId="360"/>
            <ac:picMk id="2" creationId="{1D7744CC-69BB-400D-B41C-273D7C29B9A4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30.448" v="76"/>
          <ac:picMkLst>
            <pc:docMk/>
            <pc:sldMk cId="0" sldId="360"/>
            <ac:picMk id="19541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45.245" v="83"/>
        <pc:sldMkLst>
          <pc:docMk/>
          <pc:sldMk cId="0" sldId="361"/>
        </pc:sldMkLst>
        <pc:picChg chg="add">
          <ac:chgData name="VIKRAL BHAGOR" userId="S::1901330100302@niet.co.in::351961f3-a595-4344-b69c-abae5a1adc3d" providerId="AD" clId="Web-{7F71B5B5-4A9F-66FD-A491-12F1FC4B2FF0}" dt="2021-11-11T07:10:45.245" v="83"/>
          <ac:picMkLst>
            <pc:docMk/>
            <pc:sldMk cId="0" sldId="361"/>
            <ac:picMk id="2" creationId="{F7AA90D0-4BB7-4489-885F-3EBE2ED94F2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44.635" v="82"/>
          <ac:picMkLst>
            <pc:docMk/>
            <pc:sldMk cId="0" sldId="361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50.354" v="85"/>
        <pc:sldMkLst>
          <pc:docMk/>
          <pc:sldMk cId="0" sldId="362"/>
        </pc:sldMkLst>
        <pc:picChg chg="add">
          <ac:chgData name="VIKRAL BHAGOR" userId="S::1901330100302@niet.co.in::351961f3-a595-4344-b69c-abae5a1adc3d" providerId="AD" clId="Web-{7F71B5B5-4A9F-66FD-A491-12F1FC4B2FF0}" dt="2021-11-11T07:10:50.354" v="85"/>
          <ac:picMkLst>
            <pc:docMk/>
            <pc:sldMk cId="0" sldId="362"/>
            <ac:picMk id="2" creationId="{0017DAFA-6220-4E16-A4E0-FC5B32EE2D40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48.604" v="84"/>
          <ac:picMkLst>
            <pc:docMk/>
            <pc:sldMk cId="0" sldId="362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53.120" v="87"/>
        <pc:sldMkLst>
          <pc:docMk/>
          <pc:sldMk cId="0" sldId="363"/>
        </pc:sldMkLst>
        <pc:picChg chg="add">
          <ac:chgData name="VIKRAL BHAGOR" userId="S::1901330100302@niet.co.in::351961f3-a595-4344-b69c-abae5a1adc3d" providerId="AD" clId="Web-{7F71B5B5-4A9F-66FD-A491-12F1FC4B2FF0}" dt="2021-11-11T07:10:53.120" v="87"/>
          <ac:picMkLst>
            <pc:docMk/>
            <pc:sldMk cId="0" sldId="363"/>
            <ac:picMk id="2" creationId="{F83A1BAE-D81B-444B-A1D6-75FCFF9DF47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51.479" v="86"/>
          <ac:picMkLst>
            <pc:docMk/>
            <pc:sldMk cId="0" sldId="363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56.308" v="89"/>
        <pc:sldMkLst>
          <pc:docMk/>
          <pc:sldMk cId="0" sldId="364"/>
        </pc:sldMkLst>
        <pc:picChg chg="add">
          <ac:chgData name="VIKRAL BHAGOR" userId="S::1901330100302@niet.co.in::351961f3-a595-4344-b69c-abae5a1adc3d" providerId="AD" clId="Web-{7F71B5B5-4A9F-66FD-A491-12F1FC4B2FF0}" dt="2021-11-11T07:10:56.308" v="89"/>
          <ac:picMkLst>
            <pc:docMk/>
            <pc:sldMk cId="0" sldId="364"/>
            <ac:picMk id="2" creationId="{108F1ACA-45FA-4CA0-9FFC-46BE372A762E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56.276" v="88"/>
          <ac:picMkLst>
            <pc:docMk/>
            <pc:sldMk cId="0" sldId="364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08.620" v="95"/>
        <pc:sldMkLst>
          <pc:docMk/>
          <pc:sldMk cId="0" sldId="365"/>
        </pc:sldMkLst>
        <pc:picChg chg="add">
          <ac:chgData name="VIKRAL BHAGOR" userId="S::1901330100302@niet.co.in::351961f3-a595-4344-b69c-abae5a1adc3d" providerId="AD" clId="Web-{7F71B5B5-4A9F-66FD-A491-12F1FC4B2FF0}" dt="2021-11-11T07:11:08.620" v="95"/>
          <ac:picMkLst>
            <pc:docMk/>
            <pc:sldMk cId="0" sldId="365"/>
            <ac:picMk id="3" creationId="{E40BF286-A8AF-4236-817D-CDE27E2198E8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05.183" v="94"/>
          <ac:picMkLst>
            <pc:docMk/>
            <pc:sldMk cId="0" sldId="365"/>
            <ac:picMk id="21509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12.089" v="97"/>
        <pc:sldMkLst>
          <pc:docMk/>
          <pc:sldMk cId="0" sldId="366"/>
        </pc:sldMkLst>
        <pc:picChg chg="add">
          <ac:chgData name="VIKRAL BHAGOR" userId="S::1901330100302@niet.co.in::351961f3-a595-4344-b69c-abae5a1adc3d" providerId="AD" clId="Web-{7F71B5B5-4A9F-66FD-A491-12F1FC4B2FF0}" dt="2021-11-11T07:11:12.089" v="97"/>
          <ac:picMkLst>
            <pc:docMk/>
            <pc:sldMk cId="0" sldId="366"/>
            <ac:picMk id="2" creationId="{1A5122F2-152B-4347-96E6-BB5D8EFA577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11.496" v="96"/>
          <ac:picMkLst>
            <pc:docMk/>
            <pc:sldMk cId="0" sldId="366"/>
            <ac:picMk id="22533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14.964" v="99"/>
        <pc:sldMkLst>
          <pc:docMk/>
          <pc:sldMk cId="0" sldId="367"/>
        </pc:sldMkLst>
        <pc:picChg chg="add">
          <ac:chgData name="VIKRAL BHAGOR" userId="S::1901330100302@niet.co.in::351961f3-a595-4344-b69c-abae5a1adc3d" providerId="AD" clId="Web-{7F71B5B5-4A9F-66FD-A491-12F1FC4B2FF0}" dt="2021-11-11T07:11:14.964" v="99"/>
          <ac:picMkLst>
            <pc:docMk/>
            <pc:sldMk cId="0" sldId="367"/>
            <ac:picMk id="2" creationId="{40536895-0FC0-43FC-8D68-403E3D8FA447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14.136" v="98"/>
          <ac:picMkLst>
            <pc:docMk/>
            <pc:sldMk cId="0" sldId="367"/>
            <ac:picMk id="23557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21.027" v="101"/>
        <pc:sldMkLst>
          <pc:docMk/>
          <pc:sldMk cId="0" sldId="368"/>
        </pc:sldMkLst>
        <pc:picChg chg="add">
          <ac:chgData name="VIKRAL BHAGOR" userId="S::1901330100302@niet.co.in::351961f3-a595-4344-b69c-abae5a1adc3d" providerId="AD" clId="Web-{7F71B5B5-4A9F-66FD-A491-12F1FC4B2FF0}" dt="2021-11-11T07:11:21.027" v="101"/>
          <ac:picMkLst>
            <pc:docMk/>
            <pc:sldMk cId="0" sldId="368"/>
            <ac:picMk id="2" creationId="{62D16710-36DD-4A02-BDCE-3838B3EB7CE8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19.808" v="100"/>
          <ac:picMkLst>
            <pc:docMk/>
            <pc:sldMk cId="0" sldId="368"/>
            <ac:picMk id="24581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23.121" v="103"/>
        <pc:sldMkLst>
          <pc:docMk/>
          <pc:sldMk cId="0" sldId="369"/>
        </pc:sldMkLst>
        <pc:picChg chg="add">
          <ac:chgData name="VIKRAL BHAGOR" userId="S::1901330100302@niet.co.in::351961f3-a595-4344-b69c-abae5a1adc3d" providerId="AD" clId="Web-{7F71B5B5-4A9F-66FD-A491-12F1FC4B2FF0}" dt="2021-11-11T07:11:23.121" v="103"/>
          <ac:picMkLst>
            <pc:docMk/>
            <pc:sldMk cId="0" sldId="369"/>
            <ac:picMk id="2" creationId="{993B3944-AE17-43BD-8C27-24F10542C332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22.293" v="102"/>
          <ac:picMkLst>
            <pc:docMk/>
            <pc:sldMk cId="0" sldId="369"/>
            <ac:picMk id="6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25.543" v="105"/>
        <pc:sldMkLst>
          <pc:docMk/>
          <pc:sldMk cId="0" sldId="370"/>
        </pc:sldMkLst>
        <pc:picChg chg="add">
          <ac:chgData name="VIKRAL BHAGOR" userId="S::1901330100302@niet.co.in::351961f3-a595-4344-b69c-abae5a1adc3d" providerId="AD" clId="Web-{7F71B5B5-4A9F-66FD-A491-12F1FC4B2FF0}" dt="2021-11-11T07:11:25.543" v="105"/>
          <ac:picMkLst>
            <pc:docMk/>
            <pc:sldMk cId="0" sldId="370"/>
            <ac:picMk id="2" creationId="{8217C025-C14F-4A68-AD35-8EB18FEBEE6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24.761" v="104"/>
          <ac:picMkLst>
            <pc:docMk/>
            <pc:sldMk cId="0" sldId="370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32.184" v="107"/>
        <pc:sldMkLst>
          <pc:docMk/>
          <pc:sldMk cId="0" sldId="371"/>
        </pc:sldMkLst>
        <pc:picChg chg="add">
          <ac:chgData name="VIKRAL BHAGOR" userId="S::1901330100302@niet.co.in::351961f3-a595-4344-b69c-abae5a1adc3d" providerId="AD" clId="Web-{7F71B5B5-4A9F-66FD-A491-12F1FC4B2FF0}" dt="2021-11-11T07:11:32.184" v="107"/>
          <ac:picMkLst>
            <pc:docMk/>
            <pc:sldMk cId="0" sldId="371"/>
            <ac:picMk id="2" creationId="{6F9182E5-3D4A-4EF8-A921-9AAD4FB3D14E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31.230" v="106"/>
          <ac:picMkLst>
            <pc:docMk/>
            <pc:sldMk cId="0" sldId="371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37.824" v="111"/>
        <pc:sldMkLst>
          <pc:docMk/>
          <pc:sldMk cId="0" sldId="372"/>
        </pc:sldMkLst>
        <pc:picChg chg="add">
          <ac:chgData name="VIKRAL BHAGOR" userId="S::1901330100302@niet.co.in::351961f3-a595-4344-b69c-abae5a1adc3d" providerId="AD" clId="Web-{7F71B5B5-4A9F-66FD-A491-12F1FC4B2FF0}" dt="2021-11-11T07:11:37.824" v="111"/>
          <ac:picMkLst>
            <pc:docMk/>
            <pc:sldMk cId="0" sldId="372"/>
            <ac:picMk id="2" creationId="{0EA7682B-741F-4C3D-800B-98D3C8E52A0D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37.168" v="110"/>
          <ac:picMkLst>
            <pc:docMk/>
            <pc:sldMk cId="0" sldId="372"/>
            <ac:picMk id="10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41.309" v="113"/>
        <pc:sldMkLst>
          <pc:docMk/>
          <pc:sldMk cId="0" sldId="373"/>
        </pc:sldMkLst>
        <pc:picChg chg="add">
          <ac:chgData name="VIKRAL BHAGOR" userId="S::1901330100302@niet.co.in::351961f3-a595-4344-b69c-abae5a1adc3d" providerId="AD" clId="Web-{7F71B5B5-4A9F-66FD-A491-12F1FC4B2FF0}" dt="2021-11-11T07:11:41.309" v="113"/>
          <ac:picMkLst>
            <pc:docMk/>
            <pc:sldMk cId="0" sldId="373"/>
            <ac:picMk id="2" creationId="{301DC613-4522-454E-AEB6-632909F9B694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39.293" v="112"/>
          <ac:picMkLst>
            <pc:docMk/>
            <pc:sldMk cId="0" sldId="373"/>
            <ac:picMk id="69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44.543" v="115"/>
        <pc:sldMkLst>
          <pc:docMk/>
          <pc:sldMk cId="0" sldId="374"/>
        </pc:sldMkLst>
        <pc:picChg chg="add">
          <ac:chgData name="VIKRAL BHAGOR" userId="S::1901330100302@niet.co.in::351961f3-a595-4344-b69c-abae5a1adc3d" providerId="AD" clId="Web-{7F71B5B5-4A9F-66FD-A491-12F1FC4B2FF0}" dt="2021-11-11T07:11:44.543" v="115"/>
          <ac:picMkLst>
            <pc:docMk/>
            <pc:sldMk cId="0" sldId="374"/>
            <ac:picMk id="2" creationId="{6805FD86-51C8-4EE1-9B9B-84E4E94E8D60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41.840" v="114"/>
          <ac:picMkLst>
            <pc:docMk/>
            <pc:sldMk cId="0" sldId="374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45.543" v="117"/>
        <pc:sldMkLst>
          <pc:docMk/>
          <pc:sldMk cId="0" sldId="375"/>
        </pc:sldMkLst>
        <pc:picChg chg="add">
          <ac:chgData name="VIKRAL BHAGOR" userId="S::1901330100302@niet.co.in::351961f3-a595-4344-b69c-abae5a1adc3d" providerId="AD" clId="Web-{7F71B5B5-4A9F-66FD-A491-12F1FC4B2FF0}" dt="2021-11-11T07:11:45.543" v="117"/>
          <ac:picMkLst>
            <pc:docMk/>
            <pc:sldMk cId="0" sldId="375"/>
            <ac:picMk id="3" creationId="{07CE4FEA-B866-4BDA-8B28-35D7CB083B0F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45.356" v="116"/>
          <ac:picMkLst>
            <pc:docMk/>
            <pc:sldMk cId="0" sldId="375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48.325" v="119"/>
        <pc:sldMkLst>
          <pc:docMk/>
          <pc:sldMk cId="0" sldId="376"/>
        </pc:sldMkLst>
        <pc:picChg chg="add">
          <ac:chgData name="VIKRAL BHAGOR" userId="S::1901330100302@niet.co.in::351961f3-a595-4344-b69c-abae5a1adc3d" providerId="AD" clId="Web-{7F71B5B5-4A9F-66FD-A491-12F1FC4B2FF0}" dt="2021-11-11T07:11:48.325" v="119"/>
          <ac:picMkLst>
            <pc:docMk/>
            <pc:sldMk cId="0" sldId="376"/>
            <ac:picMk id="2" creationId="{EB750AE3-BC30-45F0-BC85-6EC34302E7C2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48.012" v="118"/>
          <ac:picMkLst>
            <pc:docMk/>
            <pc:sldMk cId="0" sldId="376"/>
            <ac:picMk id="7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50.950" v="121"/>
        <pc:sldMkLst>
          <pc:docMk/>
          <pc:sldMk cId="0" sldId="377"/>
        </pc:sldMkLst>
        <pc:picChg chg="add">
          <ac:chgData name="VIKRAL BHAGOR" userId="S::1901330100302@niet.co.in::351961f3-a595-4344-b69c-abae5a1adc3d" providerId="AD" clId="Web-{7F71B5B5-4A9F-66FD-A491-12F1FC4B2FF0}" dt="2021-11-11T07:11:50.950" v="121"/>
          <ac:picMkLst>
            <pc:docMk/>
            <pc:sldMk cId="0" sldId="377"/>
            <ac:picMk id="2" creationId="{170C762C-7C3F-4B8D-B1AC-F55F69363274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50.622" v="120"/>
          <ac:picMkLst>
            <pc:docMk/>
            <pc:sldMk cId="0" sldId="377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55.528" v="123"/>
        <pc:sldMkLst>
          <pc:docMk/>
          <pc:sldMk cId="0" sldId="378"/>
        </pc:sldMkLst>
        <pc:picChg chg="add">
          <ac:chgData name="VIKRAL BHAGOR" userId="S::1901330100302@niet.co.in::351961f3-a595-4344-b69c-abae5a1adc3d" providerId="AD" clId="Web-{7F71B5B5-4A9F-66FD-A491-12F1FC4B2FF0}" dt="2021-11-11T07:11:55.528" v="123"/>
          <ac:picMkLst>
            <pc:docMk/>
            <pc:sldMk cId="0" sldId="378"/>
            <ac:picMk id="2" creationId="{96A97D26-612C-40E2-BE97-C1B09769E424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52.590" v="122"/>
          <ac:picMkLst>
            <pc:docMk/>
            <pc:sldMk cId="0" sldId="378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01.200" v="125"/>
        <pc:sldMkLst>
          <pc:docMk/>
          <pc:sldMk cId="0" sldId="379"/>
        </pc:sldMkLst>
        <pc:picChg chg="add">
          <ac:chgData name="VIKRAL BHAGOR" userId="S::1901330100302@niet.co.in::351961f3-a595-4344-b69c-abae5a1adc3d" providerId="AD" clId="Web-{7F71B5B5-4A9F-66FD-A491-12F1FC4B2FF0}" dt="2021-11-11T07:12:01.200" v="125"/>
          <ac:picMkLst>
            <pc:docMk/>
            <pc:sldMk cId="0" sldId="379"/>
            <ac:picMk id="2" creationId="{4C487C8B-4ACB-4B08-BC63-AE2B706DF051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58.481" v="124"/>
          <ac:picMkLst>
            <pc:docMk/>
            <pc:sldMk cId="0" sldId="379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06.372" v="127"/>
        <pc:sldMkLst>
          <pc:docMk/>
          <pc:sldMk cId="0" sldId="380"/>
        </pc:sldMkLst>
        <pc:picChg chg="add">
          <ac:chgData name="VIKRAL BHAGOR" userId="S::1901330100302@niet.co.in::351961f3-a595-4344-b69c-abae5a1adc3d" providerId="AD" clId="Web-{7F71B5B5-4A9F-66FD-A491-12F1FC4B2FF0}" dt="2021-11-11T07:12:06.372" v="127"/>
          <ac:picMkLst>
            <pc:docMk/>
            <pc:sldMk cId="0" sldId="380"/>
            <ac:picMk id="2" creationId="{190F8690-D121-46C2-8B23-4DEFABA8791F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03.356" v="126"/>
          <ac:picMkLst>
            <pc:docMk/>
            <pc:sldMk cId="0" sldId="380"/>
            <ac:picMk id="42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10.981" v="129"/>
        <pc:sldMkLst>
          <pc:docMk/>
          <pc:sldMk cId="0" sldId="381"/>
        </pc:sldMkLst>
        <pc:picChg chg="add">
          <ac:chgData name="VIKRAL BHAGOR" userId="S::1901330100302@niet.co.in::351961f3-a595-4344-b69c-abae5a1adc3d" providerId="AD" clId="Web-{7F71B5B5-4A9F-66FD-A491-12F1FC4B2FF0}" dt="2021-11-11T07:12:10.981" v="129"/>
          <ac:picMkLst>
            <pc:docMk/>
            <pc:sldMk cId="0" sldId="381"/>
            <ac:picMk id="2" creationId="{214F49C3-DC37-4AAC-B76B-25012C334A39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09.763" v="128"/>
          <ac:picMkLst>
            <pc:docMk/>
            <pc:sldMk cId="0" sldId="381"/>
            <ac:picMk id="3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13.763" v="131"/>
        <pc:sldMkLst>
          <pc:docMk/>
          <pc:sldMk cId="0" sldId="382"/>
        </pc:sldMkLst>
        <pc:picChg chg="add">
          <ac:chgData name="VIKRAL BHAGOR" userId="S::1901330100302@niet.co.in::351961f3-a595-4344-b69c-abae5a1adc3d" providerId="AD" clId="Web-{7F71B5B5-4A9F-66FD-A491-12F1FC4B2FF0}" dt="2021-11-11T07:12:13.763" v="131"/>
          <ac:picMkLst>
            <pc:docMk/>
            <pc:sldMk cId="0" sldId="382"/>
            <ac:picMk id="2" creationId="{DB28625A-2B1F-4AD5-8AE5-7E4CE6E9BD5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12.856" v="130"/>
          <ac:picMkLst>
            <pc:docMk/>
            <pc:sldMk cId="0" sldId="382"/>
            <ac:picMk id="1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17.107" v="133"/>
        <pc:sldMkLst>
          <pc:docMk/>
          <pc:sldMk cId="0" sldId="383"/>
        </pc:sldMkLst>
        <pc:picChg chg="add">
          <ac:chgData name="VIKRAL BHAGOR" userId="S::1901330100302@niet.co.in::351961f3-a595-4344-b69c-abae5a1adc3d" providerId="AD" clId="Web-{7F71B5B5-4A9F-66FD-A491-12F1FC4B2FF0}" dt="2021-11-11T07:12:17.107" v="133"/>
          <ac:picMkLst>
            <pc:docMk/>
            <pc:sldMk cId="0" sldId="383"/>
            <ac:picMk id="2" creationId="{139FBF6B-F431-45CB-B2EC-D88037D3B92C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15.560" v="132"/>
          <ac:picMkLst>
            <pc:docMk/>
            <pc:sldMk cId="0" sldId="383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21.825" v="135"/>
        <pc:sldMkLst>
          <pc:docMk/>
          <pc:sldMk cId="0" sldId="384"/>
        </pc:sldMkLst>
        <pc:picChg chg="add">
          <ac:chgData name="VIKRAL BHAGOR" userId="S::1901330100302@niet.co.in::351961f3-a595-4344-b69c-abae5a1adc3d" providerId="AD" clId="Web-{7F71B5B5-4A9F-66FD-A491-12F1FC4B2FF0}" dt="2021-11-11T07:12:21.825" v="135"/>
          <ac:picMkLst>
            <pc:docMk/>
            <pc:sldMk cId="0" sldId="384"/>
            <ac:picMk id="2" creationId="{7F5B93F9-BB79-4FFA-8303-D149E9238912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19.107" v="134"/>
          <ac:picMkLst>
            <pc:docMk/>
            <pc:sldMk cId="0" sldId="384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23.622" v="137"/>
        <pc:sldMkLst>
          <pc:docMk/>
          <pc:sldMk cId="0" sldId="385"/>
        </pc:sldMkLst>
        <pc:picChg chg="add">
          <ac:chgData name="VIKRAL BHAGOR" userId="S::1901330100302@niet.co.in::351961f3-a595-4344-b69c-abae5a1adc3d" providerId="AD" clId="Web-{7F71B5B5-4A9F-66FD-A491-12F1FC4B2FF0}" dt="2021-11-11T07:12:23.622" v="137"/>
          <ac:picMkLst>
            <pc:docMk/>
            <pc:sldMk cId="0" sldId="385"/>
            <ac:picMk id="2" creationId="{A5A6A4E5-F38F-447F-ACCE-91D20E23969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22.654" v="136"/>
          <ac:picMkLst>
            <pc:docMk/>
            <pc:sldMk cId="0" sldId="385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26.872" v="139"/>
        <pc:sldMkLst>
          <pc:docMk/>
          <pc:sldMk cId="0" sldId="386"/>
        </pc:sldMkLst>
        <pc:picChg chg="add">
          <ac:chgData name="VIKRAL BHAGOR" userId="S::1901330100302@niet.co.in::351961f3-a595-4344-b69c-abae5a1adc3d" providerId="AD" clId="Web-{7F71B5B5-4A9F-66FD-A491-12F1FC4B2FF0}" dt="2021-11-11T07:12:26.872" v="139"/>
          <ac:picMkLst>
            <pc:docMk/>
            <pc:sldMk cId="0" sldId="386"/>
            <ac:picMk id="2" creationId="{8CDE3F52-0883-49A4-9A41-308DCC2473F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24.872" v="138"/>
          <ac:picMkLst>
            <pc:docMk/>
            <pc:sldMk cId="0" sldId="386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29.388" v="141"/>
        <pc:sldMkLst>
          <pc:docMk/>
          <pc:sldMk cId="0" sldId="387"/>
        </pc:sldMkLst>
        <pc:picChg chg="add">
          <ac:chgData name="VIKRAL BHAGOR" userId="S::1901330100302@niet.co.in::351961f3-a595-4344-b69c-abae5a1adc3d" providerId="AD" clId="Web-{7F71B5B5-4A9F-66FD-A491-12F1FC4B2FF0}" dt="2021-11-11T07:12:29.388" v="141"/>
          <ac:picMkLst>
            <pc:docMk/>
            <pc:sldMk cId="0" sldId="387"/>
            <ac:picMk id="2" creationId="{CFC9D42E-AF0E-4973-AAD2-121513E5CDC9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27.607" v="140"/>
          <ac:picMkLst>
            <pc:docMk/>
            <pc:sldMk cId="0" sldId="387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31.451" v="143"/>
        <pc:sldMkLst>
          <pc:docMk/>
          <pc:sldMk cId="0" sldId="388"/>
        </pc:sldMkLst>
        <pc:picChg chg="add">
          <ac:chgData name="VIKRAL BHAGOR" userId="S::1901330100302@niet.co.in::351961f3-a595-4344-b69c-abae5a1adc3d" providerId="AD" clId="Web-{7F71B5B5-4A9F-66FD-A491-12F1FC4B2FF0}" dt="2021-11-11T07:12:31.451" v="143"/>
          <ac:picMkLst>
            <pc:docMk/>
            <pc:sldMk cId="0" sldId="388"/>
            <ac:picMk id="2" creationId="{E7F4D1A3-BDB4-4A23-97EE-FF9EA811C520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30.341" v="142"/>
          <ac:picMkLst>
            <pc:docMk/>
            <pc:sldMk cId="0" sldId="388"/>
            <ac:picMk id="1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39.560" v="149"/>
        <pc:sldMkLst>
          <pc:docMk/>
          <pc:sldMk cId="0" sldId="389"/>
        </pc:sldMkLst>
        <pc:picChg chg="add">
          <ac:chgData name="VIKRAL BHAGOR" userId="S::1901330100302@niet.co.in::351961f3-a595-4344-b69c-abae5a1adc3d" providerId="AD" clId="Web-{7F71B5B5-4A9F-66FD-A491-12F1FC4B2FF0}" dt="2021-11-11T07:12:39.560" v="149"/>
          <ac:picMkLst>
            <pc:docMk/>
            <pc:sldMk cId="0" sldId="389"/>
            <ac:picMk id="2" creationId="{C24D5B89-18B0-447E-85A5-2B02C442AF0C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37.982" v="148"/>
          <ac:picMkLst>
            <pc:docMk/>
            <pc:sldMk cId="0" sldId="389"/>
            <ac:picMk id="41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42.748" v="151"/>
        <pc:sldMkLst>
          <pc:docMk/>
          <pc:sldMk cId="0" sldId="390"/>
        </pc:sldMkLst>
        <pc:picChg chg="add">
          <ac:chgData name="VIKRAL BHAGOR" userId="S::1901330100302@niet.co.in::351961f3-a595-4344-b69c-abae5a1adc3d" providerId="AD" clId="Web-{7F71B5B5-4A9F-66FD-A491-12F1FC4B2FF0}" dt="2021-11-11T07:12:42.748" v="151"/>
          <ac:picMkLst>
            <pc:docMk/>
            <pc:sldMk cId="0" sldId="390"/>
            <ac:picMk id="2" creationId="{43CF633C-9CD1-4EF1-8835-B3F76537C66E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41.763" v="150"/>
          <ac:picMkLst>
            <pc:docMk/>
            <pc:sldMk cId="0" sldId="390"/>
            <ac:picMk id="5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47.076" v="153"/>
        <pc:sldMkLst>
          <pc:docMk/>
          <pc:sldMk cId="0" sldId="391"/>
        </pc:sldMkLst>
        <pc:picChg chg="add">
          <ac:chgData name="VIKRAL BHAGOR" userId="S::1901330100302@niet.co.in::351961f3-a595-4344-b69c-abae5a1adc3d" providerId="AD" clId="Web-{7F71B5B5-4A9F-66FD-A491-12F1FC4B2FF0}" dt="2021-11-11T07:12:47.076" v="153"/>
          <ac:picMkLst>
            <pc:docMk/>
            <pc:sldMk cId="0" sldId="391"/>
            <ac:picMk id="2" creationId="{1B7E3E18-294E-463B-A05D-E048CE579F19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46.029" v="152"/>
          <ac:picMkLst>
            <pc:docMk/>
            <pc:sldMk cId="0" sldId="391"/>
            <ac:picMk id="66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53.561" v="155"/>
        <pc:sldMkLst>
          <pc:docMk/>
          <pc:sldMk cId="0" sldId="392"/>
        </pc:sldMkLst>
        <pc:picChg chg="add">
          <ac:chgData name="VIKRAL BHAGOR" userId="S::1901330100302@niet.co.in::351961f3-a595-4344-b69c-abae5a1adc3d" providerId="AD" clId="Web-{7F71B5B5-4A9F-66FD-A491-12F1FC4B2FF0}" dt="2021-11-11T07:12:53.561" v="155"/>
          <ac:picMkLst>
            <pc:docMk/>
            <pc:sldMk cId="0" sldId="392"/>
            <ac:picMk id="2" creationId="{8741AFE7-ECA4-4C5D-BB46-5006C688ECE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52.951" v="154"/>
          <ac:picMkLst>
            <pc:docMk/>
            <pc:sldMk cId="0" sldId="392"/>
            <ac:picMk id="6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57.936" v="157"/>
        <pc:sldMkLst>
          <pc:docMk/>
          <pc:sldMk cId="0" sldId="393"/>
        </pc:sldMkLst>
        <pc:picChg chg="add">
          <ac:chgData name="VIKRAL BHAGOR" userId="S::1901330100302@niet.co.in::351961f3-a595-4344-b69c-abae5a1adc3d" providerId="AD" clId="Web-{7F71B5B5-4A9F-66FD-A491-12F1FC4B2FF0}" dt="2021-11-11T07:12:57.936" v="157"/>
          <ac:picMkLst>
            <pc:docMk/>
            <pc:sldMk cId="0" sldId="393"/>
            <ac:picMk id="2" creationId="{655BEA07-14C5-400D-BC59-52AC6CB99687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57.029" v="156"/>
          <ac:picMkLst>
            <pc:docMk/>
            <pc:sldMk cId="0" sldId="393"/>
            <ac:picMk id="42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01.045" v="159"/>
        <pc:sldMkLst>
          <pc:docMk/>
          <pc:sldMk cId="0" sldId="394"/>
        </pc:sldMkLst>
        <pc:picChg chg="add">
          <ac:chgData name="VIKRAL BHAGOR" userId="S::1901330100302@niet.co.in::351961f3-a595-4344-b69c-abae5a1adc3d" providerId="AD" clId="Web-{7F71B5B5-4A9F-66FD-A491-12F1FC4B2FF0}" dt="2021-11-11T07:13:01.045" v="159"/>
          <ac:picMkLst>
            <pc:docMk/>
            <pc:sldMk cId="0" sldId="394"/>
            <ac:picMk id="2" creationId="{846B286C-5C01-405F-B6AE-FA9CA8BA55DD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00.311" v="158"/>
          <ac:picMkLst>
            <pc:docMk/>
            <pc:sldMk cId="0" sldId="394"/>
            <ac:picMk id="49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04.592" v="161"/>
        <pc:sldMkLst>
          <pc:docMk/>
          <pc:sldMk cId="0" sldId="395"/>
        </pc:sldMkLst>
        <pc:picChg chg="add">
          <ac:chgData name="VIKRAL BHAGOR" userId="S::1901330100302@niet.co.in::351961f3-a595-4344-b69c-abae5a1adc3d" providerId="AD" clId="Web-{7F71B5B5-4A9F-66FD-A491-12F1FC4B2FF0}" dt="2021-11-11T07:13:04.592" v="161"/>
          <ac:picMkLst>
            <pc:docMk/>
            <pc:sldMk cId="0" sldId="395"/>
            <ac:picMk id="2" creationId="{BE50D1FE-B280-4B05-8925-EE419C21398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03.764" v="160"/>
          <ac:picMkLst>
            <pc:docMk/>
            <pc:sldMk cId="0" sldId="395"/>
            <ac:picMk id="59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07.608" v="163"/>
        <pc:sldMkLst>
          <pc:docMk/>
          <pc:sldMk cId="0" sldId="396"/>
        </pc:sldMkLst>
        <pc:picChg chg="add">
          <ac:chgData name="VIKRAL BHAGOR" userId="S::1901330100302@niet.co.in::351961f3-a595-4344-b69c-abae5a1adc3d" providerId="AD" clId="Web-{7F71B5B5-4A9F-66FD-A491-12F1FC4B2FF0}" dt="2021-11-11T07:13:07.608" v="163"/>
          <ac:picMkLst>
            <pc:docMk/>
            <pc:sldMk cId="0" sldId="396"/>
            <ac:picMk id="2" creationId="{26045409-946C-4716-844F-F828E088AE0D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07.170" v="162"/>
          <ac:picMkLst>
            <pc:docMk/>
            <pc:sldMk cId="0" sldId="396"/>
            <ac:picMk id="61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10.405" v="165"/>
        <pc:sldMkLst>
          <pc:docMk/>
          <pc:sldMk cId="0" sldId="397"/>
        </pc:sldMkLst>
        <pc:picChg chg="add">
          <ac:chgData name="VIKRAL BHAGOR" userId="S::1901330100302@niet.co.in::351961f3-a595-4344-b69c-abae5a1adc3d" providerId="AD" clId="Web-{7F71B5B5-4A9F-66FD-A491-12F1FC4B2FF0}" dt="2021-11-11T07:13:10.405" v="165"/>
          <ac:picMkLst>
            <pc:docMk/>
            <pc:sldMk cId="0" sldId="397"/>
            <ac:picMk id="2" creationId="{963EDA47-0107-4328-819C-E7E33EAF9285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09.827" v="164"/>
          <ac:picMkLst>
            <pc:docMk/>
            <pc:sldMk cId="0" sldId="397"/>
            <ac:picMk id="73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13.483" v="167"/>
        <pc:sldMkLst>
          <pc:docMk/>
          <pc:sldMk cId="0" sldId="398"/>
        </pc:sldMkLst>
        <pc:picChg chg="add">
          <ac:chgData name="VIKRAL BHAGOR" userId="S::1901330100302@niet.co.in::351961f3-a595-4344-b69c-abae5a1adc3d" providerId="AD" clId="Web-{7F71B5B5-4A9F-66FD-A491-12F1FC4B2FF0}" dt="2021-11-11T07:13:13.483" v="167"/>
          <ac:picMkLst>
            <pc:docMk/>
            <pc:sldMk cId="0" sldId="398"/>
            <ac:picMk id="2" creationId="{0D03FC99-6F5D-4FB4-9FBA-33A5B3EC7D9D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12.999" v="166"/>
          <ac:picMkLst>
            <pc:docMk/>
            <pc:sldMk cId="0" sldId="398"/>
            <ac:picMk id="71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16.186" v="169"/>
        <pc:sldMkLst>
          <pc:docMk/>
          <pc:sldMk cId="0" sldId="399"/>
        </pc:sldMkLst>
        <pc:picChg chg="add">
          <ac:chgData name="VIKRAL BHAGOR" userId="S::1901330100302@niet.co.in::351961f3-a595-4344-b69c-abae5a1adc3d" providerId="AD" clId="Web-{7F71B5B5-4A9F-66FD-A491-12F1FC4B2FF0}" dt="2021-11-11T07:13:16.186" v="169"/>
          <ac:picMkLst>
            <pc:docMk/>
            <pc:sldMk cId="0" sldId="399"/>
            <ac:picMk id="2" creationId="{0BE469EA-8BFD-4C3E-A5E7-0B890F07EA20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15.671" v="168"/>
          <ac:picMkLst>
            <pc:docMk/>
            <pc:sldMk cId="0" sldId="399"/>
            <ac:picMk id="72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20.468" v="171"/>
        <pc:sldMkLst>
          <pc:docMk/>
          <pc:sldMk cId="0" sldId="400"/>
        </pc:sldMkLst>
        <pc:picChg chg="add">
          <ac:chgData name="VIKRAL BHAGOR" userId="S::1901330100302@niet.co.in::351961f3-a595-4344-b69c-abae5a1adc3d" providerId="AD" clId="Web-{7F71B5B5-4A9F-66FD-A491-12F1FC4B2FF0}" dt="2021-11-11T07:13:20.468" v="171"/>
          <ac:picMkLst>
            <pc:docMk/>
            <pc:sldMk cId="0" sldId="400"/>
            <ac:picMk id="2" creationId="{50C90BA6-3415-448A-9EA6-9BAAACFACF9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19.905" v="170"/>
          <ac:picMkLst>
            <pc:docMk/>
            <pc:sldMk cId="0" sldId="400"/>
            <ac:picMk id="52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28.343" v="173"/>
        <pc:sldMkLst>
          <pc:docMk/>
          <pc:sldMk cId="0" sldId="401"/>
        </pc:sldMkLst>
        <pc:picChg chg="add">
          <ac:chgData name="VIKRAL BHAGOR" userId="S::1901330100302@niet.co.in::351961f3-a595-4344-b69c-abae5a1adc3d" providerId="AD" clId="Web-{7F71B5B5-4A9F-66FD-A491-12F1FC4B2FF0}" dt="2021-11-11T07:13:28.343" v="173"/>
          <ac:picMkLst>
            <pc:docMk/>
            <pc:sldMk cId="0" sldId="401"/>
            <ac:picMk id="2" creationId="{89DE4572-5D57-4518-83A3-2B64634A0D6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27.827" v="172"/>
          <ac:picMkLst>
            <pc:docMk/>
            <pc:sldMk cId="0" sldId="401"/>
            <ac:picMk id="27653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35.796" v="179"/>
        <pc:sldMkLst>
          <pc:docMk/>
          <pc:sldMk cId="0" sldId="402"/>
        </pc:sldMkLst>
        <pc:picChg chg="add">
          <ac:chgData name="VIKRAL BHAGOR" userId="S::1901330100302@niet.co.in::351961f3-a595-4344-b69c-abae5a1adc3d" providerId="AD" clId="Web-{7F71B5B5-4A9F-66FD-A491-12F1FC4B2FF0}" dt="2021-11-11T07:13:35.796" v="179"/>
          <ac:picMkLst>
            <pc:docMk/>
            <pc:sldMk cId="0" sldId="402"/>
            <ac:picMk id="2" creationId="{2679C8CD-80FE-4537-8D6D-D961785CDE20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35.202" v="178"/>
          <ac:picMkLst>
            <pc:docMk/>
            <pc:sldMk cId="0" sldId="402"/>
            <ac:picMk id="28677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38.734" v="181"/>
        <pc:sldMkLst>
          <pc:docMk/>
          <pc:sldMk cId="0" sldId="403"/>
        </pc:sldMkLst>
        <pc:picChg chg="add">
          <ac:chgData name="VIKRAL BHAGOR" userId="S::1901330100302@niet.co.in::351961f3-a595-4344-b69c-abae5a1adc3d" providerId="AD" clId="Web-{7F71B5B5-4A9F-66FD-A491-12F1FC4B2FF0}" dt="2021-11-11T07:13:38.734" v="181"/>
          <ac:picMkLst>
            <pc:docMk/>
            <pc:sldMk cId="0" sldId="403"/>
            <ac:picMk id="2" creationId="{C72E0479-C5B9-4B0A-875A-A8339C89C5D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38.124" v="180"/>
          <ac:picMkLst>
            <pc:docMk/>
            <pc:sldMk cId="0" sldId="403"/>
            <ac:picMk id="29701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6:27.973" v="10"/>
        <pc:sldMkLst>
          <pc:docMk/>
          <pc:sldMk cId="0" sldId="404"/>
        </pc:sldMkLst>
        <pc:picChg chg="add">
          <ac:chgData name="VIKRAL BHAGOR" userId="S::1901330100302@niet.co.in::351961f3-a595-4344-b69c-abae5a1adc3d" providerId="AD" clId="Web-{7F71B5B5-4A9F-66FD-A491-12F1FC4B2FF0}" dt="2021-11-11T07:06:27.973" v="10"/>
          <ac:picMkLst>
            <pc:docMk/>
            <pc:sldMk cId="0" sldId="404"/>
            <ac:picMk id="2" creationId="{CF48BC49-D33C-4198-8401-30B08ACC6AC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6:27.051" v="9"/>
          <ac:picMkLst>
            <pc:docMk/>
            <pc:sldMk cId="0" sldId="404"/>
            <ac:picMk id="307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49.046" v="189"/>
        <pc:sldMkLst>
          <pc:docMk/>
          <pc:sldMk cId="0" sldId="406"/>
        </pc:sldMkLst>
        <pc:picChg chg="add">
          <ac:chgData name="VIKRAL BHAGOR" userId="S::1901330100302@niet.co.in::351961f3-a595-4344-b69c-abae5a1adc3d" providerId="AD" clId="Web-{7F71B5B5-4A9F-66FD-A491-12F1FC4B2FF0}" dt="2021-11-11T07:13:49.046" v="189"/>
          <ac:picMkLst>
            <pc:docMk/>
            <pc:sldMk cId="0" sldId="406"/>
            <ac:picMk id="2" creationId="{1DAFD0FA-E1F1-4E14-B7EC-34054CCB2A7C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48.656" v="188"/>
          <ac:picMkLst>
            <pc:docMk/>
            <pc:sldMk cId="0" sldId="406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01.125" v="197"/>
        <pc:sldMkLst>
          <pc:docMk/>
          <pc:sldMk cId="0" sldId="407"/>
        </pc:sldMkLst>
        <pc:picChg chg="add">
          <ac:chgData name="VIKRAL BHAGOR" userId="S::1901330100302@niet.co.in::351961f3-a595-4344-b69c-abae5a1adc3d" providerId="AD" clId="Web-{7F71B5B5-4A9F-66FD-A491-12F1FC4B2FF0}" dt="2021-11-11T07:14:01.125" v="197"/>
          <ac:picMkLst>
            <pc:docMk/>
            <pc:sldMk cId="0" sldId="407"/>
            <ac:picMk id="2" creationId="{686CD62B-C94E-4899-892E-F1D1C4B2C551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01.078" v="196"/>
          <ac:picMkLst>
            <pc:docMk/>
            <pc:sldMk cId="0" sldId="407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03.625" v="199"/>
        <pc:sldMkLst>
          <pc:docMk/>
          <pc:sldMk cId="0" sldId="408"/>
        </pc:sldMkLst>
        <pc:picChg chg="add">
          <ac:chgData name="VIKRAL BHAGOR" userId="S::1901330100302@niet.co.in::351961f3-a595-4344-b69c-abae5a1adc3d" providerId="AD" clId="Web-{7F71B5B5-4A9F-66FD-A491-12F1FC4B2FF0}" dt="2021-11-11T07:14:03.625" v="199"/>
          <ac:picMkLst>
            <pc:docMk/>
            <pc:sldMk cId="0" sldId="408"/>
            <ac:picMk id="2" creationId="{C40E5E71-E5B5-4934-9C2E-71C88AEC4BCE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02.953" v="198"/>
          <ac:picMkLst>
            <pc:docMk/>
            <pc:sldMk cId="0" sldId="408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06" v="201"/>
        <pc:sldMkLst>
          <pc:docMk/>
          <pc:sldMk cId="0" sldId="409"/>
        </pc:sldMkLst>
        <pc:picChg chg="add">
          <ac:chgData name="VIKRAL BHAGOR" userId="S::1901330100302@niet.co.in::351961f3-a595-4344-b69c-abae5a1adc3d" providerId="AD" clId="Web-{7F71B5B5-4A9F-66FD-A491-12F1FC4B2FF0}" dt="2021-11-11T07:14:06" v="201"/>
          <ac:picMkLst>
            <pc:docMk/>
            <pc:sldMk cId="0" sldId="409"/>
            <ac:picMk id="2" creationId="{C0FF23DE-0DFC-4911-88C6-23F1D469D67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05.281" v="200"/>
          <ac:picMkLst>
            <pc:docMk/>
            <pc:sldMk cId="0" sldId="409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09.219" v="203"/>
        <pc:sldMkLst>
          <pc:docMk/>
          <pc:sldMk cId="0" sldId="410"/>
        </pc:sldMkLst>
        <pc:picChg chg="add">
          <ac:chgData name="VIKRAL BHAGOR" userId="S::1901330100302@niet.co.in::351961f3-a595-4344-b69c-abae5a1adc3d" providerId="AD" clId="Web-{7F71B5B5-4A9F-66FD-A491-12F1FC4B2FF0}" dt="2021-11-11T07:14:09.219" v="203"/>
          <ac:picMkLst>
            <pc:docMk/>
            <pc:sldMk cId="0" sldId="410"/>
            <ac:picMk id="2" creationId="{17DBF2A2-D801-478A-A157-93DAA7E1BC27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09.188" v="202"/>
          <ac:picMkLst>
            <pc:docMk/>
            <pc:sldMk cId="0" sldId="410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11.891" v="205"/>
        <pc:sldMkLst>
          <pc:docMk/>
          <pc:sldMk cId="0" sldId="411"/>
        </pc:sldMkLst>
        <pc:picChg chg="add">
          <ac:chgData name="VIKRAL BHAGOR" userId="S::1901330100302@niet.co.in::351961f3-a595-4344-b69c-abae5a1adc3d" providerId="AD" clId="Web-{7F71B5B5-4A9F-66FD-A491-12F1FC4B2FF0}" dt="2021-11-11T07:14:11.891" v="205"/>
          <ac:picMkLst>
            <pc:docMk/>
            <pc:sldMk cId="0" sldId="411"/>
            <ac:picMk id="2" creationId="{94DC46B5-13B4-4B37-9C58-DAE349A09F8E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10.250" v="204"/>
          <ac:picMkLst>
            <pc:docMk/>
            <pc:sldMk cId="0" sldId="411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15.703" v="207"/>
        <pc:sldMkLst>
          <pc:docMk/>
          <pc:sldMk cId="0" sldId="412"/>
        </pc:sldMkLst>
        <pc:picChg chg="add">
          <ac:chgData name="VIKRAL BHAGOR" userId="S::1901330100302@niet.co.in::351961f3-a595-4344-b69c-abae5a1adc3d" providerId="AD" clId="Web-{7F71B5B5-4A9F-66FD-A491-12F1FC4B2FF0}" dt="2021-11-11T07:14:15.703" v="207"/>
          <ac:picMkLst>
            <pc:docMk/>
            <pc:sldMk cId="0" sldId="412"/>
            <ac:picMk id="2" creationId="{CE10CC7F-222B-4486-BFC5-FD7F4526E00D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15.656" v="206"/>
          <ac:picMkLst>
            <pc:docMk/>
            <pc:sldMk cId="0" sldId="412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26.204" v="209"/>
        <pc:sldMkLst>
          <pc:docMk/>
          <pc:sldMk cId="0" sldId="413"/>
        </pc:sldMkLst>
        <pc:picChg chg="add">
          <ac:chgData name="VIKRAL BHAGOR" userId="S::1901330100302@niet.co.in::351961f3-a595-4344-b69c-abae5a1adc3d" providerId="AD" clId="Web-{7F71B5B5-4A9F-66FD-A491-12F1FC4B2FF0}" dt="2021-11-11T07:14:26.204" v="209"/>
          <ac:picMkLst>
            <pc:docMk/>
            <pc:sldMk cId="0" sldId="413"/>
            <ac:picMk id="2" creationId="{3A64CC3A-8FB6-46B8-9585-190787DD088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26.172" v="208"/>
          <ac:picMkLst>
            <pc:docMk/>
            <pc:sldMk cId="0" sldId="413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33.001" v="211"/>
        <pc:sldMkLst>
          <pc:docMk/>
          <pc:sldMk cId="0" sldId="414"/>
        </pc:sldMkLst>
        <pc:picChg chg="add">
          <ac:chgData name="VIKRAL BHAGOR" userId="S::1901330100302@niet.co.in::351961f3-a595-4344-b69c-abae5a1adc3d" providerId="AD" clId="Web-{7F71B5B5-4A9F-66FD-A491-12F1FC4B2FF0}" dt="2021-11-11T07:14:33.001" v="211"/>
          <ac:picMkLst>
            <pc:docMk/>
            <pc:sldMk cId="0" sldId="414"/>
            <ac:picMk id="2" creationId="{0E01FB84-EF82-444D-A048-039391E68D67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32.063" v="210"/>
          <ac:picMkLst>
            <pc:docMk/>
            <pc:sldMk cId="0" sldId="414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35.360" v="213"/>
        <pc:sldMkLst>
          <pc:docMk/>
          <pc:sldMk cId="0" sldId="415"/>
        </pc:sldMkLst>
        <pc:picChg chg="add">
          <ac:chgData name="VIKRAL BHAGOR" userId="S::1901330100302@niet.co.in::351961f3-a595-4344-b69c-abae5a1adc3d" providerId="AD" clId="Web-{7F71B5B5-4A9F-66FD-A491-12F1FC4B2FF0}" dt="2021-11-11T07:14:35.360" v="213"/>
          <ac:picMkLst>
            <pc:docMk/>
            <pc:sldMk cId="0" sldId="415"/>
            <ac:picMk id="2" creationId="{E0B66CAC-5676-43E9-B309-355B26132AB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35.063" v="212"/>
          <ac:picMkLst>
            <pc:docMk/>
            <pc:sldMk cId="0" sldId="415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38.251" v="215"/>
        <pc:sldMkLst>
          <pc:docMk/>
          <pc:sldMk cId="0" sldId="416"/>
        </pc:sldMkLst>
        <pc:picChg chg="add">
          <ac:chgData name="VIKRAL BHAGOR" userId="S::1901330100302@niet.co.in::351961f3-a595-4344-b69c-abae5a1adc3d" providerId="AD" clId="Web-{7F71B5B5-4A9F-66FD-A491-12F1FC4B2FF0}" dt="2021-11-11T07:14:38.251" v="215"/>
          <ac:picMkLst>
            <pc:docMk/>
            <pc:sldMk cId="0" sldId="416"/>
            <ac:picMk id="2" creationId="{2AE8BF48-76BD-4FA1-9F3D-BE6DB4CF6DEF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37.657" v="214"/>
          <ac:picMkLst>
            <pc:docMk/>
            <pc:sldMk cId="0" sldId="416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40.923" v="217"/>
        <pc:sldMkLst>
          <pc:docMk/>
          <pc:sldMk cId="0" sldId="417"/>
        </pc:sldMkLst>
        <pc:picChg chg="add">
          <ac:chgData name="VIKRAL BHAGOR" userId="S::1901330100302@niet.co.in::351961f3-a595-4344-b69c-abae5a1adc3d" providerId="AD" clId="Web-{7F71B5B5-4A9F-66FD-A491-12F1FC4B2FF0}" dt="2021-11-11T07:14:40.923" v="217"/>
          <ac:picMkLst>
            <pc:docMk/>
            <pc:sldMk cId="0" sldId="417"/>
            <ac:picMk id="2" creationId="{F73DC7C6-C098-4771-A921-D0D4B2C6F78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40.891" v="216"/>
          <ac:picMkLst>
            <pc:docMk/>
            <pc:sldMk cId="0" sldId="417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43.110" v="219"/>
        <pc:sldMkLst>
          <pc:docMk/>
          <pc:sldMk cId="0" sldId="418"/>
        </pc:sldMkLst>
        <pc:picChg chg="add">
          <ac:chgData name="VIKRAL BHAGOR" userId="S::1901330100302@niet.co.in::351961f3-a595-4344-b69c-abae5a1adc3d" providerId="AD" clId="Web-{7F71B5B5-4A9F-66FD-A491-12F1FC4B2FF0}" dt="2021-11-11T07:14:43.110" v="219"/>
          <ac:picMkLst>
            <pc:docMk/>
            <pc:sldMk cId="0" sldId="418"/>
            <ac:picMk id="2" creationId="{4DD9A869-7761-4C15-BBAE-3B7F723BB4D9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42.298" v="218"/>
          <ac:picMkLst>
            <pc:docMk/>
            <pc:sldMk cId="0" sldId="418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45.392" v="221"/>
        <pc:sldMkLst>
          <pc:docMk/>
          <pc:sldMk cId="0" sldId="419"/>
        </pc:sldMkLst>
        <pc:picChg chg="add">
          <ac:chgData name="VIKRAL BHAGOR" userId="S::1901330100302@niet.co.in::351961f3-a595-4344-b69c-abae5a1adc3d" providerId="AD" clId="Web-{7F71B5B5-4A9F-66FD-A491-12F1FC4B2FF0}" dt="2021-11-11T07:14:45.392" v="221"/>
          <ac:picMkLst>
            <pc:docMk/>
            <pc:sldMk cId="0" sldId="419"/>
            <ac:picMk id="2" creationId="{AD911E06-4082-4DAF-BEE3-CE9CD30010D8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44.610" v="220"/>
          <ac:picMkLst>
            <pc:docMk/>
            <pc:sldMk cId="0" sldId="419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47.751" v="223"/>
        <pc:sldMkLst>
          <pc:docMk/>
          <pc:sldMk cId="0" sldId="420"/>
        </pc:sldMkLst>
        <pc:picChg chg="add">
          <ac:chgData name="VIKRAL BHAGOR" userId="S::1901330100302@niet.co.in::351961f3-a595-4344-b69c-abae5a1adc3d" providerId="AD" clId="Web-{7F71B5B5-4A9F-66FD-A491-12F1FC4B2FF0}" dt="2021-11-11T07:14:47.751" v="223"/>
          <ac:picMkLst>
            <pc:docMk/>
            <pc:sldMk cId="0" sldId="420"/>
            <ac:picMk id="2" creationId="{02F6DCDC-03F0-48A9-988E-CC39478860C9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47.251" v="222"/>
          <ac:picMkLst>
            <pc:docMk/>
            <pc:sldMk cId="0" sldId="420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50.876" v="225"/>
        <pc:sldMkLst>
          <pc:docMk/>
          <pc:sldMk cId="0" sldId="421"/>
        </pc:sldMkLst>
        <pc:picChg chg="add">
          <ac:chgData name="VIKRAL BHAGOR" userId="S::1901330100302@niet.co.in::351961f3-a595-4344-b69c-abae5a1adc3d" providerId="AD" clId="Web-{7F71B5B5-4A9F-66FD-A491-12F1FC4B2FF0}" dt="2021-11-11T07:14:50.876" v="225"/>
          <ac:picMkLst>
            <pc:docMk/>
            <pc:sldMk cId="0" sldId="421"/>
            <ac:picMk id="2" creationId="{640FF116-9843-42B9-90CA-6C9D6D75F982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50.173" v="224"/>
          <ac:picMkLst>
            <pc:docMk/>
            <pc:sldMk cId="0" sldId="421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53.376" v="227"/>
        <pc:sldMkLst>
          <pc:docMk/>
          <pc:sldMk cId="0" sldId="422"/>
        </pc:sldMkLst>
        <pc:picChg chg="add">
          <ac:chgData name="VIKRAL BHAGOR" userId="S::1901330100302@niet.co.in::351961f3-a595-4344-b69c-abae5a1adc3d" providerId="AD" clId="Web-{7F71B5B5-4A9F-66FD-A491-12F1FC4B2FF0}" dt="2021-11-11T07:14:53.376" v="227"/>
          <ac:picMkLst>
            <pc:docMk/>
            <pc:sldMk cId="0" sldId="422"/>
            <ac:picMk id="2" creationId="{C3E07AA2-2AC1-4520-B34F-8678AEEC121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52.642" v="226"/>
          <ac:picMkLst>
            <pc:docMk/>
            <pc:sldMk cId="0" sldId="422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56.236" v="229"/>
        <pc:sldMkLst>
          <pc:docMk/>
          <pc:sldMk cId="0" sldId="423"/>
        </pc:sldMkLst>
        <pc:picChg chg="add">
          <ac:chgData name="VIKRAL BHAGOR" userId="S::1901330100302@niet.co.in::351961f3-a595-4344-b69c-abae5a1adc3d" providerId="AD" clId="Web-{7F71B5B5-4A9F-66FD-A491-12F1FC4B2FF0}" dt="2021-11-11T07:14:56.236" v="229"/>
          <ac:picMkLst>
            <pc:docMk/>
            <pc:sldMk cId="0" sldId="423"/>
            <ac:picMk id="2" creationId="{0DE03966-C738-4FA2-BB94-8B84EA06F254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55.689" v="228"/>
          <ac:picMkLst>
            <pc:docMk/>
            <pc:sldMk cId="0" sldId="423"/>
            <ac:picMk id="5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4:58.579" v="231"/>
        <pc:sldMkLst>
          <pc:docMk/>
          <pc:sldMk cId="0" sldId="424"/>
        </pc:sldMkLst>
        <pc:picChg chg="add">
          <ac:chgData name="VIKRAL BHAGOR" userId="S::1901330100302@niet.co.in::351961f3-a595-4344-b69c-abae5a1adc3d" providerId="AD" clId="Web-{7F71B5B5-4A9F-66FD-A491-12F1FC4B2FF0}" dt="2021-11-11T07:14:58.579" v="231"/>
          <ac:picMkLst>
            <pc:docMk/>
            <pc:sldMk cId="0" sldId="424"/>
            <ac:picMk id="2" creationId="{03251C2C-EAE3-466A-A326-845270522C10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4:58.079" v="230"/>
          <ac:picMkLst>
            <pc:docMk/>
            <pc:sldMk cId="0" sldId="424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5:00.689" v="233"/>
        <pc:sldMkLst>
          <pc:docMk/>
          <pc:sldMk cId="0" sldId="425"/>
        </pc:sldMkLst>
        <pc:picChg chg="add">
          <ac:chgData name="VIKRAL BHAGOR" userId="S::1901330100302@niet.co.in::351961f3-a595-4344-b69c-abae5a1adc3d" providerId="AD" clId="Web-{7F71B5B5-4A9F-66FD-A491-12F1FC4B2FF0}" dt="2021-11-11T07:15:00.689" v="233"/>
          <ac:picMkLst>
            <pc:docMk/>
            <pc:sldMk cId="0" sldId="425"/>
            <ac:picMk id="2" creationId="{AC7C0978-257A-4816-8CE3-56BD2D8571E9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5:00.173" v="232"/>
          <ac:picMkLst>
            <pc:docMk/>
            <pc:sldMk cId="0" sldId="425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5:03.908" v="235"/>
        <pc:sldMkLst>
          <pc:docMk/>
          <pc:sldMk cId="0" sldId="426"/>
        </pc:sldMkLst>
        <pc:picChg chg="add">
          <ac:chgData name="VIKRAL BHAGOR" userId="S::1901330100302@niet.co.in::351961f3-a595-4344-b69c-abae5a1adc3d" providerId="AD" clId="Web-{7F71B5B5-4A9F-66FD-A491-12F1FC4B2FF0}" dt="2021-11-11T07:15:03.908" v="235"/>
          <ac:picMkLst>
            <pc:docMk/>
            <pc:sldMk cId="0" sldId="426"/>
            <ac:picMk id="2" creationId="{90ACBEBE-CDCC-4FD7-8203-7C637D692298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5:03.111" v="234"/>
          <ac:picMkLst>
            <pc:docMk/>
            <pc:sldMk cId="0" sldId="426"/>
            <ac:picMk id="4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5:07.689" v="239"/>
        <pc:sldMkLst>
          <pc:docMk/>
          <pc:sldMk cId="0" sldId="427"/>
        </pc:sldMkLst>
        <pc:picChg chg="add">
          <ac:chgData name="VIKRAL BHAGOR" userId="S::1901330100302@niet.co.in::351961f3-a595-4344-b69c-abae5a1adc3d" providerId="AD" clId="Web-{7F71B5B5-4A9F-66FD-A491-12F1FC4B2FF0}" dt="2021-11-11T07:15:07.689" v="239"/>
          <ac:picMkLst>
            <pc:docMk/>
            <pc:sldMk cId="0" sldId="427"/>
            <ac:picMk id="2" creationId="{9AF74001-88DD-440E-B236-6AC86C535A4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5:07.142" v="238"/>
          <ac:picMkLst>
            <pc:docMk/>
            <pc:sldMk cId="0" sldId="427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52.890" v="191"/>
        <pc:sldMkLst>
          <pc:docMk/>
          <pc:sldMk cId="0" sldId="428"/>
        </pc:sldMkLst>
        <pc:picChg chg="add">
          <ac:chgData name="VIKRAL BHAGOR" userId="S::1901330100302@niet.co.in::351961f3-a595-4344-b69c-abae5a1adc3d" providerId="AD" clId="Web-{7F71B5B5-4A9F-66FD-A491-12F1FC4B2FF0}" dt="2021-11-11T07:13:52.890" v="191"/>
          <ac:picMkLst>
            <pc:docMk/>
            <pc:sldMk cId="0" sldId="428"/>
            <ac:picMk id="2" creationId="{422573D8-DC3A-4D66-93A7-B72CFCFC5E5D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51.890" v="190"/>
          <ac:picMkLst>
            <pc:docMk/>
            <pc:sldMk cId="0" sldId="428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55.297" v="193"/>
        <pc:sldMkLst>
          <pc:docMk/>
          <pc:sldMk cId="0" sldId="429"/>
        </pc:sldMkLst>
        <pc:picChg chg="add">
          <ac:chgData name="VIKRAL BHAGOR" userId="S::1901330100302@niet.co.in::351961f3-a595-4344-b69c-abae5a1adc3d" providerId="AD" clId="Web-{7F71B5B5-4A9F-66FD-A491-12F1FC4B2FF0}" dt="2021-11-11T07:13:55.297" v="193"/>
          <ac:picMkLst>
            <pc:docMk/>
            <pc:sldMk cId="0" sldId="429"/>
            <ac:picMk id="2" creationId="{0F57F239-2800-4DC3-A5AB-D2CFB5251468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54.906" v="192"/>
          <ac:picMkLst>
            <pc:docMk/>
            <pc:sldMk cId="0" sldId="429"/>
            <ac:picMk id="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7:35.803" v="28"/>
        <pc:sldMkLst>
          <pc:docMk/>
          <pc:sldMk cId="0" sldId="430"/>
        </pc:sldMkLst>
        <pc:picChg chg="add">
          <ac:chgData name="VIKRAL BHAGOR" userId="S::1901330100302@niet.co.in::351961f3-a595-4344-b69c-abae5a1adc3d" providerId="AD" clId="Web-{7F71B5B5-4A9F-66FD-A491-12F1FC4B2FF0}" dt="2021-11-11T07:07:35.803" v="28"/>
          <ac:picMkLst>
            <pc:docMk/>
            <pc:sldMk cId="0" sldId="430"/>
            <ac:picMk id="2" creationId="{0221191E-C03F-4F8E-9899-E70E9AF3C156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7:34.787" v="27"/>
          <ac:picMkLst>
            <pc:docMk/>
            <pc:sldMk cId="0" sldId="430"/>
            <ac:picMk id="5126" creationId="{00000000-0000-0000-0000-000000000000}"/>
          </ac:picMkLst>
        </pc:picChg>
      </pc:sldChg>
      <pc:sldChg chg="addSp delSp modSp">
        <pc:chgData name="VIKRAL BHAGOR" userId="S::1901330100302@niet.co.in::351961f3-a595-4344-b69c-abae5a1adc3d" providerId="AD" clId="Web-{7F71B5B5-4A9F-66FD-A491-12F1FC4B2FF0}" dt="2021-11-11T07:08:01.178" v="38" actId="1076"/>
        <pc:sldMkLst>
          <pc:docMk/>
          <pc:sldMk cId="0" sldId="432"/>
        </pc:sldMkLst>
        <pc:picChg chg="add mod">
          <ac:chgData name="VIKRAL BHAGOR" userId="S::1901330100302@niet.co.in::351961f3-a595-4344-b69c-abae5a1adc3d" providerId="AD" clId="Web-{7F71B5B5-4A9F-66FD-A491-12F1FC4B2FF0}" dt="2021-11-11T07:08:01.178" v="38" actId="1076"/>
          <ac:picMkLst>
            <pc:docMk/>
            <pc:sldMk cId="0" sldId="432"/>
            <ac:picMk id="2" creationId="{26D39471-C753-48D4-9E1C-BA43E3B1965C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7:59.616" v="36"/>
          <ac:picMkLst>
            <pc:docMk/>
            <pc:sldMk cId="0" sldId="432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7:43.725" v="32"/>
        <pc:sldMkLst>
          <pc:docMk/>
          <pc:sldMk cId="0" sldId="433"/>
        </pc:sldMkLst>
        <pc:picChg chg="add">
          <ac:chgData name="VIKRAL BHAGOR" userId="S::1901330100302@niet.co.in::351961f3-a595-4344-b69c-abae5a1adc3d" providerId="AD" clId="Web-{7F71B5B5-4A9F-66FD-A491-12F1FC4B2FF0}" dt="2021-11-11T07:07:43.725" v="32"/>
          <ac:picMkLst>
            <pc:docMk/>
            <pc:sldMk cId="0" sldId="433"/>
            <ac:picMk id="2" creationId="{FEA4A157-C9CE-44D8-9B12-3DC5A56D0845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7:42.506" v="31"/>
          <ac:picMkLst>
            <pc:docMk/>
            <pc:sldMk cId="0" sldId="433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8:33.648" v="51"/>
        <pc:sldMkLst>
          <pc:docMk/>
          <pc:sldMk cId="0" sldId="434"/>
        </pc:sldMkLst>
        <pc:picChg chg="add">
          <ac:chgData name="VIKRAL BHAGOR" userId="S::1901330100302@niet.co.in::351961f3-a595-4344-b69c-abae5a1adc3d" providerId="AD" clId="Web-{7F71B5B5-4A9F-66FD-A491-12F1FC4B2FF0}" dt="2021-11-11T07:08:33.648" v="51"/>
          <ac:picMkLst>
            <pc:docMk/>
            <pc:sldMk cId="0" sldId="434"/>
            <ac:picMk id="2" creationId="{9A4DB258-3348-41F3-8580-B9D87FACCB8F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8:27.616" v="50"/>
          <ac:picMkLst>
            <pc:docMk/>
            <pc:sldMk cId="0" sldId="434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24.807" v="73"/>
        <pc:sldMkLst>
          <pc:docMk/>
          <pc:sldMk cId="0" sldId="435"/>
        </pc:sldMkLst>
        <pc:picChg chg="add">
          <ac:chgData name="VIKRAL BHAGOR" userId="S::1901330100302@niet.co.in::351961f3-a595-4344-b69c-abae5a1adc3d" providerId="AD" clId="Web-{7F71B5B5-4A9F-66FD-A491-12F1FC4B2FF0}" dt="2021-11-11T07:10:24.807" v="73"/>
          <ac:picMkLst>
            <pc:docMk/>
            <pc:sldMk cId="0" sldId="435"/>
            <ac:picMk id="2" creationId="{3E5DB139-145B-4BDD-8FBB-E57C59FFFBCE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24.760" v="72"/>
          <ac:picMkLst>
            <pc:docMk/>
            <pc:sldMk cId="0" sldId="435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42.370" v="81"/>
        <pc:sldMkLst>
          <pc:docMk/>
          <pc:sldMk cId="0" sldId="436"/>
        </pc:sldMkLst>
        <pc:picChg chg="add">
          <ac:chgData name="VIKRAL BHAGOR" userId="S::1901330100302@niet.co.in::351961f3-a595-4344-b69c-abae5a1adc3d" providerId="AD" clId="Web-{7F71B5B5-4A9F-66FD-A491-12F1FC4B2FF0}" dt="2021-11-11T07:10:42.370" v="81"/>
          <ac:picMkLst>
            <pc:docMk/>
            <pc:sldMk cId="0" sldId="436"/>
            <ac:picMk id="2" creationId="{9BC35BBE-8910-4424-B6DA-C4F410BFD75C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40.776" v="80"/>
          <ac:picMkLst>
            <pc:docMk/>
            <pc:sldMk cId="0" sldId="436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36.387" v="109"/>
        <pc:sldMkLst>
          <pc:docMk/>
          <pc:sldMk cId="0" sldId="439"/>
        </pc:sldMkLst>
        <pc:picChg chg="add">
          <ac:chgData name="VIKRAL BHAGOR" userId="S::1901330100302@niet.co.in::351961f3-a595-4344-b69c-abae5a1adc3d" providerId="AD" clId="Web-{7F71B5B5-4A9F-66FD-A491-12F1FC4B2FF0}" dt="2021-11-11T07:11:36.387" v="109"/>
          <ac:picMkLst>
            <pc:docMk/>
            <pc:sldMk cId="0" sldId="439"/>
            <ac:picMk id="2" creationId="{F2D420B9-3814-40FA-8968-87D45792078A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34.793" v="108"/>
          <ac:picMkLst>
            <pc:docMk/>
            <pc:sldMk cId="0" sldId="439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36.248" v="147"/>
        <pc:sldMkLst>
          <pc:docMk/>
          <pc:sldMk cId="0" sldId="440"/>
        </pc:sldMkLst>
        <pc:picChg chg="add">
          <ac:chgData name="VIKRAL BHAGOR" userId="S::1901330100302@niet.co.in::351961f3-a595-4344-b69c-abae5a1adc3d" providerId="AD" clId="Web-{7F71B5B5-4A9F-66FD-A491-12F1FC4B2FF0}" dt="2021-11-11T07:12:36.248" v="147"/>
          <ac:picMkLst>
            <pc:docMk/>
            <pc:sldMk cId="0" sldId="440"/>
            <ac:picMk id="2" creationId="{3DDD714D-FEB2-43D8-BE67-F85C863417A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34.638" v="146"/>
          <ac:picMkLst>
            <pc:docMk/>
            <pc:sldMk cId="0" sldId="440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33.249" v="177"/>
        <pc:sldMkLst>
          <pc:docMk/>
          <pc:sldMk cId="0" sldId="441"/>
        </pc:sldMkLst>
        <pc:picChg chg="add">
          <ac:chgData name="VIKRAL BHAGOR" userId="S::1901330100302@niet.co.in::351961f3-a595-4344-b69c-abae5a1adc3d" providerId="AD" clId="Web-{7F71B5B5-4A9F-66FD-A491-12F1FC4B2FF0}" dt="2021-11-11T07:13:33.249" v="177"/>
          <ac:picMkLst>
            <pc:docMk/>
            <pc:sldMk cId="0" sldId="441"/>
            <ac:picMk id="2" creationId="{6EDA94E6-DD40-45B6-AA73-695A2841051D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32.780" v="176"/>
          <ac:picMkLst>
            <pc:docMk/>
            <pc:sldMk cId="0" sldId="441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8:11.991" v="49"/>
        <pc:sldMkLst>
          <pc:docMk/>
          <pc:sldMk cId="0" sldId="442"/>
        </pc:sldMkLst>
        <pc:picChg chg="add">
          <ac:chgData name="VIKRAL BHAGOR" userId="S::1901330100302@niet.co.in::351961f3-a595-4344-b69c-abae5a1adc3d" providerId="AD" clId="Web-{7F71B5B5-4A9F-66FD-A491-12F1FC4B2FF0}" dt="2021-11-11T07:08:11.991" v="49"/>
          <ac:picMkLst>
            <pc:docMk/>
            <pc:sldMk cId="0" sldId="442"/>
            <ac:picMk id="2" creationId="{50514EBC-DD91-425A-BBC3-F9DA2D561371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8:11.272" v="48"/>
          <ac:picMkLst>
            <pc:docMk/>
            <pc:sldMk cId="0" sldId="442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21.744" v="71"/>
        <pc:sldMkLst>
          <pc:docMk/>
          <pc:sldMk cId="0" sldId="443"/>
        </pc:sldMkLst>
        <pc:picChg chg="add">
          <ac:chgData name="VIKRAL BHAGOR" userId="S::1901330100302@niet.co.in::351961f3-a595-4344-b69c-abae5a1adc3d" providerId="AD" clId="Web-{7F71B5B5-4A9F-66FD-A491-12F1FC4B2FF0}" dt="2021-11-11T07:10:21.744" v="71"/>
          <ac:picMkLst>
            <pc:docMk/>
            <pc:sldMk cId="0" sldId="443"/>
            <ac:picMk id="2" creationId="{B1195AD9-F8BA-4404-909F-3DAE1BAF86F0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20.447" v="70"/>
          <ac:picMkLst>
            <pc:docMk/>
            <pc:sldMk cId="0" sldId="443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0:37.651" v="79"/>
        <pc:sldMkLst>
          <pc:docMk/>
          <pc:sldMk cId="0" sldId="444"/>
        </pc:sldMkLst>
        <pc:picChg chg="add">
          <ac:chgData name="VIKRAL BHAGOR" userId="S::1901330100302@niet.co.in::351961f3-a595-4344-b69c-abae5a1adc3d" providerId="AD" clId="Web-{7F71B5B5-4A9F-66FD-A491-12F1FC4B2FF0}" dt="2021-11-11T07:10:37.651" v="79"/>
          <ac:picMkLst>
            <pc:docMk/>
            <pc:sldMk cId="0" sldId="444"/>
            <ac:picMk id="2" creationId="{D98CAB66-DF1E-4EC8-9127-D6F0FD9457C5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32.245" v="78"/>
          <ac:picMkLst>
            <pc:docMk/>
            <pc:sldMk cId="0" sldId="444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00.183" v="91"/>
        <pc:sldMkLst>
          <pc:docMk/>
          <pc:sldMk cId="0" sldId="445"/>
        </pc:sldMkLst>
        <pc:picChg chg="add">
          <ac:chgData name="VIKRAL BHAGOR" userId="S::1901330100302@niet.co.in::351961f3-a595-4344-b69c-abae5a1adc3d" providerId="AD" clId="Web-{7F71B5B5-4A9F-66FD-A491-12F1FC4B2FF0}" dt="2021-11-11T07:11:00.183" v="91"/>
          <ac:picMkLst>
            <pc:docMk/>
            <pc:sldMk cId="0" sldId="445"/>
            <ac:picMk id="2" creationId="{500F8DEE-2B5E-40D9-8241-0461600193EE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0:59.573" v="90"/>
          <ac:picMkLst>
            <pc:docMk/>
            <pc:sldMk cId="0" sldId="445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1:02.261" v="93"/>
        <pc:sldMkLst>
          <pc:docMk/>
          <pc:sldMk cId="0" sldId="446"/>
        </pc:sldMkLst>
        <pc:picChg chg="add">
          <ac:chgData name="VIKRAL BHAGOR" userId="S::1901330100302@niet.co.in::351961f3-a595-4344-b69c-abae5a1adc3d" providerId="AD" clId="Web-{7F71B5B5-4A9F-66FD-A491-12F1FC4B2FF0}" dt="2021-11-11T07:11:02.261" v="93"/>
          <ac:picMkLst>
            <pc:docMk/>
            <pc:sldMk cId="0" sldId="446"/>
            <ac:picMk id="2" creationId="{17314497-14A8-4F9D-84FE-49BFE8B97BC2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1:01.683" v="92"/>
          <ac:picMkLst>
            <pc:docMk/>
            <pc:sldMk cId="0" sldId="446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2:33.654" v="145"/>
        <pc:sldMkLst>
          <pc:docMk/>
          <pc:sldMk cId="0" sldId="447"/>
        </pc:sldMkLst>
        <pc:picChg chg="add">
          <ac:chgData name="VIKRAL BHAGOR" userId="S::1901330100302@niet.co.in::351961f3-a595-4344-b69c-abae5a1adc3d" providerId="AD" clId="Web-{7F71B5B5-4A9F-66FD-A491-12F1FC4B2FF0}" dt="2021-11-11T07:12:33.654" v="145"/>
          <ac:picMkLst>
            <pc:docMk/>
            <pc:sldMk cId="0" sldId="447"/>
            <ac:picMk id="2" creationId="{EAF818ED-4B3C-46A3-8EB8-2FB6734D3A98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2:32.904" v="144"/>
          <ac:picMkLst>
            <pc:docMk/>
            <pc:sldMk cId="0" sldId="447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31.030" v="175"/>
        <pc:sldMkLst>
          <pc:docMk/>
          <pc:sldMk cId="0" sldId="448"/>
        </pc:sldMkLst>
        <pc:picChg chg="add">
          <ac:chgData name="VIKRAL BHAGOR" userId="S::1901330100302@niet.co.in::351961f3-a595-4344-b69c-abae5a1adc3d" providerId="AD" clId="Web-{7F71B5B5-4A9F-66FD-A491-12F1FC4B2FF0}" dt="2021-11-11T07:13:31.030" v="175"/>
          <ac:picMkLst>
            <pc:docMk/>
            <pc:sldMk cId="0" sldId="448"/>
            <ac:picMk id="2" creationId="{739C7EB1-E594-447C-A10F-252DADA040FD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30.937" v="174"/>
          <ac:picMkLst>
            <pc:docMk/>
            <pc:sldMk cId="0" sldId="448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13:41.609" v="183"/>
        <pc:sldMkLst>
          <pc:docMk/>
          <pc:sldMk cId="0" sldId="449"/>
        </pc:sldMkLst>
        <pc:picChg chg="add">
          <ac:chgData name="VIKRAL BHAGOR" userId="S::1901330100302@niet.co.in::351961f3-a595-4344-b69c-abae5a1adc3d" providerId="AD" clId="Web-{7F71B5B5-4A9F-66FD-A491-12F1FC4B2FF0}" dt="2021-11-11T07:13:41.609" v="183"/>
          <ac:picMkLst>
            <pc:docMk/>
            <pc:sldMk cId="0" sldId="449"/>
            <ac:picMk id="2" creationId="{AC702BB0-D2CF-4C91-A1CD-7173EADF8E32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13:41.202" v="182"/>
          <ac:picMkLst>
            <pc:docMk/>
            <pc:sldMk cId="0" sldId="449"/>
            <ac:picMk id="8198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6:08.644" v="6"/>
        <pc:sldMkLst>
          <pc:docMk/>
          <pc:sldMk cId="3332764287" sldId="450"/>
        </pc:sldMkLst>
        <pc:picChg chg="add">
          <ac:chgData name="VIKRAL BHAGOR" userId="S::1901330100302@niet.co.in::351961f3-a595-4344-b69c-abae5a1adc3d" providerId="AD" clId="Web-{7F71B5B5-4A9F-66FD-A491-12F1FC4B2FF0}" dt="2021-11-11T07:06:08.644" v="6"/>
          <ac:picMkLst>
            <pc:docMk/>
            <pc:sldMk cId="3332764287" sldId="450"/>
            <ac:picMk id="2" creationId="{2C5711F9-6E3A-459D-A928-6011F5914533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6:07.160" v="5"/>
          <ac:picMkLst>
            <pc:docMk/>
            <pc:sldMk cId="3332764287" sldId="450"/>
            <ac:picMk id="10" creationId="{00000000-0000-0000-0000-000000000000}"/>
          </ac:picMkLst>
        </pc:picChg>
      </pc:sldChg>
      <pc:sldChg chg="addSp delSp">
        <pc:chgData name="VIKRAL BHAGOR" userId="S::1901330100302@niet.co.in::351961f3-a595-4344-b69c-abae5a1adc3d" providerId="AD" clId="Web-{7F71B5B5-4A9F-66FD-A491-12F1FC4B2FF0}" dt="2021-11-11T07:06:20.644" v="8"/>
        <pc:sldMkLst>
          <pc:docMk/>
          <pc:sldMk cId="2722717036" sldId="451"/>
        </pc:sldMkLst>
        <pc:picChg chg="add">
          <ac:chgData name="VIKRAL BHAGOR" userId="S::1901330100302@niet.co.in::351961f3-a595-4344-b69c-abae5a1adc3d" providerId="AD" clId="Web-{7F71B5B5-4A9F-66FD-A491-12F1FC4B2FF0}" dt="2021-11-11T07:06:20.644" v="8"/>
          <ac:picMkLst>
            <pc:docMk/>
            <pc:sldMk cId="2722717036" sldId="451"/>
            <ac:picMk id="4" creationId="{D907EA21-33FA-453E-B0BD-4442942289B9}"/>
          </ac:picMkLst>
        </pc:picChg>
        <pc:picChg chg="del">
          <ac:chgData name="VIKRAL BHAGOR" userId="S::1901330100302@niet.co.in::351961f3-a595-4344-b69c-abae5a1adc3d" providerId="AD" clId="Web-{7F71B5B5-4A9F-66FD-A491-12F1FC4B2FF0}" dt="2021-11-11T07:06:20.098" v="7"/>
          <ac:picMkLst>
            <pc:docMk/>
            <pc:sldMk cId="2722717036" sldId="451"/>
            <ac:picMk id="9" creationId="{00000000-0000-0000-0000-000000000000}"/>
          </ac:picMkLst>
        </pc:picChg>
      </pc:sldChg>
      <pc:sldChg chg="add del replId">
        <pc:chgData name="VIKRAL BHAGOR" userId="S::1901330100302@niet.co.in::351961f3-a595-4344-b69c-abae5a1adc3d" providerId="AD" clId="Web-{7F71B5B5-4A9F-66FD-A491-12F1FC4B2FF0}" dt="2021-11-11T07:09:44.868" v="60"/>
        <pc:sldMkLst>
          <pc:docMk/>
          <pc:sldMk cId="3215250841" sldId="452"/>
        </pc:sldMkLst>
      </pc:sldChg>
      <pc:sldChg chg="add del replId">
        <pc:chgData name="VIKRAL BHAGOR" userId="S::1901330100302@niet.co.in::351961f3-a595-4344-b69c-abae5a1adc3d" providerId="AD" clId="Web-{7F71B5B5-4A9F-66FD-A491-12F1FC4B2FF0}" dt="2021-11-11T07:09:14.899" v="58"/>
        <pc:sldMkLst>
          <pc:docMk/>
          <pc:sldMk cId="3941162049" sldId="4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4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FBB397-36ED-4B3B-B374-AD21E080AA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831B-D6E7-44FE-A094-857551F18E1F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F3ED-64BF-47BF-9FDF-D5158F579E4B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21D3-B3CE-49F7-AEC5-63C49BFE0E09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53575-A8D2-4B6B-92CD-C97273C2E036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4EB4-0F25-4164-9668-7AAD3A749986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513B-0037-4622-8C5B-A7AB55F43DE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9D0-C7ED-4BE6-AB04-CB15AC5C97EC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3241-DD80-49A3-8080-891E602343EA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B94A-61C8-46C6-A94D-818441B4AA16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C48C1-B460-4B4D-B6F3-192F3F9371C4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57CC-8EF6-485C-8FEB-1038CC62B2A5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CEF3-6C6A-4437-BE31-0861496CE5D1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ompiler-tutorial" TargetMode="External"/><Relationship Id="rId2" Type="http://schemas.openxmlformats.org/officeDocument/2006/relationships/hyperlink" Target="https://www.geeksforgeeks.org/compiler-design-tutoria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nptel.ac.in/courses/106105190/" TargetMode="External"/><Relationship Id="rId4" Type="http://schemas.openxmlformats.org/officeDocument/2006/relationships/hyperlink" Target="https://www.tutorialspoint.com/compiler_design/index.htm" TargetMode="Externa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7Z2VHWLJVSA" TargetMode="External"/><Relationship Id="rId3" Type="http://schemas.openxmlformats.org/officeDocument/2006/relationships/hyperlink" Target="https://www.youtube.com/watch?v=M8oQmaAfoJM" TargetMode="External"/><Relationship Id="rId7" Type="http://schemas.openxmlformats.org/officeDocument/2006/relationships/hyperlink" Target="https://youtu.be/MO5MGYm4v0o" TargetMode="External"/><Relationship Id="rId2" Type="http://schemas.openxmlformats.org/officeDocument/2006/relationships/hyperlink" Target="https://www.youtube.com/watch?v=nIMBA0qO6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ueUceGJqh0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youtube.com/watch?v=Bqq26obqUoU" TargetMode="External"/><Relationship Id="rId10" Type="http://schemas.openxmlformats.org/officeDocument/2006/relationships/hyperlink" Target="https://youtu.be/M-wIosep5Zs" TargetMode="External"/><Relationship Id="rId4" Type="http://schemas.openxmlformats.org/officeDocument/2006/relationships/hyperlink" Target="https://www.youtube.com/watch?v=yFVCw0N0nxo" TargetMode="External"/><Relationship Id="rId9" Type="http://schemas.openxmlformats.org/officeDocument/2006/relationships/hyperlink" Target="https://youtu.be/EpAzj7zXrbk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7772400" cy="68579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err="1"/>
              <a:t>Noida</a:t>
            </a:r>
            <a:r>
              <a:rPr lang="en-US" sz="2400" dirty="0"/>
              <a:t> Institute of Engineering and Technology, Greater </a:t>
            </a:r>
            <a:r>
              <a:rPr lang="en-US" sz="2400" dirty="0" err="1"/>
              <a:t>Noida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1524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Syntax Directed Translation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91200" y="4267200"/>
            <a:ext cx="3048000" cy="1447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Rohit</a:t>
            </a:r>
            <a:r>
              <a:rPr lang="en-US" sz="2400" dirty="0" smtClean="0">
                <a:solidFill>
                  <a:schemeClr val="tx1"/>
                </a:solidFill>
              </a:rPr>
              <a:t> Chaudhary</a:t>
            </a: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Assistant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/>
                </a:solidFill>
              </a:rPr>
              <a:t>CSE Department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81000" y="5943600"/>
            <a:ext cx="533400" cy="5334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B2770BCD-1379-4E85-8E2C-1180C42C5AA0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1" name="Picture 4" descr="C:\Users\Manks\Downloads\spea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743200"/>
            <a:ext cx="1524000" cy="1524000"/>
          </a:xfrm>
          <a:prstGeom prst="rect">
            <a:avLst/>
          </a:prstGeom>
          <a:noFill/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Unit:</a:t>
            </a:r>
            <a:r>
              <a:rPr kumimoji="0" lang="en-US" sz="2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3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000" baseline="0" dirty="0">
                <a:solidFill>
                  <a:schemeClr val="tx1"/>
                </a:solidFill>
              </a:rPr>
              <a:t>Compiler </a:t>
            </a:r>
            <a:r>
              <a:rPr lang="en-US" sz="2000" dirty="0" smtClean="0">
                <a:solidFill>
                  <a:schemeClr val="tx1"/>
                </a:solidFill>
              </a:rPr>
              <a:t>Design()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Details</a:t>
            </a:r>
            <a:b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 Tech CSE </a:t>
            </a:r>
            <a:r>
              <a:rPr lang="en-US" sz="2000" dirty="0">
                <a:solidFill>
                  <a:schemeClr val="tx1"/>
                </a:solidFill>
              </a:rPr>
              <a:t>5</a:t>
            </a:r>
            <a:r>
              <a:rPr kumimoji="0" lang="en-US" sz="20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DF5A086F-33AC-485E-98CB-58B368925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199"/>
          </a:xfrm>
        </p:spPr>
        <p:txBody>
          <a:bodyPr>
            <a:normAutofit fontScale="92500"/>
          </a:bodyPr>
          <a:lstStyle/>
          <a:p>
            <a:pPr lvl="0"/>
            <a:r>
              <a:rPr lang="en-US" sz="2400" b="1" dirty="0"/>
              <a:t>PSO1: </a:t>
            </a:r>
            <a:r>
              <a:rPr lang="en-US" sz="2400" dirty="0"/>
              <a:t>Work as a software developer, database administrator, tester or networking engineer for providing solutions to the real world and industrial problems</a:t>
            </a:r>
          </a:p>
          <a:p>
            <a:pPr algn="just"/>
            <a:r>
              <a:rPr lang="en-US" sz="2400" b="1" dirty="0"/>
              <a:t> </a:t>
            </a:r>
            <a:endParaRPr lang="en-US" sz="2400" dirty="0"/>
          </a:p>
          <a:p>
            <a:pPr algn="just"/>
            <a:r>
              <a:rPr lang="en-US" sz="2400" b="1" dirty="0"/>
              <a:t>PSO2:</a:t>
            </a:r>
            <a:r>
              <a:rPr lang="en-US" sz="2400" dirty="0"/>
              <a:t>Apply core subjects of information technology related to data structure and algorithm, software engineering, web technology, operating system, database and networking to solve complex IT problems.</a:t>
            </a:r>
          </a:p>
          <a:p>
            <a:pPr algn="just"/>
            <a:endParaRPr lang="en-US" sz="2400" dirty="0"/>
          </a:p>
          <a:p>
            <a:pPr lvl="0"/>
            <a:r>
              <a:rPr lang="en-US" sz="2400" b="1" dirty="0"/>
              <a:t>PSO 3:</a:t>
            </a:r>
            <a:r>
              <a:rPr lang="en-US" sz="2400" dirty="0"/>
              <a:t>Practice multi-disciplinary and modern computing techniques by lifelong learning to establish innovative career.</a:t>
            </a:r>
          </a:p>
          <a:p>
            <a:pPr algn="just"/>
            <a:endParaRPr lang="en-US" sz="2400" b="1" dirty="0"/>
          </a:p>
          <a:p>
            <a:pPr lvl="0"/>
            <a:r>
              <a:rPr lang="en-US" sz="2400" b="1" dirty="0"/>
              <a:t>PSO 4:</a:t>
            </a:r>
            <a:r>
              <a:rPr lang="en-US" sz="2400" dirty="0"/>
              <a:t>Work in a team or individual to manage projects with ethical concern to be a successful employee or employer in IT industry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3E61AF-4376-488D-B3A7-AEDED722CDE5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6D34-6B30-4C79-8893-6DB58EC2895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Program Specific Outcomes (PSO)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221191E-C03F-4F8E-9899-E70E9AF3C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41401-3141-46A0-807A-AAA0DEAB2D1A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100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94DC46B5-13B4-4B37-9C58-DAE349A0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2296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240A-3A1A-4E30-9B9C-759EC40F1C5C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101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CE10CC7F-222B-4486-BFC5-FD7F4526E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875"/>
            <a:ext cx="91440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D2F7-6304-4279-B431-B9A300F1FE7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102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3A64CC3A-8FB6-46B8-9585-190787DD0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1538"/>
            <a:ext cx="9144000" cy="545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AD5CC-507C-43A8-A6BB-43FEE8DB916A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103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E01FB84-EF82-444D-A048-039391E68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56F1E-3EA1-45A9-B399-11FB43184026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104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E0B66CAC-5676-43E9-B309-355B2613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2488"/>
            <a:ext cx="9144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8A9D-54D6-4097-92BE-2659376CA4A8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105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2AE8BF48-76BD-4FA1-9F3D-BE6DB4CF6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33463"/>
            <a:ext cx="91440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D30A-FC9B-41AF-98A4-CDDFDBF7F31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106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F73DC7C6-C098-4771-A921-D0D4B2C6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95438"/>
            <a:ext cx="9144000" cy="411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00D56-2E12-49DB-8E50-84FE74BC85C7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107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4DD9A869-7761-4C15-BBAE-3B7F723B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1538"/>
            <a:ext cx="8915400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BC62-6477-43A0-A823-7E906DDB6EE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AD911E06-4082-4DAF-BEE3-CE9CD30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00175"/>
            <a:ext cx="89154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1F2F-992D-465C-92E2-16B4887ED96C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2F6DCDC-03F0-48A9-988E-CC3947886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E93578-1FC3-4258-98C9-67E6AAFDE2A4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BC18E-805D-4B5F-8B5A-56FD1E791A6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CO-PSO Mapping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32573"/>
              </p:ext>
            </p:extLst>
          </p:nvPr>
        </p:nvGraphicFramePr>
        <p:xfrm>
          <a:off x="457200" y="1600200"/>
          <a:ext cx="8229600" cy="367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PSO1</a:t>
                      </a:r>
                      <a:endParaRPr lang="en-US" sz="2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PSO2</a:t>
                      </a:r>
                      <a:endParaRPr lang="en-US" sz="2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PSO3</a:t>
                      </a:r>
                      <a:endParaRPr lang="en-US" sz="2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PSO4</a:t>
                      </a:r>
                      <a:endParaRPr lang="en-US" sz="22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+mn-lt"/>
                          <a:ea typeface="Calibri"/>
                          <a:cs typeface="Times New Roman" pitchFamily="18" charset="0"/>
                        </a:rPr>
                        <a:t>KCS502.1</a:t>
                      </a:r>
                      <a:endParaRPr lang="en-US" sz="22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+mn-lt"/>
                          <a:ea typeface="Calibri"/>
                          <a:cs typeface="Times New Roman" pitchFamily="18" charset="0"/>
                        </a:rPr>
                        <a:t>KCS502.2</a:t>
                      </a:r>
                      <a:endParaRPr lang="en-US" sz="22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+mn-lt"/>
                          <a:ea typeface="Calibri"/>
                          <a:cs typeface="Times New Roman" pitchFamily="18" charset="0"/>
                        </a:rPr>
                        <a:t>KCS502.3</a:t>
                      </a:r>
                      <a:endParaRPr lang="en-US" sz="22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+mn-lt"/>
                          <a:ea typeface="Calibri"/>
                          <a:cs typeface="Times New Roman" pitchFamily="18" charset="0"/>
                        </a:rPr>
                        <a:t>KCS502.4</a:t>
                      </a:r>
                      <a:endParaRPr lang="en-US" sz="22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latin typeface="+mn-lt"/>
                          <a:ea typeface="Calibri"/>
                          <a:cs typeface="Times New Roman" pitchFamily="18" charset="0"/>
                        </a:rPr>
                        <a:t>KCS502.5</a:t>
                      </a:r>
                      <a:endParaRPr lang="en-US" sz="220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>
                          <a:latin typeface="+mn-lt"/>
                          <a:ea typeface="Calibri"/>
                          <a:cs typeface="Times New Roman" pitchFamily="18" charset="0"/>
                        </a:rPr>
                        <a:t>AVG</a:t>
                      </a:r>
                      <a:endParaRPr lang="en-US" sz="220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dirty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2200" b="0" dirty="0">
                        <a:latin typeface="+mn-lt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701A4548-EA86-45E8-B5C9-52586539F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4EAA-F6FC-4ADB-BD25-796480201A0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640FF116-9843-42B9-90CA-6C9D6D75F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14400"/>
            <a:ext cx="60960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8D9D-B36B-4E47-BBE0-F1B5647C36B1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C3E07AA2-2AC1-4520-B34F-8678AEEC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15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Explain syntax directed translation with example?</a:t>
            </a:r>
          </a:p>
          <a:p>
            <a:r>
              <a:rPr lang="en-US" sz="2400" dirty="0"/>
              <a:t>Explain three address coding system and its   implementation by example.</a:t>
            </a:r>
          </a:p>
          <a:p>
            <a:r>
              <a:rPr lang="en-US" sz="2400" dirty="0"/>
              <a:t> Consider the Boolean expression x &gt; y or ( z &gt; k and not r &lt; s). This expression can be parsed by using the following grammar and a marker for back patching. Build up the parse tree. Write the semantic actions for the grammar. Generate the intermediate code of expression using following grammar.             </a:t>
            </a:r>
          </a:p>
          <a:p>
            <a:pPr>
              <a:buNone/>
            </a:pPr>
            <a:r>
              <a:rPr lang="en-US" sz="2400" dirty="0"/>
              <a:t>              B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B or B</a:t>
            </a:r>
          </a:p>
          <a:p>
            <a:pPr>
              <a:buNone/>
            </a:pPr>
            <a:r>
              <a:rPr lang="en-US" sz="2400" dirty="0"/>
              <a:t>              B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B and B</a:t>
            </a:r>
          </a:p>
          <a:p>
            <a:pPr>
              <a:buNone/>
            </a:pPr>
            <a:r>
              <a:rPr lang="en-US" sz="2400" dirty="0"/>
              <a:t>              B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not B</a:t>
            </a:r>
          </a:p>
          <a:p>
            <a:pPr>
              <a:buNone/>
            </a:pPr>
            <a:r>
              <a:rPr lang="en-US" sz="2400" dirty="0"/>
              <a:t>              B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(B)</a:t>
            </a:r>
          </a:p>
          <a:p>
            <a:pPr>
              <a:buNone/>
            </a:pPr>
            <a:r>
              <a:rPr lang="en-US" sz="2400" dirty="0"/>
              <a:t>              B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id</a:t>
            </a:r>
          </a:p>
          <a:p>
            <a:pPr>
              <a:buNone/>
            </a:pPr>
            <a:r>
              <a:rPr lang="en-US" sz="2400" dirty="0"/>
              <a:t>              B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id </a:t>
            </a:r>
            <a:r>
              <a:rPr lang="en-US" sz="2400" dirty="0" err="1"/>
              <a:t>relop</a:t>
            </a:r>
            <a:r>
              <a:rPr lang="en-US" sz="2400" dirty="0"/>
              <a:t> id</a:t>
            </a:r>
          </a:p>
          <a:p>
            <a:pPr>
              <a:buNone/>
            </a:pP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6ECD-EE88-4F03-BF06-21F8F4FCE71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Expected Questions for University Exam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2564312-F602-4971-BDF6-740F1ACD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5626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000" dirty="0"/>
              <a:t> </a:t>
            </a:r>
            <a:r>
              <a:rPr lang="en-US" sz="5000" dirty="0"/>
              <a:t>W</a:t>
            </a:r>
            <a:r>
              <a:rPr lang="en-US" sz="5000" b="1" dirty="0"/>
              <a:t>hile (a&lt;=b)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{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If (x&lt;=y)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 { 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   w= x + y * z ;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 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 a ++;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}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Else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 {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     w=x-y;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      b --;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    }     </a:t>
            </a:r>
            <a:endParaRPr lang="en-US" sz="5000" dirty="0"/>
          </a:p>
          <a:p>
            <a:pPr>
              <a:buNone/>
            </a:pPr>
            <a:r>
              <a:rPr lang="en-US" sz="5000" b="1" dirty="0"/>
              <a:t>}</a:t>
            </a:r>
            <a:endParaRPr lang="en-US" sz="5000" dirty="0"/>
          </a:p>
          <a:p>
            <a:r>
              <a:rPr lang="en-US" sz="5000" dirty="0"/>
              <a:t>Consider the above program fragment and answer the following question.</a:t>
            </a:r>
          </a:p>
          <a:p>
            <a:pPr lvl="1">
              <a:buNone/>
            </a:pPr>
            <a:r>
              <a:rPr lang="en-US" sz="5000" dirty="0"/>
              <a:t>(</a:t>
            </a:r>
            <a:r>
              <a:rPr lang="en-US" sz="5000" dirty="0" err="1"/>
              <a:t>i</a:t>
            </a:r>
            <a:r>
              <a:rPr lang="en-US" sz="5000" dirty="0"/>
              <a:t>) Write control flow representation in postfix notation.</a:t>
            </a:r>
          </a:p>
          <a:p>
            <a:pPr lvl="1">
              <a:buNone/>
            </a:pPr>
            <a:r>
              <a:rPr lang="en-US" sz="5000" dirty="0"/>
              <a:t>(ii) Write three address notations.  </a:t>
            </a:r>
          </a:p>
          <a:p>
            <a:pPr lvl="1">
              <a:buNone/>
            </a:pPr>
            <a:r>
              <a:rPr lang="en-US" sz="5000" dirty="0"/>
              <a:t>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2F3F-34F0-48F7-A1CE-765619CCCB0A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492875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Expected Questions for University Exam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9AF74001-88DD-440E-B236-6AC86C53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 syntax-directed translation is defined by associating a translation rule with each grammar rule.</a:t>
            </a:r>
          </a:p>
          <a:p>
            <a:pPr algn="just"/>
            <a:r>
              <a:rPr lang="en-US" sz="2200" dirty="0"/>
              <a:t> A translation rule defines the translation of the left-hand-side </a:t>
            </a:r>
            <a:r>
              <a:rPr lang="en-US" sz="2200" dirty="0" err="1"/>
              <a:t>nonterminal</a:t>
            </a:r>
            <a:r>
              <a:rPr lang="en-US" sz="2200" dirty="0"/>
              <a:t> as a function of the right-hand-side </a:t>
            </a:r>
            <a:r>
              <a:rPr lang="en-US" sz="2200" dirty="0" err="1"/>
              <a:t>nonterminals</a:t>
            </a:r>
            <a:r>
              <a:rPr lang="en-US" sz="2200" dirty="0"/>
              <a:t>' translations, and the values of the right-hand-side terminals.</a:t>
            </a:r>
          </a:p>
          <a:p>
            <a:pPr algn="just"/>
            <a:r>
              <a:rPr lang="en-US" sz="2200" dirty="0"/>
              <a:t> To compute the translation of a string, build the parse tree, and use the translation rules to compute the translation of each </a:t>
            </a:r>
            <a:r>
              <a:rPr lang="en-US" sz="2200" dirty="0" err="1"/>
              <a:t>nonterminal</a:t>
            </a:r>
            <a:r>
              <a:rPr lang="en-US" sz="2200" dirty="0"/>
              <a:t> in the tree, bottom-up; the translation of the string is the translation of the root </a:t>
            </a:r>
            <a:r>
              <a:rPr lang="en-US" sz="2200" dirty="0" err="1"/>
              <a:t>nonterminal</a:t>
            </a:r>
            <a:r>
              <a:rPr lang="en-US" sz="2200" dirty="0"/>
              <a:t>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59D9-2F10-41EA-A270-3F0763DCF385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0816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Recap of Unit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F8716DEE-5A5A-4986-884F-D1E8A093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Principles of Compiler Design Textbook by Alfred </a:t>
            </a:r>
            <a:r>
              <a:rPr lang="en-US" sz="2200" dirty="0" err="1"/>
              <a:t>Aho</a:t>
            </a:r>
            <a:r>
              <a:rPr lang="en-US" sz="2200" dirty="0"/>
              <a:t> and Jeffrey </a:t>
            </a:r>
            <a:r>
              <a:rPr lang="en-US" sz="2200" dirty="0" err="1"/>
              <a:t>Ullman</a:t>
            </a:r>
            <a:endParaRPr lang="en-US" sz="2200" dirty="0"/>
          </a:p>
          <a:p>
            <a:pPr algn="just"/>
            <a:r>
              <a:rPr lang="en-US" sz="2200" dirty="0"/>
              <a:t>Principle of Compiler Design, </a:t>
            </a:r>
            <a:r>
              <a:rPr lang="en-US" sz="2200" dirty="0" err="1"/>
              <a:t>A.V.Aho</a:t>
            </a:r>
            <a:r>
              <a:rPr lang="en-US" sz="2200" dirty="0"/>
              <a:t>, Rabi </a:t>
            </a:r>
            <a:r>
              <a:rPr lang="en-US" sz="2200" dirty="0" err="1"/>
              <a:t>Sethi</a:t>
            </a:r>
            <a:r>
              <a:rPr lang="en-US" sz="2200" dirty="0"/>
              <a:t>, </a:t>
            </a:r>
            <a:r>
              <a:rPr lang="en-US" sz="2200" dirty="0" err="1"/>
              <a:t>J.D.Ullman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Compilers: Principles, Techniques and Tools  </a:t>
            </a:r>
            <a:r>
              <a:rPr lang="en-US" sz="2200" dirty="0" err="1"/>
              <a:t>A.V.Aho</a:t>
            </a:r>
            <a:r>
              <a:rPr lang="en-US" sz="2200" dirty="0"/>
              <a:t>, Monica S. Lam, Rabi </a:t>
            </a:r>
            <a:r>
              <a:rPr lang="en-US" sz="2200" dirty="0" err="1"/>
              <a:t>Sethi</a:t>
            </a:r>
            <a:r>
              <a:rPr lang="en-US" sz="2200" dirty="0"/>
              <a:t>, </a:t>
            </a:r>
            <a:r>
              <a:rPr lang="en-US" sz="2200" dirty="0" err="1"/>
              <a:t>J.D.Ullman</a:t>
            </a:r>
            <a:endParaRPr lang="en-US" sz="2200" dirty="0"/>
          </a:p>
          <a:p>
            <a:pPr algn="just"/>
            <a:r>
              <a:rPr lang="en-US" sz="2200" dirty="0">
                <a:hlinkClick r:id="rId2"/>
              </a:rPr>
              <a:t>https://www.geeksforgeeks.org/compiler-design-tutorials/</a:t>
            </a:r>
            <a:endParaRPr lang="en-US" sz="2200" dirty="0"/>
          </a:p>
          <a:p>
            <a:pPr algn="just"/>
            <a:r>
              <a:rPr lang="en-US" sz="2200" dirty="0">
                <a:hlinkClick r:id="rId3"/>
              </a:rPr>
              <a:t>https://www.javatpoint.com/compiler-tutorial</a:t>
            </a:r>
            <a:endParaRPr lang="en-US" sz="2200" dirty="0"/>
          </a:p>
          <a:p>
            <a:pPr algn="just"/>
            <a:r>
              <a:rPr lang="en-US" sz="2200" dirty="0">
                <a:hlinkClick r:id="rId4"/>
              </a:rPr>
              <a:t>https://www.tutorialspoint.com/compiler_design/index.htm</a:t>
            </a:r>
            <a:endParaRPr lang="en-US" sz="2200" dirty="0"/>
          </a:p>
          <a:p>
            <a:pPr algn="just"/>
            <a:r>
              <a:rPr lang="en-US" sz="2200" dirty="0">
                <a:hlinkClick r:id="rId5"/>
              </a:rPr>
              <a:t>https://nptel.ac.in/courses/106105190/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70CC-4040-43C5-8F4F-6A1E189A9250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References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A53B7A9-4D33-45D8-B986-4CCB044E2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9DDDD-C924-4109-AAA5-8C364B87C23F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Noida Institute of Engineering and Technology, Greater Noida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381D88E2-B857-45D0-B8BF-6B4B59763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="" xmlns:a16="http://schemas.microsoft.com/office/drawing/2014/main" id="{10D0E64F-BB5C-4A30-8895-5CCE8F366B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400" y="1214438"/>
            <a:ext cx="8001000" cy="4271962"/>
          </a:xfrm>
        </p:spPr>
        <p:txBody>
          <a:bodyPr/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PEO1: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an excellent scientific and engineering breadth so as to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comprehend, analyze, design and provide sustainable solutions for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real-life problems using state-of-the-art technologies.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PEO2: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successful career in industries, to pursue higher studies or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to support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enterpreneurial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endeavors and to face global challenges.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PEO3: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an effective communication skills, professional attitude,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ethical values and a desire to learn specific knowledge in emerging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trends, technologies for  research, innovation and product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development and contribution to society.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PEO4: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life-long learning for up-skilling and re-skilling for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successful professional career as engineer, scientist,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enterpreneur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and bureaucrat for betterment of society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1719417F-C8A4-408C-ABE8-01153A60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7696200" cy="7143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/>
          <a:lstStyle/>
          <a:p>
            <a:pPr eaLnBrk="1" fontAlgn="auto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  <a:sym typeface="Arial" charset="0"/>
              </a:rPr>
              <a:t>Program Educational Objectives</a:t>
            </a:r>
            <a:endParaRPr lang="en-US" sz="2800" b="1" kern="1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1205" name="Footer Placeholder 4">
            <a:extLst>
              <a:ext uri="{FF2B5EF4-FFF2-40B4-BE49-F238E27FC236}">
                <a16:creationId xmlns="" xmlns:a16="http://schemas.microsoft.com/office/drawing/2014/main" id="{E06A0733-3464-4B1A-8891-1F50800773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419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 CD Unit -3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6" name="Slide Number Placeholder 8">
            <a:extLst>
              <a:ext uri="{FF2B5EF4-FFF2-40B4-BE49-F238E27FC236}">
                <a16:creationId xmlns="" xmlns:a16="http://schemas.microsoft.com/office/drawing/2014/main" id="{4F201249-2C63-4BA2-81F9-CAB8A91173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07" name="Date Placeholder 7">
            <a:extLst>
              <a:ext uri="{FF2B5EF4-FFF2-40B4-BE49-F238E27FC236}">
                <a16:creationId xmlns="" xmlns:a16="http://schemas.microsoft.com/office/drawing/2014/main" id="{A41018FE-3E90-4314-9132-DA54949E7A2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-228600" y="6356350"/>
            <a:ext cx="3276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DC4BDA04-99F3-4D4B-AB7F-D69E948CC3C0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9/20/2022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0C00753-8844-4AF2-B6E9-CB4E7048E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>
            <a:extLst>
              <a:ext uri="{FF2B5EF4-FFF2-40B4-BE49-F238E27FC236}">
                <a16:creationId xmlns="" xmlns:a16="http://schemas.microsoft.com/office/drawing/2014/main" id="{AA8E83D7-607A-4080-925F-87D94BD420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400" y="1214438"/>
            <a:ext cx="8001000" cy="4729162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Result: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Result: </a:t>
            </a:r>
            <a:r>
              <a:rPr lang="en-I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 </a:t>
            </a: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Faculty-Wise Result: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Bahuguna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(B): 100%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Bahuguna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(C): 98.59%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Mohini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Chakravarti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(A): 97.06%</a:t>
            </a: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Mohini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Chakravarti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(D): 100%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6C269D1B-1C71-46D4-97DD-E9E98F1F9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5938" y="0"/>
            <a:ext cx="7358062" cy="7143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/>
          <a:lstStyle/>
          <a:p>
            <a:pPr eaLnBrk="1" fontAlgn="auto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3200" kern="1200" dirty="0">
                <a:latin typeface="Times New Roman" pitchFamily="18" charset="0"/>
                <a:cs typeface="Times New Roman" pitchFamily="18" charset="0"/>
                <a:sym typeface="Arial" charset="0"/>
              </a:rPr>
              <a:t>Result Analysis</a:t>
            </a:r>
          </a:p>
        </p:txBody>
      </p:sp>
      <p:sp>
        <p:nvSpPr>
          <p:cNvPr id="52229" name="Footer Placeholder 4">
            <a:extLst>
              <a:ext uri="{FF2B5EF4-FFF2-40B4-BE49-F238E27FC236}">
                <a16:creationId xmlns="" xmlns:a16="http://schemas.microsoft.com/office/drawing/2014/main" id="{D13FEE09-441B-4F95-96A6-91181D72A5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419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 CD Unit -3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0" name="Slide Number Placeholder 8">
            <a:extLst>
              <a:ext uri="{FF2B5EF4-FFF2-40B4-BE49-F238E27FC236}">
                <a16:creationId xmlns="" xmlns:a16="http://schemas.microsoft.com/office/drawing/2014/main" id="{D79C5C8A-AFC2-4C7D-99A7-FECD9C2BCD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7239000" y="6320008"/>
            <a:ext cx="165178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2231" name="Date Placeholder 7">
            <a:extLst>
              <a:ext uri="{FF2B5EF4-FFF2-40B4-BE49-F238E27FC236}">
                <a16:creationId xmlns="" xmlns:a16="http://schemas.microsoft.com/office/drawing/2014/main" id="{C9161480-6915-48B2-AA7C-B24B1C3239F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838200" y="6356350"/>
            <a:ext cx="5181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41A1405F-79FF-4346-9BCA-7F58DA893999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9/20/2022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DB1F6B5-4FD2-4335-B29D-A22D58C6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447800" cy="5817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="" xmlns:a16="http://schemas.microsoft.com/office/drawing/2014/main" id="{F07DA384-37D6-4169-B171-F551AFB58F2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 flipH="1">
            <a:off x="609600" y="6356350"/>
            <a:ext cx="1371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5F3CBD17-74A5-4680-9375-F24FBD88E020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9/20/2022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B647E03-879D-4188-B9F7-4A741850D4F7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543800" cy="930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 </a:t>
            </a:r>
            <a:endParaRPr lang="en-US" sz="3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="" xmlns:a16="http://schemas.microsoft.com/office/drawing/2014/main" id="{81D28AA1-B034-491D-9D7C-81CF11EE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222434C-AD44-4A72-A6D6-FCA4D781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5550"/>
            <a:ext cx="8229600" cy="47545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>
                <a:sym typeface="Arial" charset="0"/>
              </a:rPr>
              <a:t>B TECH 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>
                <a:sym typeface="Arial" charset="0"/>
              </a:rPr>
              <a:t>(SEM-V) THEORY EXAMINATION 20__-20__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>
                <a:sym typeface="Arial" charset="0"/>
              </a:rPr>
              <a:t>COMPILER DESIGN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b="1" dirty="0">
                <a:sym typeface="Arial" charset="0"/>
              </a:rPr>
              <a:t>Time: 3 Hours                                                                                    Total Marks: 100 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IN" sz="2000" b="1" i="1" dirty="0">
                <a:sym typeface="Arial" charset="0"/>
              </a:rPr>
              <a:t>Note: 1. Attempt all Sections. If require any missing data; then choose suitably.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b="1" dirty="0">
                <a:sym typeface="Arial" charset="0"/>
              </a:rPr>
              <a:t>SECTION A </a:t>
            </a:r>
          </a:p>
          <a:p>
            <a:pPr indent="-457200">
              <a:buFont typeface="Arial" panose="020B0604020202020204" pitchFamily="34" charset="0"/>
              <a:buAutoNum type="arabicPeriod"/>
              <a:defRPr/>
            </a:pPr>
            <a:r>
              <a:rPr lang="en-IN" sz="2000" b="1" dirty="0">
                <a:sym typeface="Arial" charset="0"/>
              </a:rPr>
              <a:t>Attempt all questions in brief.                                                        2 x 10 = 20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2000" b="1" i="1" dirty="0">
              <a:sym typeface="Arial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6EE6E332-3563-4688-A211-4CE181CFE2C2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1148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584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287" name="Footer Placeholder 11">
            <a:extLst>
              <a:ext uri="{FF2B5EF4-FFF2-40B4-BE49-F238E27FC236}">
                <a16:creationId xmlns="" xmlns:a16="http://schemas.microsoft.com/office/drawing/2014/main" id="{60EB482F-3255-4322-ADE7-B556E8FD06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49500" y="6384925"/>
            <a:ext cx="4508500" cy="336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 CD Unit -3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3288" name="Slide Number Placeholder 12">
            <a:extLst>
              <a:ext uri="{FF2B5EF4-FFF2-40B4-BE49-F238E27FC236}">
                <a16:creationId xmlns="" xmlns:a16="http://schemas.microsoft.com/office/drawing/2014/main" id="{286F4104-4FCD-4E25-A149-B64C3FFC35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2336DCB-2E2B-4BD9-8F82-78F9054D3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7738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="" xmlns:a16="http://schemas.microsoft.com/office/drawing/2014/main" id="{1583C611-A80D-43ED-8102-CB220BA542E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2ADFB6DE-D729-4A3F-9AFB-5CF2C54E48B4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9/20/2022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F84A163-333C-46E8-8954-FD528A9C564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543800" cy="1039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3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="" xmlns:a16="http://schemas.microsoft.com/office/drawing/2014/main" id="{3A045F03-F311-4777-895A-D2C18E4EA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4278" name="Content Placeholder 1">
            <a:extLst>
              <a:ext uri="{FF2B5EF4-FFF2-40B4-BE49-F238E27FC236}">
                <a16:creationId xmlns="" xmlns:a16="http://schemas.microsoft.com/office/drawing/2014/main" id="{597B8432-DFF0-4DDA-84BD-CD565D4BFC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5550"/>
            <a:ext cx="8229600" cy="4754563"/>
          </a:xfrm>
        </p:spPr>
        <p:txBody>
          <a:bodyPr/>
          <a:lstStyle/>
          <a:p>
            <a:pPr marL="0" indent="0" algn="ctr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SECTION B 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2. Attempt any three of the following:                               3 x 10 = 30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 SECTION C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3. Attempt any one part of the following:                          1 x 10 = 10    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3BD8A6D9-09A0-45D8-BC21-C175B99CE0F0}"/>
              </a:ext>
            </a:extLst>
          </p:cNvPr>
          <p:cNvGraphicFramePr>
            <a:graphicFrameLocks noGrp="1"/>
          </p:cNvGraphicFramePr>
          <p:nvPr/>
        </p:nvGraphicFramePr>
        <p:xfrm>
          <a:off x="835025" y="2365375"/>
          <a:ext cx="78390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76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91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913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73794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379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379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3794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379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1446" marR="914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E72EFC8D-CA57-40F5-AD3E-D559506685CE}"/>
              </a:ext>
            </a:extLst>
          </p:cNvPr>
          <p:cNvGraphicFramePr>
            <a:graphicFrameLocks noGrp="1"/>
          </p:cNvGraphicFramePr>
          <p:nvPr/>
        </p:nvGraphicFramePr>
        <p:xfrm>
          <a:off x="928688" y="4960669"/>
          <a:ext cx="7986712" cy="138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75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47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47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7521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9977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9977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333" name="Footer Placeholder 10">
            <a:extLst>
              <a:ext uri="{FF2B5EF4-FFF2-40B4-BE49-F238E27FC236}">
                <a16:creationId xmlns="" xmlns:a16="http://schemas.microsoft.com/office/drawing/2014/main" id="{9BF3E96D-C40D-48C4-B41D-E4E0DF60ED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4800" y="6356350"/>
            <a:ext cx="7026275" cy="501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 CD Unit -3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4334" name="Slide Number Placeholder 11">
            <a:extLst>
              <a:ext uri="{FF2B5EF4-FFF2-40B4-BE49-F238E27FC236}">
                <a16:creationId xmlns="" xmlns:a16="http://schemas.microsoft.com/office/drawing/2014/main" id="{1426CA00-1A1C-4FFA-92B2-E5EB35553F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59C66C8-54E5-488F-9DC5-22C925D32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935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="" xmlns:a16="http://schemas.microsoft.com/office/drawing/2014/main" id="{12272BC1-981B-462C-8FCD-ACAF5146F8A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14232515-8BC3-4632-BCBD-7929E7DCBF1C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9/20/2022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88450A4-FBEE-4806-BD4D-F699B6D492FF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543800" cy="835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3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="" xmlns:a16="http://schemas.microsoft.com/office/drawing/2014/main" id="{A612872F-F8D3-45AF-BE40-48AB3077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5302" name="Content Placeholder 1">
            <a:extLst>
              <a:ext uri="{FF2B5EF4-FFF2-40B4-BE49-F238E27FC236}">
                <a16:creationId xmlns="" xmlns:a16="http://schemas.microsoft.com/office/drawing/2014/main" id="{D0DC9025-1B33-491C-A346-19931EA741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6575" y="914400"/>
            <a:ext cx="8150225" cy="4745038"/>
          </a:xfrm>
        </p:spPr>
        <p:txBody>
          <a:bodyPr/>
          <a:lstStyle/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4. Attempt any one part of the following:                          1 x 10 = 10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5. Attempt any one part of the following:                          1 x 10 = 10  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 6. Attempt any one part of the following:                        1 x 10 = 10    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4DA1E7C7-2C1F-4962-9713-F429CA005D47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66850"/>
          <a:ext cx="8042275" cy="120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9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130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0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0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78272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2CF2D1EB-4D07-4C49-A9CB-87B0C4FF9707}"/>
              </a:ext>
            </a:extLst>
          </p:cNvPr>
          <p:cNvGraphicFramePr>
            <a:graphicFrameLocks noGrp="1"/>
          </p:cNvGraphicFramePr>
          <p:nvPr/>
        </p:nvGraphicFramePr>
        <p:xfrm>
          <a:off x="773113" y="3059113"/>
          <a:ext cx="7977188" cy="10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692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37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37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5F1EC372-AAF8-429E-B03B-B778AFB8E3E2}"/>
              </a:ext>
            </a:extLst>
          </p:cNvPr>
          <p:cNvGraphicFramePr>
            <a:graphicFrameLocks noGrp="1"/>
          </p:cNvGraphicFramePr>
          <p:nvPr/>
        </p:nvGraphicFramePr>
        <p:xfrm>
          <a:off x="803275" y="4603750"/>
          <a:ext cx="7740650" cy="156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100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87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87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28276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6119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6119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69" name="Slide Number Placeholder 12">
            <a:extLst>
              <a:ext uri="{FF2B5EF4-FFF2-40B4-BE49-F238E27FC236}">
                <a16:creationId xmlns="" xmlns:a16="http://schemas.microsoft.com/office/drawing/2014/main" id="{264DA7A1-76AA-4330-98E5-BFF1B6CC4D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5370" name="Footer Placeholder 13">
            <a:extLst>
              <a:ext uri="{FF2B5EF4-FFF2-40B4-BE49-F238E27FC236}">
                <a16:creationId xmlns="" xmlns:a16="http://schemas.microsoft.com/office/drawing/2014/main" id="{E036CA6C-5FDC-483C-8442-0121141EF8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69050"/>
            <a:ext cx="3829050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 CD Unit -3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0B45E5D-48C8-4BE4-825C-8F7BB0BAF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73098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="" xmlns:a16="http://schemas.microsoft.com/office/drawing/2014/main" id="{D9CF9955-9DE6-4E3A-999C-16EE3FBDC17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F911D28F-A0E9-47DD-8E0F-33D000C73AB2}" type="datetime1"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9/20/2022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83838BA3-2FEE-41D2-9860-B0EA794D613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543800" cy="946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32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="" xmlns:a16="http://schemas.microsoft.com/office/drawing/2014/main" id="{11DD943F-E100-4221-AE1C-65C73F726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6326" name="Content Placeholder 1">
            <a:extLst>
              <a:ext uri="{FF2B5EF4-FFF2-40B4-BE49-F238E27FC236}">
                <a16:creationId xmlns="" xmlns:a16="http://schemas.microsoft.com/office/drawing/2014/main" id="{850CB3C4-0DF1-4372-9344-D7C63EF877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225550"/>
            <a:ext cx="8229600" cy="4754563"/>
          </a:xfrm>
        </p:spPr>
        <p:txBody>
          <a:bodyPr/>
          <a:lstStyle/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7. Attempt any one part of the following:                           1 x 10 = 10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35F2DE29-FA94-4512-9656-1413A399A757}"/>
              </a:ext>
            </a:extLst>
          </p:cNvPr>
          <p:cNvGraphicFramePr>
            <a:graphicFrameLocks noGrp="1"/>
          </p:cNvGraphicFramePr>
          <p:nvPr/>
        </p:nvGraphicFramePr>
        <p:xfrm>
          <a:off x="850900" y="1985963"/>
          <a:ext cx="78295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2698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1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0112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5" marR="91445" marT="45688" marB="4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49" name="Slide Number Placeholder 10">
            <a:extLst>
              <a:ext uri="{FF2B5EF4-FFF2-40B4-BE49-F238E27FC236}">
                <a16:creationId xmlns="" xmlns:a16="http://schemas.microsoft.com/office/drawing/2014/main" id="{207B9BE5-933E-4ECF-8203-AD8A5290F1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  <a:sym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fld id="{E22F518A-4755-4E63-80FF-93C53BC9E5C8}" type="slidenum">
              <a:rPr lang="en-US" altLang="en-US" smtClean="0"/>
              <a:pPr eaLnBrk="1" hangingPunct="1"/>
              <a:t>17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6350" name="Footer Placeholder 11">
            <a:extLst>
              <a:ext uri="{FF2B5EF4-FFF2-40B4-BE49-F238E27FC236}">
                <a16:creationId xmlns="" xmlns:a16="http://schemas.microsoft.com/office/drawing/2014/main" id="{919BA056-3C5B-4CE4-B7BC-AAD9715F95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337300"/>
            <a:ext cx="4302125" cy="384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Rohit Chaudhary             CD Unit -3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C37903E-2228-43A5-88EB-F08993F6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8421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200" dirty="0"/>
              <a:t>Algorithms</a:t>
            </a:r>
          </a:p>
          <a:p>
            <a:pPr eaLnBrk="1" hangingPunct="1"/>
            <a:r>
              <a:rPr lang="en-US" sz="2200" dirty="0"/>
              <a:t>Languages and machines</a:t>
            </a:r>
          </a:p>
          <a:p>
            <a:pPr eaLnBrk="1" hangingPunct="1"/>
            <a:r>
              <a:rPr lang="en-US" sz="2200" dirty="0"/>
              <a:t>Operating systems</a:t>
            </a:r>
          </a:p>
          <a:p>
            <a:pPr eaLnBrk="1" hangingPunct="1"/>
            <a:r>
              <a:rPr lang="en-US" sz="2200" dirty="0"/>
              <a:t>Computer architectures</a:t>
            </a:r>
          </a:p>
          <a:p>
            <a:pPr eaLnBrk="1" hangingPunct="1"/>
            <a:r>
              <a:rPr lang="en-US" sz="2200" dirty="0"/>
              <a:t>Theory of Automata</a:t>
            </a:r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F318417-C373-4DCB-AF45-74F8B101E28B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Prerequisite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AC29411F-573E-4E32-BC06-1AF18ED37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" y="29025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cs typeface="Tahoma" pitchFamily="34" charset="0"/>
              </a:rPr>
              <a:t>Grammar symbols are associated with </a:t>
            </a:r>
            <a:r>
              <a:rPr lang="en-US" sz="2400" b="1" dirty="0">
                <a:cs typeface="Tahoma" pitchFamily="34" charset="0"/>
              </a:rPr>
              <a:t>attributes</a:t>
            </a:r>
          </a:p>
          <a:p>
            <a:pPr marL="355600">
              <a:spcBef>
                <a:spcPts val="1250"/>
              </a:spcBef>
              <a:tabLst>
                <a:tab pos="355600" algn="l"/>
              </a:tabLst>
              <a:defRPr/>
            </a:pPr>
            <a:r>
              <a:rPr lang="en-US" sz="2200" b="1" dirty="0">
                <a:cs typeface="Tahoma" pitchFamily="34" charset="0"/>
              </a:rPr>
              <a:t>Translation Schemes </a:t>
            </a:r>
            <a:r>
              <a:rPr lang="en-US" sz="2200" dirty="0">
                <a:cs typeface="Tahoma" pitchFamily="34" charset="0"/>
              </a:rPr>
              <a:t>gives a little bit information about implementation details.</a:t>
            </a:r>
          </a:p>
          <a:p>
            <a:pPr algn="just"/>
            <a:endParaRPr lang="en-US" sz="2400" b="1" dirty="0">
              <a:cs typeface="Tahoma" pitchFamily="34" charset="0"/>
            </a:endParaRPr>
          </a:p>
          <a:p>
            <a:pPr algn="just"/>
            <a:endParaRPr lang="en-US" sz="2400" dirty="0"/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1DDA59-9A32-487C-BC52-1A687D18A4D6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50514EBC-DD91-425A-BBC3-F9DA2D56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Research Publications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5322-BFB5-4A0A-BDB1-9BBB46A1D768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724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00200" y="1"/>
            <a:ext cx="75438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DAF47E7-5C3F-48AC-B525-CBD4BDC4A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43"/>
            <a:ext cx="1327052" cy="5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4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543800" cy="4525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Syntax Directed Translation</a:t>
            </a:r>
          </a:p>
          <a:p>
            <a:pPr eaLnBrk="1" hangingPunct="1"/>
            <a:r>
              <a:rPr lang="en-US" sz="2400" dirty="0"/>
              <a:t>Attributes</a:t>
            </a:r>
          </a:p>
          <a:p>
            <a:pPr eaLnBrk="1" hangingPunct="1"/>
            <a:r>
              <a:rPr lang="en-US" sz="2400" dirty="0"/>
              <a:t>Synthesize attributes</a:t>
            </a:r>
          </a:p>
          <a:p>
            <a:pPr eaLnBrk="1" hangingPunct="1"/>
            <a:r>
              <a:rPr lang="en-US" sz="2400" dirty="0"/>
              <a:t>Inherit attributes</a:t>
            </a:r>
          </a:p>
          <a:p>
            <a:pPr eaLnBrk="1" hangingPunct="1"/>
            <a:r>
              <a:rPr lang="en-US" sz="2400" dirty="0"/>
              <a:t>Intermediate Code Representation</a:t>
            </a:r>
          </a:p>
          <a:p>
            <a:pPr eaLnBrk="1" hangingPunct="1"/>
            <a:r>
              <a:rPr lang="en-US" sz="2400" dirty="0"/>
              <a:t>Syntax Tree</a:t>
            </a:r>
          </a:p>
          <a:p>
            <a:pPr eaLnBrk="1" hangingPunct="1"/>
            <a:r>
              <a:rPr lang="en-US" sz="2400" dirty="0"/>
              <a:t>Three Address Code</a:t>
            </a:r>
          </a:p>
          <a:p>
            <a:pPr eaLnBrk="1" hangingPunct="1"/>
            <a:r>
              <a:rPr lang="en-US" sz="2400" dirty="0"/>
              <a:t>Generating three-address code for Boolean Expression</a:t>
            </a:r>
          </a:p>
          <a:p>
            <a:pPr eaLnBrk="1" hangingPunct="1"/>
            <a:r>
              <a:rPr lang="en-US" sz="2400" dirty="0"/>
              <a:t>Translation of Control Flow Statements</a:t>
            </a:r>
          </a:p>
          <a:p>
            <a:pPr eaLnBrk="1" hangingPunct="1"/>
            <a:r>
              <a:rPr lang="en-US" sz="2400" dirty="0"/>
              <a:t>Translation of simple switch case</a:t>
            </a:r>
          </a:p>
          <a:p>
            <a:pPr eaLnBrk="1" hangingPunct="1"/>
            <a:r>
              <a:rPr lang="en-US" sz="2400" dirty="0"/>
              <a:t>Back Patching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019E94-63EB-46E5-BEFA-9D225F2E539F}" type="datetime1">
              <a:rPr lang="en-US" smtClean="0"/>
              <a:t>9/20/2022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80A2CB-8E70-45A8-B680-8A4529B25AB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b="1" dirty="0"/>
              <a:t>Unit Content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CF48BC49-D33C-4198-8401-30B08ACC6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underlying the design of intermediate code generation in the process of designing the compiler 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35C8A8F-D945-4981-8716-1EB27F680CA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Unit Objective(CO3)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FEA4A157-C9CE-44D8-9B12-3DC5A56D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syntax directed translation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attributes are </a:t>
            </a:r>
            <a:r>
              <a:rPr lang="en-US" sz="2400" dirty="0">
                <a:cs typeface="Tahoma" pitchFamily="34" charset="0"/>
              </a:rPr>
              <a:t>evaluated by the </a:t>
            </a:r>
            <a:r>
              <a:rPr lang="en-US" sz="2400" b="1" dirty="0">
                <a:cs typeface="Tahoma" pitchFamily="34" charset="0"/>
              </a:rPr>
              <a:t>semantic rules </a:t>
            </a:r>
            <a:r>
              <a:rPr lang="en-US" sz="2400" dirty="0">
                <a:cs typeface="Tahoma" pitchFamily="34" charset="0"/>
              </a:rPr>
              <a:t>used in SDT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22DEC6-491C-43C6-A2C6-83673000E2A0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/>
              <a:t>Topic </a:t>
            </a:r>
            <a:r>
              <a:rPr lang="en-US" sz="3200" b="1" dirty="0"/>
              <a:t>Objective(CO3)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26D39471-C753-48D4-9E1C-BA43E3B1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" y="14647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BB1EF9-2B88-4168-87CA-81AE7155943B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037B8-BC3B-45FD-A440-2D65841A778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spc="-10" dirty="0"/>
              <a:t>Syntax-Directed</a:t>
            </a:r>
            <a:r>
              <a:rPr lang="en-US" sz="3200" b="1" spc="25" dirty="0"/>
              <a:t> </a:t>
            </a:r>
            <a:r>
              <a:rPr lang="en-US" sz="3200" b="1" spc="-5" dirty="0"/>
              <a:t>Translation(CO3)</a:t>
            </a:r>
            <a:endParaRPr lang="en-US" sz="3200" b="1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algn="just" eaLnBrk="1" hangingPunct="1">
              <a:lnSpc>
                <a:spcPct val="130000"/>
              </a:lnSpc>
              <a:spcBef>
                <a:spcPts val="1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Grammar symbols are associated with </a:t>
            </a:r>
            <a:r>
              <a:rPr lang="en-US" sz="2200" b="1" dirty="0">
                <a:latin typeface="+mj-lt"/>
                <a:cs typeface="Tahoma" pitchFamily="34" charset="0"/>
              </a:rPr>
              <a:t>attributes </a:t>
            </a:r>
            <a:r>
              <a:rPr lang="en-US" sz="2200" dirty="0">
                <a:latin typeface="+mj-lt"/>
                <a:cs typeface="Tahoma" pitchFamily="34" charset="0"/>
              </a:rPr>
              <a:t>to associate information  with the programming language constructs that they represent.</a:t>
            </a:r>
          </a:p>
          <a:p>
            <a:pPr marL="355600" algn="just" eaLnBrk="1" hangingPunct="1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Values of these attributes are evaluated by the </a:t>
            </a:r>
            <a:r>
              <a:rPr lang="en-US" sz="2200" b="1" dirty="0">
                <a:latin typeface="+mj-lt"/>
                <a:cs typeface="Tahoma" pitchFamily="34" charset="0"/>
              </a:rPr>
              <a:t>semantic rules </a:t>
            </a:r>
            <a:r>
              <a:rPr lang="en-US" sz="2200" dirty="0">
                <a:latin typeface="+mj-lt"/>
                <a:cs typeface="Tahoma" pitchFamily="34" charset="0"/>
              </a:rPr>
              <a:t>associated  with the production rules.</a:t>
            </a:r>
          </a:p>
          <a:p>
            <a:pPr marL="355600" eaLnBrk="1" hangingPunct="1">
              <a:spcBef>
                <a:spcPts val="132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Evaluation of these semantic rules:</a:t>
            </a:r>
          </a:p>
          <a:p>
            <a:pPr marL="755650" lvl="1" eaLnBrk="1" hangingPunct="1">
              <a:spcBef>
                <a:spcPts val="125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may generate intermediate codes</a:t>
            </a:r>
          </a:p>
          <a:p>
            <a:pPr marL="755650" lvl="1" eaLnBrk="1" hangingPunct="1">
              <a:spcBef>
                <a:spcPts val="117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may put information into the symbol table</a:t>
            </a:r>
          </a:p>
          <a:p>
            <a:pPr marL="755650" lvl="1" eaLnBrk="1" hangingPunct="1">
              <a:spcBef>
                <a:spcPts val="117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may perform type checking</a:t>
            </a:r>
          </a:p>
          <a:p>
            <a:pPr marL="355600" algn="just" eaLnBrk="1" hangingPunct="1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en-US" sz="2200" dirty="0">
              <a:latin typeface="+mj-lt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6027A7FF-F177-433E-B5BC-BE16E024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" y="14647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D9F4B8-0152-4ABE-99BC-15227646505C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3BF4A-29F0-4862-9E62-DFC89F1B343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-10" dirty="0"/>
              <a:t>Syntax-Directed Translation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eaLnBrk="1" hangingPunct="1">
              <a:spcBef>
                <a:spcPts val="142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When we associate semantic rules with productions, we use two notations:</a:t>
            </a:r>
          </a:p>
          <a:p>
            <a:pPr marL="755650" lvl="1" eaLnBrk="1" hangingPunct="1">
              <a:spcBef>
                <a:spcPts val="132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b="1" dirty="0">
                <a:latin typeface="+mj-lt"/>
                <a:cs typeface="Tahoma" pitchFamily="34" charset="0"/>
              </a:rPr>
              <a:t>Syntax-Directed Definitions</a:t>
            </a:r>
            <a:endParaRPr lang="en-US" sz="2200" dirty="0">
              <a:latin typeface="+mj-lt"/>
              <a:cs typeface="Tahoma" pitchFamily="34" charset="0"/>
            </a:endParaRPr>
          </a:p>
          <a:p>
            <a:pPr marL="755650" lvl="1" eaLnBrk="1" hangingPunct="1">
              <a:spcBef>
                <a:spcPts val="132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b="1" dirty="0">
                <a:latin typeface="+mj-lt"/>
                <a:cs typeface="Tahoma" pitchFamily="34" charset="0"/>
              </a:rPr>
              <a:t>Translation Schemes</a:t>
            </a:r>
            <a:endParaRPr lang="en-US" sz="2200" dirty="0">
              <a:latin typeface="+mj-lt"/>
              <a:cs typeface="Tahoma" pitchFamily="34" charset="0"/>
            </a:endParaRPr>
          </a:p>
          <a:p>
            <a:pPr marL="355600" eaLnBrk="1" hangingPunct="1">
              <a:spcBef>
                <a:spcPts val="132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b="1" dirty="0">
                <a:latin typeface="+mj-lt"/>
                <a:cs typeface="Tahoma" pitchFamily="34" charset="0"/>
              </a:rPr>
              <a:t>Syntax-Directed Definitions:</a:t>
            </a:r>
            <a:endParaRPr lang="en-US" sz="2200" dirty="0">
              <a:latin typeface="+mj-lt"/>
              <a:cs typeface="Tahoma" pitchFamily="34" charset="0"/>
            </a:endParaRPr>
          </a:p>
          <a:p>
            <a:pPr marL="755650" lvl="1" eaLnBrk="1" hangingPunct="1">
              <a:spcBef>
                <a:spcPts val="125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give high-level specifications for translations</a:t>
            </a:r>
          </a:p>
          <a:p>
            <a:pPr marL="755650" lvl="1" eaLnBrk="1" hangingPunct="1">
              <a:spcBef>
                <a:spcPts val="117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hide many implementation details such as order of evaluation of semantic actions.</a:t>
            </a:r>
          </a:p>
          <a:p>
            <a:pPr marL="755650" lvl="1" eaLnBrk="1" hangingPunct="1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We associate a production rule with a set of semantic actions, and we do not say when they  will be evaluated.</a:t>
            </a: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273F403D-5C95-4E4A-97C5-8B25CB53E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" y="14647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F128AD-D72D-400B-BD55-D229AAB8F97E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B1825-C1D6-4925-8526-7F5908503EDE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spc="-10" dirty="0"/>
              <a:t>Syntax-Directed Translation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eaLnBrk="1" hangingPunct="1">
              <a:spcBef>
                <a:spcPts val="125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b="1" dirty="0">
                <a:latin typeface="+mj-lt"/>
                <a:cs typeface="Tahoma" pitchFamily="34" charset="0"/>
              </a:rPr>
              <a:t>Translation Schemes:</a:t>
            </a:r>
            <a:endParaRPr lang="en-US" sz="2200" dirty="0">
              <a:latin typeface="+mj-lt"/>
              <a:cs typeface="Tahoma" pitchFamily="34" charset="0"/>
            </a:endParaRPr>
          </a:p>
          <a:p>
            <a:pPr marL="755650" lvl="1" eaLnBrk="1" hangingPunct="1">
              <a:spcBef>
                <a:spcPts val="125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indicate the order of evaluation of semantic actions associated with a production rule.</a:t>
            </a:r>
          </a:p>
          <a:p>
            <a:pPr marL="755650" lvl="1" eaLnBrk="1" hangingPunct="1">
              <a:spcBef>
                <a:spcPts val="1175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r>
              <a:rPr lang="en-US" sz="2200" dirty="0">
                <a:latin typeface="+mj-lt"/>
                <a:cs typeface="Tahoma" pitchFamily="34" charset="0"/>
              </a:rPr>
              <a:t>In other words, translation schemes give a little bit information about implementation details.</a:t>
            </a:r>
          </a:p>
          <a:p>
            <a:pPr marL="355600" algn="just" eaLnBrk="1" hangingPunct="1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en-US" sz="2200" dirty="0">
              <a:latin typeface="+mj-lt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8A8B8E29-8947-4244-B47C-4B4DC8556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" y="29025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E210C7-16F2-428D-B4D7-06A13B03FA0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0D3C75-96E1-493A-BBF2-31D11B3E97E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-10" dirty="0"/>
              <a:t>Attributes</a:t>
            </a:r>
            <a:r>
              <a:rPr lang="en-US" sz="3200" b="1" spc="-5" dirty="0"/>
              <a:t>(CO3)</a:t>
            </a:r>
            <a:endParaRPr lang="en-US" sz="3200" b="1" spc="-1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  <a:cs typeface="Times New Roman" pitchFamily="18" charset="0"/>
              </a:rPr>
              <a:t>Attribute grammar is a special form of context-free grammar where some additional information (attributes) are appended to one or more of its non-terminals in order to provide context-sensitive information.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  <a:cs typeface="Times New Roman" pitchFamily="18" charset="0"/>
              </a:rPr>
              <a:t>Each attribute has well-defined domain of values, such as integer, float, character, string, and expressions.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  <a:cs typeface="Times New Roman" pitchFamily="18" charset="0"/>
              </a:rPr>
              <a:t>E → E + T { </a:t>
            </a:r>
            <a:r>
              <a:rPr lang="en-US" sz="2200" dirty="0" err="1">
                <a:latin typeface="+mj-lt"/>
                <a:cs typeface="Times New Roman" pitchFamily="18" charset="0"/>
              </a:rPr>
              <a:t>E.value</a:t>
            </a:r>
            <a:r>
              <a:rPr lang="en-US" sz="2200" dirty="0">
                <a:latin typeface="+mj-lt"/>
                <a:cs typeface="Times New Roman" pitchFamily="18" charset="0"/>
              </a:rPr>
              <a:t> = </a:t>
            </a:r>
            <a:r>
              <a:rPr lang="en-US" sz="2200" dirty="0" err="1">
                <a:latin typeface="+mj-lt"/>
                <a:cs typeface="Times New Roman" pitchFamily="18" charset="0"/>
              </a:rPr>
              <a:t>E.value</a:t>
            </a:r>
            <a:r>
              <a:rPr lang="en-US" sz="2200" dirty="0">
                <a:latin typeface="+mj-lt"/>
                <a:cs typeface="Times New Roman" pitchFamily="18" charset="0"/>
              </a:rPr>
              <a:t> + </a:t>
            </a:r>
            <a:r>
              <a:rPr lang="en-US" sz="2200" dirty="0" err="1">
                <a:latin typeface="+mj-lt"/>
                <a:cs typeface="Times New Roman" pitchFamily="18" charset="0"/>
              </a:rPr>
              <a:t>T.value</a:t>
            </a:r>
            <a:r>
              <a:rPr lang="en-US" sz="2200" dirty="0">
                <a:latin typeface="+mj-lt"/>
                <a:cs typeface="Times New Roman" pitchFamily="18" charset="0"/>
              </a:rPr>
              <a:t> }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  <a:cs typeface="Times New Roman" pitchFamily="18" charset="0"/>
              </a:rPr>
              <a:t>Semantic attributes may be assigned to their values from their domain at the time of parsing and evaluated at the time of assignment or conditions. 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  <a:cs typeface="Times New Roman" pitchFamily="18" charset="0"/>
              </a:rPr>
              <a:t>Based on the way the attributes get their values, they can be broadly divided into two categories : synthesized attributes and inherited attributes.</a:t>
            </a:r>
          </a:p>
          <a:p>
            <a:pPr marL="355600" algn="just" eaLnBrk="1" hangingPunct="1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en-US" sz="2200" dirty="0">
              <a:latin typeface="+mj-lt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795E86BC-FF60-4DCB-9276-F6A32321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B659D2-8450-4EBF-AB76-19BC19B7412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29B2D-DC5E-4439-AB1F-FB9B2611A6A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spc="-10" dirty="0"/>
              <a:t>Synthesized attributes</a:t>
            </a:r>
            <a:r>
              <a:rPr lang="en-US" sz="3200" b="1" spc="-5" dirty="0"/>
              <a:t>(CO3)</a:t>
            </a:r>
            <a:endParaRPr lang="en-US" sz="3200" b="1" spc="-1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These attributes get values from the attribute values of their child nodes.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  <a:cs typeface="Times New Roman"/>
              </a:rPr>
              <a:t>Each of the </a:t>
            </a:r>
            <a:r>
              <a:rPr lang="en-US" sz="2200" spc="-5" dirty="0">
                <a:latin typeface="+mj-lt"/>
                <a:cs typeface="Times New Roman"/>
              </a:rPr>
              <a:t>non-terminals </a:t>
            </a:r>
            <a:r>
              <a:rPr lang="en-US" sz="2200" dirty="0">
                <a:latin typeface="+mj-lt"/>
                <a:cs typeface="Times New Roman"/>
              </a:rPr>
              <a:t>has a single synthesized attribute, called</a:t>
            </a:r>
            <a:r>
              <a:rPr lang="en-US" sz="2200" spc="-204" dirty="0">
                <a:latin typeface="+mj-lt"/>
                <a:cs typeface="Times New Roman"/>
              </a:rPr>
              <a:t> </a:t>
            </a:r>
            <a:r>
              <a:rPr lang="en-US" sz="2200" dirty="0">
                <a:latin typeface="+mj-lt"/>
                <a:cs typeface="Times New Roman"/>
              </a:rPr>
              <a:t>val.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spc="-5" dirty="0">
                <a:latin typeface="+mj-lt"/>
                <a:cs typeface="Times New Roman"/>
              </a:rPr>
              <a:t>An SDD </a:t>
            </a:r>
            <a:r>
              <a:rPr lang="en-US" sz="2200" dirty="0">
                <a:latin typeface="+mj-lt"/>
                <a:cs typeface="Times New Roman"/>
              </a:rPr>
              <a:t>that involves only synthesized attributes </a:t>
            </a:r>
            <a:r>
              <a:rPr lang="en-US" sz="2200" spc="-5" dirty="0">
                <a:latin typeface="+mj-lt"/>
                <a:cs typeface="Times New Roman"/>
              </a:rPr>
              <a:t>is </a:t>
            </a:r>
            <a:r>
              <a:rPr lang="en-US" sz="2200" dirty="0">
                <a:latin typeface="+mj-lt"/>
                <a:cs typeface="Times New Roman"/>
              </a:rPr>
              <a:t>called</a:t>
            </a:r>
            <a:r>
              <a:rPr lang="en-US" sz="2200" spc="-145" dirty="0">
                <a:latin typeface="+mj-lt"/>
                <a:cs typeface="Times New Roman"/>
              </a:rPr>
              <a:t> </a:t>
            </a:r>
            <a:r>
              <a:rPr lang="en-US" sz="2200" b="1" dirty="0">
                <a:latin typeface="+mj-lt"/>
                <a:cs typeface="Times New Roman"/>
              </a:rPr>
              <a:t>S-attributed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  <a:cs typeface="Times New Roman"/>
              </a:rPr>
              <a:t>Each rule </a:t>
            </a:r>
            <a:r>
              <a:rPr lang="en-US" sz="2200" spc="-5" dirty="0">
                <a:latin typeface="+mj-lt"/>
                <a:cs typeface="Times New Roman"/>
              </a:rPr>
              <a:t>computes </a:t>
            </a:r>
            <a:r>
              <a:rPr lang="en-US" sz="2200" dirty="0">
                <a:latin typeface="+mj-lt"/>
                <a:cs typeface="Times New Roman"/>
              </a:rPr>
              <a:t>an attribute for the non-terminal at the head of</a:t>
            </a:r>
            <a:r>
              <a:rPr lang="en-US" sz="2200" spc="-200" dirty="0">
                <a:latin typeface="+mj-lt"/>
                <a:cs typeface="Times New Roman"/>
              </a:rPr>
              <a:t> </a:t>
            </a:r>
            <a:r>
              <a:rPr lang="en-US" sz="2200" dirty="0">
                <a:latin typeface="+mj-lt"/>
                <a:cs typeface="Times New Roman"/>
              </a:rPr>
              <a:t>a production from attributes taken from the body of the</a:t>
            </a:r>
            <a:r>
              <a:rPr lang="en-US" sz="2200" spc="-175" dirty="0">
                <a:latin typeface="+mj-lt"/>
                <a:cs typeface="Times New Roman"/>
              </a:rPr>
              <a:t> </a:t>
            </a:r>
            <a:r>
              <a:rPr lang="en-US" sz="2200" dirty="0">
                <a:latin typeface="+mj-lt"/>
                <a:cs typeface="Times New Roman"/>
              </a:rPr>
              <a:t>production.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 marL="355600" algn="just" eaLnBrk="1" hangingPunct="1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en-US" sz="2200" dirty="0">
              <a:latin typeface="+mj-lt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EBF7A4B-1D2C-4DD2-B66D-B231EF4E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6AADF6-8C2B-49FE-A63B-73891448AB9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049F3-ECA9-41E0-995D-E321A5E16E4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-10" dirty="0"/>
              <a:t>Synthesized attributes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22225" eaLnBrk="1" hangingPunct="1">
              <a:spcBef>
                <a:spcPts val="88"/>
              </a:spcBef>
              <a:buSzPct val="57000"/>
              <a:buFont typeface="Wingdings" pitchFamily="2" charset="2"/>
              <a:buChar char=""/>
              <a:tabLst>
                <a:tab pos="220663" algn="l"/>
              </a:tabLst>
              <a:defRPr/>
            </a:pPr>
            <a:endParaRPr lang="en-US" sz="2400" dirty="0"/>
          </a:p>
          <a:p>
            <a:pPr marL="22225" eaLnBrk="1" hangingPunct="1">
              <a:spcBef>
                <a:spcPts val="88"/>
              </a:spcBef>
              <a:buSzPct val="57000"/>
              <a:buFont typeface="Wingdings" pitchFamily="2" charset="2"/>
              <a:buChar char=""/>
              <a:tabLst>
                <a:tab pos="220663" algn="l"/>
              </a:tabLst>
              <a:defRPr/>
            </a:pPr>
            <a:endParaRPr lang="en-US" sz="2400" dirty="0"/>
          </a:p>
          <a:p>
            <a:pPr marL="22225" eaLnBrk="1" hangingPunct="1">
              <a:spcBef>
                <a:spcPts val="88"/>
              </a:spcBef>
              <a:buSzPct val="57000"/>
              <a:buFont typeface="Wingdings" pitchFamily="2" charset="2"/>
              <a:buChar char=""/>
              <a:tabLst>
                <a:tab pos="220663" algn="l"/>
              </a:tabLst>
              <a:defRPr/>
            </a:pPr>
            <a:endParaRPr lang="en-US" sz="2400" dirty="0"/>
          </a:p>
          <a:p>
            <a:pPr marL="22225" eaLnBrk="1" hangingPunct="1">
              <a:spcBef>
                <a:spcPts val="88"/>
              </a:spcBef>
              <a:buSzPct val="57000"/>
              <a:buFont typeface="Wingdings" pitchFamily="2" charset="2"/>
              <a:buChar char=""/>
              <a:tabLst>
                <a:tab pos="220663" algn="l"/>
              </a:tabLst>
              <a:defRPr/>
            </a:pPr>
            <a:endParaRPr lang="en-US" sz="2400" dirty="0"/>
          </a:p>
          <a:p>
            <a:pPr marL="22225" eaLnBrk="1" hangingPunct="1">
              <a:spcBef>
                <a:spcPts val="88"/>
              </a:spcBef>
              <a:buSzPct val="57000"/>
              <a:buFont typeface="Wingdings" pitchFamily="2" charset="2"/>
              <a:buChar char=""/>
              <a:tabLst>
                <a:tab pos="220663" algn="l"/>
              </a:tabLst>
              <a:defRPr/>
            </a:pPr>
            <a:endParaRPr lang="en-US" sz="2400" dirty="0"/>
          </a:p>
          <a:p>
            <a:pPr marL="22225" eaLnBrk="1" hangingPunct="1">
              <a:spcBef>
                <a:spcPts val="88"/>
              </a:spcBef>
              <a:buSzPct val="57000"/>
              <a:buFont typeface="Wingdings" pitchFamily="2" charset="2"/>
              <a:buChar char=""/>
              <a:tabLst>
                <a:tab pos="220663" algn="l"/>
              </a:tabLst>
              <a:defRPr/>
            </a:pPr>
            <a:endParaRPr lang="en-US" sz="2400" dirty="0"/>
          </a:p>
          <a:p>
            <a:pPr marL="22225" eaLnBrk="1" hangingPunct="1">
              <a:spcBef>
                <a:spcPts val="88"/>
              </a:spcBef>
              <a:buSzPct val="57000"/>
              <a:buFont typeface="Wingdings" pitchFamily="2" charset="2"/>
              <a:buChar char=""/>
              <a:tabLst>
                <a:tab pos="220663" algn="l"/>
              </a:tabLst>
              <a:defRPr/>
            </a:pPr>
            <a:endParaRPr lang="en-US" sz="2400" dirty="0"/>
          </a:p>
          <a:p>
            <a:pPr marL="22225" eaLnBrk="1" hangingPunct="1">
              <a:spcBef>
                <a:spcPts val="88"/>
              </a:spcBef>
              <a:buSzPct val="57000"/>
              <a:buFont typeface="Wingdings" pitchFamily="2" charset="2"/>
              <a:buChar char=""/>
              <a:tabLst>
                <a:tab pos="220663" algn="l"/>
              </a:tabLst>
              <a:defRPr/>
            </a:pPr>
            <a:endParaRPr lang="en-US" sz="2400" dirty="0"/>
          </a:p>
          <a:p>
            <a:pPr marL="22225" algn="just" eaLnBrk="1" hangingPunct="1">
              <a:spcBef>
                <a:spcPts val="88"/>
              </a:spcBef>
              <a:buSzPct val="57000"/>
              <a:buFont typeface="Arial" pitchFamily="34" charset="0"/>
              <a:buChar char="•"/>
              <a:tabLst>
                <a:tab pos="220663" algn="l"/>
              </a:tabLst>
              <a:defRPr/>
            </a:pPr>
            <a:r>
              <a:rPr lang="en-US" sz="2200" dirty="0">
                <a:latin typeface="+mj-lt"/>
              </a:rPr>
              <a:t>A parse tree, showing the value(s) of its attribute(s)  is called an </a:t>
            </a:r>
            <a:r>
              <a:rPr lang="en-US" sz="2200" b="1" dirty="0">
                <a:latin typeface="+mj-lt"/>
                <a:cs typeface="Times New Roman" pitchFamily="18" charset="0"/>
              </a:rPr>
              <a:t>annotated parse tree.</a:t>
            </a:r>
          </a:p>
          <a:p>
            <a:pPr marL="22225" algn="just" eaLnBrk="1" hangingPunct="1">
              <a:lnSpc>
                <a:spcPts val="3488"/>
              </a:lnSpc>
              <a:spcBef>
                <a:spcPts val="100"/>
              </a:spcBef>
              <a:buSzPct val="57000"/>
              <a:buFont typeface="Arial" pitchFamily="34" charset="0"/>
              <a:buChar char="•"/>
              <a:tabLst>
                <a:tab pos="220663" algn="l"/>
              </a:tabLst>
              <a:defRPr/>
            </a:pPr>
            <a:r>
              <a:rPr lang="en-US" sz="2200" dirty="0">
                <a:latin typeface="+mj-lt"/>
              </a:rPr>
              <a:t>With synthesized attributes, evaluate attributes in  bottom-up order.</a:t>
            </a:r>
          </a:p>
        </p:txBody>
      </p:sp>
      <p:sp>
        <p:nvSpPr>
          <p:cNvPr id="14344" name="object 4"/>
          <p:cNvSpPr>
            <a:spLocks noChangeArrowheads="1"/>
          </p:cNvSpPr>
          <p:nvPr/>
        </p:nvSpPr>
        <p:spPr bwMode="auto">
          <a:xfrm>
            <a:off x="2057400" y="1295400"/>
            <a:ext cx="6019800" cy="273685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E5C06A2C-6E1D-43B2-9E37-2373540CD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8F13AF-E1A8-4D0B-8D64-1A7BC827390B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6A191-9BFB-445B-875F-F3444524124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spc="-10" dirty="0"/>
              <a:t>Synthesized attributes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5367" name="object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1066800"/>
            <a:ext cx="5029200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spc="-210" dirty="0">
                <a:latin typeface="+mn-lt"/>
                <a:cs typeface="Arial"/>
              </a:rPr>
              <a:t>Annotated Parse Tree of  3*5+4n</a:t>
            </a:r>
            <a:endParaRPr lang="en-US" sz="2200" dirty="0">
              <a:latin typeface="+mn-lt"/>
              <a:cs typeface="Arial" pitchFamily="34" charset="0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EFF9BC92-C7FE-46A4-B226-68DE9F0C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A333-EC50-4B95-A182-4206A0E580E8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4419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0200" y="1"/>
            <a:ext cx="75438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Scheme</a:t>
            </a: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2C5711F9-6E3A-459D-A928-6011F591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4" y="1600200"/>
            <a:ext cx="7792855" cy="4525963"/>
          </a:xfrm>
        </p:spPr>
      </p:pic>
    </p:spTree>
    <p:extLst>
      <p:ext uri="{BB962C8B-B14F-4D97-AF65-F5344CB8AC3E}">
        <p14:creationId xmlns:p14="http://schemas.microsoft.com/office/powerpoint/2010/main" val="3332764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310BC45-C906-495C-A82A-0294544FDE62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D40E8-6208-48A7-A4DE-8D578F0C740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-10" dirty="0"/>
              <a:t>Inherited attributes</a:t>
            </a:r>
            <a:r>
              <a:rPr lang="en-US" sz="3200" b="1" spc="-5" dirty="0"/>
              <a:t>(CO3)</a:t>
            </a:r>
            <a:endParaRPr lang="en-US" sz="3200" b="1" spc="-1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/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 marL="355600" algn="just" eaLnBrk="1" hangingPunct="1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en-US" sz="2200" dirty="0">
              <a:latin typeface="+mj-lt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16392" name="object 4"/>
          <p:cNvSpPr>
            <a:spLocks noChangeArrowheads="1"/>
          </p:cNvSpPr>
          <p:nvPr/>
        </p:nvSpPr>
        <p:spPr bwMode="auto">
          <a:xfrm>
            <a:off x="990600" y="1447800"/>
            <a:ext cx="7119938" cy="307022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403AD7BF-8AA9-4E24-AFA2-824B6C05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346069-EB12-40BB-A4AE-17E9B18A0D08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49333-29AE-4210-B424-F1DDCC8E873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spc="-10" dirty="0"/>
              <a:t>Inherited attributes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/>
          </a:p>
          <a:p>
            <a:pPr algn="just" eaLnBrk="1" hangingPunct="1">
              <a:buFont typeface="Arial" pitchFamily="34" charset="0"/>
              <a:buChar char="•"/>
              <a:defRPr/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 marL="355600" algn="just" eaLnBrk="1" hangingPunct="1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355600" algn="l"/>
              </a:tabLst>
              <a:defRPr/>
            </a:pPr>
            <a:endParaRPr lang="en-US" sz="2200" dirty="0">
              <a:latin typeface="+mj-lt"/>
              <a:cs typeface="Tahoma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17416" name="object 4"/>
          <p:cNvSpPr>
            <a:spLocks noChangeArrowheads="1"/>
          </p:cNvSpPr>
          <p:nvPr/>
        </p:nvSpPr>
        <p:spPr bwMode="auto">
          <a:xfrm>
            <a:off x="990600" y="1752600"/>
            <a:ext cx="6772275" cy="3262313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1066800"/>
            <a:ext cx="5257800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200" dirty="0">
                <a:latin typeface="+mn-lt"/>
                <a:cs typeface="Arial" pitchFamily="34" charset="0"/>
              </a:rPr>
              <a:t>Annotated parse tree of real id, id, id</a:t>
            </a: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D039B1C5-62B1-4EFE-9C2F-C9BB0EB89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spc="-5" dirty="0">
                <a:cs typeface="Times New Roman"/>
              </a:rPr>
              <a:t>An SDD </a:t>
            </a:r>
            <a:r>
              <a:rPr lang="en-US" sz="2400" dirty="0">
                <a:cs typeface="Times New Roman"/>
              </a:rPr>
              <a:t>that involves only synthesized attributes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dirty="0">
                <a:cs typeface="Times New Roman"/>
              </a:rPr>
              <a:t>called</a:t>
            </a:r>
            <a:r>
              <a:rPr lang="en-US" sz="2400" spc="-145" dirty="0">
                <a:cs typeface="Times New Roman"/>
              </a:rPr>
              <a:t> </a:t>
            </a:r>
            <a:r>
              <a:rPr lang="en-US" sz="2400" b="1" dirty="0">
                <a:cs typeface="Times New Roman"/>
              </a:rPr>
              <a:t>S-attributed</a:t>
            </a:r>
          </a:p>
          <a:p>
            <a:pPr algn="just">
              <a:defRPr/>
            </a:pPr>
            <a:r>
              <a:rPr lang="en-US" sz="2400" spc="-5" dirty="0">
                <a:cs typeface="Times New Roman"/>
              </a:rPr>
              <a:t>An SDD </a:t>
            </a:r>
            <a:r>
              <a:rPr lang="en-US" sz="2400" dirty="0">
                <a:cs typeface="Times New Roman"/>
              </a:rPr>
              <a:t>that involves only inherit attributes </a:t>
            </a:r>
            <a:r>
              <a:rPr lang="en-US" sz="2400" spc="-5" dirty="0">
                <a:cs typeface="Times New Roman"/>
              </a:rPr>
              <a:t>is </a:t>
            </a:r>
            <a:r>
              <a:rPr lang="en-US" sz="2400" dirty="0">
                <a:cs typeface="Times New Roman"/>
              </a:rPr>
              <a:t>called</a:t>
            </a:r>
            <a:r>
              <a:rPr lang="en-US" sz="2400" spc="-145" dirty="0">
                <a:cs typeface="Times New Roman"/>
              </a:rPr>
              <a:t> L</a:t>
            </a:r>
            <a:r>
              <a:rPr lang="en-US" sz="2400" b="1" dirty="0">
                <a:cs typeface="Times New Roman"/>
              </a:rPr>
              <a:t>-attributed</a:t>
            </a:r>
          </a:p>
          <a:p>
            <a:pPr algn="just">
              <a:defRPr/>
            </a:pPr>
            <a:r>
              <a:rPr lang="en-US" sz="2400" dirty="0"/>
              <a:t>A parse tree, showing the value(s) of its attribute(s)  is called an </a:t>
            </a:r>
            <a:r>
              <a:rPr lang="en-US" sz="2400" b="1" dirty="0">
                <a:cs typeface="Times New Roman" pitchFamily="18" charset="0"/>
              </a:rPr>
              <a:t>annotated parse tree</a:t>
            </a:r>
            <a:endParaRPr lang="en-US" sz="2400" b="1" dirty="0">
              <a:cs typeface="Times New Roman"/>
            </a:endParaRPr>
          </a:p>
          <a:p>
            <a:pPr algn="just"/>
            <a:endParaRPr lang="en-US" sz="2400" b="1" dirty="0">
              <a:cs typeface="Tahoma" pitchFamily="34" charset="0"/>
            </a:endParaRPr>
          </a:p>
          <a:p>
            <a:pPr algn="just"/>
            <a:endParaRPr lang="en-US" sz="2400" dirty="0"/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7CE98CA-FE0A-4322-9B00-DF6781A7D567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B1195AD9-F8BA-4404-909F-3DAE1BAF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syntax directed translation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Example of evaluating the SDT with the help of attributes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716140-9851-451B-AF2E-5416CC1C41C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/>
              <a:t>Topic </a:t>
            </a:r>
            <a:r>
              <a:rPr lang="en-US" sz="3200" b="1" dirty="0"/>
              <a:t>Objective(CO3)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3E5DB139-145B-4BDD-8FBB-E57C59FF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200" b="1"/>
              <a:t>    Production			Semantic Actions</a:t>
            </a:r>
          </a:p>
          <a:p>
            <a:r>
              <a:rPr lang="en-US" sz="2200"/>
              <a:t>S</a:t>
            </a:r>
            <a:r>
              <a:rPr lang="en-US" sz="2200">
                <a:sym typeface="Symbol" pitchFamily="18" charset="2"/>
              </a:rPr>
              <a:t> E$		{print val[Top]}</a:t>
            </a:r>
            <a:endParaRPr lang="en-US" sz="2200"/>
          </a:p>
          <a:p>
            <a:r>
              <a:rPr lang="en-US" sz="2200"/>
              <a:t>E</a:t>
            </a:r>
            <a:r>
              <a:rPr lang="en-US" sz="2200">
                <a:sym typeface="Symbol" pitchFamily="18" charset="2"/>
              </a:rPr>
              <a:t>E+E		{val[Top]}= val[Top-1]+ val[Top]}</a:t>
            </a:r>
          </a:p>
          <a:p>
            <a:r>
              <a:rPr lang="en-US" sz="2200"/>
              <a:t>E</a:t>
            </a:r>
            <a:r>
              <a:rPr lang="en-US" sz="2200">
                <a:sym typeface="Symbol" pitchFamily="18" charset="2"/>
              </a:rPr>
              <a:t>E*E 		{val[Top]}= val[Top-1]* val[Top]}</a:t>
            </a:r>
          </a:p>
          <a:p>
            <a:r>
              <a:rPr lang="en-US" sz="2200"/>
              <a:t>E</a:t>
            </a:r>
            <a:r>
              <a:rPr lang="en-US" sz="2200">
                <a:sym typeface="Symbol" pitchFamily="18" charset="2"/>
              </a:rPr>
              <a:t>I			{ }</a:t>
            </a:r>
          </a:p>
          <a:p>
            <a:r>
              <a:rPr lang="en-US" sz="2200">
                <a:sym typeface="Symbol" pitchFamily="18" charset="2"/>
              </a:rPr>
              <a:t>II.digit		{val[Top]}= val[Top-1]*10+lex.val}</a:t>
            </a:r>
            <a:endParaRPr lang="en-US" sz="2200"/>
          </a:p>
          <a:p>
            <a:r>
              <a:rPr lang="en-US" sz="2200">
                <a:sym typeface="Symbol" pitchFamily="18" charset="2"/>
              </a:rPr>
              <a:t>Idigit		 {val[Top]}= val[Top]=lex.val}</a:t>
            </a:r>
            <a:endParaRPr lang="en-US" sz="22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-10" dirty="0"/>
              <a:t>Implementation of desk calculator</a:t>
            </a:r>
            <a:r>
              <a:rPr lang="en-US" sz="3200" b="1" spc="-5" dirty="0"/>
              <a:t>(CO3)</a:t>
            </a:r>
            <a:endParaRPr lang="en-US" sz="3200" b="1" spc="-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8B65-6ABD-4649-8249-1496FACE1E3C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4BF7B8B0-EBC9-42EC-9DED-311979ED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838200"/>
          <a:ext cx="7848600" cy="5562588"/>
        </p:xfrm>
        <a:graphic>
          <a:graphicData uri="http://schemas.openxmlformats.org/drawingml/2006/table">
            <a:tbl>
              <a:tblPr/>
              <a:tblGrid>
                <a:gridCol w="1544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51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59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34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75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Parse Tree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value Stack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input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action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3*5+4$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shift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3*5+4$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digit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3*5+4$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shift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*5+4$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shift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E*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5+4$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shift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E*5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+4$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digit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E*I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3, 5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+4$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reduce 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E*E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+4$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shift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E+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4$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shift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E+4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$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reduce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digit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E+I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15,4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$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reduce 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E+E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19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$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shift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E$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19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…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reduce 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E$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491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print = 19</a:t>
                      </a:r>
                      <a:endParaRPr lang="en-US" sz="18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….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….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spc="-10" dirty="0"/>
              <a:t>Implementation of desk calculator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A4CC-9797-4763-BC7C-6E6B0ACA650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D7744CC-69BB-400D-B41C-273D7C29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spc="-5" dirty="0">
                <a:cs typeface="Times New Roman"/>
              </a:rPr>
              <a:t>Implementation of desk Calculator</a:t>
            </a:r>
            <a:endParaRPr lang="en-US" sz="2400" b="1" dirty="0">
              <a:cs typeface="Times New Roman"/>
            </a:endParaRPr>
          </a:p>
          <a:p>
            <a:pPr algn="just"/>
            <a:endParaRPr lang="en-US" sz="2400" b="1" dirty="0">
              <a:cs typeface="Tahoma" pitchFamily="34" charset="0"/>
            </a:endParaRPr>
          </a:p>
          <a:p>
            <a:pPr algn="just"/>
            <a:endParaRPr lang="en-US" sz="2400" dirty="0"/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9607EE-6E01-4E59-B559-463A8658FB59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D98CAB66-DF1E-4EC8-9127-D6F0FD94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intermediate code generation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Very useful in the concept of how high level program is stored in address form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7ED942-5171-4278-B607-57449B3E924A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/>
              <a:t>Topic </a:t>
            </a:r>
            <a:r>
              <a:rPr lang="en-US" sz="3200" b="1" dirty="0"/>
              <a:t>Objective(CO3)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9BC35BBE-8910-4424-B6DA-C4F410BF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algn="just" eaLnBrk="1" hangingPunct="1">
              <a:lnSpc>
                <a:spcPts val="2588"/>
              </a:lnSpc>
              <a:spcBef>
                <a:spcPts val="425"/>
              </a:spcBef>
              <a:buSzPct val="60000"/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Front end of a compiler is efficient and can be automated</a:t>
            </a:r>
          </a:p>
          <a:p>
            <a:pPr marL="355600" algn="just" eaLnBrk="1" hangingPunct="1">
              <a:lnSpc>
                <a:spcPts val="2588"/>
              </a:lnSpc>
              <a:spcBef>
                <a:spcPts val="500"/>
              </a:spcBef>
              <a:buSzPct val="60000"/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Back end is generally hard to automate and finding the  optimum solution requires exponential time</a:t>
            </a:r>
          </a:p>
          <a:p>
            <a:pPr marL="355600" algn="just" eaLnBrk="1" hangingPunct="1">
              <a:lnSpc>
                <a:spcPts val="2588"/>
              </a:lnSpc>
              <a:spcBef>
                <a:spcPts val="513"/>
              </a:spcBef>
              <a:buSzPct val="60000"/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Intermediate code generation can affect the  performance of the back end</a:t>
            </a:r>
          </a:p>
          <a:p>
            <a:pPr marL="355600" algn="just" eaLnBrk="1" hangingPunct="1">
              <a:spcBef>
                <a:spcPts val="100"/>
              </a:spcBef>
              <a:buSzPct val="60000"/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Goal: Generate a Machine Independent  Intermediate Form that is Suitable for Optimization  and Portability</a:t>
            </a:r>
          </a:p>
          <a:p>
            <a:pPr marL="355600" algn="just" eaLnBrk="1" hangingPunct="1">
              <a:spcBef>
                <a:spcPts val="700"/>
              </a:spcBef>
              <a:buSzPct val="60000"/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Facilitates retargeting: enables attaching a back  end for the new machine to an existing front end</a:t>
            </a:r>
          </a:p>
          <a:p>
            <a:pPr marL="355600" algn="just" eaLnBrk="1" hangingPunct="1">
              <a:spcBef>
                <a:spcPts val="713"/>
              </a:spcBef>
              <a:buSzPct val="60000"/>
              <a:buFont typeface="Arial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Enables machine-independent code optimization</a:t>
            </a:r>
          </a:p>
          <a:p>
            <a:pPr marL="355600" algn="just" eaLnBrk="1" hangingPunct="1">
              <a:lnSpc>
                <a:spcPts val="2588"/>
              </a:lnSpc>
              <a:spcBef>
                <a:spcPts val="513"/>
              </a:spcBef>
              <a:buClr>
                <a:srgbClr val="DD8046"/>
              </a:buClr>
              <a:buSzPct val="60000"/>
              <a:buFont typeface="Wingdings" pitchFamily="2" charset="2"/>
              <a:buChar char=""/>
              <a:tabLst>
                <a:tab pos="354013" algn="l"/>
                <a:tab pos="355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55600" algn="just" eaLnBrk="1" hangingPunct="1">
              <a:tabLst>
                <a:tab pos="354013" algn="l"/>
                <a:tab pos="355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-10" dirty="0"/>
              <a:t>Intermediate Code representation</a:t>
            </a:r>
            <a:r>
              <a:rPr lang="en-US" sz="3200" b="1" spc="-5" dirty="0"/>
              <a:t>(CO3)</a:t>
            </a:r>
            <a:endParaRPr lang="en-US" sz="3200" b="1" spc="-1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921B-C62E-46FF-A5CD-C7D1774C7F10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F7AA90D0-4BB7-4489-885F-3EBE2ED9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eaLnBrk="1" hangingPunct="1">
              <a:spcBef>
                <a:spcPts val="938"/>
              </a:spcBef>
              <a:buSzPct val="95000"/>
              <a:buFont typeface="Tahoma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Graphical representations e.g. Abstract Syntax Tree</a:t>
            </a:r>
          </a:p>
          <a:p>
            <a:pPr marL="355600" eaLnBrk="1" hangingPunct="1">
              <a:lnSpc>
                <a:spcPts val="2163"/>
              </a:lnSpc>
              <a:spcBef>
                <a:spcPts val="1213"/>
              </a:spcBef>
              <a:buSzPct val="95000"/>
              <a:buFont typeface="Tahoma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Postfix notation: operations on values stored on operand stack (similar to  JVM byte code)</a:t>
            </a:r>
          </a:p>
          <a:p>
            <a:pPr marL="355600" eaLnBrk="1" hangingPunct="1">
              <a:lnSpc>
                <a:spcPts val="2163"/>
              </a:lnSpc>
              <a:spcBef>
                <a:spcPts val="1200"/>
              </a:spcBef>
              <a:buSzPct val="95000"/>
              <a:buFont typeface="Tahoma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Three-address code: (e.g. triples and quads) </a:t>
            </a:r>
          </a:p>
          <a:p>
            <a:pPr marL="355600" eaLnBrk="1" hangingPunct="1">
              <a:lnSpc>
                <a:spcPts val="2163"/>
              </a:lnSpc>
              <a:spcBef>
                <a:spcPts val="1200"/>
              </a:spcBef>
              <a:buSzPct val="95000"/>
              <a:buFont typeface="Arial" charset="0"/>
              <a:buNone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	 x := y op z</a:t>
            </a:r>
          </a:p>
          <a:p>
            <a:pPr marL="355600" eaLnBrk="1" hangingPunct="1">
              <a:lnSpc>
                <a:spcPts val="2338"/>
              </a:lnSpc>
              <a:spcBef>
                <a:spcPts val="825"/>
              </a:spcBef>
              <a:buSzPct val="95000"/>
              <a:buFont typeface="Tahoma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Two-address code:</a:t>
            </a:r>
          </a:p>
          <a:p>
            <a:pPr marL="355600" eaLnBrk="1" hangingPunct="1">
              <a:lnSpc>
                <a:spcPts val="2163"/>
              </a:lnSpc>
              <a:buFont typeface="Arial" charset="0"/>
              <a:buNone/>
              <a:tabLst>
                <a:tab pos="354013" algn="l"/>
                <a:tab pos="355600" algn="l"/>
              </a:tabLst>
            </a:pPr>
            <a:r>
              <a:rPr lang="en-US" sz="2200" dirty="0">
                <a:cs typeface="Times New Roman" pitchFamily="18" charset="0"/>
              </a:rPr>
              <a:t>	 x := op y</a:t>
            </a:r>
          </a:p>
          <a:p>
            <a:pPr marL="355600" eaLnBrk="1" hangingPunct="1">
              <a:tabLst>
                <a:tab pos="354013" algn="l"/>
                <a:tab pos="355600" algn="l"/>
              </a:tabLst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9505-A570-49DF-8FC7-B0CB58EB6264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-10" dirty="0"/>
              <a:t>Intermediate Code representation</a:t>
            </a: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017DAFA-6220-4E16-A4E0-FC5B32EE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ECF28A19-4BCC-4987-BCB3-9C888C60C3FF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4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D907EA21-33FA-453E-B0BD-444294228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5" y="838200"/>
            <a:ext cx="73678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1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eaLnBrk="1" hangingPunct="1">
              <a:spcBef>
                <a:spcPts val="538"/>
              </a:spcBef>
              <a:tabLst>
                <a:tab pos="355600" algn="l"/>
              </a:tabLst>
            </a:pPr>
            <a:r>
              <a:rPr lang="en-US" sz="2200" dirty="0">
                <a:cs typeface="Tahoma" pitchFamily="34" charset="0"/>
              </a:rPr>
              <a:t>Functions will create nodes for the syntax tree</a:t>
            </a:r>
          </a:p>
          <a:p>
            <a:pPr marL="755650" lvl="1" eaLnBrk="1" hangingPunct="1">
              <a:lnSpc>
                <a:spcPct val="103000"/>
              </a:lnSpc>
              <a:spcBef>
                <a:spcPts val="275"/>
              </a:spcBef>
              <a:tabLst>
                <a:tab pos="355600" algn="l"/>
              </a:tabLst>
            </a:pPr>
            <a:r>
              <a:rPr lang="en-US" sz="2200" dirty="0" err="1">
                <a:cs typeface="Courier New" pitchFamily="49" charset="0"/>
              </a:rPr>
              <a:t>mknode</a:t>
            </a:r>
            <a:r>
              <a:rPr lang="en-US" sz="2200" dirty="0">
                <a:cs typeface="Courier New" pitchFamily="49" charset="0"/>
              </a:rPr>
              <a:t> (op, left, right) </a:t>
            </a:r>
            <a:r>
              <a:rPr lang="en-US" sz="2200" dirty="0">
                <a:cs typeface="Tahoma" pitchFamily="34" charset="0"/>
              </a:rPr>
              <a:t>– creates an operator node  with label </a:t>
            </a:r>
            <a:r>
              <a:rPr lang="en-US" sz="2200" dirty="0">
                <a:cs typeface="Courier New" pitchFamily="49" charset="0"/>
              </a:rPr>
              <a:t>op </a:t>
            </a:r>
            <a:r>
              <a:rPr lang="en-US" sz="2200" dirty="0">
                <a:cs typeface="Tahoma" pitchFamily="34" charset="0"/>
              </a:rPr>
              <a:t>and pointers </a:t>
            </a:r>
            <a:r>
              <a:rPr lang="en-US" sz="2200" dirty="0">
                <a:cs typeface="Courier New" pitchFamily="49" charset="0"/>
              </a:rPr>
              <a:t>left </a:t>
            </a:r>
            <a:r>
              <a:rPr lang="en-US" sz="2200" dirty="0">
                <a:cs typeface="Tahoma" pitchFamily="34" charset="0"/>
              </a:rPr>
              <a:t>and </a:t>
            </a:r>
            <a:r>
              <a:rPr lang="en-US" sz="2200" dirty="0">
                <a:cs typeface="Courier New" pitchFamily="49" charset="0"/>
              </a:rPr>
              <a:t>right </a:t>
            </a:r>
            <a:r>
              <a:rPr lang="en-US" sz="2200" dirty="0">
                <a:cs typeface="Tahoma" pitchFamily="34" charset="0"/>
              </a:rPr>
              <a:t>which point to  operand nodes</a:t>
            </a:r>
          </a:p>
          <a:p>
            <a:pPr marL="755650" lvl="1" eaLnBrk="1" hangingPunct="1">
              <a:spcBef>
                <a:spcPts val="375"/>
              </a:spcBef>
              <a:tabLst>
                <a:tab pos="355600" algn="l"/>
              </a:tabLst>
            </a:pPr>
            <a:r>
              <a:rPr lang="en-US" sz="2200" dirty="0" err="1">
                <a:cs typeface="Courier New" pitchFamily="49" charset="0"/>
              </a:rPr>
              <a:t>mkleaf</a:t>
            </a:r>
            <a:r>
              <a:rPr lang="en-US" sz="2200" dirty="0">
                <a:cs typeface="Courier New" pitchFamily="49" charset="0"/>
              </a:rPr>
              <a:t>(id, entry) </a:t>
            </a:r>
            <a:r>
              <a:rPr lang="en-US" sz="2200" dirty="0">
                <a:cs typeface="Tahoma" pitchFamily="34" charset="0"/>
              </a:rPr>
              <a:t>– creates an identifier node with label</a:t>
            </a:r>
          </a:p>
          <a:p>
            <a:pPr marL="355600" eaLnBrk="1" hangingPunct="1">
              <a:tabLst>
                <a:tab pos="355600" algn="l"/>
              </a:tabLst>
            </a:pPr>
            <a:r>
              <a:rPr lang="en-US" sz="2200" dirty="0">
                <a:cs typeface="Courier New" pitchFamily="49" charset="0"/>
              </a:rPr>
              <a:t>id </a:t>
            </a:r>
            <a:r>
              <a:rPr lang="en-US" sz="2200" dirty="0">
                <a:cs typeface="Tahoma" pitchFamily="34" charset="0"/>
              </a:rPr>
              <a:t>and a pointer to the appropriate symbol table entry</a:t>
            </a:r>
          </a:p>
          <a:p>
            <a:pPr marL="755650" lvl="1" eaLnBrk="1" hangingPunct="1">
              <a:spcBef>
                <a:spcPts val="575"/>
              </a:spcBef>
              <a:tabLst>
                <a:tab pos="355600" algn="l"/>
              </a:tabLst>
            </a:pPr>
            <a:r>
              <a:rPr lang="en-US" sz="2200" dirty="0" err="1">
                <a:cs typeface="Courier New" pitchFamily="49" charset="0"/>
              </a:rPr>
              <a:t>Mkleaf</a:t>
            </a:r>
            <a:r>
              <a:rPr lang="en-US" sz="2200" dirty="0">
                <a:cs typeface="Courier New" pitchFamily="49" charset="0"/>
              </a:rPr>
              <a:t>(num, </a:t>
            </a:r>
            <a:r>
              <a:rPr lang="en-US" sz="2200" dirty="0" err="1">
                <a:cs typeface="Courier New" pitchFamily="49" charset="0"/>
              </a:rPr>
              <a:t>val</a:t>
            </a:r>
            <a:r>
              <a:rPr lang="en-US" sz="2200" dirty="0">
                <a:cs typeface="Courier New" pitchFamily="49" charset="0"/>
              </a:rPr>
              <a:t>) </a:t>
            </a:r>
            <a:r>
              <a:rPr lang="en-US" sz="2200" dirty="0">
                <a:cs typeface="Tahoma" pitchFamily="34" charset="0"/>
              </a:rPr>
              <a:t>– creates a number node with label </a:t>
            </a:r>
            <a:r>
              <a:rPr lang="en-US" sz="2200" dirty="0">
                <a:cs typeface="Courier New" pitchFamily="49" charset="0"/>
              </a:rPr>
              <a:t>num</a:t>
            </a:r>
          </a:p>
          <a:p>
            <a:pPr marL="355600" eaLnBrk="1" hangingPunct="1">
              <a:tabLst>
                <a:tab pos="355600" algn="l"/>
              </a:tabLst>
            </a:pPr>
            <a:r>
              <a:rPr lang="en-US" sz="2200" dirty="0">
                <a:cs typeface="Tahoma" pitchFamily="34" charset="0"/>
              </a:rPr>
              <a:t>and value </a:t>
            </a:r>
            <a:r>
              <a:rPr lang="en-US" sz="2200" dirty="0" err="1">
                <a:cs typeface="Courier New" pitchFamily="49" charset="0"/>
              </a:rPr>
              <a:t>val</a:t>
            </a:r>
            <a:endParaRPr lang="en-US" sz="2200" dirty="0">
              <a:cs typeface="Courier New" pitchFamily="49" charset="0"/>
            </a:endParaRPr>
          </a:p>
          <a:p>
            <a:pPr marL="355600" eaLnBrk="1" hangingPunct="1">
              <a:spcBef>
                <a:spcPts val="875"/>
              </a:spcBef>
              <a:tabLst>
                <a:tab pos="355600" algn="l"/>
              </a:tabLst>
            </a:pPr>
            <a:r>
              <a:rPr lang="en-US" sz="2200" dirty="0">
                <a:cs typeface="Tahoma" pitchFamily="34" charset="0"/>
              </a:rPr>
              <a:t>Each function returns pointer to created node</a:t>
            </a:r>
          </a:p>
          <a:p>
            <a:pPr marL="355600" eaLnBrk="1" hangingPunct="1">
              <a:tabLst>
                <a:tab pos="355600" algn="l"/>
              </a:tabLst>
            </a:pPr>
            <a:endParaRPr lang="en-US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Syntax Trees for Expressions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15AD-C08E-446A-81B5-457126AF86E2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F83A1BAE-D81B-444B-A1D6-75FCFF9D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Content Placeholder 3" descr="Untitl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981200"/>
            <a:ext cx="7239000" cy="3505200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Syntax-Directed Translation of Abstract  Syntax Trees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2AA7-B53C-4C21-9044-78B8B6674482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81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08F1ACA-45FA-4CA0-9FFC-46BE372A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355600">
              <a:spcBef>
                <a:spcPts val="938"/>
              </a:spcBef>
              <a:buSzPct val="95000"/>
              <a:buFont typeface="Tahoma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400" dirty="0">
                <a:cs typeface="Times New Roman" pitchFamily="18" charset="0"/>
              </a:rPr>
              <a:t>Graphical representations e.g. Abstract Syntax Tree</a:t>
            </a:r>
          </a:p>
          <a:p>
            <a:pPr marL="355600">
              <a:lnSpc>
                <a:spcPts val="2163"/>
              </a:lnSpc>
              <a:spcBef>
                <a:spcPts val="1213"/>
              </a:spcBef>
              <a:buSzPct val="95000"/>
              <a:buFont typeface="Tahoma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400" dirty="0">
                <a:cs typeface="Times New Roman" pitchFamily="18" charset="0"/>
              </a:rPr>
              <a:t>Postfix notation: operations on values stored on operand stack (similar to  JVM byte code)</a:t>
            </a:r>
          </a:p>
          <a:p>
            <a:pPr marL="355600">
              <a:lnSpc>
                <a:spcPts val="2163"/>
              </a:lnSpc>
              <a:spcBef>
                <a:spcPts val="1200"/>
              </a:spcBef>
              <a:buSzPct val="95000"/>
              <a:buFont typeface="Tahoma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400" dirty="0">
                <a:cs typeface="Times New Roman" pitchFamily="18" charset="0"/>
              </a:rPr>
              <a:t>Three-address code: (e.g. triples and quads) </a:t>
            </a:r>
          </a:p>
          <a:p>
            <a:pPr marL="355600">
              <a:lnSpc>
                <a:spcPts val="2163"/>
              </a:lnSpc>
              <a:spcBef>
                <a:spcPts val="1200"/>
              </a:spcBef>
              <a:buSzPct val="95000"/>
              <a:buNone/>
              <a:tabLst>
                <a:tab pos="354013" algn="l"/>
                <a:tab pos="355600" algn="l"/>
              </a:tabLst>
            </a:pPr>
            <a:r>
              <a:rPr lang="en-US" sz="2400" dirty="0">
                <a:cs typeface="Times New Roman" pitchFamily="18" charset="0"/>
              </a:rPr>
              <a:t>	 x := y op z</a:t>
            </a:r>
          </a:p>
          <a:p>
            <a:pPr marL="355600">
              <a:lnSpc>
                <a:spcPts val="2338"/>
              </a:lnSpc>
              <a:spcBef>
                <a:spcPts val="825"/>
              </a:spcBef>
              <a:buSzPct val="95000"/>
              <a:buFont typeface="Tahoma" pitchFamily="34" charset="0"/>
              <a:buChar char="•"/>
              <a:tabLst>
                <a:tab pos="354013" algn="l"/>
                <a:tab pos="355600" algn="l"/>
              </a:tabLst>
            </a:pPr>
            <a:r>
              <a:rPr lang="en-US" sz="2400" dirty="0">
                <a:cs typeface="Times New Roman" pitchFamily="18" charset="0"/>
              </a:rPr>
              <a:t>Two-address code:</a:t>
            </a:r>
          </a:p>
          <a:p>
            <a:pPr marL="355600">
              <a:lnSpc>
                <a:spcPts val="2163"/>
              </a:lnSpc>
              <a:buNone/>
              <a:tabLst>
                <a:tab pos="354013" algn="l"/>
                <a:tab pos="355600" algn="l"/>
              </a:tabLst>
            </a:pPr>
            <a:r>
              <a:rPr lang="en-US" sz="2400" dirty="0">
                <a:cs typeface="Times New Roman" pitchFamily="18" charset="0"/>
              </a:rPr>
              <a:t>	 x := op y</a:t>
            </a:r>
          </a:p>
          <a:p>
            <a:pPr marL="355600">
              <a:lnSpc>
                <a:spcPts val="2163"/>
              </a:lnSpc>
              <a:tabLst>
                <a:tab pos="354013" algn="l"/>
                <a:tab pos="355600" algn="l"/>
              </a:tabLst>
            </a:pPr>
            <a:r>
              <a:rPr lang="en-US" sz="2400" b="1" dirty="0">
                <a:cs typeface="Times New Roman" pitchFamily="18" charset="0"/>
              </a:rPr>
              <a:t>Syntax Tree</a:t>
            </a:r>
          </a:p>
          <a:p>
            <a:pPr marL="755650" lvl="1">
              <a:lnSpc>
                <a:spcPct val="103000"/>
              </a:lnSpc>
              <a:spcBef>
                <a:spcPts val="275"/>
              </a:spcBef>
              <a:tabLst>
                <a:tab pos="355600" algn="l"/>
              </a:tabLst>
            </a:pPr>
            <a:r>
              <a:rPr lang="en-US" sz="2200" dirty="0" err="1">
                <a:cs typeface="Courier New" pitchFamily="49" charset="0"/>
              </a:rPr>
              <a:t>mknode</a:t>
            </a:r>
            <a:r>
              <a:rPr lang="en-US" sz="2200" dirty="0">
                <a:cs typeface="Courier New" pitchFamily="49" charset="0"/>
              </a:rPr>
              <a:t> (op, left, right) </a:t>
            </a:r>
            <a:r>
              <a:rPr lang="en-US" sz="2200" dirty="0">
                <a:cs typeface="Tahoma" pitchFamily="34" charset="0"/>
              </a:rPr>
              <a:t>– creates an operator node  with label </a:t>
            </a:r>
            <a:r>
              <a:rPr lang="en-US" sz="2200" dirty="0">
                <a:cs typeface="Courier New" pitchFamily="49" charset="0"/>
              </a:rPr>
              <a:t>op </a:t>
            </a:r>
            <a:r>
              <a:rPr lang="en-US" sz="2200" dirty="0">
                <a:cs typeface="Tahoma" pitchFamily="34" charset="0"/>
              </a:rPr>
              <a:t>and pointers </a:t>
            </a:r>
            <a:r>
              <a:rPr lang="en-US" sz="2200" dirty="0">
                <a:cs typeface="Courier New" pitchFamily="49" charset="0"/>
              </a:rPr>
              <a:t>left </a:t>
            </a:r>
            <a:r>
              <a:rPr lang="en-US" sz="2200" dirty="0">
                <a:cs typeface="Tahoma" pitchFamily="34" charset="0"/>
              </a:rPr>
              <a:t>and </a:t>
            </a:r>
            <a:r>
              <a:rPr lang="en-US" sz="2200" dirty="0">
                <a:cs typeface="Courier New" pitchFamily="49" charset="0"/>
              </a:rPr>
              <a:t>right </a:t>
            </a:r>
            <a:r>
              <a:rPr lang="en-US" sz="2200" dirty="0">
                <a:cs typeface="Tahoma" pitchFamily="34" charset="0"/>
              </a:rPr>
              <a:t>which point to  operand nodes</a:t>
            </a:r>
          </a:p>
          <a:p>
            <a:pPr marL="755650" lvl="1">
              <a:spcBef>
                <a:spcPts val="375"/>
              </a:spcBef>
              <a:tabLst>
                <a:tab pos="355600" algn="l"/>
              </a:tabLst>
            </a:pPr>
            <a:r>
              <a:rPr lang="en-US" sz="2200" dirty="0" err="1">
                <a:cs typeface="Courier New" pitchFamily="49" charset="0"/>
              </a:rPr>
              <a:t>mkleaf</a:t>
            </a:r>
            <a:r>
              <a:rPr lang="en-US" sz="2200" dirty="0">
                <a:cs typeface="Courier New" pitchFamily="49" charset="0"/>
              </a:rPr>
              <a:t>(id, entry) </a:t>
            </a:r>
            <a:r>
              <a:rPr lang="en-US" sz="2200" dirty="0">
                <a:cs typeface="Tahoma" pitchFamily="34" charset="0"/>
              </a:rPr>
              <a:t>– creates an identifier node with label</a:t>
            </a:r>
          </a:p>
          <a:p>
            <a:pPr algn="just">
              <a:buNone/>
              <a:defRPr/>
            </a:pPr>
            <a:endParaRPr lang="en-US" sz="2400" b="1" dirty="0">
              <a:cs typeface="Times New Roman"/>
            </a:endParaRPr>
          </a:p>
          <a:p>
            <a:pPr algn="just"/>
            <a:endParaRPr lang="en-US" sz="2400" b="1" dirty="0">
              <a:cs typeface="Tahoma" pitchFamily="34" charset="0"/>
            </a:endParaRPr>
          </a:p>
          <a:p>
            <a:pPr algn="just"/>
            <a:endParaRPr lang="en-US" sz="2400" dirty="0"/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DD3099-E406-4C43-BF86-67C534A60B1D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500F8DEE-2B5E-40D9-8241-04616001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intermediate code generation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Here we will discuss different methods to generate the three address code and their storing concept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0B66191-5CA1-4AAB-9B97-EE1BDE20D3EA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/>
              <a:t>Topic </a:t>
            </a:r>
            <a:r>
              <a:rPr lang="en-US" sz="3200" b="1" dirty="0"/>
              <a:t>Objective(CO3)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7314497-14A8-4F9D-84FE-49BFE8B9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BA2CB0-4FDA-48D2-8E0F-DBD88B70279C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4630F0-8E51-4A6D-9B0A-D7C8EDA4CA60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Three address code</a:t>
            </a:r>
            <a:r>
              <a:rPr lang="en-US" sz="2800" b="1" spc="-5" dirty="0"/>
              <a:t>(CO3)</a:t>
            </a:r>
            <a:endParaRPr lang="en-US" sz="2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endParaRPr lang="en-US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In a three address code there is at most one operator at the right side of an instruction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Example: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71563" y="3657600"/>
            <a:ext cx="2738437" cy="2395538"/>
            <a:chOff x="1071563" y="3657600"/>
            <a:chExt cx="2738437" cy="2395538"/>
          </a:xfrm>
        </p:grpSpPr>
        <p:sp>
          <p:nvSpPr>
            <p:cNvPr id="21514" name="TextBox 3"/>
            <p:cNvSpPr txBox="1">
              <a:spLocks noChangeArrowheads="1"/>
            </p:cNvSpPr>
            <p:nvPr/>
          </p:nvSpPr>
          <p:spPr bwMode="auto">
            <a:xfrm>
              <a:off x="2057400" y="3657600"/>
              <a:ext cx="3000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21515" name="TextBox 4"/>
            <p:cNvSpPr txBox="1">
              <a:spLocks noChangeArrowheads="1"/>
            </p:cNvSpPr>
            <p:nvPr/>
          </p:nvSpPr>
          <p:spPr bwMode="auto">
            <a:xfrm>
              <a:off x="1512888" y="4233863"/>
              <a:ext cx="3000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+</a:t>
              </a:r>
            </a:p>
          </p:txBody>
        </p:sp>
        <p:sp>
          <p:nvSpPr>
            <p:cNvPr id="21516" name="TextBox 5"/>
            <p:cNvSpPr txBox="1">
              <a:spLocks noChangeArrowheads="1"/>
            </p:cNvSpPr>
            <p:nvPr/>
          </p:nvSpPr>
          <p:spPr bwMode="auto">
            <a:xfrm>
              <a:off x="3041650" y="4233863"/>
              <a:ext cx="2873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*</a:t>
              </a:r>
            </a:p>
          </p:txBody>
        </p:sp>
        <p:sp>
          <p:nvSpPr>
            <p:cNvPr id="21517" name="TextBox 6"/>
            <p:cNvSpPr txBox="1">
              <a:spLocks noChangeArrowheads="1"/>
            </p:cNvSpPr>
            <p:nvPr/>
          </p:nvSpPr>
          <p:spPr bwMode="auto">
            <a:xfrm>
              <a:off x="1970088" y="4767263"/>
              <a:ext cx="2873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*</a:t>
              </a:r>
            </a:p>
          </p:txBody>
        </p:sp>
        <p:sp>
          <p:nvSpPr>
            <p:cNvPr id="21518" name="TextBox 8"/>
            <p:cNvSpPr txBox="1">
              <a:spLocks noChangeArrowheads="1"/>
            </p:cNvSpPr>
            <p:nvPr/>
          </p:nvSpPr>
          <p:spPr bwMode="auto">
            <a:xfrm>
              <a:off x="2051050" y="5715000"/>
              <a:ext cx="2873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1519" name="TextBox 9"/>
            <p:cNvSpPr txBox="1">
              <a:spLocks noChangeArrowheads="1"/>
            </p:cNvSpPr>
            <p:nvPr/>
          </p:nvSpPr>
          <p:spPr bwMode="auto">
            <a:xfrm>
              <a:off x="2965450" y="5681663"/>
              <a:ext cx="2762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741488" y="39624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665288" y="50292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2" name="TextBox 12"/>
            <p:cNvSpPr txBox="1">
              <a:spLocks noChangeArrowheads="1"/>
            </p:cNvSpPr>
            <p:nvPr/>
          </p:nvSpPr>
          <p:spPr bwMode="auto">
            <a:xfrm>
              <a:off x="1454150" y="5257800"/>
              <a:ext cx="2762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6200000" flipH="1">
              <a:off x="2198688" y="50292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1741488" y="44958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51088" y="3886200"/>
              <a:ext cx="6858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1516" idx="2"/>
            </p:cNvCxnSpPr>
            <p:nvPr/>
          </p:nvCxnSpPr>
          <p:spPr>
            <a:xfrm rot="5400000">
              <a:off x="2539207" y="4688681"/>
              <a:ext cx="762000" cy="528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198688" y="54864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2655888" y="54864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3341688" y="4572000"/>
              <a:ext cx="304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30" name="TextBox 20"/>
            <p:cNvSpPr txBox="1">
              <a:spLocks noChangeArrowheads="1"/>
            </p:cNvSpPr>
            <p:nvPr/>
          </p:nvSpPr>
          <p:spPr bwMode="auto">
            <a:xfrm>
              <a:off x="3522663" y="4876800"/>
              <a:ext cx="2873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071563" y="4419600"/>
              <a:ext cx="514350" cy="1012825"/>
            </a:xfrm>
            <a:custGeom>
              <a:avLst/>
              <a:gdLst>
                <a:gd name="connsiteX0" fmla="*/ 452362 w 515257"/>
                <a:gd name="connsiteY0" fmla="*/ 0 h 1013581"/>
                <a:gd name="connsiteX1" fmla="*/ 2419 w 515257"/>
                <a:gd name="connsiteY1" fmla="*/ 478971 h 1013581"/>
                <a:gd name="connsiteX2" fmla="*/ 466876 w 515257"/>
                <a:gd name="connsiteY2" fmla="*/ 957943 h 1013581"/>
                <a:gd name="connsiteX3" fmla="*/ 292705 w 515257"/>
                <a:gd name="connsiteY3" fmla="*/ 812800 h 1013581"/>
                <a:gd name="connsiteX4" fmla="*/ 292705 w 515257"/>
                <a:gd name="connsiteY4" fmla="*/ 812800 h 1013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257" h="1013581">
                  <a:moveTo>
                    <a:pt x="452362" y="0"/>
                  </a:moveTo>
                  <a:cubicBezTo>
                    <a:pt x="226181" y="159657"/>
                    <a:pt x="0" y="319314"/>
                    <a:pt x="2419" y="478971"/>
                  </a:cubicBezTo>
                  <a:cubicBezTo>
                    <a:pt x="4838" y="638628"/>
                    <a:pt x="418495" y="902305"/>
                    <a:pt x="466876" y="957943"/>
                  </a:cubicBezTo>
                  <a:cubicBezTo>
                    <a:pt x="515257" y="1013581"/>
                    <a:pt x="292705" y="812800"/>
                    <a:pt x="292705" y="812800"/>
                  </a:cubicBezTo>
                  <a:lnTo>
                    <a:pt x="292705" y="81280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28" name="TextBox 22"/>
          <p:cNvSpPr txBox="1">
            <a:spLocks noChangeArrowheads="1"/>
          </p:cNvSpPr>
          <p:nvPr/>
        </p:nvSpPr>
        <p:spPr bwMode="auto">
          <a:xfrm>
            <a:off x="5334000" y="3962400"/>
            <a:ext cx="14351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+mj-lt"/>
                <a:cs typeface="Arial" pitchFamily="34" charset="0"/>
              </a:rPr>
              <a:t>t1 = b – c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pitchFamily="34" charset="0"/>
              </a:rPr>
              <a:t>t2 = a * t1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pitchFamily="34" charset="0"/>
              </a:rPr>
              <a:t>t3 = a + t2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pitchFamily="34" charset="0"/>
              </a:rPr>
              <a:t>t4 = t1 * d</a:t>
            </a:r>
          </a:p>
          <a:p>
            <a:pPr>
              <a:defRPr/>
            </a:pPr>
            <a:r>
              <a:rPr lang="en-US" sz="2200" dirty="0">
                <a:latin typeface="+mj-lt"/>
                <a:cs typeface="Arial" pitchFamily="34" charset="0"/>
              </a:rPr>
              <a:t>t5 = t3 + t4</a:t>
            </a:r>
          </a:p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E40BF286-A8AF-4236-817D-CDE27E21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64B647-0033-4A69-A124-559BFE17AD92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0BFBE-87EA-4044-8162-53105EDE73A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Forms of three address instructions</a:t>
            </a:r>
            <a:r>
              <a:rPr lang="en-US" sz="2800" b="1" spc="-5" dirty="0"/>
              <a:t>(CO3)</a:t>
            </a:r>
            <a:endParaRPr lang="en-US" sz="2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x = y op z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x = op 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x = 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 err="1">
                <a:latin typeface="+mj-lt"/>
              </a:rPr>
              <a:t>goto</a:t>
            </a:r>
            <a:r>
              <a:rPr lang="en-US" sz="2200" dirty="0">
                <a:latin typeface="+mj-lt"/>
              </a:rPr>
              <a:t> 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if x </a:t>
            </a:r>
            <a:r>
              <a:rPr lang="en-US" sz="2200" dirty="0" err="1">
                <a:latin typeface="+mj-lt"/>
              </a:rPr>
              <a:t>goto</a:t>
            </a:r>
            <a:r>
              <a:rPr lang="en-US" sz="2200" dirty="0">
                <a:latin typeface="+mj-lt"/>
              </a:rPr>
              <a:t> L and </a:t>
            </a:r>
            <a:r>
              <a:rPr lang="en-US" sz="2200" dirty="0" err="1">
                <a:latin typeface="+mj-lt"/>
              </a:rPr>
              <a:t>ifFalse</a:t>
            </a:r>
            <a:r>
              <a:rPr lang="en-US" sz="2200" dirty="0">
                <a:latin typeface="+mj-lt"/>
              </a:rPr>
              <a:t> x </a:t>
            </a:r>
            <a:r>
              <a:rPr lang="en-US" sz="2200" dirty="0" err="1">
                <a:latin typeface="+mj-lt"/>
              </a:rPr>
              <a:t>goto</a:t>
            </a:r>
            <a:r>
              <a:rPr lang="en-US" sz="2200" dirty="0">
                <a:latin typeface="+mj-lt"/>
              </a:rPr>
              <a:t> 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if  x </a:t>
            </a:r>
            <a:r>
              <a:rPr lang="en-US" sz="2200" dirty="0" err="1">
                <a:latin typeface="+mj-lt"/>
              </a:rPr>
              <a:t>relop</a:t>
            </a:r>
            <a:r>
              <a:rPr lang="en-US" sz="2200" dirty="0">
                <a:latin typeface="+mj-lt"/>
              </a:rPr>
              <a:t> y </a:t>
            </a:r>
            <a:r>
              <a:rPr lang="en-US" sz="2200" dirty="0" err="1">
                <a:latin typeface="+mj-lt"/>
              </a:rPr>
              <a:t>goto</a:t>
            </a:r>
            <a:r>
              <a:rPr lang="en-US" sz="2200" dirty="0">
                <a:latin typeface="+mj-lt"/>
              </a:rPr>
              <a:t> L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Procedure calls using: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err="1">
                <a:latin typeface="+mj-lt"/>
              </a:rPr>
              <a:t>param</a:t>
            </a:r>
            <a:r>
              <a:rPr lang="en-US" sz="2200" dirty="0">
                <a:latin typeface="+mj-lt"/>
              </a:rPr>
              <a:t> x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>
                <a:latin typeface="+mj-lt"/>
              </a:rPr>
              <a:t>call </a:t>
            </a:r>
            <a:r>
              <a:rPr lang="en-US" sz="2200" dirty="0" err="1">
                <a:latin typeface="+mj-lt"/>
              </a:rPr>
              <a:t>p,n</a:t>
            </a:r>
            <a:endParaRPr lang="en-US" sz="2200" dirty="0">
              <a:latin typeface="+mj-lt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>
                <a:latin typeface="+mj-lt"/>
              </a:rPr>
              <a:t>y = call </a:t>
            </a:r>
            <a:r>
              <a:rPr lang="en-US" sz="2200" dirty="0" err="1">
                <a:latin typeface="+mj-lt"/>
              </a:rPr>
              <a:t>p,n</a:t>
            </a:r>
            <a:endParaRPr lang="en-US" sz="220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x = y[</a:t>
            </a:r>
            <a:r>
              <a:rPr lang="en-US" sz="2200" dirty="0" err="1">
                <a:latin typeface="+mj-lt"/>
              </a:rPr>
              <a:t>i</a:t>
            </a:r>
            <a:r>
              <a:rPr lang="en-US" sz="2200" dirty="0">
                <a:latin typeface="+mj-lt"/>
              </a:rPr>
              <a:t>] and x[</a:t>
            </a:r>
            <a:r>
              <a:rPr lang="en-US" sz="2200" dirty="0" err="1">
                <a:latin typeface="+mj-lt"/>
              </a:rPr>
              <a:t>i</a:t>
            </a:r>
            <a:r>
              <a:rPr lang="en-US" sz="2200" dirty="0">
                <a:latin typeface="+mj-lt"/>
              </a:rPr>
              <a:t>] = 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+mj-lt"/>
              </a:rPr>
              <a:t>x = &amp;y and x = *y and *x =y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A5122F2-152B-4347-96E6-BB5D8EFA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3176B7C-35D0-44CB-A81F-10E74A66D292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713A43-3F03-4372-A2CC-FE3AFC81D0E5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Data structures for three address codes</a:t>
            </a:r>
            <a:r>
              <a:rPr lang="en-US" sz="2800" b="1" spc="-5" dirty="0"/>
              <a:t>(CO3)</a:t>
            </a:r>
            <a:endParaRPr lang="en-US" sz="2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200" dirty="0"/>
              <a:t>Quadruples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200" dirty="0"/>
              <a:t>Has four fields: op, arg1, arg2 and result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200" dirty="0"/>
              <a:t>Triples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200" dirty="0"/>
              <a:t>Temporaries are not used and instead references to instructions are made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200" dirty="0"/>
              <a:t>Indirect triples</a:t>
            </a:r>
          </a:p>
          <a:p>
            <a:pPr lvl="1" eaLnBrk="1" hangingPunct="1">
              <a:buFont typeface="Arial" pitchFamily="34" charset="0"/>
              <a:buChar char="–"/>
              <a:defRPr/>
            </a:pPr>
            <a:r>
              <a:rPr lang="en-US" sz="2200" dirty="0"/>
              <a:t>In addition to triples we use a list of pointers to triples</a:t>
            </a:r>
          </a:p>
          <a:p>
            <a:pPr>
              <a:buFont typeface="Arial" pitchFamily="34" charset="0"/>
              <a:buChar char="•"/>
              <a:defRPr/>
            </a:pPr>
            <a:endParaRPr lang="en-US" sz="220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40536895-0FC0-43FC-8D68-403E3D8F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C00159-6C6D-4A1C-9A28-0B969399201B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4A087-F2EF-46B5-97C1-AB8E68EF21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/>
              <a:t>Three address codes Example</a:t>
            </a:r>
            <a:r>
              <a:rPr lang="en-US" sz="2800" b="1" spc="-5" dirty="0"/>
              <a:t>(CO3)</a:t>
            </a:r>
            <a:endParaRPr lang="en-US" sz="2800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11271" name="Content Placeholder 7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830762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Example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/>
              <a:t>b * minus c + b * minus c</a:t>
            </a:r>
          </a:p>
          <a:p>
            <a:pPr>
              <a:buFont typeface="Arial" pitchFamily="34" charset="0"/>
              <a:buChar char="•"/>
              <a:defRPr/>
            </a:pPr>
            <a:endParaRPr lang="en-US" sz="2200" dirty="0">
              <a:latin typeface="+mj-lt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4584" name="TextBox 4"/>
          <p:cNvSpPr txBox="1">
            <a:spLocks noChangeArrowheads="1"/>
          </p:cNvSpPr>
          <p:nvPr/>
        </p:nvSpPr>
        <p:spPr bwMode="auto">
          <a:xfrm>
            <a:off x="6019800" y="914400"/>
            <a:ext cx="2559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Three address code</a:t>
            </a:r>
          </a:p>
        </p:txBody>
      </p:sp>
      <p:sp>
        <p:nvSpPr>
          <p:cNvPr id="24585" name="TextBox 3"/>
          <p:cNvSpPr txBox="1">
            <a:spLocks noChangeArrowheads="1"/>
          </p:cNvSpPr>
          <p:nvPr/>
        </p:nvSpPr>
        <p:spPr bwMode="auto">
          <a:xfrm>
            <a:off x="6400800" y="1371600"/>
            <a:ext cx="13335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t1 = minus c</a:t>
            </a:r>
          </a:p>
          <a:p>
            <a:r>
              <a:rPr lang="en-US" dirty="0"/>
              <a:t>t2 = b * t1</a:t>
            </a:r>
          </a:p>
          <a:p>
            <a:r>
              <a:rPr lang="en-US" dirty="0"/>
              <a:t>t3 = minus c</a:t>
            </a:r>
          </a:p>
          <a:p>
            <a:r>
              <a:rPr lang="en-US" dirty="0"/>
              <a:t>t4 = b * t3</a:t>
            </a:r>
          </a:p>
          <a:p>
            <a:r>
              <a:rPr lang="en-US" dirty="0"/>
              <a:t>t5 = t2 + t4</a:t>
            </a:r>
          </a:p>
          <a:p>
            <a:r>
              <a:rPr lang="en-US" dirty="0"/>
              <a:t>a = t5</a:t>
            </a:r>
          </a:p>
        </p:txBody>
      </p:sp>
      <p:sp>
        <p:nvSpPr>
          <p:cNvPr id="24586" name="TextBox 53"/>
          <p:cNvSpPr txBox="1">
            <a:spLocks noChangeArrowheads="1"/>
          </p:cNvSpPr>
          <p:nvPr/>
        </p:nvSpPr>
        <p:spPr bwMode="auto">
          <a:xfrm>
            <a:off x="1066800" y="3124200"/>
            <a:ext cx="1603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Quadruples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62000" y="3505200"/>
          <a:ext cx="2209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355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arg1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arg1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124200" y="3505200"/>
          <a:ext cx="2209800" cy="262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355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arg1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arg1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71" name="TextBox 53"/>
          <p:cNvSpPr txBox="1">
            <a:spLocks noChangeArrowheads="1"/>
          </p:cNvSpPr>
          <p:nvPr/>
        </p:nvSpPr>
        <p:spPr bwMode="auto">
          <a:xfrm>
            <a:off x="3733800" y="3124200"/>
            <a:ext cx="868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Triples</a:t>
            </a:r>
          </a:p>
        </p:txBody>
      </p:sp>
      <p:sp>
        <p:nvSpPr>
          <p:cNvPr id="24672" name="TextBox 53"/>
          <p:cNvSpPr txBox="1">
            <a:spLocks noChangeArrowheads="1"/>
          </p:cNvSpPr>
          <p:nvPr/>
        </p:nvSpPr>
        <p:spPr bwMode="auto">
          <a:xfrm>
            <a:off x="5715000" y="3200400"/>
            <a:ext cx="22399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 Indirect  Triples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00800" y="3505200"/>
          <a:ext cx="2209800" cy="262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355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arg1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arg1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minus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410200" y="3505200"/>
          <a:ext cx="914400" cy="262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3552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68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62D16710-36DD-4A02-BDCE-3838B3EB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4675" y="1981199"/>
          <a:ext cx="7756525" cy="3469724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1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6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303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marL="317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17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          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arg1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arg2</a:t>
                      </a:r>
                    </a:p>
                  </a:txBody>
                  <a:tcPr marL="0" marR="0" marT="190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result</a:t>
                      </a:r>
                    </a:p>
                  </a:txBody>
                  <a:tcPr marL="0" marR="0" marT="190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776">
                <a:tc>
                  <a:txBody>
                    <a:bodyPr/>
                    <a:lstStyle/>
                    <a:p>
                      <a:pPr marL="317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(0)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uminus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190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t1</a:t>
                      </a:r>
                    </a:p>
                  </a:txBody>
                  <a:tcPr marL="0" marR="0" marT="190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(1)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76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*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t1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t2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(2)</a:t>
                      </a:r>
                    </a:p>
                  </a:txBody>
                  <a:tcPr marL="0" marR="0" marT="6159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92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uminus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6159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6159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t3</a:t>
                      </a:r>
                    </a:p>
                  </a:txBody>
                  <a:tcPr marL="0" marR="0" marT="6159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(3)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76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*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t3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t4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(4)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76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+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t2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t4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t5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5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(5)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92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:=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t5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75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a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0" y="1295400"/>
            <a:ext cx="4267200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">
              <a:lnSpc>
                <a:spcPts val="2475"/>
              </a:lnSpc>
            </a:pPr>
            <a:r>
              <a:rPr lang="en-US" sz="2200" dirty="0">
                <a:latin typeface="+mn-lt"/>
                <a:cs typeface="Courier New" pitchFamily="49" charset="0"/>
              </a:rPr>
              <a:t>a := b * -c + b * -c</a:t>
            </a:r>
          </a:p>
          <a:p>
            <a:pPr marL="31750" lvl="0">
              <a:lnSpc>
                <a:spcPts val="2475"/>
              </a:lnSpc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spc="-5" dirty="0"/>
              <a:t>Quadruples</a:t>
            </a:r>
            <a:r>
              <a:rPr lang="en-US" sz="3200" b="1" spc="-85" dirty="0"/>
              <a:t> </a:t>
            </a:r>
            <a:r>
              <a:rPr lang="en-US" sz="3200" b="1" spc="-5" dirty="0"/>
              <a:t>Example(CO3)</a:t>
            </a:r>
            <a:endParaRPr lang="en-US" sz="3200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1A73-5E9E-4D21-BC78-040D4D547FBE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993B3944-AE17-43BD-8C27-24F10542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54525" y="5791200"/>
            <a:ext cx="3427413" cy="3921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spc="-5" dirty="0">
                <a:latin typeface="Arial"/>
                <a:cs typeface="Arial"/>
              </a:rPr>
              <a:t>Result is implicit 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triples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3"/>
          <p:cNvGraphicFramePr>
            <a:graphicFrameLocks noGrp="1"/>
          </p:cNvGraphicFramePr>
          <p:nvPr/>
        </p:nvGraphicFramePr>
        <p:xfrm>
          <a:off x="812800" y="1905000"/>
          <a:ext cx="6426200" cy="3469724"/>
        </p:xfrm>
        <a:graphic>
          <a:graphicData uri="http://schemas.openxmlformats.org/drawingml/2006/table">
            <a:tbl>
              <a:tblPr/>
              <a:tblGrid>
                <a:gridCol w="12207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13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65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pPr marL="317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17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           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op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arg1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arg2</a:t>
                      </a:r>
                    </a:p>
                  </a:txBody>
                  <a:tcPr marL="0" marR="0" marT="190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5776">
                <a:tc>
                  <a:txBody>
                    <a:bodyPr/>
                    <a:lstStyle/>
                    <a:p>
                      <a:pPr marL="317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(0)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itchFamily="49" charset="0"/>
                        </a:rPr>
                        <a:t>uminus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904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0" marR="0" marT="190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(1)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76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*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(0)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(2)</a:t>
                      </a:r>
                    </a:p>
                  </a:txBody>
                  <a:tcPr marL="0" marR="0" marT="6159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92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uminus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6159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c</a:t>
                      </a:r>
                    </a:p>
                  </a:txBody>
                  <a:tcPr marL="0" marR="0" marT="61594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(3)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76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*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b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(2)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72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(4)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765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+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(1)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96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(3)</a:t>
                      </a:r>
                    </a:p>
                  </a:txBody>
                  <a:tcPr marL="0" marR="0" marT="6223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5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(5)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4923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:=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a</a:t>
                      </a:r>
                    </a:p>
                  </a:txBody>
                  <a:tcPr marL="0" marR="0" marT="62865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(4)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1295400"/>
            <a:ext cx="4267200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">
              <a:lnSpc>
                <a:spcPts val="2475"/>
              </a:lnSpc>
            </a:pPr>
            <a:r>
              <a:rPr lang="en-US" sz="2200" dirty="0">
                <a:latin typeface="+mn-lt"/>
                <a:cs typeface="Courier New" pitchFamily="49" charset="0"/>
              </a:rPr>
              <a:t>a := b * -c + b * -c</a:t>
            </a:r>
          </a:p>
          <a:p>
            <a:pPr marL="31750" lvl="0">
              <a:lnSpc>
                <a:spcPts val="2475"/>
              </a:lnSpc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spc="-5" dirty="0"/>
              <a:t>Triples Example(CO3)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7464-F2EF-457D-AB33-20E551C29C70}" type="datetime1">
              <a:rPr lang="en-US" smtClean="0"/>
              <a:t>9/20/2022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81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8217C025-C14F-4A68-AD35-8EB18FE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70F0D3-6E8D-43A7-B71A-75D13BCE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/>
              <a:t>Computer Science/ IT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 technology can be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translate the binary code for one machine to that of another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a machine to run programs originally compiled for another instruction set. Binary translation technology has been used by various computer companies to increase the availability of software for their machines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of High Level Programming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of Computer Architecture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New Computer Architecture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Translation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Productive tools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139CE6-2BED-4E81-BBDC-AB8082E3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F442-DE16-47DD-A7CE-79425F7E1A35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F61568-3B3F-4B25-9877-4F44DA1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6B5055-1FDA-4932-ABF7-8CF07DF4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90B5219-CE1D-42B2-A66D-BB65F77D1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274638"/>
            <a:ext cx="6934200" cy="8913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Branch wise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0BF7B0E-951E-450E-AD39-2E79BBE57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83" y="274638"/>
            <a:ext cx="1098452" cy="8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9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3175" y="2057400"/>
          <a:ext cx="6165850" cy="3670301"/>
        </p:xfrm>
        <a:graphic>
          <a:graphicData uri="http://schemas.openxmlformats.org/drawingml/2006/table">
            <a:tbl>
              <a:tblPr/>
              <a:tblGrid>
                <a:gridCol w="7286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080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430213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arg1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9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arg2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(0)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430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(14)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42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(14)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uminus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430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(15)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42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(15)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(14)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(2)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430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(16)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42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(16)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uminus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(3)</a:t>
                      </a:r>
                    </a:p>
                  </a:txBody>
                  <a:tcPr marL="0" marR="0" marT="13398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430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(17)</a:t>
                      </a:r>
                    </a:p>
                  </a:txBody>
                  <a:tcPr marL="0" marR="0" marT="13398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42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(17)</a:t>
                      </a:r>
                    </a:p>
                  </a:txBody>
                  <a:tcPr marL="0" marR="0" marT="13398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0" marR="0" marT="13398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13398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(16)</a:t>
                      </a:r>
                    </a:p>
                  </a:txBody>
                  <a:tcPr marL="0" marR="0" marT="13398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(4)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4302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(18)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4288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(18)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(15)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(17)</a:t>
                      </a:r>
                    </a:p>
                  </a:txBody>
                  <a:tcPr marL="0" marR="0" marT="1333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2088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430213" marR="0" lvl="0" indent="0" algn="l" defTabSz="914400" rtl="0" eaLnBrk="1" fontAlgn="base" latinLnBrk="0" hangingPunct="1">
                        <a:lnSpc>
                          <a:spcPts val="2088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(19)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14288" marR="0" lvl="0" indent="0" algn="ctr" defTabSz="914400" rtl="0" eaLnBrk="1" fontAlgn="base" latinLnBrk="0" hangingPunct="1">
                        <a:lnSpc>
                          <a:spcPts val="2088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(19)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373063" marR="0" lvl="0" indent="0" algn="l" defTabSz="914400" rtl="0" eaLnBrk="1" fontAlgn="base" latinLnBrk="0" hangingPunct="1">
                        <a:lnSpc>
                          <a:spcPts val="2088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assign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227013" marR="0" lvl="0" indent="0" algn="l" defTabSz="914400" rtl="0" eaLnBrk="1" fontAlgn="base" latinLnBrk="0" hangingPunct="1">
                        <a:lnSpc>
                          <a:spcPts val="2088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2088"/>
                        </a:lnSpc>
                        <a:spcBef>
                          <a:spcPts val="10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(18)</a:t>
                      </a:r>
                    </a:p>
                  </a:txBody>
                  <a:tcPr marL="0" marR="0" marT="13208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219200" y="1371600"/>
            <a:ext cx="3683000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:= </a:t>
            </a:r>
            <a:r>
              <a:rPr sz="2400" dirty="0">
                <a:latin typeface="Courier New"/>
                <a:cs typeface="Courier New"/>
              </a:rPr>
              <a:t>b * </a:t>
            </a:r>
            <a:r>
              <a:rPr sz="2400" spc="-5" dirty="0">
                <a:latin typeface="Courier New"/>
                <a:cs typeface="Courier New"/>
              </a:rPr>
              <a:t>-c </a:t>
            </a:r>
            <a:r>
              <a:rPr sz="2400" dirty="0">
                <a:latin typeface="Courier New"/>
                <a:cs typeface="Courier New"/>
              </a:rPr>
              <a:t>+ b *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-c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spc="-5" dirty="0"/>
              <a:t>Indirect triples(CO3)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B54D-1DA8-486C-91EE-77CD813671AA}" type="datetime1">
              <a:rPr lang="en-US" smtClean="0"/>
              <a:t>9/20/2022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6F9182E5-3D4A-4EF8-A921-9AAD4FB3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intermediate code generation and SDT in combine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How the semantic rules (SDT) are associated with three address code(intermediate code 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FB0975-7261-4F46-A8D3-15667F8189A5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/>
              <a:t>Topic </a:t>
            </a:r>
            <a:r>
              <a:rPr lang="en-US" sz="3200" b="1" dirty="0"/>
              <a:t>Objective(CO3)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F2D420B9-3814-40FA-8968-87D45792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4988" y="1649413"/>
            <a:ext cx="1525587" cy="88485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27305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b="1" dirty="0">
                <a:latin typeface="+mn-lt"/>
                <a:cs typeface="Microsoft JhengHei"/>
              </a:rPr>
              <a:t>production</a:t>
            </a:r>
            <a:endParaRPr sz="2000">
              <a:latin typeface="+mn-lt"/>
              <a:cs typeface="Microsoft JhengHei"/>
            </a:endParaRPr>
          </a:p>
          <a:p>
            <a:pPr marL="12700" fontAlgn="auto">
              <a:spcBef>
                <a:spcPts val="2030"/>
              </a:spcBef>
              <a:spcAft>
                <a:spcPts val="0"/>
              </a:spcAft>
              <a:defRPr/>
            </a:pPr>
            <a:r>
              <a:rPr sz="2000" b="1" i="1" spc="-30">
                <a:latin typeface="+mn-lt"/>
                <a:cs typeface="Garamond"/>
              </a:rPr>
              <a:t>S</a:t>
            </a:r>
            <a:r>
              <a:rPr lang="en-US" sz="2000" b="1" i="1" spc="-30" dirty="0">
                <a:latin typeface="+mn-lt"/>
                <a:cs typeface="Garamond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b="1" spc="-5" dirty="0">
                <a:latin typeface="+mn-lt"/>
                <a:cs typeface="Garamond"/>
              </a:rPr>
              <a:t>id</a:t>
            </a:r>
            <a:r>
              <a:rPr sz="2000" b="1" spc="-290" dirty="0">
                <a:latin typeface="+mn-lt"/>
                <a:cs typeface="Garamond"/>
              </a:rPr>
              <a:t> </a:t>
            </a:r>
            <a:r>
              <a:rPr sz="2000" b="1" spc="-15" dirty="0">
                <a:latin typeface="+mn-lt"/>
                <a:cs typeface="Garamond"/>
              </a:rPr>
              <a:t>:=</a:t>
            </a:r>
            <a:r>
              <a:rPr sz="2000" b="1" i="1" spc="-15" dirty="0">
                <a:latin typeface="+mn-lt"/>
                <a:cs typeface="Garamond"/>
              </a:rPr>
              <a:t>E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588" y="2746375"/>
            <a:ext cx="1220787" cy="321883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381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000" b="1" i="1" spc="-40">
                <a:latin typeface="+mn-lt"/>
                <a:cs typeface="Garamond"/>
              </a:rPr>
              <a:t>E</a:t>
            </a:r>
            <a:r>
              <a:rPr lang="en-US" sz="2000" b="1" i="1" spc="-40" dirty="0">
                <a:latin typeface="+mn-lt"/>
                <a:cs typeface="Garamond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b="1" i="1" spc="-25" dirty="0">
                <a:latin typeface="+mn-lt"/>
                <a:cs typeface="Garamond"/>
              </a:rPr>
              <a:t>E</a:t>
            </a:r>
            <a:r>
              <a:rPr sz="2000" b="1" spc="-37" baseline="-29100" dirty="0">
                <a:latin typeface="+mn-lt"/>
                <a:cs typeface="Garamond"/>
              </a:rPr>
              <a:t>1</a:t>
            </a:r>
            <a:r>
              <a:rPr sz="2000" b="1" spc="172" baseline="-29100" dirty="0">
                <a:latin typeface="+mn-lt"/>
                <a:cs typeface="Garamond"/>
              </a:rPr>
              <a:t> </a:t>
            </a:r>
            <a:r>
              <a:rPr sz="2000" b="1" spc="-20" dirty="0">
                <a:latin typeface="+mn-lt"/>
                <a:cs typeface="Garamond"/>
              </a:rPr>
              <a:t>+</a:t>
            </a:r>
            <a:r>
              <a:rPr sz="2000" b="1" i="1" spc="-20" dirty="0">
                <a:latin typeface="+mn-lt"/>
                <a:cs typeface="Garamond"/>
              </a:rPr>
              <a:t>E</a:t>
            </a:r>
            <a:r>
              <a:rPr sz="2000" b="1" spc="-30" baseline="-29100" dirty="0">
                <a:latin typeface="+mn-lt"/>
                <a:cs typeface="Garamond"/>
              </a:rPr>
              <a:t>2</a:t>
            </a:r>
            <a:endParaRPr sz="2000" baseline="-29100">
              <a:latin typeface="+mn-lt"/>
              <a:cs typeface="Garamond"/>
            </a:endParaRPr>
          </a:p>
        </p:txBody>
      </p:sp>
      <p:sp>
        <p:nvSpPr>
          <p:cNvPr id="19461" name="object 5"/>
          <p:cNvSpPr txBox="1">
            <a:spLocks noChangeArrowheads="1"/>
          </p:cNvSpPr>
          <p:nvPr/>
        </p:nvSpPr>
        <p:spPr bwMode="auto">
          <a:xfrm>
            <a:off x="838200" y="1649412"/>
            <a:ext cx="9448800" cy="27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2700" rIns="0" bIns="0">
            <a:spAutoFit/>
          </a:bodyPr>
          <a:lstStyle/>
          <a:p>
            <a:pPr marL="2178050">
              <a:spcBef>
                <a:spcPts val="100"/>
              </a:spcBef>
            </a:pPr>
            <a:r>
              <a:rPr lang="en-US" sz="2000" dirty="0">
                <a:latin typeface="+mn-lt"/>
                <a:ea typeface="Microsoft JhengHei" pitchFamily="34" charset="-120"/>
              </a:rPr>
              <a:t>semantic rules</a:t>
            </a:r>
          </a:p>
          <a:p>
            <a:pPr marL="2178050">
              <a:spcBef>
                <a:spcPts val="2125"/>
              </a:spcBef>
            </a:pPr>
            <a:r>
              <a:rPr lang="en-US" sz="2000" i="1" dirty="0" err="1">
                <a:latin typeface="+mn-lt"/>
              </a:rPr>
              <a:t>S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i="1" dirty="0" err="1">
                <a:latin typeface="+mn-lt"/>
              </a:rPr>
              <a:t>code</a:t>
            </a:r>
            <a:r>
              <a:rPr lang="en-US" sz="2000" i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:= </a:t>
            </a:r>
            <a:r>
              <a:rPr lang="en-US" sz="2000" dirty="0" err="1">
                <a:latin typeface="+mn-lt"/>
              </a:rPr>
              <a:t>E.code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latin typeface="+mn-lt"/>
                <a:ea typeface="Microsoft JhengHei" pitchFamily="34" charset="-120"/>
              </a:rPr>
              <a:t>‖gen( </a:t>
            </a:r>
            <a:r>
              <a:rPr lang="en-US" sz="2000" dirty="0" err="1">
                <a:latin typeface="+mn-lt"/>
              </a:rPr>
              <a:t>id.place</a:t>
            </a:r>
            <a:r>
              <a:rPr lang="en-US" sz="2000" dirty="0">
                <a:latin typeface="+mn-lt"/>
              </a:rPr>
              <a:t> ‘:=’ </a:t>
            </a:r>
            <a:r>
              <a:rPr lang="en-US" sz="2000" dirty="0" err="1">
                <a:latin typeface="+mn-lt"/>
              </a:rPr>
              <a:t>E.place</a:t>
            </a:r>
            <a:r>
              <a:rPr lang="en-US" sz="2000" dirty="0">
                <a:latin typeface="+mn-lt"/>
              </a:rPr>
              <a:t>)</a:t>
            </a:r>
          </a:p>
          <a:p>
            <a:pPr marL="2178050">
              <a:spcBef>
                <a:spcPts val="1875"/>
              </a:spcBef>
            </a:pPr>
            <a:r>
              <a:rPr lang="en-US" sz="2000" i="1" dirty="0" err="1">
                <a:latin typeface="+mn-lt"/>
              </a:rPr>
              <a:t>E</a:t>
            </a:r>
            <a:r>
              <a:rPr lang="en-US" sz="2000" dirty="0" err="1">
                <a:latin typeface="+mn-lt"/>
              </a:rPr>
              <a:t>.place</a:t>
            </a:r>
            <a:r>
              <a:rPr lang="en-US" sz="2000" dirty="0">
                <a:latin typeface="+mn-lt"/>
              </a:rPr>
              <a:t> := </a:t>
            </a:r>
            <a:r>
              <a:rPr lang="en-US" sz="2000" dirty="0" err="1">
                <a:latin typeface="+mn-lt"/>
              </a:rPr>
              <a:t>newtemp</a:t>
            </a:r>
            <a:r>
              <a:rPr lang="en-US" sz="2000" dirty="0">
                <a:latin typeface="+mn-lt"/>
              </a:rPr>
              <a:t>;</a:t>
            </a:r>
          </a:p>
          <a:p>
            <a:pPr marL="2178050">
              <a:spcBef>
                <a:spcPts val="613"/>
              </a:spcBef>
            </a:pPr>
            <a:r>
              <a:rPr lang="en-US" sz="2000" dirty="0" err="1">
                <a:latin typeface="+mn-lt"/>
              </a:rPr>
              <a:t>E.code</a:t>
            </a:r>
            <a:r>
              <a:rPr lang="en-US" sz="2000" dirty="0">
                <a:latin typeface="+mn-lt"/>
              </a:rPr>
              <a:t> := </a:t>
            </a:r>
            <a:r>
              <a:rPr lang="en-US" sz="2000" i="1" dirty="0">
                <a:latin typeface="+mn-lt"/>
              </a:rPr>
              <a:t>E</a:t>
            </a:r>
            <a:r>
              <a:rPr lang="en-US" sz="2000" baseline="-29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.code </a:t>
            </a:r>
            <a:r>
              <a:rPr lang="en-US" sz="2000" dirty="0">
                <a:latin typeface="+mn-lt"/>
                <a:ea typeface="Microsoft JhengHei" pitchFamily="34" charset="-120"/>
              </a:rPr>
              <a:t>‖</a:t>
            </a:r>
            <a:r>
              <a:rPr lang="en-US" sz="2000" i="1" dirty="0">
                <a:latin typeface="+mn-lt"/>
              </a:rPr>
              <a:t>E</a:t>
            </a:r>
            <a:r>
              <a:rPr lang="en-US" sz="2000" baseline="-29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.code </a:t>
            </a:r>
            <a:r>
              <a:rPr lang="en-US" sz="2000" dirty="0">
                <a:latin typeface="+mn-lt"/>
                <a:ea typeface="Microsoft JhengHei" pitchFamily="34" charset="-120"/>
              </a:rPr>
              <a:t>‖</a:t>
            </a:r>
          </a:p>
          <a:p>
            <a:pPr marL="2178050">
              <a:spcBef>
                <a:spcPts val="963"/>
              </a:spcBef>
            </a:pPr>
            <a:r>
              <a:rPr lang="en-US" sz="2000" dirty="0">
                <a:latin typeface="+mn-lt"/>
                <a:ea typeface="Microsoft JhengHei" pitchFamily="34" charset="-120"/>
              </a:rPr>
              <a:t>gen( </a:t>
            </a:r>
            <a:r>
              <a:rPr lang="en-US" sz="2000" dirty="0" err="1">
                <a:latin typeface="+mn-lt"/>
                <a:ea typeface="Microsoft JhengHei" pitchFamily="34" charset="-120"/>
              </a:rPr>
              <a:t>E.place</a:t>
            </a:r>
            <a:r>
              <a:rPr lang="en-US" sz="2000" dirty="0">
                <a:latin typeface="+mn-lt"/>
                <a:ea typeface="Microsoft JhengHei" pitchFamily="34" charset="-120"/>
              </a:rPr>
              <a:t> ‘:=’ </a:t>
            </a:r>
            <a:r>
              <a:rPr lang="en-US" sz="2000" i="1" dirty="0">
                <a:latin typeface="+mn-lt"/>
              </a:rPr>
              <a:t>E</a:t>
            </a:r>
            <a:r>
              <a:rPr lang="en-US" sz="2000" baseline="-29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.place ‘+’</a:t>
            </a:r>
            <a:r>
              <a:rPr lang="en-US" sz="2000" i="1" dirty="0">
                <a:latin typeface="+mn-lt"/>
              </a:rPr>
              <a:t>E</a:t>
            </a:r>
            <a:r>
              <a:rPr lang="en-US" sz="2000" baseline="-29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. place)</a:t>
            </a:r>
          </a:p>
          <a:p>
            <a:pPr marL="2178050">
              <a:spcBef>
                <a:spcPts val="963"/>
              </a:spcBef>
            </a:pPr>
            <a:r>
              <a:rPr lang="en-US" sz="2000" dirty="0">
                <a:latin typeface="+mn-lt"/>
              </a:rPr>
              <a:t>Same as ‘+’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9588" y="3875088"/>
            <a:ext cx="1203325" cy="919482"/>
          </a:xfrm>
          <a:prstGeom prst="rect">
            <a:avLst/>
          </a:prstGeom>
        </p:spPr>
        <p:txBody>
          <a:bodyPr lIns="0" tIns="13970" rIns="0" bIns="0">
            <a:spAutoFit/>
          </a:bodyPr>
          <a:lstStyle/>
          <a:p>
            <a:pPr marL="381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000" b="1" i="1" spc="-40">
                <a:latin typeface="+mn-lt"/>
                <a:cs typeface="Garamond"/>
              </a:rPr>
              <a:t>E</a:t>
            </a:r>
            <a:r>
              <a:rPr lang="en-US" sz="2000" b="1" i="1" spc="-40" dirty="0">
                <a:latin typeface="+mn-lt"/>
                <a:cs typeface="Garamond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b="1" i="1" spc="-25">
                <a:latin typeface="+mn-lt"/>
                <a:cs typeface="Garamond"/>
              </a:rPr>
              <a:t>E</a:t>
            </a:r>
            <a:r>
              <a:rPr sz="2000" b="1" spc="-37" baseline="-29100">
                <a:latin typeface="+mn-lt"/>
                <a:cs typeface="Garamond"/>
              </a:rPr>
              <a:t>1 </a:t>
            </a:r>
            <a:r>
              <a:rPr lang="en-US" sz="3200" b="1" spc="-37" baseline="-29100" dirty="0">
                <a:latin typeface="+mn-lt"/>
                <a:cs typeface="Garamond"/>
              </a:rPr>
              <a:t>*</a:t>
            </a:r>
            <a:r>
              <a:rPr sz="2000" spc="-150">
                <a:latin typeface="+mn-lt"/>
                <a:cs typeface="Times New Roman"/>
              </a:rPr>
              <a:t> </a:t>
            </a:r>
            <a:r>
              <a:rPr sz="2000" b="1" i="1" spc="-30" dirty="0">
                <a:latin typeface="+mn-lt"/>
                <a:cs typeface="Garamond"/>
              </a:rPr>
              <a:t>E</a:t>
            </a:r>
            <a:r>
              <a:rPr sz="2000" b="1" spc="-44" baseline="-29100" dirty="0">
                <a:latin typeface="+mn-lt"/>
                <a:cs typeface="Garamond"/>
              </a:rPr>
              <a:t>2</a:t>
            </a:r>
            <a:endParaRPr sz="2000" baseline="-29100">
              <a:latin typeface="+mn-lt"/>
              <a:cs typeface="Garamond"/>
            </a:endParaRPr>
          </a:p>
          <a:p>
            <a:pPr marL="38100" fontAlgn="auto">
              <a:spcBef>
                <a:spcPts val="2140"/>
              </a:spcBef>
              <a:spcAft>
                <a:spcPts val="0"/>
              </a:spcAft>
              <a:defRPr/>
            </a:pPr>
            <a:r>
              <a:rPr sz="2000" b="1" i="1" spc="-40">
                <a:latin typeface="+mn-lt"/>
                <a:cs typeface="Garamond"/>
              </a:rPr>
              <a:t>E </a:t>
            </a:r>
            <a:r>
              <a:rPr lang="en-US" sz="2000" b="1" i="1" spc="-40" dirty="0">
                <a:latin typeface="+mn-lt"/>
                <a:cs typeface="Garamond"/>
                <a:sym typeface="Wingdings" pitchFamily="2" charset="2"/>
              </a:rPr>
              <a:t> -</a:t>
            </a:r>
            <a:r>
              <a:rPr sz="2000" b="1" i="1" spc="30">
                <a:latin typeface="+mn-lt"/>
                <a:cs typeface="Garamond"/>
              </a:rPr>
              <a:t>E</a:t>
            </a:r>
            <a:r>
              <a:rPr sz="2000" b="1" spc="44" baseline="-29100">
                <a:latin typeface="+mn-lt"/>
                <a:cs typeface="Garamond"/>
              </a:rPr>
              <a:t>1</a:t>
            </a:r>
            <a:endParaRPr sz="2000" baseline="-29100">
              <a:latin typeface="+mn-lt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588" y="5178424"/>
            <a:ext cx="973137" cy="898964"/>
          </a:xfrm>
          <a:prstGeom prst="rect">
            <a:avLst/>
          </a:prstGeom>
        </p:spPr>
        <p:txBody>
          <a:bodyPr wrap="square" lIns="0" tIns="13970" rIns="0" bIns="0">
            <a:spAutoFit/>
          </a:bodyPr>
          <a:lstStyle/>
          <a:p>
            <a:pPr marL="38100" fontAlgn="auto">
              <a:spcBef>
                <a:spcPts val="110"/>
              </a:spcBef>
              <a:spcAft>
                <a:spcPts val="0"/>
              </a:spcAft>
              <a:defRPr/>
            </a:pPr>
            <a:r>
              <a:rPr sz="2000" b="1" i="1" spc="-40">
                <a:latin typeface="+mn-lt"/>
                <a:cs typeface="Garamond"/>
              </a:rPr>
              <a:t>E </a:t>
            </a:r>
            <a:r>
              <a:rPr lang="en-US" sz="2000" b="1" i="1" spc="-40" dirty="0">
                <a:latin typeface="+mn-lt"/>
                <a:cs typeface="Garamond"/>
                <a:sym typeface="Wingdings" pitchFamily="2" charset="2"/>
              </a:rPr>
              <a:t></a:t>
            </a:r>
            <a:r>
              <a:rPr sz="2000" spc="125">
                <a:latin typeface="+mn-lt"/>
                <a:cs typeface="Times New Roman"/>
              </a:rPr>
              <a:t> </a:t>
            </a:r>
            <a:r>
              <a:rPr sz="2000" b="1" spc="-20" dirty="0">
                <a:latin typeface="+mn-lt"/>
                <a:cs typeface="Garamond"/>
              </a:rPr>
              <a:t>(</a:t>
            </a:r>
            <a:r>
              <a:rPr sz="2000" b="1" i="1" spc="-20" dirty="0">
                <a:latin typeface="+mn-lt"/>
                <a:cs typeface="Garamond"/>
              </a:rPr>
              <a:t>E</a:t>
            </a:r>
            <a:r>
              <a:rPr sz="2000" b="1" spc="-30" baseline="-29100" dirty="0">
                <a:latin typeface="+mn-lt"/>
                <a:cs typeface="Garamond"/>
              </a:rPr>
              <a:t>1</a:t>
            </a:r>
            <a:r>
              <a:rPr sz="2000" b="1" spc="-20" dirty="0">
                <a:latin typeface="+mn-lt"/>
                <a:cs typeface="Garamond"/>
              </a:rPr>
              <a:t>)</a:t>
            </a:r>
            <a:endParaRPr sz="2000">
              <a:latin typeface="+mn-lt"/>
              <a:cs typeface="Garamond"/>
            </a:endParaRPr>
          </a:p>
          <a:p>
            <a:pPr marL="38100" fontAlgn="auto">
              <a:spcBef>
                <a:spcPts val="2120"/>
              </a:spcBef>
              <a:spcAft>
                <a:spcPts val="0"/>
              </a:spcAft>
              <a:defRPr/>
            </a:pPr>
            <a:r>
              <a:rPr lang="en-US" sz="2000" b="1" i="1" spc="-35" dirty="0">
                <a:latin typeface="+mn-lt"/>
                <a:cs typeface="Garamond"/>
              </a:rPr>
              <a:t>E</a:t>
            </a:r>
            <a:r>
              <a:rPr lang="en-US" sz="2000" b="1" i="1" spc="-35" dirty="0">
                <a:latin typeface="+mn-lt"/>
                <a:cs typeface="Garamond"/>
                <a:sym typeface="Wingdings" pitchFamily="2" charset="2"/>
              </a:rPr>
              <a:t></a:t>
            </a:r>
            <a:r>
              <a:rPr sz="2000" spc="150">
                <a:latin typeface="+mn-lt"/>
                <a:cs typeface="Times New Roman"/>
              </a:rPr>
              <a:t> </a:t>
            </a:r>
            <a:r>
              <a:rPr sz="2000" b="1" spc="-5" dirty="0">
                <a:latin typeface="+mn-lt"/>
                <a:cs typeface="Garamond"/>
              </a:rPr>
              <a:t>id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19464" name="object 8"/>
          <p:cNvSpPr txBox="1">
            <a:spLocks noChangeArrowheads="1"/>
          </p:cNvSpPr>
          <p:nvPr/>
        </p:nvSpPr>
        <p:spPr bwMode="auto">
          <a:xfrm>
            <a:off x="3048000" y="4319588"/>
            <a:ext cx="7342187" cy="180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89535" rIns="0" bIns="0">
            <a:spAutoFit/>
          </a:bodyPr>
          <a:lstStyle/>
          <a:p>
            <a:pPr marL="38100">
              <a:spcBef>
                <a:spcPts val="700"/>
              </a:spcBef>
            </a:pPr>
            <a:r>
              <a:rPr lang="en-US" sz="2000" i="1" dirty="0" err="1">
                <a:latin typeface="+mn-lt"/>
              </a:rPr>
              <a:t>E</a:t>
            </a:r>
            <a:r>
              <a:rPr lang="en-US" sz="2000" dirty="0" err="1">
                <a:latin typeface="+mn-lt"/>
              </a:rPr>
              <a:t>.place</a:t>
            </a:r>
            <a:r>
              <a:rPr lang="en-US" sz="2000" dirty="0">
                <a:latin typeface="+mn-lt"/>
              </a:rPr>
              <a:t> := </a:t>
            </a:r>
            <a:r>
              <a:rPr lang="en-US" sz="2000" dirty="0" err="1">
                <a:latin typeface="+mn-lt"/>
              </a:rPr>
              <a:t>newtemp</a:t>
            </a:r>
            <a:r>
              <a:rPr lang="en-US" sz="2000" dirty="0">
                <a:latin typeface="+mn-lt"/>
              </a:rPr>
              <a:t>;</a:t>
            </a:r>
          </a:p>
          <a:p>
            <a:pPr marL="38100">
              <a:spcBef>
                <a:spcPts val="613"/>
              </a:spcBef>
            </a:pPr>
            <a:r>
              <a:rPr lang="en-US" sz="2000" dirty="0" err="1">
                <a:latin typeface="+mn-lt"/>
              </a:rPr>
              <a:t>E.code</a:t>
            </a:r>
            <a:r>
              <a:rPr lang="en-US" sz="2000" dirty="0">
                <a:latin typeface="+mn-lt"/>
              </a:rPr>
              <a:t> := </a:t>
            </a:r>
            <a:r>
              <a:rPr lang="en-US" sz="2000" i="1" dirty="0">
                <a:latin typeface="+mn-lt"/>
              </a:rPr>
              <a:t>E</a:t>
            </a:r>
            <a:r>
              <a:rPr lang="en-US" sz="2000" baseline="-29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.code </a:t>
            </a:r>
            <a:r>
              <a:rPr lang="en-US" sz="2000" dirty="0">
                <a:latin typeface="+mn-lt"/>
                <a:ea typeface="Microsoft JhengHei" pitchFamily="34" charset="-120"/>
              </a:rPr>
              <a:t>‖gen(</a:t>
            </a:r>
            <a:r>
              <a:rPr lang="en-US" sz="2000" dirty="0" err="1">
                <a:latin typeface="+mn-lt"/>
                <a:ea typeface="Microsoft JhengHei" pitchFamily="34" charset="-120"/>
              </a:rPr>
              <a:t>E.place</a:t>
            </a:r>
            <a:r>
              <a:rPr lang="en-US" sz="2000" dirty="0">
                <a:latin typeface="+mn-lt"/>
                <a:ea typeface="Microsoft JhengHei" pitchFamily="34" charset="-120"/>
              </a:rPr>
              <a:t> ‘:=’ </a:t>
            </a:r>
            <a:r>
              <a:rPr lang="en-US" sz="2000" dirty="0">
                <a:latin typeface="+mn-lt"/>
              </a:rPr>
              <a:t>‘uminus’</a:t>
            </a:r>
            <a:r>
              <a:rPr lang="en-US" sz="2000" i="1" dirty="0">
                <a:latin typeface="+mn-lt"/>
              </a:rPr>
              <a:t>E</a:t>
            </a:r>
            <a:r>
              <a:rPr lang="en-US" sz="2000" baseline="-29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. place)</a:t>
            </a:r>
          </a:p>
          <a:p>
            <a:pPr marL="38100">
              <a:spcBef>
                <a:spcPts val="838"/>
              </a:spcBef>
            </a:pPr>
            <a:r>
              <a:rPr lang="en-US" sz="2000" i="1" dirty="0" err="1">
                <a:latin typeface="+mn-lt"/>
              </a:rPr>
              <a:t>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i="1" dirty="0" err="1">
                <a:latin typeface="+mn-lt"/>
              </a:rPr>
              <a:t>place</a:t>
            </a:r>
            <a:r>
              <a:rPr lang="en-US" sz="2000" i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:= </a:t>
            </a:r>
            <a:r>
              <a:rPr lang="en-US" sz="2000" i="1" dirty="0">
                <a:latin typeface="+mn-lt"/>
              </a:rPr>
              <a:t>E</a:t>
            </a:r>
            <a:r>
              <a:rPr lang="en-US" sz="2000" baseline="-29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.place; </a:t>
            </a:r>
            <a:r>
              <a:rPr lang="en-US" sz="2000" i="1" dirty="0" err="1">
                <a:latin typeface="+mn-lt"/>
              </a:rPr>
              <a:t>E</a:t>
            </a:r>
            <a:r>
              <a:rPr lang="en-US" sz="2000" dirty="0" err="1">
                <a:latin typeface="+mn-lt"/>
              </a:rPr>
              <a:t>.code</a:t>
            </a:r>
            <a:r>
              <a:rPr lang="en-US" sz="2000" dirty="0">
                <a:latin typeface="+mn-lt"/>
              </a:rPr>
              <a:t> := </a:t>
            </a:r>
            <a:r>
              <a:rPr lang="en-US" sz="2000" i="1" dirty="0">
                <a:latin typeface="+mn-lt"/>
              </a:rPr>
              <a:t>E</a:t>
            </a:r>
            <a:r>
              <a:rPr lang="en-US" sz="2000" baseline="-29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.code</a:t>
            </a:r>
          </a:p>
          <a:p>
            <a:pPr marL="38100">
              <a:spcBef>
                <a:spcPts val="25"/>
              </a:spcBef>
            </a:pPr>
            <a:endParaRPr lang="en-US" sz="2000" dirty="0">
              <a:latin typeface="+mn-lt"/>
              <a:cs typeface="Times New Roman" pitchFamily="18" charset="0"/>
            </a:endParaRPr>
          </a:p>
          <a:p>
            <a:pPr marL="38100"/>
            <a:r>
              <a:rPr lang="en-US" sz="2000" i="1" dirty="0" err="1">
                <a:latin typeface="+mn-lt"/>
              </a:rPr>
              <a:t>E</a:t>
            </a:r>
            <a:r>
              <a:rPr lang="en-US" sz="2000" dirty="0" err="1">
                <a:latin typeface="+mn-lt"/>
              </a:rPr>
              <a:t>.</a:t>
            </a:r>
            <a:r>
              <a:rPr lang="en-US" sz="2000" i="1" dirty="0" err="1">
                <a:latin typeface="+mn-lt"/>
              </a:rPr>
              <a:t>place</a:t>
            </a:r>
            <a:r>
              <a:rPr lang="en-US" sz="2000" i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:= </a:t>
            </a:r>
            <a:r>
              <a:rPr lang="en-US" sz="2000" dirty="0" err="1">
                <a:latin typeface="+mn-lt"/>
              </a:rPr>
              <a:t>id.place</a:t>
            </a:r>
            <a:r>
              <a:rPr lang="en-US" sz="2000" dirty="0">
                <a:latin typeface="+mn-lt"/>
              </a:rPr>
              <a:t>; </a:t>
            </a:r>
            <a:r>
              <a:rPr lang="en-US" sz="2000" dirty="0" err="1">
                <a:latin typeface="+mn-lt"/>
              </a:rPr>
              <a:t>E.code</a:t>
            </a:r>
            <a:r>
              <a:rPr lang="en-US" sz="2000" dirty="0">
                <a:latin typeface="+mn-lt"/>
              </a:rPr>
              <a:t> := ‘’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71600" y="0"/>
            <a:ext cx="7772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syntax-directed translation into  three-address code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5D61-B21E-45C6-8594-96DCD529F4C8}" type="datetime1">
              <a:rPr lang="en-US" smtClean="0"/>
              <a:t>9/20/2022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10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EA7682B-741F-4C3D-800B-98D3C8E5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788" y="1573213"/>
            <a:ext cx="3987800" cy="3302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dirty="0">
                <a:latin typeface="Courier New"/>
                <a:cs typeface="Courier New"/>
              </a:rPr>
              <a:t>x = a * b + c * d - e *</a:t>
            </a:r>
            <a:r>
              <a:rPr sz="2000" spc="-1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748" name="object 4"/>
          <p:cNvSpPr txBox="1">
            <a:spLocks noChangeArrowheads="1"/>
          </p:cNvSpPr>
          <p:nvPr/>
        </p:nvSpPr>
        <p:spPr bwMode="auto">
          <a:xfrm>
            <a:off x="1568450" y="24717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S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975" y="3317875"/>
            <a:ext cx="269875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750" name="object 6"/>
          <p:cNvSpPr txBox="1">
            <a:spLocks noChangeArrowheads="1"/>
          </p:cNvSpPr>
          <p:nvPr/>
        </p:nvSpPr>
        <p:spPr bwMode="auto">
          <a:xfrm>
            <a:off x="1570038" y="3302000"/>
            <a:ext cx="1476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1" name="object 7"/>
          <p:cNvSpPr txBox="1">
            <a:spLocks noChangeArrowheads="1"/>
          </p:cNvSpPr>
          <p:nvPr/>
        </p:nvSpPr>
        <p:spPr bwMode="auto">
          <a:xfrm>
            <a:off x="1800225" y="4365625"/>
            <a:ext cx="149225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2" name="object 8"/>
          <p:cNvSpPr txBox="1">
            <a:spLocks noChangeArrowheads="1"/>
          </p:cNvSpPr>
          <p:nvPr/>
        </p:nvSpPr>
        <p:spPr bwMode="auto">
          <a:xfrm>
            <a:off x="2362200" y="4365625"/>
            <a:ext cx="544513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407988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*	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53" name="object 9"/>
          <p:cNvSpPr>
            <a:spLocks noChangeArrowheads="1"/>
          </p:cNvSpPr>
          <p:nvPr/>
        </p:nvSpPr>
        <p:spPr bwMode="auto">
          <a:xfrm>
            <a:off x="1958975" y="4098925"/>
            <a:ext cx="317500" cy="249238"/>
          </a:xfrm>
          <a:custGeom>
            <a:avLst/>
            <a:gdLst>
              <a:gd name="T0" fmla="*/ 0 w 317500"/>
              <a:gd name="T1" fmla="*/ 0 h 248920"/>
              <a:gd name="T2" fmla="*/ 317500 w 317500"/>
              <a:gd name="T3" fmla="*/ 248920 h 248920"/>
            </a:gdLst>
            <a:ahLst/>
            <a:cxnLst/>
            <a:rect l="T0" t="T1" r="T2" b="T3"/>
            <a:pathLst>
              <a:path w="317500" h="248920">
                <a:moveTo>
                  <a:pt x="31750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54" name="object 10"/>
          <p:cNvSpPr>
            <a:spLocks noChangeArrowheads="1"/>
          </p:cNvSpPr>
          <p:nvPr/>
        </p:nvSpPr>
        <p:spPr bwMode="auto">
          <a:xfrm>
            <a:off x="930275" y="2854325"/>
            <a:ext cx="474663" cy="414338"/>
          </a:xfrm>
          <a:custGeom>
            <a:avLst/>
            <a:gdLst>
              <a:gd name="T0" fmla="*/ 0 w 474980"/>
              <a:gd name="T1" fmla="*/ 0 h 415289"/>
              <a:gd name="T2" fmla="*/ 474980 w 474980"/>
              <a:gd name="T3" fmla="*/ 415289 h 415289"/>
            </a:gdLst>
            <a:ahLst/>
            <a:cxnLst/>
            <a:rect l="T0" t="T1" r="T2" b="T3"/>
            <a:pathLst>
              <a:path w="474980" h="415289">
                <a:moveTo>
                  <a:pt x="474979" y="0"/>
                </a:moveTo>
                <a:lnTo>
                  <a:pt x="0" y="41528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55" name="object 11"/>
          <p:cNvSpPr>
            <a:spLocks noChangeArrowheads="1"/>
          </p:cNvSpPr>
          <p:nvPr/>
        </p:nvSpPr>
        <p:spPr bwMode="auto">
          <a:xfrm>
            <a:off x="1958975" y="2854325"/>
            <a:ext cx="1347788" cy="496888"/>
          </a:xfrm>
          <a:custGeom>
            <a:avLst/>
            <a:gdLst>
              <a:gd name="T0" fmla="*/ 0 w 1347470"/>
              <a:gd name="T1" fmla="*/ 0 h 497839"/>
              <a:gd name="T2" fmla="*/ 1347470 w 1347470"/>
              <a:gd name="T3" fmla="*/ 497839 h 497839"/>
            </a:gdLst>
            <a:ahLst/>
            <a:cxnLst/>
            <a:rect l="T0" t="T1" r="T2" b="T3"/>
            <a:pathLst>
              <a:path w="1347470" h="497839">
                <a:moveTo>
                  <a:pt x="0" y="0"/>
                </a:moveTo>
                <a:lnTo>
                  <a:pt x="1347469" y="49783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9263" y="49482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757" name="object 13"/>
          <p:cNvSpPr>
            <a:spLocks noChangeArrowheads="1"/>
          </p:cNvSpPr>
          <p:nvPr/>
        </p:nvSpPr>
        <p:spPr bwMode="auto">
          <a:xfrm>
            <a:off x="1881188" y="4664075"/>
            <a:ext cx="0" cy="249238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58" name="object 14"/>
          <p:cNvSpPr>
            <a:spLocks noChangeArrowheads="1"/>
          </p:cNvSpPr>
          <p:nvPr/>
        </p:nvSpPr>
        <p:spPr bwMode="auto">
          <a:xfrm>
            <a:off x="1641475" y="2854325"/>
            <a:ext cx="0" cy="414338"/>
          </a:xfrm>
          <a:custGeom>
            <a:avLst/>
            <a:gdLst>
              <a:gd name="T0" fmla="*/ 0 h 415289"/>
              <a:gd name="T1" fmla="*/ 415289 h 415289"/>
            </a:gdLst>
            <a:ahLst/>
            <a:cxnLst/>
            <a:rect l="0" t="T0" r="0" b="T1"/>
            <a:pathLst>
              <a:path h="415289">
                <a:moveTo>
                  <a:pt x="0" y="0"/>
                </a:moveTo>
                <a:lnTo>
                  <a:pt x="0" y="41528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59" name="object 15"/>
          <p:cNvSpPr>
            <a:spLocks noChangeArrowheads="1"/>
          </p:cNvSpPr>
          <p:nvPr/>
        </p:nvSpPr>
        <p:spPr bwMode="auto">
          <a:xfrm>
            <a:off x="1881188" y="5329238"/>
            <a:ext cx="0" cy="249237"/>
          </a:xfrm>
          <a:custGeom>
            <a:avLst/>
            <a:gdLst>
              <a:gd name="T0" fmla="*/ 0 h 250189"/>
              <a:gd name="T1" fmla="*/ 250189 h 250189"/>
            </a:gdLst>
            <a:ahLst/>
            <a:cxnLst/>
            <a:rect l="0" t="T0" r="0" b="T1"/>
            <a:pathLst>
              <a:path h="250189">
                <a:moveTo>
                  <a:pt x="0" y="0"/>
                </a:moveTo>
                <a:lnTo>
                  <a:pt x="0" y="25018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60" name="object 16"/>
          <p:cNvSpPr txBox="1">
            <a:spLocks noChangeArrowheads="1"/>
          </p:cNvSpPr>
          <p:nvPr/>
        </p:nvSpPr>
        <p:spPr bwMode="auto">
          <a:xfrm>
            <a:off x="1806575" y="5694363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a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0175" y="49482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762" name="object 18"/>
          <p:cNvSpPr>
            <a:spLocks noChangeArrowheads="1"/>
          </p:cNvSpPr>
          <p:nvPr/>
        </p:nvSpPr>
        <p:spPr bwMode="auto">
          <a:xfrm>
            <a:off x="2830513" y="4664075"/>
            <a:ext cx="0" cy="249238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63" name="object 19"/>
          <p:cNvSpPr>
            <a:spLocks noChangeArrowheads="1"/>
          </p:cNvSpPr>
          <p:nvPr/>
        </p:nvSpPr>
        <p:spPr bwMode="auto">
          <a:xfrm>
            <a:off x="2830513" y="5329238"/>
            <a:ext cx="0" cy="249237"/>
          </a:xfrm>
          <a:custGeom>
            <a:avLst/>
            <a:gdLst>
              <a:gd name="T0" fmla="*/ 0 h 250189"/>
              <a:gd name="T1" fmla="*/ 250189 h 250189"/>
            </a:gdLst>
            <a:ahLst/>
            <a:cxnLst/>
            <a:rect l="0" t="T0" r="0" b="T1"/>
            <a:pathLst>
              <a:path h="250189">
                <a:moveTo>
                  <a:pt x="0" y="0"/>
                </a:moveTo>
                <a:lnTo>
                  <a:pt x="0" y="25018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64" name="object 20"/>
          <p:cNvSpPr txBox="1">
            <a:spLocks noChangeArrowheads="1"/>
          </p:cNvSpPr>
          <p:nvPr/>
        </p:nvSpPr>
        <p:spPr bwMode="auto">
          <a:xfrm>
            <a:off x="2759075" y="5694363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b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65" name="object 21"/>
          <p:cNvSpPr>
            <a:spLocks noChangeArrowheads="1"/>
          </p:cNvSpPr>
          <p:nvPr/>
        </p:nvSpPr>
        <p:spPr bwMode="auto">
          <a:xfrm>
            <a:off x="850900" y="3767138"/>
            <a:ext cx="0" cy="249237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66" name="object 22"/>
          <p:cNvSpPr txBox="1">
            <a:spLocks noChangeArrowheads="1"/>
          </p:cNvSpPr>
          <p:nvPr/>
        </p:nvSpPr>
        <p:spPr bwMode="auto">
          <a:xfrm>
            <a:off x="776288" y="4135438"/>
            <a:ext cx="1476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x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67" name="object 23"/>
          <p:cNvSpPr txBox="1">
            <a:spLocks noChangeArrowheads="1"/>
          </p:cNvSpPr>
          <p:nvPr/>
        </p:nvSpPr>
        <p:spPr bwMode="auto">
          <a:xfrm>
            <a:off x="3702050" y="4300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68" name="object 24"/>
          <p:cNvSpPr txBox="1">
            <a:spLocks noChangeArrowheads="1"/>
          </p:cNvSpPr>
          <p:nvPr/>
        </p:nvSpPr>
        <p:spPr bwMode="auto">
          <a:xfrm>
            <a:off x="3146425" y="4881563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69" name="object 25"/>
          <p:cNvSpPr txBox="1">
            <a:spLocks noChangeArrowheads="1"/>
          </p:cNvSpPr>
          <p:nvPr/>
        </p:nvSpPr>
        <p:spPr bwMode="auto">
          <a:xfrm>
            <a:off x="4343400" y="5046663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70" name="object 26"/>
          <p:cNvSpPr txBox="1">
            <a:spLocks noChangeArrowheads="1"/>
          </p:cNvSpPr>
          <p:nvPr/>
        </p:nvSpPr>
        <p:spPr bwMode="auto">
          <a:xfrm>
            <a:off x="3706813" y="4881563"/>
            <a:ext cx="1476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*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71" name="object 27"/>
          <p:cNvSpPr>
            <a:spLocks noChangeArrowheads="1"/>
          </p:cNvSpPr>
          <p:nvPr/>
        </p:nvSpPr>
        <p:spPr bwMode="auto">
          <a:xfrm>
            <a:off x="3306763" y="4613275"/>
            <a:ext cx="315912" cy="247650"/>
          </a:xfrm>
          <a:custGeom>
            <a:avLst/>
            <a:gdLst>
              <a:gd name="T0" fmla="*/ 0 w 316229"/>
              <a:gd name="T1" fmla="*/ 0 h 248920"/>
              <a:gd name="T2" fmla="*/ 316229 w 316229"/>
              <a:gd name="T3" fmla="*/ 248920 h 248920"/>
            </a:gdLst>
            <a:ahLst/>
            <a:cxnLst/>
            <a:rect l="T0" t="T1" r="T2" b="T3"/>
            <a:pathLst>
              <a:path w="316229" h="248920">
                <a:moveTo>
                  <a:pt x="316230" y="0"/>
                </a:moveTo>
                <a:lnTo>
                  <a:pt x="0" y="24892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72" name="object 28"/>
          <p:cNvSpPr>
            <a:spLocks noChangeArrowheads="1"/>
          </p:cNvSpPr>
          <p:nvPr/>
        </p:nvSpPr>
        <p:spPr bwMode="auto">
          <a:xfrm>
            <a:off x="3940175" y="4613275"/>
            <a:ext cx="238125" cy="247650"/>
          </a:xfrm>
          <a:custGeom>
            <a:avLst/>
            <a:gdLst>
              <a:gd name="T0" fmla="*/ 0 w 237489"/>
              <a:gd name="T1" fmla="*/ 0 h 248920"/>
              <a:gd name="T2" fmla="*/ 237489 w 237489"/>
              <a:gd name="T3" fmla="*/ 248920 h 248920"/>
            </a:gdLst>
            <a:ahLst/>
            <a:cxnLst/>
            <a:rect l="T0" t="T1" r="T2" b="T3"/>
            <a:pathLst>
              <a:path w="237489" h="248920">
                <a:moveTo>
                  <a:pt x="0" y="0"/>
                </a:moveTo>
                <a:lnTo>
                  <a:pt x="237489" y="24892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68638" y="5464175"/>
            <a:ext cx="269875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5" dirty="0">
                <a:latin typeface="Courier New"/>
                <a:cs typeface="Courier New"/>
              </a:rPr>
              <a:t>i</a:t>
            </a:r>
            <a:r>
              <a:rPr sz="1600" b="1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774" name="object 30"/>
          <p:cNvSpPr>
            <a:spLocks noChangeArrowheads="1"/>
          </p:cNvSpPr>
          <p:nvPr/>
        </p:nvSpPr>
        <p:spPr bwMode="auto">
          <a:xfrm>
            <a:off x="3228975" y="5178425"/>
            <a:ext cx="0" cy="249238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75" name="object 31"/>
          <p:cNvSpPr>
            <a:spLocks noChangeArrowheads="1"/>
          </p:cNvSpPr>
          <p:nvPr/>
        </p:nvSpPr>
        <p:spPr bwMode="auto">
          <a:xfrm>
            <a:off x="3781425" y="4597400"/>
            <a:ext cx="0" cy="263525"/>
          </a:xfrm>
          <a:custGeom>
            <a:avLst/>
            <a:gdLst>
              <a:gd name="T0" fmla="*/ 0 h 264160"/>
              <a:gd name="T1" fmla="*/ 264160 h 264160"/>
            </a:gdLst>
            <a:ahLst/>
            <a:cxnLst/>
            <a:rect l="0" t="T0" r="0" b="T1"/>
            <a:pathLst>
              <a:path h="264160">
                <a:moveTo>
                  <a:pt x="0" y="0"/>
                </a:moveTo>
                <a:lnTo>
                  <a:pt x="0" y="26416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76" name="object 32"/>
          <p:cNvSpPr>
            <a:spLocks noChangeArrowheads="1"/>
          </p:cNvSpPr>
          <p:nvPr/>
        </p:nvSpPr>
        <p:spPr bwMode="auto">
          <a:xfrm>
            <a:off x="3228975" y="5843588"/>
            <a:ext cx="0" cy="249237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77" name="object 33"/>
          <p:cNvSpPr txBox="1">
            <a:spLocks noChangeArrowheads="1"/>
          </p:cNvSpPr>
          <p:nvPr/>
        </p:nvSpPr>
        <p:spPr bwMode="auto">
          <a:xfrm>
            <a:off x="3154363" y="6208713"/>
            <a:ext cx="1476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17963" y="5464175"/>
            <a:ext cx="269875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779" name="object 35"/>
          <p:cNvSpPr>
            <a:spLocks noChangeArrowheads="1"/>
          </p:cNvSpPr>
          <p:nvPr/>
        </p:nvSpPr>
        <p:spPr bwMode="auto">
          <a:xfrm>
            <a:off x="4178300" y="5178425"/>
            <a:ext cx="0" cy="249238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80" name="object 36"/>
          <p:cNvSpPr>
            <a:spLocks noChangeArrowheads="1"/>
          </p:cNvSpPr>
          <p:nvPr/>
        </p:nvSpPr>
        <p:spPr bwMode="auto">
          <a:xfrm>
            <a:off x="4178300" y="5843588"/>
            <a:ext cx="0" cy="249237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81" name="object 37"/>
          <p:cNvSpPr txBox="1">
            <a:spLocks noChangeArrowheads="1"/>
          </p:cNvSpPr>
          <p:nvPr/>
        </p:nvSpPr>
        <p:spPr bwMode="auto">
          <a:xfrm>
            <a:off x="4105275" y="6208713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d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82" name="object 38"/>
          <p:cNvSpPr txBox="1">
            <a:spLocks noChangeArrowheads="1"/>
          </p:cNvSpPr>
          <p:nvPr/>
        </p:nvSpPr>
        <p:spPr bwMode="auto">
          <a:xfrm>
            <a:off x="5840413" y="4300538"/>
            <a:ext cx="147637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83" name="object 39"/>
          <p:cNvSpPr txBox="1">
            <a:spLocks noChangeArrowheads="1"/>
          </p:cNvSpPr>
          <p:nvPr/>
        </p:nvSpPr>
        <p:spPr bwMode="auto">
          <a:xfrm>
            <a:off x="5286375" y="4881563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84" name="object 40"/>
          <p:cNvSpPr txBox="1">
            <a:spLocks noChangeArrowheads="1"/>
          </p:cNvSpPr>
          <p:nvPr/>
        </p:nvSpPr>
        <p:spPr bwMode="auto">
          <a:xfrm>
            <a:off x="5848350" y="4881563"/>
            <a:ext cx="544513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407988" algn="l"/>
              </a:tabLst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*	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85" name="object 41"/>
          <p:cNvSpPr>
            <a:spLocks noChangeArrowheads="1"/>
          </p:cNvSpPr>
          <p:nvPr/>
        </p:nvSpPr>
        <p:spPr bwMode="auto">
          <a:xfrm>
            <a:off x="5446713" y="4613275"/>
            <a:ext cx="315912" cy="247650"/>
          </a:xfrm>
          <a:custGeom>
            <a:avLst/>
            <a:gdLst>
              <a:gd name="T0" fmla="*/ 0 w 316229"/>
              <a:gd name="T1" fmla="*/ 0 h 248920"/>
              <a:gd name="T2" fmla="*/ 316229 w 316229"/>
              <a:gd name="T3" fmla="*/ 248920 h 248920"/>
            </a:gdLst>
            <a:ahLst/>
            <a:cxnLst/>
            <a:rect l="T0" t="T1" r="T2" b="T3"/>
            <a:pathLst>
              <a:path w="316229" h="248920">
                <a:moveTo>
                  <a:pt x="316230" y="0"/>
                </a:moveTo>
                <a:lnTo>
                  <a:pt x="0" y="24892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86" name="object 42"/>
          <p:cNvSpPr>
            <a:spLocks noChangeArrowheads="1"/>
          </p:cNvSpPr>
          <p:nvPr/>
        </p:nvSpPr>
        <p:spPr bwMode="auto">
          <a:xfrm>
            <a:off x="6080125" y="4613275"/>
            <a:ext cx="238125" cy="247650"/>
          </a:xfrm>
          <a:custGeom>
            <a:avLst/>
            <a:gdLst>
              <a:gd name="T0" fmla="*/ 0 w 237489"/>
              <a:gd name="T1" fmla="*/ 0 h 248920"/>
              <a:gd name="T2" fmla="*/ 237489 w 237489"/>
              <a:gd name="T3" fmla="*/ 248920 h 248920"/>
            </a:gdLst>
            <a:ahLst/>
            <a:cxnLst/>
            <a:rect l="T0" t="T1" r="T2" b="T3"/>
            <a:pathLst>
              <a:path w="237489" h="248920">
                <a:moveTo>
                  <a:pt x="0" y="0"/>
                </a:moveTo>
                <a:lnTo>
                  <a:pt x="237489" y="24892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07000" y="5464175"/>
            <a:ext cx="269875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788" name="object 44"/>
          <p:cNvSpPr>
            <a:spLocks noChangeArrowheads="1"/>
          </p:cNvSpPr>
          <p:nvPr/>
        </p:nvSpPr>
        <p:spPr bwMode="auto">
          <a:xfrm>
            <a:off x="5367338" y="5178425"/>
            <a:ext cx="0" cy="249238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89" name="object 45"/>
          <p:cNvSpPr>
            <a:spLocks noChangeArrowheads="1"/>
          </p:cNvSpPr>
          <p:nvPr/>
        </p:nvSpPr>
        <p:spPr bwMode="auto">
          <a:xfrm>
            <a:off x="5921375" y="4597400"/>
            <a:ext cx="0" cy="263525"/>
          </a:xfrm>
          <a:custGeom>
            <a:avLst/>
            <a:gdLst>
              <a:gd name="T0" fmla="*/ 0 h 264160"/>
              <a:gd name="T1" fmla="*/ 264160 h 264160"/>
            </a:gdLst>
            <a:ahLst/>
            <a:cxnLst/>
            <a:rect l="0" t="T0" r="0" b="T1"/>
            <a:pathLst>
              <a:path h="264160">
                <a:moveTo>
                  <a:pt x="0" y="0"/>
                </a:moveTo>
                <a:lnTo>
                  <a:pt x="0" y="26416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90" name="object 46"/>
          <p:cNvSpPr>
            <a:spLocks noChangeArrowheads="1"/>
          </p:cNvSpPr>
          <p:nvPr/>
        </p:nvSpPr>
        <p:spPr bwMode="auto">
          <a:xfrm>
            <a:off x="5367338" y="5843588"/>
            <a:ext cx="0" cy="249237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91" name="object 47"/>
          <p:cNvSpPr txBox="1">
            <a:spLocks noChangeArrowheads="1"/>
          </p:cNvSpPr>
          <p:nvPr/>
        </p:nvSpPr>
        <p:spPr bwMode="auto">
          <a:xfrm>
            <a:off x="5294313" y="6208713"/>
            <a:ext cx="1476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59500" y="5464175"/>
            <a:ext cx="269875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1793" name="object 49"/>
          <p:cNvSpPr>
            <a:spLocks noChangeArrowheads="1"/>
          </p:cNvSpPr>
          <p:nvPr/>
        </p:nvSpPr>
        <p:spPr bwMode="auto">
          <a:xfrm>
            <a:off x="6318250" y="5178425"/>
            <a:ext cx="0" cy="249238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94" name="object 50"/>
          <p:cNvSpPr>
            <a:spLocks noChangeArrowheads="1"/>
          </p:cNvSpPr>
          <p:nvPr/>
        </p:nvSpPr>
        <p:spPr bwMode="auto">
          <a:xfrm>
            <a:off x="6318250" y="5843588"/>
            <a:ext cx="0" cy="249237"/>
          </a:xfrm>
          <a:custGeom>
            <a:avLst/>
            <a:gdLst>
              <a:gd name="T0" fmla="*/ 0 h 248920"/>
              <a:gd name="T1" fmla="*/ 248920 h 248920"/>
            </a:gdLst>
            <a:ahLst/>
            <a:cxnLst/>
            <a:rect l="0" t="T0" r="0" b="T1"/>
            <a:pathLst>
              <a:path h="248920">
                <a:moveTo>
                  <a:pt x="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795" name="object 51"/>
          <p:cNvSpPr txBox="1">
            <a:spLocks noChangeArrowheads="1"/>
          </p:cNvSpPr>
          <p:nvPr/>
        </p:nvSpPr>
        <p:spPr bwMode="auto">
          <a:xfrm>
            <a:off x="6245225" y="6210300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f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96" name="object 52"/>
          <p:cNvSpPr txBox="1">
            <a:spLocks noChangeArrowheads="1"/>
          </p:cNvSpPr>
          <p:nvPr/>
        </p:nvSpPr>
        <p:spPr bwMode="auto">
          <a:xfrm>
            <a:off x="3463925" y="3302000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97" name="object 53"/>
          <p:cNvSpPr txBox="1">
            <a:spLocks noChangeArrowheads="1"/>
          </p:cNvSpPr>
          <p:nvPr/>
        </p:nvSpPr>
        <p:spPr bwMode="auto">
          <a:xfrm>
            <a:off x="2354263" y="3784600"/>
            <a:ext cx="1476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98" name="object 54"/>
          <p:cNvSpPr txBox="1">
            <a:spLocks noChangeArrowheads="1"/>
          </p:cNvSpPr>
          <p:nvPr/>
        </p:nvSpPr>
        <p:spPr bwMode="auto">
          <a:xfrm>
            <a:off x="3470275" y="3784600"/>
            <a:ext cx="147638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+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799" name="object 55"/>
          <p:cNvSpPr>
            <a:spLocks noChangeArrowheads="1"/>
          </p:cNvSpPr>
          <p:nvPr/>
        </p:nvSpPr>
        <p:spPr bwMode="auto">
          <a:xfrm>
            <a:off x="2593975" y="4098925"/>
            <a:ext cx="236538" cy="249238"/>
          </a:xfrm>
          <a:custGeom>
            <a:avLst/>
            <a:gdLst>
              <a:gd name="T0" fmla="*/ 0 w 237489"/>
              <a:gd name="T1" fmla="*/ 0 h 248920"/>
              <a:gd name="T2" fmla="*/ 237489 w 237489"/>
              <a:gd name="T3" fmla="*/ 248920 h 248920"/>
            </a:gdLst>
            <a:ahLst/>
            <a:cxnLst/>
            <a:rect l="T0" t="T1" r="T2" b="T3"/>
            <a:pathLst>
              <a:path w="237489" h="248920">
                <a:moveTo>
                  <a:pt x="0" y="0"/>
                </a:moveTo>
                <a:lnTo>
                  <a:pt x="23749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800" name="object 56"/>
          <p:cNvSpPr>
            <a:spLocks noChangeArrowheads="1"/>
          </p:cNvSpPr>
          <p:nvPr/>
        </p:nvSpPr>
        <p:spPr bwMode="auto">
          <a:xfrm>
            <a:off x="2514600" y="3502025"/>
            <a:ext cx="871538" cy="249238"/>
          </a:xfrm>
          <a:custGeom>
            <a:avLst/>
            <a:gdLst>
              <a:gd name="T0" fmla="*/ 0 w 871220"/>
              <a:gd name="T1" fmla="*/ 0 h 248920"/>
              <a:gd name="T2" fmla="*/ 871220 w 871220"/>
              <a:gd name="T3" fmla="*/ 248920 h 248920"/>
            </a:gdLst>
            <a:ahLst/>
            <a:cxnLst/>
            <a:rect l="T0" t="T1" r="T2" b="T3"/>
            <a:pathLst>
              <a:path w="871220" h="248920">
                <a:moveTo>
                  <a:pt x="871220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801" name="object 57"/>
          <p:cNvSpPr>
            <a:spLocks noChangeArrowheads="1"/>
          </p:cNvSpPr>
          <p:nvPr/>
        </p:nvSpPr>
        <p:spPr bwMode="auto">
          <a:xfrm>
            <a:off x="2435225" y="4084638"/>
            <a:ext cx="0" cy="263525"/>
          </a:xfrm>
          <a:custGeom>
            <a:avLst/>
            <a:gdLst>
              <a:gd name="T0" fmla="*/ 0 h 264160"/>
              <a:gd name="T1" fmla="*/ 264160 h 264160"/>
            </a:gdLst>
            <a:ahLst/>
            <a:cxnLst/>
            <a:rect l="0" t="T0" r="0" b="T1"/>
            <a:pathLst>
              <a:path h="264160">
                <a:moveTo>
                  <a:pt x="0" y="0"/>
                </a:moveTo>
                <a:lnTo>
                  <a:pt x="0" y="26415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802" name="object 58"/>
          <p:cNvSpPr>
            <a:spLocks noChangeArrowheads="1"/>
          </p:cNvSpPr>
          <p:nvPr/>
        </p:nvSpPr>
        <p:spPr bwMode="auto">
          <a:xfrm>
            <a:off x="3544888" y="3584575"/>
            <a:ext cx="0" cy="166688"/>
          </a:xfrm>
          <a:custGeom>
            <a:avLst/>
            <a:gdLst>
              <a:gd name="T0" fmla="*/ 0 h 166370"/>
              <a:gd name="T1" fmla="*/ 166370 h 166370"/>
            </a:gdLst>
            <a:ahLst/>
            <a:cxnLst/>
            <a:rect l="0" t="T0" r="0" b="T1"/>
            <a:pathLst>
              <a:path h="166370">
                <a:moveTo>
                  <a:pt x="0" y="0"/>
                </a:moveTo>
                <a:lnTo>
                  <a:pt x="0" y="16636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803" name="object 59"/>
          <p:cNvSpPr>
            <a:spLocks noChangeArrowheads="1"/>
          </p:cNvSpPr>
          <p:nvPr/>
        </p:nvSpPr>
        <p:spPr bwMode="auto">
          <a:xfrm>
            <a:off x="3703638" y="3517900"/>
            <a:ext cx="871537" cy="249238"/>
          </a:xfrm>
          <a:custGeom>
            <a:avLst/>
            <a:gdLst>
              <a:gd name="T0" fmla="*/ 0 w 871220"/>
              <a:gd name="T1" fmla="*/ 0 h 248920"/>
              <a:gd name="T2" fmla="*/ 871220 w 871220"/>
              <a:gd name="T3" fmla="*/ 248920 h 248920"/>
            </a:gdLst>
            <a:ahLst/>
            <a:cxnLst/>
            <a:rect l="T0" t="T1" r="T2" b="T3"/>
            <a:pathLst>
              <a:path w="871220" h="248920">
                <a:moveTo>
                  <a:pt x="0" y="0"/>
                </a:moveTo>
                <a:lnTo>
                  <a:pt x="871219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804" name="object 60"/>
          <p:cNvSpPr txBox="1">
            <a:spLocks noChangeArrowheads="1"/>
          </p:cNvSpPr>
          <p:nvPr/>
        </p:nvSpPr>
        <p:spPr bwMode="auto">
          <a:xfrm>
            <a:off x="4732338" y="3800475"/>
            <a:ext cx="1476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E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805" name="object 61"/>
          <p:cNvSpPr txBox="1">
            <a:spLocks noChangeArrowheads="1"/>
          </p:cNvSpPr>
          <p:nvPr/>
        </p:nvSpPr>
        <p:spPr bwMode="auto">
          <a:xfrm>
            <a:off x="4738688" y="4284663"/>
            <a:ext cx="147637" cy="25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-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806" name="object 62"/>
          <p:cNvSpPr>
            <a:spLocks noChangeArrowheads="1"/>
          </p:cNvSpPr>
          <p:nvPr/>
        </p:nvSpPr>
        <p:spPr bwMode="auto">
          <a:xfrm>
            <a:off x="3781425" y="4000500"/>
            <a:ext cx="873125" cy="249238"/>
          </a:xfrm>
          <a:custGeom>
            <a:avLst/>
            <a:gdLst>
              <a:gd name="T0" fmla="*/ 0 w 872489"/>
              <a:gd name="T1" fmla="*/ 0 h 248920"/>
              <a:gd name="T2" fmla="*/ 872489 w 872489"/>
              <a:gd name="T3" fmla="*/ 248920 h 248920"/>
            </a:gdLst>
            <a:ahLst/>
            <a:cxnLst/>
            <a:rect l="T0" t="T1" r="T2" b="T3"/>
            <a:pathLst>
              <a:path w="872489" h="248920">
                <a:moveTo>
                  <a:pt x="872489" y="0"/>
                </a:moveTo>
                <a:lnTo>
                  <a:pt x="0" y="24891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807" name="object 63"/>
          <p:cNvSpPr>
            <a:spLocks noChangeArrowheads="1"/>
          </p:cNvSpPr>
          <p:nvPr/>
        </p:nvSpPr>
        <p:spPr bwMode="auto">
          <a:xfrm>
            <a:off x="4813300" y="4084638"/>
            <a:ext cx="0" cy="165100"/>
          </a:xfrm>
          <a:custGeom>
            <a:avLst/>
            <a:gdLst>
              <a:gd name="T0" fmla="*/ 0 h 165100"/>
              <a:gd name="T1" fmla="*/ 165100 h 165100"/>
            </a:gdLst>
            <a:ahLst/>
            <a:cxnLst/>
            <a:rect l="0" t="T0" r="0" b="T1"/>
            <a:pathLst>
              <a:path h="165100">
                <a:moveTo>
                  <a:pt x="0" y="0"/>
                </a:moveTo>
                <a:lnTo>
                  <a:pt x="0" y="165099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808" name="object 64"/>
          <p:cNvSpPr>
            <a:spLocks noChangeArrowheads="1"/>
          </p:cNvSpPr>
          <p:nvPr/>
        </p:nvSpPr>
        <p:spPr bwMode="auto">
          <a:xfrm>
            <a:off x="4970463" y="4016375"/>
            <a:ext cx="873125" cy="247650"/>
          </a:xfrm>
          <a:custGeom>
            <a:avLst/>
            <a:gdLst>
              <a:gd name="T0" fmla="*/ 0 w 872489"/>
              <a:gd name="T1" fmla="*/ 0 h 248920"/>
              <a:gd name="T2" fmla="*/ 872489 w 872489"/>
              <a:gd name="T3" fmla="*/ 248920 h 248920"/>
            </a:gdLst>
            <a:ahLst/>
            <a:cxnLst/>
            <a:rect l="T0" t="T1" r="T2" b="T3"/>
            <a:pathLst>
              <a:path w="872489" h="248920">
                <a:moveTo>
                  <a:pt x="0" y="0"/>
                </a:moveTo>
                <a:lnTo>
                  <a:pt x="872490" y="24892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6059488" y="1887538"/>
          <a:ext cx="1846580" cy="134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976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10455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t1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 *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f;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t2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c *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d;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t3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t2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800" spc="-9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t1;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4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t4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a *</a:t>
                      </a:r>
                      <a:r>
                        <a:rPr sz="1800" spc="-60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b;</a:t>
                      </a:r>
                      <a:endParaRPr sz="180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6078538" y="3282950"/>
            <a:ext cx="1808162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Courier New"/>
                <a:cs typeface="Courier New"/>
              </a:rPr>
              <a:t>t5 </a:t>
            </a:r>
            <a:r>
              <a:rPr dirty="0">
                <a:latin typeface="Courier New"/>
                <a:cs typeface="Courier New"/>
              </a:rPr>
              <a:t>= </a:t>
            </a:r>
            <a:r>
              <a:rPr spc="-5" dirty="0">
                <a:latin typeface="Courier New"/>
                <a:cs typeface="Courier New"/>
              </a:rPr>
              <a:t>t4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t3;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78538" y="3644900"/>
            <a:ext cx="985837" cy="30003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dirty="0">
                <a:latin typeface="Courier New"/>
                <a:cs typeface="Courier New"/>
              </a:rPr>
              <a:t>x =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5" dirty="0">
                <a:latin typeface="Courier New"/>
                <a:cs typeface="Courier New"/>
              </a:rPr>
              <a:t>t5;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Assignment: Example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70" name="Date Placeholder 6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7450-3344-466B-8B97-0EE247978B35}" type="datetime1">
              <a:rPr lang="en-US" smtClean="0"/>
              <a:t>9/20/2022</a:t>
            </a:fld>
            <a:endParaRPr lang="en-US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2" name="Footer Placeholder 7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81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301DC613-4522-454E-AEB6-632909F9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9925" y="1316038"/>
            <a:ext cx="6856413" cy="3080330"/>
          </a:xfrm>
          <a:prstGeom prst="rect">
            <a:avLst/>
          </a:prstGeom>
        </p:spPr>
        <p:txBody>
          <a:bodyPr lIns="0" tIns="101600" rIns="0" bIns="0">
            <a:spAutoFit/>
          </a:bodyPr>
          <a:lstStyle/>
          <a:p>
            <a:pPr marL="63500"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sz="2200" spc="-5" dirty="0">
                <a:latin typeface="+mn-lt"/>
                <a:cs typeface="Garamond"/>
              </a:rPr>
              <a:t>How </a:t>
            </a:r>
            <a:r>
              <a:rPr sz="2200" spc="-10" dirty="0">
                <a:latin typeface="+mn-lt"/>
                <a:cs typeface="Garamond"/>
              </a:rPr>
              <a:t>should </a:t>
            </a:r>
            <a:r>
              <a:rPr sz="2200" spc="-5" dirty="0">
                <a:latin typeface="+mn-lt"/>
                <a:cs typeface="Garamond"/>
              </a:rPr>
              <a:t>the compiler represent</a:t>
            </a:r>
            <a:r>
              <a:rPr sz="2200" spc="-35" dirty="0">
                <a:latin typeface="+mn-lt"/>
                <a:cs typeface="Garamond"/>
              </a:rPr>
              <a:t> </a:t>
            </a:r>
            <a:r>
              <a:rPr sz="2200" spc="-5" dirty="0">
                <a:latin typeface="+mn-lt"/>
                <a:cs typeface="Garamond"/>
              </a:rPr>
              <a:t>them?</a:t>
            </a:r>
            <a:endParaRPr sz="2200">
              <a:latin typeface="+mn-lt"/>
              <a:cs typeface="Garamond"/>
            </a:endParaRPr>
          </a:p>
          <a:p>
            <a:pPr marL="406400" indent="-342900" fontAlgn="auto">
              <a:spcBef>
                <a:spcPts val="700"/>
              </a:spcBef>
              <a:spcAft>
                <a:spcPts val="0"/>
              </a:spcAft>
              <a:buFontTx/>
              <a:buChar char="•"/>
              <a:tabLst>
                <a:tab pos="405765" algn="l"/>
                <a:tab pos="406400" algn="l"/>
              </a:tabLst>
              <a:defRPr/>
            </a:pPr>
            <a:r>
              <a:rPr sz="2200" spc="-5" dirty="0">
                <a:latin typeface="+mn-lt"/>
                <a:cs typeface="Garamond"/>
              </a:rPr>
              <a:t>Answer depends on the target</a:t>
            </a:r>
            <a:r>
              <a:rPr sz="2200" spc="-30" dirty="0">
                <a:latin typeface="+mn-lt"/>
                <a:cs typeface="Garamond"/>
              </a:rPr>
              <a:t> </a:t>
            </a:r>
            <a:r>
              <a:rPr sz="2200" spc="-5" dirty="0">
                <a:latin typeface="+mn-lt"/>
                <a:cs typeface="Garamond"/>
              </a:rPr>
              <a:t>machine</a:t>
            </a:r>
            <a:endParaRPr sz="2200">
              <a:latin typeface="+mn-lt"/>
              <a:cs typeface="Garamond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buFont typeface="Garamond"/>
              <a:buChar char="•"/>
              <a:defRPr/>
            </a:pPr>
            <a:endParaRPr sz="2200">
              <a:latin typeface="+mn-lt"/>
              <a:cs typeface="Times New Roman"/>
            </a:endParaRPr>
          </a:p>
          <a:p>
            <a:pPr marL="635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+mn-lt"/>
                <a:cs typeface="Garamond"/>
              </a:rPr>
              <a:t>Two classic</a:t>
            </a:r>
            <a:r>
              <a:rPr sz="2200" spc="-25" dirty="0">
                <a:latin typeface="+mn-lt"/>
                <a:cs typeface="Garamond"/>
              </a:rPr>
              <a:t> </a:t>
            </a:r>
            <a:r>
              <a:rPr sz="2200" spc="-10" dirty="0">
                <a:latin typeface="+mn-lt"/>
                <a:cs typeface="Garamond"/>
              </a:rPr>
              <a:t>approaches</a:t>
            </a:r>
            <a:endParaRPr sz="2200">
              <a:latin typeface="+mn-lt"/>
              <a:cs typeface="Garamond"/>
            </a:endParaRPr>
          </a:p>
          <a:p>
            <a:pPr marL="406400" indent="-342900" fontAlgn="auto">
              <a:spcBef>
                <a:spcPts val="690"/>
              </a:spcBef>
              <a:spcAft>
                <a:spcPts val="0"/>
              </a:spcAft>
              <a:buFontTx/>
              <a:buChar char="•"/>
              <a:tabLst>
                <a:tab pos="405765" algn="l"/>
                <a:tab pos="406400" algn="l"/>
              </a:tabLst>
              <a:defRPr/>
            </a:pPr>
            <a:r>
              <a:rPr sz="2200" spc="-5" dirty="0">
                <a:latin typeface="+mn-lt"/>
                <a:cs typeface="Garamond"/>
              </a:rPr>
              <a:t>Numerical</a:t>
            </a:r>
            <a:r>
              <a:rPr sz="2200" spc="-20" dirty="0">
                <a:latin typeface="+mn-lt"/>
                <a:cs typeface="Garamond"/>
              </a:rPr>
              <a:t> </a:t>
            </a:r>
            <a:r>
              <a:rPr sz="2200" spc="-5" dirty="0">
                <a:latin typeface="+mn-lt"/>
                <a:cs typeface="Garamond"/>
              </a:rPr>
              <a:t>representation</a:t>
            </a:r>
            <a:endParaRPr sz="2200">
              <a:latin typeface="+mn-lt"/>
              <a:cs typeface="Garamond"/>
            </a:endParaRPr>
          </a:p>
          <a:p>
            <a:pPr marL="406400" indent="-342900" fontAlgn="auto">
              <a:spcBef>
                <a:spcPts val="700"/>
              </a:spcBef>
              <a:spcAft>
                <a:spcPts val="0"/>
              </a:spcAft>
              <a:buFontTx/>
              <a:buChar char="•"/>
              <a:tabLst>
                <a:tab pos="405765" algn="l"/>
                <a:tab pos="406400" algn="l"/>
              </a:tabLst>
              <a:defRPr/>
            </a:pPr>
            <a:r>
              <a:rPr sz="2200" spc="-5" dirty="0">
                <a:latin typeface="+mn-lt"/>
                <a:cs typeface="Garamond"/>
              </a:rPr>
              <a:t>Positional (implicit)</a:t>
            </a:r>
            <a:r>
              <a:rPr sz="2200" spc="-15" dirty="0">
                <a:latin typeface="+mn-lt"/>
                <a:cs typeface="Garamond"/>
              </a:rPr>
              <a:t> </a:t>
            </a:r>
            <a:r>
              <a:rPr sz="2200" spc="-10" dirty="0">
                <a:latin typeface="+mn-lt"/>
                <a:cs typeface="Garamond"/>
              </a:rPr>
              <a:t>representation</a:t>
            </a:r>
            <a:endParaRPr sz="2200">
              <a:latin typeface="+mn-lt"/>
              <a:cs typeface="Garamond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200">
              <a:latin typeface="+mn-lt"/>
              <a:cs typeface="Times New Roman"/>
            </a:endParaRPr>
          </a:p>
          <a:p>
            <a:pPr marL="635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200" spc="-5" dirty="0">
                <a:latin typeface="+mn-lt"/>
                <a:cs typeface="Garamond"/>
              </a:rPr>
              <a:t>Correct </a:t>
            </a:r>
            <a:r>
              <a:rPr sz="2200" spc="-10" dirty="0">
                <a:latin typeface="+mn-lt"/>
                <a:cs typeface="Garamond"/>
              </a:rPr>
              <a:t>choice </a:t>
            </a:r>
            <a:r>
              <a:rPr sz="2200" spc="-5" dirty="0">
                <a:latin typeface="+mn-lt"/>
                <a:cs typeface="Garamond"/>
              </a:rPr>
              <a:t>depends on both context and</a:t>
            </a:r>
            <a:r>
              <a:rPr sz="2200" spc="-50" dirty="0">
                <a:latin typeface="+mn-lt"/>
                <a:cs typeface="Garamond"/>
              </a:rPr>
              <a:t> </a:t>
            </a:r>
            <a:r>
              <a:rPr sz="2200" spc="-5" dirty="0">
                <a:latin typeface="+mn-lt"/>
                <a:cs typeface="Garamond"/>
              </a:rPr>
              <a:t>ISA</a:t>
            </a:r>
            <a:endParaRPr sz="2200">
              <a:latin typeface="+mn-lt"/>
              <a:cs typeface="Garamond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Boolean &amp; Relational Values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9526E-DB73-4721-A6EF-B36DB089CA48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6805FD86-51C8-4EE1-9B9B-84E4E94E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991314"/>
          </a:xfrm>
        </p:spPr>
        <p:txBody>
          <a:bodyPr lIns="0" tIns="101600" rIns="0" bIns="0" rtlCol="0">
            <a:spAutoFit/>
          </a:bodyPr>
          <a:lstStyle/>
          <a:p>
            <a:pPr marL="393700" eaLnBrk="1" fontAlgn="auto" hangingPunct="1">
              <a:spcBef>
                <a:spcPts val="8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393065" algn="l"/>
                <a:tab pos="393700" algn="l"/>
              </a:tabLst>
              <a:defRPr/>
            </a:pPr>
            <a:r>
              <a:rPr sz="2200" spc="-10" dirty="0"/>
              <a:t>Issue: </a:t>
            </a:r>
            <a:r>
              <a:rPr sz="2200" spc="-5" dirty="0"/>
              <a:t>Control </a:t>
            </a:r>
            <a:r>
              <a:rPr sz="2200" spc="-10" dirty="0"/>
              <a:t>Flow </a:t>
            </a:r>
            <a:r>
              <a:rPr sz="2200" spc="-5" dirty="0"/>
              <a:t>Introduces</a:t>
            </a:r>
            <a:r>
              <a:rPr sz="2200" spc="-55" dirty="0"/>
              <a:t> </a:t>
            </a:r>
            <a:r>
              <a:rPr sz="2200" spc="-5" dirty="0"/>
              <a:t>Complications</a:t>
            </a:r>
            <a:endParaRPr sz="2200"/>
          </a:p>
          <a:p>
            <a:pPr marL="793750" lvl="1"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93115" algn="l"/>
                <a:tab pos="793750" algn="l"/>
              </a:tabLst>
              <a:defRPr/>
            </a:pPr>
            <a:r>
              <a:rPr sz="2200" dirty="0">
                <a:cs typeface="Garamond"/>
              </a:rPr>
              <a:t>In </a:t>
            </a:r>
            <a:r>
              <a:rPr sz="2200" spc="-5" dirty="0">
                <a:cs typeface="Garamond"/>
              </a:rPr>
              <a:t>Both</a:t>
            </a:r>
            <a:r>
              <a:rPr sz="2200" dirty="0">
                <a:cs typeface="Garamond"/>
              </a:rPr>
              <a:t> Representations</a:t>
            </a:r>
            <a:endParaRPr sz="2200">
              <a:cs typeface="Garamond"/>
            </a:endParaRPr>
          </a:p>
          <a:p>
            <a:pPr marL="793750" lvl="1"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93115" algn="l"/>
                <a:tab pos="793750" algn="l"/>
              </a:tabLst>
              <a:defRPr/>
            </a:pPr>
            <a:r>
              <a:rPr sz="2200" dirty="0">
                <a:cs typeface="Garamond"/>
              </a:rPr>
              <a:t>Need to </a:t>
            </a:r>
            <a:r>
              <a:rPr sz="2200" spc="-5" dirty="0">
                <a:cs typeface="Garamond"/>
              </a:rPr>
              <a:t>Know </a:t>
            </a:r>
            <a:r>
              <a:rPr sz="2200" dirty="0">
                <a:cs typeface="Garamond"/>
              </a:rPr>
              <a:t>Address </a:t>
            </a:r>
            <a:r>
              <a:rPr sz="2200" spc="-5" dirty="0">
                <a:cs typeface="Garamond"/>
              </a:rPr>
              <a:t>to </a:t>
            </a:r>
            <a:r>
              <a:rPr sz="2200" dirty="0">
                <a:cs typeface="Garamond"/>
              </a:rPr>
              <a:t>Jump </a:t>
            </a:r>
            <a:r>
              <a:rPr sz="2200" spc="-5" dirty="0">
                <a:cs typeface="Garamond"/>
              </a:rPr>
              <a:t>To </a:t>
            </a:r>
            <a:r>
              <a:rPr sz="2200" dirty="0">
                <a:cs typeface="Garamond"/>
              </a:rPr>
              <a:t>in Some</a:t>
            </a:r>
            <a:r>
              <a:rPr sz="2200" spc="30" dirty="0">
                <a:cs typeface="Garamond"/>
              </a:rPr>
              <a:t> </a:t>
            </a:r>
            <a:r>
              <a:rPr sz="2200" spc="-5" dirty="0">
                <a:cs typeface="Garamond"/>
              </a:rPr>
              <a:t>Cases</a:t>
            </a:r>
            <a:endParaRPr sz="2200">
              <a:cs typeface="Garamond"/>
            </a:endParaRPr>
          </a:p>
          <a:p>
            <a:pPr lvl="1" eaLnBrk="1" fontAlgn="auto" hangingPunct="1">
              <a:spcBef>
                <a:spcPts val="35"/>
              </a:spcBef>
              <a:spcAft>
                <a:spcPts val="0"/>
              </a:spcAft>
              <a:buFont typeface="Garamond"/>
              <a:buChar char="–"/>
              <a:defRPr/>
            </a:pPr>
            <a:endParaRPr sz="2200">
              <a:cs typeface="Times New Roman"/>
            </a:endParaRPr>
          </a:p>
          <a:p>
            <a:pPr marL="393700"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393065" algn="l"/>
                <a:tab pos="393700" algn="l"/>
              </a:tabLst>
              <a:defRPr/>
            </a:pPr>
            <a:r>
              <a:rPr sz="2200" spc="-5" dirty="0"/>
              <a:t>Solution: Two Additional</a:t>
            </a:r>
            <a:r>
              <a:rPr sz="2200" spc="-35" dirty="0"/>
              <a:t> </a:t>
            </a:r>
            <a:r>
              <a:rPr sz="2200" spc="-5" dirty="0"/>
              <a:t>Attributes</a:t>
            </a:r>
            <a:endParaRPr sz="2200"/>
          </a:p>
        </p:txBody>
      </p:sp>
      <p:sp>
        <p:nvSpPr>
          <p:cNvPr id="35843" name="object 3"/>
          <p:cNvSpPr txBox="1">
            <a:spLocks noChangeArrowheads="1"/>
          </p:cNvSpPr>
          <p:nvPr/>
        </p:nvSpPr>
        <p:spPr bwMode="auto">
          <a:xfrm>
            <a:off x="1450974" y="3394074"/>
            <a:ext cx="149225" cy="142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37160" rIns="0" bIns="0">
            <a:spAutoFit/>
          </a:bodyPr>
          <a:lstStyle/>
          <a:p>
            <a:pPr marL="12700">
              <a:spcBef>
                <a:spcPts val="1075"/>
              </a:spcBef>
            </a:pPr>
            <a:r>
              <a:rPr lang="en-US" sz="2200" dirty="0">
                <a:latin typeface="+mn-lt"/>
                <a:cs typeface="Courier New" pitchFamily="49" charset="0"/>
              </a:rPr>
              <a:t>–</a:t>
            </a:r>
          </a:p>
          <a:p>
            <a:pPr marL="12700">
              <a:spcBef>
                <a:spcPts val="1075"/>
              </a:spcBef>
            </a:pPr>
            <a:endParaRPr lang="en-US" sz="2200" dirty="0">
              <a:latin typeface="+mn-lt"/>
              <a:cs typeface="Courier New" pitchFamily="49" charset="0"/>
            </a:endParaRPr>
          </a:p>
          <a:p>
            <a:pPr marL="12700">
              <a:spcBef>
                <a:spcPts val="975"/>
              </a:spcBef>
            </a:pPr>
            <a:r>
              <a:rPr lang="en-US" sz="2200" dirty="0">
                <a:latin typeface="+mn-lt"/>
                <a:cs typeface="Courier New" pitchFamily="49" charset="0"/>
              </a:rPr>
              <a:t>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2600" y="3505200"/>
            <a:ext cx="6376988" cy="1155445"/>
          </a:xfrm>
          <a:prstGeom prst="rect">
            <a:avLst/>
          </a:prstGeom>
        </p:spPr>
        <p:txBody>
          <a:bodyPr wrap="square" lIns="0" tIns="74930" rIns="0" bIns="0">
            <a:spAutoFit/>
          </a:bodyPr>
          <a:lstStyle/>
          <a:p>
            <a:pPr marL="12700" fontAlgn="auto">
              <a:spcBef>
                <a:spcPts val="590"/>
              </a:spcBef>
              <a:spcAft>
                <a:spcPts val="0"/>
              </a:spcAft>
              <a:defRPr/>
            </a:pPr>
            <a:r>
              <a:rPr sz="2200" spc="-5" dirty="0">
                <a:latin typeface="+mn-lt"/>
                <a:cs typeface="Courier New"/>
              </a:rPr>
              <a:t>nextstat</a:t>
            </a:r>
            <a:r>
              <a:rPr sz="2200" spc="-459" dirty="0">
                <a:latin typeface="+mn-lt"/>
                <a:cs typeface="Courier New"/>
              </a:rPr>
              <a:t> </a:t>
            </a:r>
            <a:r>
              <a:rPr sz="2200" dirty="0">
                <a:latin typeface="+mn-lt"/>
                <a:cs typeface="Garamond"/>
              </a:rPr>
              <a:t>(Inherited) Indicates </a:t>
            </a:r>
            <a:r>
              <a:rPr sz="2200" spc="-5" dirty="0">
                <a:latin typeface="+mn-lt"/>
                <a:cs typeface="Garamond"/>
              </a:rPr>
              <a:t>the </a:t>
            </a:r>
            <a:r>
              <a:rPr sz="2200" dirty="0">
                <a:latin typeface="+mn-lt"/>
                <a:cs typeface="Garamond"/>
              </a:rPr>
              <a:t>next location to be generated</a:t>
            </a:r>
            <a:endParaRPr sz="2200">
              <a:latin typeface="+mn-lt"/>
              <a:cs typeface="Garamond"/>
            </a:endParaRPr>
          </a:p>
          <a:p>
            <a:pPr marL="12700" fontAlgn="auto">
              <a:spcBef>
                <a:spcPts val="489"/>
              </a:spcBef>
              <a:spcAft>
                <a:spcPts val="0"/>
              </a:spcAft>
              <a:defRPr/>
            </a:pPr>
            <a:r>
              <a:rPr sz="2200" spc="-5" dirty="0">
                <a:latin typeface="+mn-lt"/>
                <a:cs typeface="Courier New"/>
              </a:rPr>
              <a:t>laststat</a:t>
            </a:r>
            <a:r>
              <a:rPr sz="2200" spc="-425" dirty="0">
                <a:latin typeface="+mn-lt"/>
                <a:cs typeface="Courier New"/>
              </a:rPr>
              <a:t> </a:t>
            </a:r>
            <a:r>
              <a:rPr sz="2200" spc="-5" dirty="0">
                <a:latin typeface="+mn-lt"/>
                <a:cs typeface="Garamond"/>
              </a:rPr>
              <a:t>(Synthesized) </a:t>
            </a:r>
            <a:r>
              <a:rPr sz="2200" dirty="0">
                <a:latin typeface="+mn-lt"/>
                <a:cs typeface="Garamond"/>
              </a:rPr>
              <a:t>Indicates the last </a:t>
            </a:r>
            <a:r>
              <a:rPr sz="2200" spc="-5" dirty="0">
                <a:latin typeface="+mn-lt"/>
                <a:cs typeface="Garamond"/>
              </a:rPr>
              <a:t>location filled</a:t>
            </a:r>
            <a:endParaRPr sz="2200">
              <a:latin typeface="+mn-lt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4876800"/>
            <a:ext cx="6816725" cy="68993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tabLst>
                <a:tab pos="297815" algn="l"/>
              </a:tabLst>
              <a:defRPr/>
            </a:pPr>
            <a:r>
              <a:rPr sz="2200" baseline="5555" dirty="0">
                <a:latin typeface="+mn-lt"/>
                <a:cs typeface="Garamond"/>
              </a:rPr>
              <a:t>–	</a:t>
            </a:r>
            <a:r>
              <a:rPr sz="2200" spc="-5" dirty="0">
                <a:latin typeface="+mn-lt"/>
                <a:cs typeface="Garamond"/>
              </a:rPr>
              <a:t>As </a:t>
            </a:r>
            <a:r>
              <a:rPr sz="2200" dirty="0">
                <a:latin typeface="+mn-lt"/>
                <a:cs typeface="Garamond"/>
              </a:rPr>
              <a:t>code is generated the attributes are </a:t>
            </a:r>
            <a:r>
              <a:rPr sz="2200" spc="-5" dirty="0">
                <a:latin typeface="+mn-lt"/>
                <a:cs typeface="Garamond"/>
              </a:rPr>
              <a:t>filled </a:t>
            </a:r>
            <a:r>
              <a:rPr sz="2200" dirty="0">
                <a:latin typeface="+mn-lt"/>
                <a:cs typeface="Garamond"/>
              </a:rPr>
              <a:t>with the correct</a:t>
            </a:r>
            <a:r>
              <a:rPr sz="2200" spc="50" dirty="0">
                <a:latin typeface="+mn-lt"/>
                <a:cs typeface="Garamond"/>
              </a:rPr>
              <a:t> </a:t>
            </a:r>
            <a:r>
              <a:rPr sz="2200" spc="-5" dirty="0">
                <a:latin typeface="+mn-lt"/>
                <a:cs typeface="Garamond"/>
              </a:rPr>
              <a:t>value</a:t>
            </a:r>
            <a:endParaRPr sz="2200">
              <a:latin typeface="+mn-lt"/>
              <a:cs typeface="Garamon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SDT Scheme for Boolean Expressions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3B3A-7CEB-40EE-832B-8A4498095D6A}" type="datetime1">
              <a:rPr lang="en-US" smtClean="0"/>
              <a:t>9/20/2022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7CE4FEA-B866-4BDA-8B28-35D7CB08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2188" y="1787525"/>
            <a:ext cx="1439862" cy="35137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200">
                <a:latin typeface="+mn-lt"/>
                <a:cs typeface="Times New Roman"/>
              </a:rPr>
              <a:t>E </a:t>
            </a:r>
            <a:r>
              <a:rPr lang="en-US" sz="22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200" spc="-114">
                <a:latin typeface="+mn-lt"/>
                <a:cs typeface="Times New Roman"/>
              </a:rPr>
              <a:t> </a:t>
            </a:r>
            <a:r>
              <a:rPr sz="2200" spc="-5" dirty="0">
                <a:latin typeface="+mn-lt"/>
                <a:cs typeface="Times New Roman"/>
              </a:rPr>
              <a:t>false</a:t>
            </a:r>
            <a:endParaRPr sz="2200">
              <a:latin typeface="+mn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188" y="4041775"/>
            <a:ext cx="1322387" cy="35137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200">
                <a:latin typeface="+mn-lt"/>
                <a:cs typeface="Times New Roman"/>
              </a:rPr>
              <a:t>E </a:t>
            </a:r>
            <a:r>
              <a:rPr lang="en-US" sz="22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200" spc="-100">
                <a:latin typeface="+mn-lt"/>
                <a:cs typeface="Times New Roman"/>
              </a:rPr>
              <a:t> </a:t>
            </a:r>
            <a:r>
              <a:rPr sz="2200" spc="-5" dirty="0">
                <a:latin typeface="+mn-lt"/>
                <a:cs typeface="Times New Roman"/>
              </a:rPr>
              <a:t>true</a:t>
            </a:r>
            <a:endParaRPr sz="2200">
              <a:latin typeface="+mn-lt"/>
              <a:cs typeface="Times New Roman"/>
            </a:endParaRPr>
          </a:p>
        </p:txBody>
      </p:sp>
      <p:sp>
        <p:nvSpPr>
          <p:cNvPr id="36869" name="object 5"/>
          <p:cNvSpPr txBox="1">
            <a:spLocks noChangeArrowheads="1"/>
          </p:cNvSpPr>
          <p:nvPr/>
        </p:nvSpPr>
        <p:spPr bwMode="auto">
          <a:xfrm>
            <a:off x="2820988" y="1651000"/>
            <a:ext cx="4252912" cy="3686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3335" rIns="0" bIns="0">
            <a:spAutoFit/>
          </a:bodyPr>
          <a:lstStyle/>
          <a:p>
            <a:pPr marL="100013" indent="-87313">
              <a:lnSpc>
                <a:spcPct val="132000"/>
              </a:lnSpc>
              <a:spcBef>
                <a:spcPts val="1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newtemp</a:t>
            </a:r>
            <a:r>
              <a:rPr lang="en-US" sz="2200" dirty="0">
                <a:latin typeface="+mn-lt"/>
                <a:cs typeface="Times New Roman" pitchFamily="18" charset="0"/>
              </a:rPr>
              <a:t>()  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{gen(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0)}  </a:t>
            </a:r>
            <a:r>
              <a:rPr lang="en-US" sz="2200" dirty="0" err="1">
                <a:latin typeface="+mn-lt"/>
                <a:cs typeface="Times New Roman" pitchFamily="18" charset="0"/>
              </a:rPr>
              <a:t>E.laststat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E.nextstat</a:t>
            </a:r>
            <a:r>
              <a:rPr lang="en-US" sz="2200" dirty="0">
                <a:latin typeface="+mn-lt"/>
                <a:cs typeface="Times New Roman" pitchFamily="18" charset="0"/>
              </a:rPr>
              <a:t> + 1</a:t>
            </a:r>
          </a:p>
          <a:p>
            <a:pPr marL="100013" indent="-87313">
              <a:spcBef>
                <a:spcPts val="1075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  <a:p>
            <a:pPr marL="100013" indent="-87313">
              <a:spcBef>
                <a:spcPts val="1075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newtemp</a:t>
            </a:r>
            <a:r>
              <a:rPr lang="en-US" sz="2200" dirty="0">
                <a:latin typeface="+mn-lt"/>
                <a:cs typeface="Times New Roman" pitchFamily="18" charset="0"/>
              </a:rPr>
              <a:t>()</a:t>
            </a:r>
          </a:p>
          <a:p>
            <a:pPr marL="100013" indent="-87313">
              <a:lnSpc>
                <a:spcPct val="132000"/>
              </a:lnSpc>
            </a:pP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{gen(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1)}  </a:t>
            </a:r>
            <a:r>
              <a:rPr lang="en-US" sz="2200" dirty="0" err="1">
                <a:latin typeface="+mn-lt"/>
                <a:cs typeface="Times New Roman" pitchFamily="18" charset="0"/>
              </a:rPr>
              <a:t>E.laststat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E.nextstat</a:t>
            </a:r>
            <a:r>
              <a:rPr lang="en-US" sz="2200" dirty="0">
                <a:latin typeface="+mn-lt"/>
                <a:cs typeface="Times New Roman" pitchFamily="18" charset="0"/>
              </a:rPr>
              <a:t> + 1</a:t>
            </a:r>
          </a:p>
          <a:p>
            <a:pPr marL="100013" indent="-87313">
              <a:spcBef>
                <a:spcPts val="1075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0"/>
            <a:ext cx="7772400" cy="1066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Boolean Expression: Grammar and  Actions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FB36-AEB7-4637-BABB-B30F8B55D516}" type="datetime1">
              <a:rPr lang="en-US" smtClean="0"/>
              <a:t>9/20/2022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81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EB750AE3-BC30-45F0-BC85-6EC34302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6700" y="1590675"/>
            <a:ext cx="1377950" cy="4508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200">
                <a:latin typeface="+mn-lt"/>
                <a:cs typeface="Times New Roman"/>
              </a:rPr>
              <a:t>E </a:t>
            </a:r>
            <a:r>
              <a:rPr lang="en-US" sz="22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200" spc="-100">
                <a:latin typeface="+mn-lt"/>
                <a:cs typeface="Times New Roman"/>
              </a:rPr>
              <a:t> </a:t>
            </a:r>
            <a:r>
              <a:rPr sz="2200" dirty="0">
                <a:latin typeface="+mn-lt"/>
                <a:cs typeface="Times New Roman"/>
              </a:rPr>
              <a:t>(E</a:t>
            </a:r>
            <a:r>
              <a:rPr sz="2200" baseline="-24305" dirty="0">
                <a:latin typeface="+mn-lt"/>
                <a:cs typeface="Times New Roman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892" name="object 4"/>
          <p:cNvSpPr txBox="1">
            <a:spLocks noChangeArrowheads="1"/>
          </p:cNvSpPr>
          <p:nvPr/>
        </p:nvSpPr>
        <p:spPr bwMode="auto">
          <a:xfrm>
            <a:off x="1831975" y="1571625"/>
            <a:ext cx="3060700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4130" rIns="0" bIns="0">
            <a:spAutoFit/>
          </a:bodyPr>
          <a:lstStyle/>
          <a:p>
            <a:pPr marL="184150" indent="-146050">
              <a:lnSpc>
                <a:spcPct val="116000"/>
              </a:lnSpc>
              <a:spcBef>
                <a:spcPts val="188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.place;  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.code; 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.nextstat = </a:t>
            </a:r>
            <a:r>
              <a:rPr lang="en-US" sz="2200" dirty="0" err="1">
                <a:latin typeface="+mn-lt"/>
                <a:cs typeface="Times New Roman" pitchFamily="18" charset="0"/>
              </a:rPr>
              <a:t>E.nextstat</a:t>
            </a:r>
            <a:r>
              <a:rPr lang="en-US" sz="2200" dirty="0">
                <a:latin typeface="+mn-lt"/>
                <a:cs typeface="Times New Roman" pitchFamily="18" charset="0"/>
              </a:rPr>
              <a:t>  </a:t>
            </a:r>
            <a:r>
              <a:rPr lang="en-US" sz="2200" dirty="0" err="1">
                <a:latin typeface="+mn-lt"/>
                <a:cs typeface="Times New Roman" pitchFamily="18" charset="0"/>
              </a:rPr>
              <a:t>E.laststat</a:t>
            </a:r>
            <a:r>
              <a:rPr lang="en-US" sz="2200" dirty="0">
                <a:latin typeface="+mn-lt"/>
                <a:cs typeface="Times New Roman" pitchFamily="18" charset="0"/>
              </a:rPr>
              <a:t> =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.laststat</a:t>
            </a:r>
          </a:p>
          <a:p>
            <a:pPr marL="184150" indent="-146050">
              <a:spcBef>
                <a:spcPts val="388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700" y="4116388"/>
            <a:ext cx="1682750" cy="35137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200">
                <a:latin typeface="+mn-lt"/>
                <a:cs typeface="Times New Roman"/>
              </a:rPr>
              <a:t>E </a:t>
            </a:r>
            <a:r>
              <a:rPr lang="en-US" sz="22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200">
                <a:latin typeface="+mn-lt"/>
                <a:cs typeface="Times New Roman"/>
              </a:rPr>
              <a:t> </a:t>
            </a:r>
            <a:r>
              <a:rPr sz="2200" dirty="0">
                <a:latin typeface="+mn-lt"/>
                <a:cs typeface="Times New Roman"/>
              </a:rPr>
              <a:t>not</a:t>
            </a:r>
            <a:r>
              <a:rPr sz="2200" spc="-114" dirty="0">
                <a:latin typeface="+mn-lt"/>
                <a:cs typeface="Times New Roman"/>
              </a:rPr>
              <a:t> </a:t>
            </a:r>
            <a:r>
              <a:rPr sz="2200" dirty="0">
                <a:latin typeface="+mn-lt"/>
                <a:cs typeface="Times New Roman"/>
              </a:rPr>
              <a:t>E</a:t>
            </a:r>
            <a:r>
              <a:rPr sz="2200" baseline="-24305" dirty="0">
                <a:latin typeface="+mn-lt"/>
                <a:cs typeface="Times New Roman"/>
              </a:rPr>
              <a:t>1</a:t>
            </a:r>
            <a:endParaRPr sz="2200" baseline="-24305">
              <a:latin typeface="+mn-lt"/>
              <a:cs typeface="Times New Roman"/>
            </a:endParaRPr>
          </a:p>
        </p:txBody>
      </p:sp>
      <p:sp>
        <p:nvSpPr>
          <p:cNvPr id="37894" name="object 6"/>
          <p:cNvSpPr txBox="1">
            <a:spLocks noChangeArrowheads="1"/>
          </p:cNvSpPr>
          <p:nvPr/>
        </p:nvSpPr>
        <p:spPr bwMode="auto">
          <a:xfrm>
            <a:off x="2095500" y="4097338"/>
            <a:ext cx="6815138" cy="194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4130" rIns="0" bIns="0">
            <a:spAutoFit/>
          </a:bodyPr>
          <a:lstStyle/>
          <a:p>
            <a:pPr marL="184150" indent="-146050">
              <a:spcBef>
                <a:spcPts val="65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newtemp</a:t>
            </a:r>
            <a:r>
              <a:rPr lang="en-US" sz="2200" dirty="0">
                <a:latin typeface="+mn-lt"/>
                <a:cs typeface="Times New Roman" pitchFamily="18" charset="0"/>
              </a:rPr>
              <a:t>()</a:t>
            </a:r>
          </a:p>
          <a:p>
            <a:pPr marL="184150" indent="-146050">
              <a:lnSpc>
                <a:spcPct val="114000"/>
              </a:lnSpc>
              <a:spcBef>
                <a:spcPts val="163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append(E1.code,gen(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not E1.place))  E1.nextstat = </a:t>
            </a:r>
            <a:r>
              <a:rPr lang="en-US" sz="2200" dirty="0" err="1">
                <a:latin typeface="+mn-lt"/>
                <a:cs typeface="Times New Roman" pitchFamily="18" charset="0"/>
              </a:rPr>
              <a:t>E.nextstat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 marL="184150" indent="-146050">
              <a:spcBef>
                <a:spcPts val="400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E.laststat</a:t>
            </a:r>
            <a:r>
              <a:rPr lang="en-US" sz="2200" dirty="0">
                <a:latin typeface="+mn-lt"/>
                <a:cs typeface="Times New Roman" pitchFamily="18" charset="0"/>
              </a:rPr>
              <a:t> = E1.laststat + 1</a:t>
            </a:r>
          </a:p>
          <a:p>
            <a:pPr marL="184150" indent="-146050">
              <a:spcBef>
                <a:spcPts val="4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Boolean Expression: Grammar and  Actions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A2A6-3D52-4F30-8A97-AAC225BB9378}" type="datetime1">
              <a:rPr lang="en-US" smtClean="0"/>
              <a:t>9/20/2022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70C762C-7C3F-4B8D-B1AC-F55F6936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object 3"/>
          <p:cNvSpPr txBox="1">
            <a:spLocks noChangeArrowheads="1"/>
          </p:cNvSpPr>
          <p:nvPr/>
        </p:nvSpPr>
        <p:spPr bwMode="auto">
          <a:xfrm>
            <a:off x="266700" y="1692275"/>
            <a:ext cx="8594725" cy="329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 </a:t>
            </a:r>
            <a:r>
              <a:rPr lang="en-US" sz="2200" dirty="0">
                <a:latin typeface="+mn-lt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+mn-lt"/>
                <a:cs typeface="Times New Roman" pitchFamily="18" charset="0"/>
              </a:rPr>
              <a:t>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 </a:t>
            </a:r>
            <a:r>
              <a:rPr lang="en-US" sz="2200" dirty="0">
                <a:latin typeface="+mn-lt"/>
                <a:cs typeface="Times New Roman" pitchFamily="18" charset="0"/>
              </a:rPr>
              <a:t>and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</a:p>
          <a:p>
            <a:pPr marL="495300" lvl="1">
              <a:spcBef>
                <a:spcPts val="19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newtemp</a:t>
            </a:r>
            <a:r>
              <a:rPr lang="en-US" sz="2200" dirty="0">
                <a:latin typeface="+mn-lt"/>
                <a:cs typeface="Times New Roman" pitchFamily="18" charset="0"/>
              </a:rPr>
              <a:t>()</a:t>
            </a:r>
          </a:p>
          <a:p>
            <a:pPr marL="495300" lvl="1">
              <a:spcBef>
                <a:spcPts val="1650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.code,E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.code, gen(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.place and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.place)</a:t>
            </a:r>
          </a:p>
          <a:p>
            <a:pPr marL="495300" lvl="1">
              <a:lnSpc>
                <a:spcPts val="4775"/>
              </a:lnSpc>
              <a:spcBef>
                <a:spcPts val="4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.nextstat = </a:t>
            </a:r>
            <a:r>
              <a:rPr lang="en-US" sz="2200" dirty="0" err="1">
                <a:latin typeface="+mn-lt"/>
                <a:cs typeface="Times New Roman" pitchFamily="18" charset="0"/>
              </a:rPr>
              <a:t>E.nexstat</a:t>
            </a:r>
            <a:r>
              <a:rPr lang="en-US" sz="2200" dirty="0">
                <a:latin typeface="+mn-lt"/>
                <a:cs typeface="Times New Roman" pitchFamily="18" charset="0"/>
              </a:rPr>
              <a:t> ,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.nextstat =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.laststat,  </a:t>
            </a:r>
            <a:r>
              <a:rPr lang="en-US" sz="2200" dirty="0" err="1">
                <a:latin typeface="+mn-lt"/>
                <a:cs typeface="Times New Roman" pitchFamily="18" charset="0"/>
              </a:rPr>
              <a:t>E.laststat</a:t>
            </a:r>
            <a:r>
              <a:rPr lang="en-US" sz="2200" dirty="0">
                <a:latin typeface="+mn-lt"/>
                <a:cs typeface="Times New Roman" pitchFamily="18" charset="0"/>
              </a:rPr>
              <a:t> =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.laststat + 1</a:t>
            </a:r>
          </a:p>
          <a:p>
            <a:pPr marL="495300" lvl="1">
              <a:spcBef>
                <a:spcPts val="1413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Boolean Expression: Grammar and  Actions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75CA-DC80-4F10-AE6A-6DF97916FFF7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96A97D26-612C-40E2-BE97-C1B09769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object 3"/>
          <p:cNvSpPr txBox="1">
            <a:spLocks noChangeArrowheads="1"/>
          </p:cNvSpPr>
          <p:nvPr/>
        </p:nvSpPr>
        <p:spPr bwMode="auto">
          <a:xfrm>
            <a:off x="979488" y="1300163"/>
            <a:ext cx="7993062" cy="405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400">
              <a:spcBef>
                <a:spcPts val="1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 </a:t>
            </a:r>
            <a:r>
              <a:rPr lang="en-US" sz="2200" dirty="0">
                <a:latin typeface="+mn-lt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+mn-lt"/>
                <a:cs typeface="Times New Roman" pitchFamily="18" charset="0"/>
              </a:rPr>
              <a:t> id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 </a:t>
            </a:r>
            <a:r>
              <a:rPr lang="en-US" sz="2200" dirty="0" err="1">
                <a:latin typeface="+mn-lt"/>
                <a:cs typeface="Times New Roman" pitchFamily="18" charset="0"/>
              </a:rPr>
              <a:t>relop</a:t>
            </a:r>
            <a:r>
              <a:rPr lang="en-US" sz="2200" dirty="0">
                <a:latin typeface="+mn-lt"/>
                <a:cs typeface="Times New Roman" pitchFamily="18" charset="0"/>
              </a:rPr>
              <a:t> id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</a:p>
          <a:p>
            <a:pPr marL="482600" lvl="1">
              <a:spcBef>
                <a:spcPts val="19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</a:p>
          <a:p>
            <a:pPr marL="482600" lvl="1">
              <a:spcBef>
                <a:spcPts val="1500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newtemp</a:t>
            </a:r>
            <a:r>
              <a:rPr lang="en-US" sz="2200" dirty="0">
                <a:latin typeface="+mn-lt"/>
                <a:cs typeface="Times New Roman" pitchFamily="18" charset="0"/>
              </a:rPr>
              <a:t>()</a:t>
            </a:r>
          </a:p>
          <a:p>
            <a:pPr marL="482600" lvl="1">
              <a:spcBef>
                <a:spcPts val="1375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gen(if id1.place </a:t>
            </a:r>
            <a:r>
              <a:rPr lang="en-US" sz="2200" dirty="0" err="1">
                <a:latin typeface="+mn-lt"/>
                <a:cs typeface="Times New Roman" pitchFamily="18" charset="0"/>
              </a:rPr>
              <a:t>relop</a:t>
            </a:r>
            <a:r>
              <a:rPr lang="en-US" sz="2200" dirty="0">
                <a:latin typeface="+mn-lt"/>
                <a:cs typeface="Times New Roman" pitchFamily="18" charset="0"/>
              </a:rPr>
              <a:t> id2.place </a:t>
            </a:r>
            <a:r>
              <a:rPr lang="en-US" sz="2200" dirty="0" err="1">
                <a:latin typeface="+mn-lt"/>
                <a:cs typeface="Times New Roman" pitchFamily="18" charset="0"/>
              </a:rPr>
              <a:t>goto</a:t>
            </a:r>
            <a:r>
              <a:rPr lang="en-US" sz="2200" dirty="0">
                <a:latin typeface="+mn-lt"/>
                <a:cs typeface="Times New Roman" pitchFamily="18" charset="0"/>
              </a:rPr>
              <a:t> E.nextstat+3)</a:t>
            </a:r>
          </a:p>
          <a:p>
            <a:pPr marL="482600" lvl="1">
              <a:lnSpc>
                <a:spcPct val="152000"/>
              </a:lnSpc>
            </a:pP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E.code,gen</a:t>
            </a:r>
            <a:r>
              <a:rPr lang="en-US" sz="2200" dirty="0">
                <a:latin typeface="+mn-lt"/>
                <a:cs typeface="Times New Roman" pitchFamily="18" charset="0"/>
              </a:rPr>
              <a:t>(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0))  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E.code,gen</a:t>
            </a:r>
            <a:r>
              <a:rPr lang="en-US" sz="2200" dirty="0">
                <a:latin typeface="+mn-lt"/>
                <a:cs typeface="Times New Roman" pitchFamily="18" charset="0"/>
              </a:rPr>
              <a:t>(</a:t>
            </a:r>
            <a:r>
              <a:rPr lang="en-US" sz="2200" dirty="0" err="1">
                <a:latin typeface="+mn-lt"/>
                <a:cs typeface="Times New Roman" pitchFamily="18" charset="0"/>
              </a:rPr>
              <a:t>goto</a:t>
            </a:r>
            <a:r>
              <a:rPr lang="en-US" sz="2200" dirty="0">
                <a:latin typeface="+mn-lt"/>
                <a:cs typeface="Times New Roman" pitchFamily="18" charset="0"/>
              </a:rPr>
              <a:t> E.nextstat+2))  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E.code,gen</a:t>
            </a:r>
            <a:r>
              <a:rPr lang="en-US" sz="2200" dirty="0">
                <a:latin typeface="+mn-lt"/>
                <a:cs typeface="Times New Roman" pitchFamily="18" charset="0"/>
              </a:rPr>
              <a:t>(</a:t>
            </a:r>
            <a:r>
              <a:rPr lang="en-US" sz="2200" dirty="0" err="1">
                <a:latin typeface="+mn-lt"/>
                <a:cs typeface="Times New Roman" pitchFamily="18" charset="0"/>
              </a:rPr>
              <a:t>E.place</a:t>
            </a:r>
            <a:r>
              <a:rPr lang="en-US" sz="2200" dirty="0">
                <a:latin typeface="+mn-lt"/>
                <a:cs typeface="Times New Roman" pitchFamily="18" charset="0"/>
              </a:rPr>
              <a:t> = 1))  </a:t>
            </a:r>
            <a:r>
              <a:rPr lang="en-US" sz="2200" dirty="0" err="1">
                <a:latin typeface="+mn-lt"/>
                <a:cs typeface="Times New Roman" pitchFamily="18" charset="0"/>
              </a:rPr>
              <a:t>E.laststat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E.nextstat</a:t>
            </a:r>
            <a:r>
              <a:rPr lang="en-US" sz="2200" dirty="0">
                <a:latin typeface="+mn-lt"/>
                <a:cs typeface="Times New Roman" pitchFamily="18" charset="0"/>
              </a:rPr>
              <a:t> + 4</a:t>
            </a:r>
          </a:p>
          <a:p>
            <a:pPr marL="482600" lvl="1">
              <a:spcBef>
                <a:spcPts val="15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Boolean Expression: Grammar and  Actions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6C01-2CF4-44B1-8A51-08CA917012E0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4C487C8B-4ACB-4B08-BC63-AE2B706D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76800"/>
          </a:xfrm>
        </p:spPr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>
                <a:ea typeface="Calibri"/>
                <a:cs typeface="Times New Roman"/>
              </a:rPr>
              <a:t>Introduce students to the concepts underlying the design and implementation of language processors. More specifically, by the end of the course, students will be able to answer these questions: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Calibri"/>
                <a:cs typeface="Times New Roman"/>
              </a:rPr>
              <a:t>What language processors are, and what functionality do they provide to their users?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Calibri"/>
                <a:cs typeface="Times New Roman"/>
              </a:rPr>
              <a:t>What core mechanisms are used for providing such functionality?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>
                <a:ea typeface="Calibri"/>
                <a:cs typeface="Times New Roman"/>
              </a:rPr>
              <a:t>How are these mechanisms implemented?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200" dirty="0">
                <a:ea typeface="Calibri"/>
              </a:rPr>
              <a:t>Apart from providing a theoretical background, the course places a special emphasis in practical issues in designing language processors. 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C7EC992-5244-4475-BE9C-C607CC4F6736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4FB52C-7D5D-45C9-BB4C-DE24A64737F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Course Objectives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F4DA5D77-3118-4BD7-AA4A-08C531B2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0788" y="1482725"/>
            <a:ext cx="2951162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a &lt; b </a:t>
            </a:r>
            <a:r>
              <a:rPr sz="1600" spc="-5" dirty="0">
                <a:latin typeface="Courier New"/>
                <a:cs typeface="Courier New"/>
              </a:rPr>
              <a:t>or </a:t>
            </a:r>
            <a:r>
              <a:rPr sz="1600" dirty="0">
                <a:latin typeface="Courier New"/>
                <a:cs typeface="Courier New"/>
              </a:rPr>
              <a:t>c &lt; d </a:t>
            </a:r>
            <a:r>
              <a:rPr sz="1600" spc="-5" dirty="0">
                <a:latin typeface="Courier New"/>
                <a:cs typeface="Courier New"/>
              </a:rPr>
              <a:t>and </a:t>
            </a:r>
            <a:r>
              <a:rPr sz="1600" dirty="0">
                <a:latin typeface="Courier New"/>
                <a:cs typeface="Courier New"/>
              </a:rPr>
              <a:t>e &lt;</a:t>
            </a:r>
            <a:r>
              <a:rPr sz="1600" spc="-13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49938" y="1676400"/>
          <a:ext cx="2197100" cy="3114677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27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70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984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 a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b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03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01: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t1 =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02: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03: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t1 =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04: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 c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d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05: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t2 =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06:</a:t>
                      </a:r>
                    </a:p>
                  </a:txBody>
                  <a:tcPr marL="0" marR="0" marT="9271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9271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08</a:t>
                      </a:r>
                    </a:p>
                  </a:txBody>
                  <a:tcPr marL="0" marR="0" marT="9271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07: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08:</a:t>
                      </a:r>
                    </a:p>
                  </a:txBody>
                  <a:tcPr marL="0" marR="0" marT="317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</a:p>
                  </a:txBody>
                  <a:tcPr marL="0" marR="0" marT="317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</a:p>
                  </a:txBody>
                  <a:tcPr marL="0" marR="0" marT="317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f</a:t>
                      </a:r>
                    </a:p>
                  </a:txBody>
                  <a:tcPr marL="0" marR="0" marT="317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317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marL="0" marR="0" marT="3175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09: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2775" y="365918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019" name="object 6"/>
          <p:cNvSpPr txBox="1">
            <a:spLocks noChangeArrowheads="1"/>
          </p:cNvSpPr>
          <p:nvPr/>
        </p:nvSpPr>
        <p:spPr bwMode="auto">
          <a:xfrm>
            <a:off x="2517775" y="24717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41020" name="object 7"/>
          <p:cNvSpPr txBox="1">
            <a:spLocks noChangeArrowheads="1"/>
          </p:cNvSpPr>
          <p:nvPr/>
        </p:nvSpPr>
        <p:spPr bwMode="auto">
          <a:xfrm>
            <a:off x="3736975" y="3005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41021" name="object 8"/>
          <p:cNvSpPr txBox="1">
            <a:spLocks noChangeArrowheads="1"/>
          </p:cNvSpPr>
          <p:nvPr/>
        </p:nvSpPr>
        <p:spPr bwMode="auto">
          <a:xfrm>
            <a:off x="2822575" y="35401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6775" y="41481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023" name="object 10"/>
          <p:cNvSpPr txBox="1">
            <a:spLocks noChangeArrowheads="1"/>
          </p:cNvSpPr>
          <p:nvPr/>
        </p:nvSpPr>
        <p:spPr bwMode="auto">
          <a:xfrm>
            <a:off x="4651375" y="35401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41775" y="41481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025" name="object 12"/>
          <p:cNvSpPr txBox="1">
            <a:spLocks noChangeArrowheads="1"/>
          </p:cNvSpPr>
          <p:nvPr/>
        </p:nvSpPr>
        <p:spPr bwMode="auto">
          <a:xfrm>
            <a:off x="1222375" y="3005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41026" name="object 13"/>
          <p:cNvSpPr>
            <a:spLocks noChangeArrowheads="1"/>
          </p:cNvSpPr>
          <p:nvPr/>
        </p:nvSpPr>
        <p:spPr bwMode="auto">
          <a:xfrm>
            <a:off x="1371600" y="2667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27" name="object 14"/>
          <p:cNvSpPr>
            <a:spLocks noChangeArrowheads="1"/>
          </p:cNvSpPr>
          <p:nvPr/>
        </p:nvSpPr>
        <p:spPr bwMode="auto">
          <a:xfrm>
            <a:off x="2819400" y="2667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28" name="object 15"/>
          <p:cNvSpPr>
            <a:spLocks noChangeArrowheads="1"/>
          </p:cNvSpPr>
          <p:nvPr/>
        </p:nvSpPr>
        <p:spPr bwMode="auto">
          <a:xfrm>
            <a:off x="2971800" y="3200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29" name="object 16"/>
          <p:cNvSpPr>
            <a:spLocks noChangeArrowheads="1"/>
          </p:cNvSpPr>
          <p:nvPr/>
        </p:nvSpPr>
        <p:spPr bwMode="auto">
          <a:xfrm>
            <a:off x="3962400" y="3200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0" name="object 17"/>
          <p:cNvSpPr>
            <a:spLocks noChangeArrowheads="1"/>
          </p:cNvSpPr>
          <p:nvPr/>
        </p:nvSpPr>
        <p:spPr bwMode="auto">
          <a:xfrm>
            <a:off x="2895600" y="3810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1" name="object 18"/>
          <p:cNvSpPr>
            <a:spLocks noChangeArrowheads="1"/>
          </p:cNvSpPr>
          <p:nvPr/>
        </p:nvSpPr>
        <p:spPr bwMode="auto">
          <a:xfrm>
            <a:off x="4724400" y="3810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2" name="object 19"/>
          <p:cNvSpPr>
            <a:spLocks noChangeArrowheads="1"/>
          </p:cNvSpPr>
          <p:nvPr/>
        </p:nvSpPr>
        <p:spPr bwMode="auto">
          <a:xfrm>
            <a:off x="1295400" y="3276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3" name="object 20"/>
          <p:cNvSpPr>
            <a:spLocks noChangeArrowheads="1"/>
          </p:cNvSpPr>
          <p:nvPr/>
        </p:nvSpPr>
        <p:spPr bwMode="auto">
          <a:xfrm>
            <a:off x="762000" y="3962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4" name="object 21"/>
          <p:cNvSpPr>
            <a:spLocks noChangeArrowheads="1"/>
          </p:cNvSpPr>
          <p:nvPr/>
        </p:nvSpPr>
        <p:spPr bwMode="auto">
          <a:xfrm>
            <a:off x="1828800" y="3962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5" name="object 22"/>
          <p:cNvSpPr>
            <a:spLocks noChangeArrowheads="1"/>
          </p:cNvSpPr>
          <p:nvPr/>
        </p:nvSpPr>
        <p:spPr bwMode="auto">
          <a:xfrm>
            <a:off x="2286000" y="4495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6" name="object 23"/>
          <p:cNvSpPr>
            <a:spLocks noChangeArrowheads="1"/>
          </p:cNvSpPr>
          <p:nvPr/>
        </p:nvSpPr>
        <p:spPr bwMode="auto">
          <a:xfrm>
            <a:off x="3352800" y="4495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7" name="object 24"/>
          <p:cNvSpPr>
            <a:spLocks noChangeArrowheads="1"/>
          </p:cNvSpPr>
          <p:nvPr/>
        </p:nvSpPr>
        <p:spPr bwMode="auto">
          <a:xfrm>
            <a:off x="4191000" y="4495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8" name="object 25"/>
          <p:cNvSpPr>
            <a:spLocks noChangeArrowheads="1"/>
          </p:cNvSpPr>
          <p:nvPr/>
        </p:nvSpPr>
        <p:spPr bwMode="auto">
          <a:xfrm>
            <a:off x="5257800" y="4495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39" name="object 26"/>
          <p:cNvSpPr>
            <a:spLocks noChangeArrowheads="1"/>
          </p:cNvSpPr>
          <p:nvPr/>
        </p:nvSpPr>
        <p:spPr bwMode="auto">
          <a:xfrm>
            <a:off x="4724400" y="4495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193925" y="4916488"/>
          <a:ext cx="5638800" cy="1171576"/>
        </p:xfrm>
        <a:graphic>
          <a:graphicData uri="http://schemas.openxmlformats.org/drawingml/2006/table">
            <a:tbl>
              <a:tblPr/>
              <a:tblGrid>
                <a:gridCol w="4060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09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71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31813" algn="l"/>
                          <a:tab pos="1065213" algn="l"/>
                          <a:tab pos="1903413" algn="l"/>
                          <a:tab pos="2436813" algn="l"/>
                          <a:tab pos="2970213" algn="l"/>
                          <a:tab pos="3654425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	&lt;	d	e	&lt;	f	</a:t>
                      </a:r>
                      <a:r>
                        <a:rPr kumimoji="0" lang="en-US" sz="2100" b="0" i="0" u="none" strike="noStrike" cap="none" normalizeH="0" baseline="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11:</a:t>
                      </a:r>
                    </a:p>
                  </a:txBody>
                  <a:tcPr marL="0" marR="0" marT="1270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t3 =</a:t>
                      </a:r>
                    </a:p>
                  </a:txBody>
                  <a:tcPr marL="0" marR="0" marT="1270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0" marR="0" marT="1270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12: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t4 =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t2 and t3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13: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t5 =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t1 or t4</a:t>
                      </a:r>
                    </a:p>
                  </a:txBody>
                  <a:tcPr marL="0" marR="0" marT="3111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53" name="object 28"/>
          <p:cNvSpPr>
            <a:spLocks noChangeArrowheads="1"/>
          </p:cNvSpPr>
          <p:nvPr/>
        </p:nvSpPr>
        <p:spPr bwMode="auto">
          <a:xfrm>
            <a:off x="2819400" y="4495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54" name="object 29"/>
          <p:cNvSpPr txBox="1">
            <a:spLocks noChangeArrowheads="1"/>
          </p:cNvSpPr>
          <p:nvPr/>
        </p:nvSpPr>
        <p:spPr bwMode="auto">
          <a:xfrm>
            <a:off x="688975" y="43449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	&lt;	b</a:t>
            </a:r>
          </a:p>
        </p:txBody>
      </p:sp>
      <p:sp>
        <p:nvSpPr>
          <p:cNvPr id="41055" name="object 30"/>
          <p:cNvSpPr>
            <a:spLocks noChangeArrowheads="1"/>
          </p:cNvSpPr>
          <p:nvPr/>
        </p:nvSpPr>
        <p:spPr bwMode="auto">
          <a:xfrm>
            <a:off x="1295400" y="3962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55863" y="312578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057" name="object 32"/>
          <p:cNvSpPr>
            <a:spLocks noChangeArrowheads="1"/>
          </p:cNvSpPr>
          <p:nvPr/>
        </p:nvSpPr>
        <p:spPr bwMode="auto">
          <a:xfrm>
            <a:off x="2590800" y="2743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14738" y="3614738"/>
            <a:ext cx="39052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and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059" name="object 34"/>
          <p:cNvSpPr>
            <a:spLocks noChangeArrowheads="1"/>
          </p:cNvSpPr>
          <p:nvPr/>
        </p:nvSpPr>
        <p:spPr bwMode="auto">
          <a:xfrm>
            <a:off x="3810000" y="32321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0" name="object 35"/>
          <p:cNvSpPr>
            <a:spLocks noChangeArrowheads="1"/>
          </p:cNvSpPr>
          <p:nvPr/>
        </p:nvSpPr>
        <p:spPr bwMode="auto">
          <a:xfrm>
            <a:off x="1371600" y="3276600"/>
            <a:ext cx="304800" cy="304800"/>
          </a:xfrm>
          <a:custGeom>
            <a:avLst/>
            <a:gdLst>
              <a:gd name="T0" fmla="*/ 0 w 304800"/>
              <a:gd name="T1" fmla="*/ 0 h 304800"/>
              <a:gd name="T2" fmla="*/ 304800 w 304800"/>
              <a:gd name="T3" fmla="*/ 304800 h 304800"/>
            </a:gdLst>
            <a:ahLst/>
            <a:cxnLst/>
            <a:rect l="T0" t="T1" r="T2" b="T3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1" name="object 36"/>
          <p:cNvSpPr>
            <a:spLocks noChangeArrowheads="1"/>
          </p:cNvSpPr>
          <p:nvPr/>
        </p:nvSpPr>
        <p:spPr bwMode="auto">
          <a:xfrm>
            <a:off x="914400" y="3276600"/>
            <a:ext cx="304800" cy="304800"/>
          </a:xfrm>
          <a:custGeom>
            <a:avLst/>
            <a:gdLst>
              <a:gd name="T0" fmla="*/ 0 w 304800"/>
              <a:gd name="T1" fmla="*/ 0 h 304800"/>
              <a:gd name="T2" fmla="*/ 304800 w 304800"/>
              <a:gd name="T3" fmla="*/ 304800 h 304800"/>
            </a:gdLst>
            <a:ahLst/>
            <a:cxnLst/>
            <a:rect l="T0" t="T1" r="T2" b="T3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2" name="object 37"/>
          <p:cNvSpPr>
            <a:spLocks noChangeArrowheads="1"/>
          </p:cNvSpPr>
          <p:nvPr/>
        </p:nvSpPr>
        <p:spPr bwMode="auto">
          <a:xfrm>
            <a:off x="2971800" y="3810000"/>
            <a:ext cx="304800" cy="304800"/>
          </a:xfrm>
          <a:custGeom>
            <a:avLst/>
            <a:gdLst>
              <a:gd name="T0" fmla="*/ 0 w 304800"/>
              <a:gd name="T1" fmla="*/ 0 h 304800"/>
              <a:gd name="T2" fmla="*/ 304800 w 304800"/>
              <a:gd name="T3" fmla="*/ 304800 h 304800"/>
            </a:gdLst>
            <a:ahLst/>
            <a:cxnLst/>
            <a:rect l="T0" t="T1" r="T2" b="T3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3" name="object 38"/>
          <p:cNvSpPr>
            <a:spLocks noChangeArrowheads="1"/>
          </p:cNvSpPr>
          <p:nvPr/>
        </p:nvSpPr>
        <p:spPr bwMode="auto">
          <a:xfrm>
            <a:off x="2514600" y="3810000"/>
            <a:ext cx="304800" cy="304800"/>
          </a:xfrm>
          <a:custGeom>
            <a:avLst/>
            <a:gdLst>
              <a:gd name="T0" fmla="*/ 0 w 304800"/>
              <a:gd name="T1" fmla="*/ 0 h 304800"/>
              <a:gd name="T2" fmla="*/ 304800 w 304800"/>
              <a:gd name="T3" fmla="*/ 304800 h 304800"/>
            </a:gdLst>
            <a:ahLst/>
            <a:cxnLst/>
            <a:rect l="T0" t="T1" r="T2" b="T3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4" name="object 39"/>
          <p:cNvSpPr>
            <a:spLocks noChangeArrowheads="1"/>
          </p:cNvSpPr>
          <p:nvPr/>
        </p:nvSpPr>
        <p:spPr bwMode="auto">
          <a:xfrm>
            <a:off x="4800600" y="3810000"/>
            <a:ext cx="304800" cy="304800"/>
          </a:xfrm>
          <a:custGeom>
            <a:avLst/>
            <a:gdLst>
              <a:gd name="T0" fmla="*/ 0 w 304800"/>
              <a:gd name="T1" fmla="*/ 0 h 304800"/>
              <a:gd name="T2" fmla="*/ 304800 w 304800"/>
              <a:gd name="T3" fmla="*/ 304800 h 304800"/>
            </a:gdLst>
            <a:ahLst/>
            <a:cxnLst/>
            <a:rect l="T0" t="T1" r="T2" b="T3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5" name="object 40"/>
          <p:cNvSpPr>
            <a:spLocks noChangeArrowheads="1"/>
          </p:cNvSpPr>
          <p:nvPr/>
        </p:nvSpPr>
        <p:spPr bwMode="auto">
          <a:xfrm>
            <a:off x="4343400" y="3810000"/>
            <a:ext cx="304800" cy="304800"/>
          </a:xfrm>
          <a:custGeom>
            <a:avLst/>
            <a:gdLst>
              <a:gd name="T0" fmla="*/ 0 w 304800"/>
              <a:gd name="T1" fmla="*/ 0 h 304800"/>
              <a:gd name="T2" fmla="*/ 304800 w 304800"/>
              <a:gd name="T3" fmla="*/ 304800 h 304800"/>
            </a:gdLst>
            <a:ahLst/>
            <a:cxnLst/>
            <a:rect l="T0" t="T1" r="T2" b="T3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Boolean Expressions: Example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4F65-88EE-48AA-8DC1-7AC0679BDE58}" type="datetime1">
              <a:rPr lang="en-US" smtClean="0"/>
              <a:t>9/20/2022</a:t>
            </a:fld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90F8690-D121-46C2-8B23-4DEFABA8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object 3"/>
          <p:cNvSpPr>
            <a:spLocks noChangeArrowheads="1"/>
          </p:cNvSpPr>
          <p:nvPr/>
        </p:nvSpPr>
        <p:spPr bwMode="auto">
          <a:xfrm>
            <a:off x="5105400" y="4343400"/>
            <a:ext cx="1295400" cy="533400"/>
          </a:xfrm>
          <a:custGeom>
            <a:avLst/>
            <a:gdLst>
              <a:gd name="T0" fmla="*/ 0 w 1295400"/>
              <a:gd name="T1" fmla="*/ 0 h 533400"/>
              <a:gd name="T2" fmla="*/ 1295400 w 1295400"/>
              <a:gd name="T3" fmla="*/ 533400 h 533400"/>
            </a:gdLst>
            <a:ahLst/>
            <a:cxnLst/>
            <a:rect l="T0" t="T1" r="T2" b="T3"/>
            <a:pathLst>
              <a:path w="1295400" h="533400">
                <a:moveTo>
                  <a:pt x="647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533400"/>
                </a:lnTo>
                <a:lnTo>
                  <a:pt x="647700" y="53340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0" y="4452938"/>
            <a:ext cx="781050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15" dirty="0">
                <a:latin typeface="+mn-lt"/>
                <a:cs typeface="Garamond"/>
              </a:rPr>
              <a:t>E</a:t>
            </a:r>
            <a:r>
              <a:rPr sz="2000" dirty="0">
                <a:latin typeface="+mn-lt"/>
                <a:cs typeface="Garamond"/>
              </a:rPr>
              <a:t>.</a:t>
            </a:r>
            <a:r>
              <a:rPr sz="2000" spc="-10" dirty="0">
                <a:latin typeface="+mn-lt"/>
                <a:cs typeface="Garamond"/>
              </a:rPr>
              <a:t>c</a:t>
            </a:r>
            <a:r>
              <a:rPr sz="2000" spc="10" dirty="0">
                <a:latin typeface="+mn-lt"/>
                <a:cs typeface="Garamond"/>
              </a:rPr>
              <a:t>o</a:t>
            </a:r>
            <a:r>
              <a:rPr sz="2000" dirty="0">
                <a:latin typeface="+mn-lt"/>
                <a:cs typeface="Garamond"/>
              </a:rPr>
              <a:t>de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0" y="4876800"/>
            <a:ext cx="1295400" cy="430887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lIns="0" tIns="121920" rIns="0" bIns="0">
            <a:spAutoFit/>
          </a:bodyPr>
          <a:lstStyle/>
          <a:p>
            <a:pPr marL="363855" fontAlgn="auto">
              <a:spcBef>
                <a:spcPts val="96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S</a:t>
            </a:r>
            <a:r>
              <a:rPr sz="2000" spc="-7" baseline="-23809" dirty="0">
                <a:latin typeface="+mn-lt"/>
                <a:cs typeface="Garamond"/>
              </a:rPr>
              <a:t>1</a:t>
            </a:r>
            <a:r>
              <a:rPr sz="2000" spc="-5" dirty="0">
                <a:latin typeface="+mn-lt"/>
                <a:cs typeface="Garamond"/>
              </a:rPr>
              <a:t>.code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2928938"/>
            <a:ext cx="1736725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>
                <a:latin typeface="+mn-lt"/>
                <a:cs typeface="Garamond"/>
              </a:rPr>
              <a:t>S </a:t>
            </a:r>
            <a:r>
              <a:rPr lang="en-US" sz="2000" dirty="0">
                <a:latin typeface="+mn-lt"/>
                <a:cs typeface="Garamond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Garamond"/>
              </a:rPr>
              <a:t>if </a:t>
            </a:r>
            <a:r>
              <a:rPr sz="2000" dirty="0">
                <a:latin typeface="+mn-lt"/>
                <a:cs typeface="Garamond"/>
              </a:rPr>
              <a:t>E </a:t>
            </a:r>
            <a:r>
              <a:rPr sz="2000" spc="-5" dirty="0">
                <a:latin typeface="+mn-lt"/>
                <a:cs typeface="Garamond"/>
              </a:rPr>
              <a:t>then</a:t>
            </a:r>
            <a:r>
              <a:rPr sz="2000" spc="-65" dirty="0">
                <a:latin typeface="+mn-lt"/>
                <a:cs typeface="Garamond"/>
              </a:rPr>
              <a:t> </a:t>
            </a:r>
            <a:r>
              <a:rPr sz="2000" dirty="0">
                <a:latin typeface="+mn-lt"/>
                <a:cs typeface="Garamond"/>
              </a:rPr>
              <a:t>S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2971800"/>
            <a:ext cx="88900" cy="319318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700" fontAlgn="auto">
              <a:spcBef>
                <a:spcPts val="9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1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300538"/>
            <a:ext cx="2606675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>
                <a:latin typeface="+mn-lt"/>
                <a:cs typeface="Garamond"/>
              </a:rPr>
              <a:t>S </a:t>
            </a:r>
            <a:r>
              <a:rPr lang="en-US" sz="2000" dirty="0">
                <a:latin typeface="+mn-lt"/>
                <a:cs typeface="Garamond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Garamond"/>
              </a:rPr>
              <a:t>if </a:t>
            </a:r>
            <a:r>
              <a:rPr sz="2000" dirty="0">
                <a:latin typeface="+mn-lt"/>
                <a:cs typeface="Garamond"/>
              </a:rPr>
              <a:t>E </a:t>
            </a:r>
            <a:r>
              <a:rPr sz="2000" spc="-5" dirty="0">
                <a:latin typeface="+mn-lt"/>
                <a:cs typeface="Garamond"/>
              </a:rPr>
              <a:t>then S</a:t>
            </a:r>
            <a:r>
              <a:rPr sz="2000" spc="-7" baseline="-23809" dirty="0">
                <a:latin typeface="+mn-lt"/>
                <a:cs typeface="Garamond"/>
              </a:rPr>
              <a:t>1</a:t>
            </a:r>
            <a:r>
              <a:rPr sz="2000" spc="-5" dirty="0">
                <a:latin typeface="+mn-lt"/>
                <a:cs typeface="Garamond"/>
              </a:rPr>
              <a:t>else</a:t>
            </a:r>
            <a:r>
              <a:rPr sz="2000" spc="-35" dirty="0">
                <a:latin typeface="+mn-lt"/>
                <a:cs typeface="Garamond"/>
              </a:rPr>
              <a:t> </a:t>
            </a:r>
            <a:r>
              <a:rPr sz="2000" spc="-5" dirty="0">
                <a:latin typeface="+mn-lt"/>
                <a:cs typeface="Garamond"/>
              </a:rPr>
              <a:t>S</a:t>
            </a:r>
            <a:r>
              <a:rPr sz="2000" spc="-7" baseline="-23809" dirty="0">
                <a:latin typeface="+mn-lt"/>
                <a:cs typeface="Garamond"/>
              </a:rPr>
              <a:t>2</a:t>
            </a:r>
            <a:endParaRPr sz="2000" baseline="-23809">
              <a:latin typeface="+mn-lt"/>
              <a:cs typeface="Garamond"/>
            </a:endParaRPr>
          </a:p>
        </p:txBody>
      </p:sp>
      <p:sp>
        <p:nvSpPr>
          <p:cNvPr id="41993" name="object 9"/>
          <p:cNvSpPr>
            <a:spLocks noChangeArrowheads="1"/>
          </p:cNvSpPr>
          <p:nvPr/>
        </p:nvSpPr>
        <p:spPr bwMode="auto">
          <a:xfrm>
            <a:off x="5105400" y="5715000"/>
            <a:ext cx="1295400" cy="685800"/>
          </a:xfrm>
          <a:custGeom>
            <a:avLst/>
            <a:gdLst>
              <a:gd name="T0" fmla="*/ 0 w 1295400"/>
              <a:gd name="T1" fmla="*/ 0 h 533400"/>
              <a:gd name="T2" fmla="*/ 1295400 w 1295400"/>
              <a:gd name="T3" fmla="*/ 533400 h 533400"/>
            </a:gdLst>
            <a:ahLst/>
            <a:cxnLst/>
            <a:rect l="T0" t="T1" r="T2" b="T3"/>
            <a:pathLst>
              <a:path w="1295400" h="533400">
                <a:moveTo>
                  <a:pt x="647700" y="533400"/>
                </a:moveTo>
                <a:lnTo>
                  <a:pt x="0" y="533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533400"/>
                </a:lnTo>
                <a:lnTo>
                  <a:pt x="647700" y="53340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5400" y="5715000"/>
            <a:ext cx="1295400" cy="430887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wrap="square" lIns="0" tIns="121920" rIns="0" bIns="0">
            <a:spAutoFit/>
          </a:bodyPr>
          <a:lstStyle/>
          <a:p>
            <a:pPr marL="363855" fontAlgn="auto">
              <a:spcBef>
                <a:spcPts val="96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S</a:t>
            </a:r>
            <a:r>
              <a:rPr sz="2000" spc="-7" baseline="-23809" dirty="0">
                <a:latin typeface="+mn-lt"/>
                <a:cs typeface="Garamond"/>
              </a:rPr>
              <a:t>2</a:t>
            </a:r>
            <a:r>
              <a:rPr sz="2000" spc="-5" dirty="0">
                <a:latin typeface="+mn-lt"/>
                <a:cs typeface="Garamond"/>
              </a:rPr>
              <a:t>.code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41995" name="object 11"/>
          <p:cNvSpPr>
            <a:spLocks noChangeArrowheads="1"/>
          </p:cNvSpPr>
          <p:nvPr/>
        </p:nvSpPr>
        <p:spPr bwMode="auto">
          <a:xfrm>
            <a:off x="5105400" y="5410200"/>
            <a:ext cx="1295400" cy="304800"/>
          </a:xfrm>
          <a:custGeom>
            <a:avLst/>
            <a:gdLst>
              <a:gd name="T0" fmla="*/ 0 w 1295400"/>
              <a:gd name="T1" fmla="*/ 0 h 304800"/>
              <a:gd name="T2" fmla="*/ 1295400 w 1295400"/>
              <a:gd name="T3" fmla="*/ 304800 h 304800"/>
            </a:gdLst>
            <a:ahLst/>
            <a:cxnLst/>
            <a:rect l="T0" t="T1" r="T2" b="T3"/>
            <a:pathLst>
              <a:path w="1295400" h="304800">
                <a:moveTo>
                  <a:pt x="647700" y="304800"/>
                </a:moveTo>
                <a:lnTo>
                  <a:pt x="0" y="3048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304800"/>
                </a:lnTo>
                <a:lnTo>
                  <a:pt x="647700" y="30480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5400" y="5410200"/>
            <a:ext cx="1295400" cy="512961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65100" fontAlgn="auto">
              <a:lnSpc>
                <a:spcPts val="203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goto</a:t>
            </a:r>
            <a:r>
              <a:rPr sz="2000" spc="-15" dirty="0">
                <a:latin typeface="+mn-lt"/>
                <a:cs typeface="Garamond"/>
              </a:rPr>
              <a:t> </a:t>
            </a:r>
            <a:r>
              <a:rPr sz="2000" spc="-5" dirty="0">
                <a:latin typeface="+mn-lt"/>
                <a:cs typeface="Garamond"/>
              </a:rPr>
              <a:t>S.next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41997" name="object 13"/>
          <p:cNvSpPr>
            <a:spLocks noChangeArrowheads="1"/>
          </p:cNvSpPr>
          <p:nvPr/>
        </p:nvSpPr>
        <p:spPr bwMode="auto">
          <a:xfrm>
            <a:off x="6848475" y="2852738"/>
            <a:ext cx="85725" cy="85725"/>
          </a:xfrm>
          <a:custGeom>
            <a:avLst/>
            <a:gdLst>
              <a:gd name="T0" fmla="*/ 0 w 85090"/>
              <a:gd name="T1" fmla="*/ 0 h 86360"/>
              <a:gd name="T2" fmla="*/ 85090 w 85090"/>
              <a:gd name="T3" fmla="*/ 86360 h 86360"/>
            </a:gdLst>
            <a:ahLst/>
            <a:cxnLst/>
            <a:rect l="T0" t="T1" r="T2" b="T3"/>
            <a:pathLst>
              <a:path w="85090" h="86360">
                <a:moveTo>
                  <a:pt x="0" y="0"/>
                </a:moveTo>
                <a:lnTo>
                  <a:pt x="0" y="86359"/>
                </a:lnTo>
                <a:lnTo>
                  <a:pt x="85090" y="431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00638" y="2738438"/>
          <a:ext cx="1748789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533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2400">
                <a:tc rowSpan="3"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" dirty="0">
                          <a:latin typeface="Garamond"/>
                          <a:cs typeface="Garamond"/>
                        </a:rPr>
                        <a:t>E.code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19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192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" dirty="0">
                          <a:latin typeface="Garamond"/>
                          <a:cs typeface="Garamond"/>
                        </a:rPr>
                        <a:t>S</a:t>
                      </a:r>
                      <a:r>
                        <a:rPr sz="1575" spc="-7" baseline="-23809" dirty="0">
                          <a:latin typeface="Garamond"/>
                          <a:cs typeface="Garamond"/>
                        </a:rPr>
                        <a:t>1</a:t>
                      </a:r>
                      <a:r>
                        <a:rPr sz="1800" spc="-5" dirty="0">
                          <a:latin typeface="Garamond"/>
                          <a:cs typeface="Garamond"/>
                        </a:rPr>
                        <a:t>.code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1219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14" name="object 15"/>
          <p:cNvSpPr>
            <a:spLocks noChangeArrowheads="1"/>
          </p:cNvSpPr>
          <p:nvPr/>
        </p:nvSpPr>
        <p:spPr bwMode="auto">
          <a:xfrm>
            <a:off x="6848475" y="3081338"/>
            <a:ext cx="85725" cy="85725"/>
          </a:xfrm>
          <a:custGeom>
            <a:avLst/>
            <a:gdLst>
              <a:gd name="T0" fmla="*/ 0 w 85090"/>
              <a:gd name="T1" fmla="*/ 0 h 86360"/>
              <a:gd name="T2" fmla="*/ 85090 w 85090"/>
              <a:gd name="T3" fmla="*/ 86360 h 86360"/>
            </a:gdLst>
            <a:ahLst/>
            <a:cxnLst/>
            <a:rect l="T0" t="T1" r="T2" b="T3"/>
            <a:pathLst>
              <a:path w="85090" h="86360">
                <a:moveTo>
                  <a:pt x="0" y="0"/>
                </a:moveTo>
                <a:lnTo>
                  <a:pt x="0" y="86359"/>
                </a:lnTo>
                <a:lnTo>
                  <a:pt x="85090" y="431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2015" name="object 16"/>
          <p:cNvSpPr txBox="1">
            <a:spLocks noChangeArrowheads="1"/>
          </p:cNvSpPr>
          <p:nvPr/>
        </p:nvSpPr>
        <p:spPr bwMode="auto">
          <a:xfrm>
            <a:off x="7164388" y="2778124"/>
            <a:ext cx="1217612" cy="53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6990" rIns="0" bIns="0">
            <a:spAutoFit/>
          </a:bodyPr>
          <a:lstStyle/>
          <a:p>
            <a:pPr marL="12700">
              <a:lnSpc>
                <a:spcPts val="1913"/>
              </a:lnSpc>
              <a:spcBef>
                <a:spcPts val="375"/>
              </a:spcBef>
            </a:pPr>
            <a:r>
              <a:rPr lang="en-US" sz="2000" dirty="0">
                <a:latin typeface="+mn-lt"/>
              </a:rPr>
              <a:t>to </a:t>
            </a:r>
            <a:r>
              <a:rPr lang="en-US" sz="2000" dirty="0" err="1">
                <a:latin typeface="+mn-lt"/>
              </a:rPr>
              <a:t>E.true</a:t>
            </a:r>
            <a:r>
              <a:rPr lang="en-US" sz="2000" dirty="0">
                <a:latin typeface="+mn-lt"/>
              </a:rPr>
              <a:t>  to </a:t>
            </a:r>
            <a:r>
              <a:rPr lang="en-US" sz="2000" dirty="0" err="1">
                <a:latin typeface="+mn-lt"/>
              </a:rPr>
              <a:t>E.false</a:t>
            </a:r>
            <a:endParaRPr lang="en-US" sz="2000" dirty="0">
              <a:latin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3800" y="3157538"/>
            <a:ext cx="1311275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E.</a:t>
            </a:r>
            <a:r>
              <a:rPr sz="2000" dirty="0">
                <a:latin typeface="+mn-lt"/>
                <a:cs typeface="Garamond"/>
              </a:rPr>
              <a:t>t</a:t>
            </a:r>
            <a:r>
              <a:rPr sz="2000" spc="-5" dirty="0">
                <a:latin typeface="+mn-lt"/>
                <a:cs typeface="Garamond"/>
              </a:rPr>
              <a:t>ru</a:t>
            </a:r>
            <a:r>
              <a:rPr sz="2000" spc="-10" dirty="0">
                <a:latin typeface="+mn-lt"/>
                <a:cs typeface="Garamond"/>
              </a:rPr>
              <a:t>e</a:t>
            </a:r>
            <a:r>
              <a:rPr sz="2000" dirty="0">
                <a:latin typeface="+mn-lt"/>
                <a:cs typeface="Garamond"/>
              </a:rPr>
              <a:t>: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0000" y="3705225"/>
            <a:ext cx="1282700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E.fal</a:t>
            </a:r>
            <a:r>
              <a:rPr sz="2000" dirty="0">
                <a:latin typeface="+mn-lt"/>
                <a:cs typeface="Garamond"/>
              </a:rPr>
              <a:t>s</a:t>
            </a:r>
            <a:r>
              <a:rPr sz="2000" spc="-10" dirty="0">
                <a:latin typeface="+mn-lt"/>
                <a:cs typeface="Garamond"/>
              </a:rPr>
              <a:t>e</a:t>
            </a:r>
            <a:r>
              <a:rPr sz="2000" dirty="0">
                <a:latin typeface="+mn-lt"/>
                <a:cs typeface="Garamond"/>
              </a:rPr>
              <a:t>: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42018" name="object 19"/>
          <p:cNvSpPr>
            <a:spLocks noChangeArrowheads="1"/>
          </p:cNvSpPr>
          <p:nvPr/>
        </p:nvSpPr>
        <p:spPr bwMode="auto">
          <a:xfrm>
            <a:off x="6324600" y="4495800"/>
            <a:ext cx="530225" cy="0"/>
          </a:xfrm>
          <a:custGeom>
            <a:avLst/>
            <a:gdLst>
              <a:gd name="T0" fmla="*/ 0 w 529590"/>
              <a:gd name="T1" fmla="*/ 529590 w 529590"/>
            </a:gdLst>
            <a:ahLst/>
            <a:cxnLst/>
            <a:rect l="T0" t="0" r="T1" b="0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noFill/>
          <a:ln w="2794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2019" name="object 20"/>
          <p:cNvSpPr>
            <a:spLocks noChangeArrowheads="1"/>
          </p:cNvSpPr>
          <p:nvPr/>
        </p:nvSpPr>
        <p:spPr bwMode="auto">
          <a:xfrm>
            <a:off x="6848475" y="4452938"/>
            <a:ext cx="85725" cy="85725"/>
          </a:xfrm>
          <a:custGeom>
            <a:avLst/>
            <a:gdLst>
              <a:gd name="T0" fmla="*/ 0 w 85090"/>
              <a:gd name="T1" fmla="*/ 0 h 86360"/>
              <a:gd name="T2" fmla="*/ 85090 w 85090"/>
              <a:gd name="T3" fmla="*/ 86360 h 86360"/>
            </a:gdLst>
            <a:ahLst/>
            <a:cxnLst/>
            <a:rect l="T0" t="T1" r="T2" b="T3"/>
            <a:pathLst>
              <a:path w="85090" h="86360">
                <a:moveTo>
                  <a:pt x="0" y="0"/>
                </a:moveTo>
                <a:lnTo>
                  <a:pt x="0" y="86359"/>
                </a:lnTo>
                <a:lnTo>
                  <a:pt x="85090" y="431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2020" name="object 21"/>
          <p:cNvSpPr>
            <a:spLocks noChangeArrowheads="1"/>
          </p:cNvSpPr>
          <p:nvPr/>
        </p:nvSpPr>
        <p:spPr bwMode="auto">
          <a:xfrm>
            <a:off x="6324600" y="4724400"/>
            <a:ext cx="530225" cy="0"/>
          </a:xfrm>
          <a:custGeom>
            <a:avLst/>
            <a:gdLst>
              <a:gd name="T0" fmla="*/ 0 w 529590"/>
              <a:gd name="T1" fmla="*/ 529590 w 529590"/>
            </a:gdLst>
            <a:ahLst/>
            <a:cxnLst/>
            <a:rect l="T0" t="0" r="T1" b="0"/>
            <a:pathLst>
              <a:path w="529590">
                <a:moveTo>
                  <a:pt x="0" y="0"/>
                </a:moveTo>
                <a:lnTo>
                  <a:pt x="529590" y="0"/>
                </a:lnTo>
              </a:path>
            </a:pathLst>
          </a:custGeom>
          <a:noFill/>
          <a:ln w="2794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2021" name="object 22"/>
          <p:cNvSpPr>
            <a:spLocks noChangeArrowheads="1"/>
          </p:cNvSpPr>
          <p:nvPr/>
        </p:nvSpPr>
        <p:spPr bwMode="auto">
          <a:xfrm>
            <a:off x="6848475" y="4681538"/>
            <a:ext cx="85725" cy="85725"/>
          </a:xfrm>
          <a:custGeom>
            <a:avLst/>
            <a:gdLst>
              <a:gd name="T0" fmla="*/ 0 w 85090"/>
              <a:gd name="T1" fmla="*/ 0 h 86360"/>
              <a:gd name="T2" fmla="*/ 85090 w 85090"/>
              <a:gd name="T3" fmla="*/ 86360 h 86360"/>
            </a:gdLst>
            <a:ahLst/>
            <a:cxnLst/>
            <a:rect l="T0" t="T1" r="T2" b="T3"/>
            <a:pathLst>
              <a:path w="85090" h="86360">
                <a:moveTo>
                  <a:pt x="0" y="0"/>
                </a:moveTo>
                <a:lnTo>
                  <a:pt x="0" y="86359"/>
                </a:lnTo>
                <a:lnTo>
                  <a:pt x="85090" y="431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2022" name="object 23"/>
          <p:cNvSpPr txBox="1">
            <a:spLocks noChangeArrowheads="1"/>
          </p:cNvSpPr>
          <p:nvPr/>
        </p:nvSpPr>
        <p:spPr bwMode="auto">
          <a:xfrm>
            <a:off x="7164388" y="4378325"/>
            <a:ext cx="1217612" cy="53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46990" rIns="0" bIns="0">
            <a:spAutoFit/>
          </a:bodyPr>
          <a:lstStyle/>
          <a:p>
            <a:pPr marL="12700">
              <a:lnSpc>
                <a:spcPts val="1913"/>
              </a:lnSpc>
              <a:spcBef>
                <a:spcPts val="375"/>
              </a:spcBef>
            </a:pPr>
            <a:r>
              <a:rPr lang="en-US" sz="2000" dirty="0">
                <a:latin typeface="+mn-lt"/>
              </a:rPr>
              <a:t>to </a:t>
            </a:r>
            <a:r>
              <a:rPr lang="en-US" sz="2000" dirty="0" err="1">
                <a:latin typeface="+mn-lt"/>
              </a:rPr>
              <a:t>E.true</a:t>
            </a:r>
            <a:r>
              <a:rPr lang="en-US" sz="2000" dirty="0">
                <a:latin typeface="+mn-lt"/>
              </a:rPr>
              <a:t>  to </a:t>
            </a:r>
            <a:r>
              <a:rPr lang="en-US" sz="2000" dirty="0" err="1">
                <a:latin typeface="+mn-lt"/>
              </a:rPr>
              <a:t>E.false</a:t>
            </a:r>
            <a:endParaRPr lang="en-US" sz="2000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4800" y="4757738"/>
            <a:ext cx="930275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E.</a:t>
            </a:r>
            <a:r>
              <a:rPr sz="2000" dirty="0">
                <a:latin typeface="+mn-lt"/>
                <a:cs typeface="Garamond"/>
              </a:rPr>
              <a:t>t</a:t>
            </a:r>
            <a:r>
              <a:rPr sz="2000" spc="-5" dirty="0">
                <a:latin typeface="+mn-lt"/>
                <a:cs typeface="Garamond"/>
              </a:rPr>
              <a:t>ru</a:t>
            </a:r>
            <a:r>
              <a:rPr sz="2000" spc="-10" dirty="0">
                <a:latin typeface="+mn-lt"/>
                <a:cs typeface="Garamond"/>
              </a:rPr>
              <a:t>e</a:t>
            </a:r>
            <a:r>
              <a:rPr sz="2000" dirty="0">
                <a:latin typeface="+mn-lt"/>
                <a:cs typeface="Garamond"/>
              </a:rPr>
              <a:t>: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4800" y="5597525"/>
            <a:ext cx="977900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E.fal</a:t>
            </a:r>
            <a:r>
              <a:rPr sz="2000" dirty="0">
                <a:latin typeface="+mn-lt"/>
                <a:cs typeface="Garamond"/>
              </a:rPr>
              <a:t>s</a:t>
            </a:r>
            <a:r>
              <a:rPr sz="2000" spc="-10" dirty="0">
                <a:latin typeface="+mn-lt"/>
                <a:cs typeface="Garamond"/>
              </a:rPr>
              <a:t>e</a:t>
            </a:r>
            <a:r>
              <a:rPr sz="2000" dirty="0">
                <a:latin typeface="+mn-lt"/>
                <a:cs typeface="Garamond"/>
              </a:rPr>
              <a:t>: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14800" y="6143625"/>
            <a:ext cx="923925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S</a:t>
            </a:r>
            <a:r>
              <a:rPr sz="2000" dirty="0">
                <a:latin typeface="+mn-lt"/>
                <a:cs typeface="Garamond"/>
              </a:rPr>
              <a:t>.</a:t>
            </a:r>
            <a:r>
              <a:rPr sz="2000" spc="-5" dirty="0">
                <a:latin typeface="+mn-lt"/>
                <a:cs typeface="Garamond"/>
              </a:rPr>
              <a:t>nex</a:t>
            </a:r>
            <a:r>
              <a:rPr sz="2000" dirty="0">
                <a:latin typeface="+mn-lt"/>
                <a:cs typeface="Garamond"/>
              </a:rPr>
              <a:t>t: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42026" name="object 27"/>
          <p:cNvSpPr>
            <a:spLocks noChangeArrowheads="1"/>
          </p:cNvSpPr>
          <p:nvPr/>
        </p:nvSpPr>
        <p:spPr bwMode="auto">
          <a:xfrm>
            <a:off x="6324600" y="5511800"/>
            <a:ext cx="388938" cy="776288"/>
          </a:xfrm>
          <a:custGeom>
            <a:avLst/>
            <a:gdLst>
              <a:gd name="T0" fmla="*/ 0 w 389254"/>
              <a:gd name="T1" fmla="*/ 0 h 776604"/>
              <a:gd name="T2" fmla="*/ 389254 w 389254"/>
              <a:gd name="T3" fmla="*/ 776604 h 776604"/>
            </a:gdLst>
            <a:ahLst/>
            <a:cxnLst/>
            <a:rect l="T0" t="T1" r="T2" b="T3"/>
            <a:pathLst>
              <a:path w="389254" h="776604">
                <a:moveTo>
                  <a:pt x="0" y="51318"/>
                </a:moveTo>
                <a:lnTo>
                  <a:pt x="51540" y="32657"/>
                </a:lnTo>
                <a:lnTo>
                  <a:pt x="102081" y="16328"/>
                </a:lnTo>
                <a:lnTo>
                  <a:pt x="150622" y="4665"/>
                </a:lnTo>
                <a:lnTo>
                  <a:pt x="196165" y="0"/>
                </a:lnTo>
                <a:lnTo>
                  <a:pt x="237708" y="4665"/>
                </a:lnTo>
                <a:lnTo>
                  <a:pt x="274253" y="20993"/>
                </a:lnTo>
                <a:lnTo>
                  <a:pt x="304800" y="51318"/>
                </a:lnTo>
                <a:lnTo>
                  <a:pt x="336688" y="119961"/>
                </a:lnTo>
                <a:lnTo>
                  <a:pt x="350313" y="166562"/>
                </a:lnTo>
                <a:lnTo>
                  <a:pt x="362164" y="218832"/>
                </a:lnTo>
                <a:lnTo>
                  <a:pt x="372068" y="274880"/>
                </a:lnTo>
                <a:lnTo>
                  <a:pt x="379854" y="332817"/>
                </a:lnTo>
                <a:lnTo>
                  <a:pt x="385351" y="390754"/>
                </a:lnTo>
                <a:lnTo>
                  <a:pt x="388385" y="446802"/>
                </a:lnTo>
                <a:lnTo>
                  <a:pt x="388786" y="499072"/>
                </a:lnTo>
                <a:lnTo>
                  <a:pt x="386381" y="545673"/>
                </a:lnTo>
                <a:lnTo>
                  <a:pt x="381000" y="584718"/>
                </a:lnTo>
                <a:lnTo>
                  <a:pt x="361929" y="649407"/>
                </a:lnTo>
                <a:lnTo>
                  <a:pt x="335727" y="695015"/>
                </a:lnTo>
                <a:lnTo>
                  <a:pt x="303184" y="727456"/>
                </a:lnTo>
                <a:lnTo>
                  <a:pt x="265094" y="752642"/>
                </a:lnTo>
                <a:lnTo>
                  <a:pt x="222250" y="776488"/>
                </a:lnTo>
              </a:path>
            </a:pathLst>
          </a:custGeom>
          <a:noFill/>
          <a:ln w="2794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2027" name="object 28"/>
          <p:cNvSpPr>
            <a:spLocks noChangeArrowheads="1"/>
          </p:cNvSpPr>
          <p:nvPr/>
        </p:nvSpPr>
        <p:spPr bwMode="auto">
          <a:xfrm>
            <a:off x="6477000" y="6246813"/>
            <a:ext cx="95250" cy="77787"/>
          </a:xfrm>
          <a:custGeom>
            <a:avLst/>
            <a:gdLst>
              <a:gd name="T0" fmla="*/ 0 w 95250"/>
              <a:gd name="T1" fmla="*/ 0 h 77470"/>
              <a:gd name="T2" fmla="*/ 95250 w 95250"/>
              <a:gd name="T3" fmla="*/ 77470 h 77470"/>
            </a:gdLst>
            <a:ahLst/>
            <a:cxnLst/>
            <a:rect l="T0" t="T1" r="T2" b="T3"/>
            <a:pathLst>
              <a:path w="95250" h="77470">
                <a:moveTo>
                  <a:pt x="54609" y="0"/>
                </a:moveTo>
                <a:lnTo>
                  <a:pt x="0" y="77470"/>
                </a:lnTo>
                <a:lnTo>
                  <a:pt x="95250" y="74930"/>
                </a:lnTo>
                <a:lnTo>
                  <a:pt x="546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2028" name="object 29"/>
          <p:cNvSpPr txBox="1">
            <a:spLocks noChangeArrowheads="1"/>
          </p:cNvSpPr>
          <p:nvPr/>
        </p:nvSpPr>
        <p:spPr bwMode="auto">
          <a:xfrm>
            <a:off x="992188" y="1109663"/>
            <a:ext cx="13335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>
                <a:latin typeface="Garamond" pitchFamily="18" charset="0"/>
              </a:rPr>
              <a:t>•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335088" y="1139825"/>
            <a:ext cx="1274762" cy="35137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200" spc="-10" dirty="0">
                <a:latin typeface="+mn-lt"/>
                <a:cs typeface="Garamond"/>
              </a:rPr>
              <a:t>Attributes:</a:t>
            </a:r>
            <a:endParaRPr sz="2200">
              <a:latin typeface="+mn-lt"/>
              <a:cs typeface="Garamond"/>
            </a:endParaRPr>
          </a:p>
        </p:txBody>
      </p:sp>
      <p:sp>
        <p:nvSpPr>
          <p:cNvPr id="42030" name="object 31"/>
          <p:cNvSpPr txBox="1">
            <a:spLocks noChangeArrowheads="1"/>
          </p:cNvSpPr>
          <p:nvPr/>
        </p:nvSpPr>
        <p:spPr bwMode="auto">
          <a:xfrm>
            <a:off x="1449388" y="1482725"/>
            <a:ext cx="139700" cy="101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1910" rIns="0" bIns="0">
            <a:spAutoFit/>
          </a:bodyPr>
          <a:lstStyle/>
          <a:p>
            <a:pPr marL="12700">
              <a:spcBef>
                <a:spcPts val="325"/>
              </a:spcBef>
            </a:pPr>
            <a:r>
              <a:rPr lang="en-US" sz="2000">
                <a:latin typeface="+mn-lt"/>
              </a:rPr>
              <a:t>–</a:t>
            </a:r>
          </a:p>
          <a:p>
            <a:pPr marL="12700">
              <a:spcBef>
                <a:spcPts val="225"/>
              </a:spcBef>
            </a:pPr>
            <a:r>
              <a:rPr lang="en-US" sz="2000">
                <a:latin typeface="+mn-lt"/>
              </a:rPr>
              <a:t>–</a:t>
            </a:r>
          </a:p>
          <a:p>
            <a:pPr marL="12700">
              <a:spcBef>
                <a:spcPts val="225"/>
              </a:spcBef>
            </a:pPr>
            <a:r>
              <a:rPr lang="en-US" sz="2000">
                <a:latin typeface="+mn-lt"/>
              </a:rPr>
              <a:t>–</a:t>
            </a:r>
          </a:p>
        </p:txBody>
      </p:sp>
      <p:sp>
        <p:nvSpPr>
          <p:cNvPr id="42031" name="object 32"/>
          <p:cNvSpPr txBox="1">
            <a:spLocks noChangeArrowheads="1"/>
          </p:cNvSpPr>
          <p:nvPr/>
        </p:nvSpPr>
        <p:spPr bwMode="auto">
          <a:xfrm>
            <a:off x="1735138" y="1506538"/>
            <a:ext cx="6742112" cy="133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lnSpc>
                <a:spcPct val="111000"/>
              </a:lnSpc>
              <a:spcBef>
                <a:spcPts val="100"/>
              </a:spcBef>
            </a:pPr>
            <a:r>
              <a:rPr lang="en-US" sz="2000" dirty="0" err="1">
                <a:latin typeface="+mn-lt"/>
              </a:rPr>
              <a:t>E.true</a:t>
            </a:r>
            <a:r>
              <a:rPr lang="en-US" sz="2000" dirty="0">
                <a:latin typeface="+mn-lt"/>
              </a:rPr>
              <a:t>: the label to which control flows if E is true  </a:t>
            </a:r>
            <a:r>
              <a:rPr lang="en-US" sz="2000" dirty="0" err="1">
                <a:latin typeface="+mn-lt"/>
              </a:rPr>
              <a:t>E.false</a:t>
            </a:r>
            <a:r>
              <a:rPr lang="en-US" sz="2000" dirty="0">
                <a:latin typeface="+mn-lt"/>
              </a:rPr>
              <a:t>: the label to which control flows if E is false</a:t>
            </a:r>
          </a:p>
          <a:p>
            <a:pPr marL="12700">
              <a:spcBef>
                <a:spcPts val="225"/>
              </a:spcBef>
            </a:pPr>
            <a:r>
              <a:rPr lang="en-US" sz="2000" dirty="0" err="1">
                <a:latin typeface="+mn-lt"/>
              </a:rPr>
              <a:t>S.next</a:t>
            </a:r>
            <a:r>
              <a:rPr lang="en-US" sz="2000" dirty="0">
                <a:latin typeface="+mn-lt"/>
              </a:rPr>
              <a:t>: an inherited attribute with the symbolic label of the code following S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Control Flow Statements: Code Layout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0852-1DC0-4A26-B119-4B9E7F683521}" type="datetime1">
              <a:rPr lang="en-US" smtClean="0"/>
              <a:t>9/20/2022</a:t>
            </a:fld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214F49C3-DC37-4AAC-B76B-25012C33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1847850"/>
            <a:ext cx="2003425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>
                <a:latin typeface="+mn-lt"/>
                <a:cs typeface="Garamond"/>
              </a:rPr>
              <a:t>S </a:t>
            </a:r>
            <a:r>
              <a:rPr lang="en-US" sz="2000" dirty="0">
                <a:latin typeface="+mn-lt"/>
                <a:cs typeface="Garamond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Garamond"/>
              </a:rPr>
              <a:t>while </a:t>
            </a:r>
            <a:r>
              <a:rPr sz="2000" dirty="0">
                <a:latin typeface="+mn-lt"/>
                <a:cs typeface="Garamond"/>
              </a:rPr>
              <a:t>E do</a:t>
            </a:r>
            <a:r>
              <a:rPr sz="2000" spc="-85" dirty="0">
                <a:latin typeface="+mn-lt"/>
                <a:cs typeface="Garamond"/>
              </a:rPr>
              <a:t> </a:t>
            </a:r>
            <a:r>
              <a:rPr sz="2000" spc="5" dirty="0">
                <a:latin typeface="+mn-lt"/>
                <a:cs typeface="Garamond"/>
              </a:rPr>
              <a:t>S</a:t>
            </a:r>
            <a:r>
              <a:rPr sz="2000" spc="7" baseline="-23809" dirty="0">
                <a:latin typeface="+mn-lt"/>
                <a:cs typeface="Garamond"/>
              </a:rPr>
              <a:t>1</a:t>
            </a:r>
            <a:endParaRPr sz="2000" baseline="-23809">
              <a:latin typeface="+mn-lt"/>
              <a:cs typeface="Garamond"/>
            </a:endParaRPr>
          </a:p>
        </p:txBody>
      </p:sp>
      <p:sp>
        <p:nvSpPr>
          <p:cNvPr id="43012" name="object 4"/>
          <p:cNvSpPr>
            <a:spLocks noChangeArrowheads="1"/>
          </p:cNvSpPr>
          <p:nvPr/>
        </p:nvSpPr>
        <p:spPr bwMode="auto">
          <a:xfrm>
            <a:off x="6772275" y="1924050"/>
            <a:ext cx="85725" cy="85725"/>
          </a:xfrm>
          <a:custGeom>
            <a:avLst/>
            <a:gdLst>
              <a:gd name="T0" fmla="*/ 0 w 85090"/>
              <a:gd name="T1" fmla="*/ 0 h 86360"/>
              <a:gd name="T2" fmla="*/ 85090 w 85090"/>
              <a:gd name="T3" fmla="*/ 86360 h 86360"/>
            </a:gdLst>
            <a:ahLst/>
            <a:cxnLst/>
            <a:rect l="T0" t="T1" r="T2" b="T3"/>
            <a:pathLst>
              <a:path w="85090" h="86360">
                <a:moveTo>
                  <a:pt x="0" y="0"/>
                </a:moveTo>
                <a:lnTo>
                  <a:pt x="0" y="86360"/>
                </a:lnTo>
                <a:lnTo>
                  <a:pt x="85090" y="431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00638" y="1808163"/>
          <a:ext cx="1672589" cy="1372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71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53669">
                <a:tc rowSpan="3"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800" spc="-5" dirty="0">
                          <a:latin typeface="+mn-lt"/>
                          <a:cs typeface="Garamond"/>
                        </a:rPr>
                        <a:t>E.code</a:t>
                      </a:r>
                      <a:endParaRPr sz="1800">
                        <a:latin typeface="+mn-lt"/>
                        <a:cs typeface="Garamond"/>
                      </a:endParaRPr>
                    </a:p>
                  </a:txBody>
                  <a:tcPr marL="0" marR="0" marT="1231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31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11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31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4669"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800" spc="-5" dirty="0">
                          <a:latin typeface="+mn-lt"/>
                          <a:cs typeface="Garamond"/>
                        </a:rPr>
                        <a:t>S</a:t>
                      </a:r>
                      <a:r>
                        <a:rPr sz="1800" spc="-7" baseline="-23809" dirty="0">
                          <a:latin typeface="+mn-lt"/>
                          <a:cs typeface="Garamond"/>
                        </a:rPr>
                        <a:t>1</a:t>
                      </a:r>
                      <a:r>
                        <a:rPr sz="1800" spc="-5" dirty="0">
                          <a:latin typeface="+mn-lt"/>
                          <a:cs typeface="Garamond"/>
                        </a:rPr>
                        <a:t>.code</a:t>
                      </a:r>
                      <a:endParaRPr sz="1800">
                        <a:latin typeface="+mn-lt"/>
                        <a:cs typeface="Garamond"/>
                      </a:endParaRPr>
                    </a:p>
                  </a:txBody>
                  <a:tcPr marL="0" marR="0" marT="1231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90170">
                        <a:lnSpc>
                          <a:spcPts val="1920"/>
                        </a:lnSpc>
                      </a:pPr>
                      <a:r>
                        <a:rPr sz="1800" dirty="0">
                          <a:latin typeface="+mn-lt"/>
                          <a:cs typeface="Garamond"/>
                        </a:rPr>
                        <a:t>goto</a:t>
                      </a:r>
                      <a:r>
                        <a:rPr sz="1800" spc="-30" dirty="0">
                          <a:latin typeface="+mn-lt"/>
                          <a:cs typeface="Garamond"/>
                        </a:rPr>
                        <a:t> </a:t>
                      </a:r>
                      <a:r>
                        <a:rPr sz="1800" spc="-5" dirty="0">
                          <a:latin typeface="+mn-lt"/>
                          <a:cs typeface="Garamond"/>
                        </a:rPr>
                        <a:t>S.begin</a:t>
                      </a:r>
                      <a:endParaRPr sz="1800">
                        <a:latin typeface="+mn-lt"/>
                        <a:cs typeface="Garamond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31" name="object 6"/>
          <p:cNvSpPr>
            <a:spLocks noChangeArrowheads="1"/>
          </p:cNvSpPr>
          <p:nvPr/>
        </p:nvSpPr>
        <p:spPr bwMode="auto">
          <a:xfrm>
            <a:off x="6772275" y="2152650"/>
            <a:ext cx="85725" cy="85725"/>
          </a:xfrm>
          <a:custGeom>
            <a:avLst/>
            <a:gdLst>
              <a:gd name="T0" fmla="*/ 0 w 85090"/>
              <a:gd name="T1" fmla="*/ 0 h 86360"/>
              <a:gd name="T2" fmla="*/ 85090 w 85090"/>
              <a:gd name="T3" fmla="*/ 86360 h 86360"/>
            </a:gdLst>
            <a:ahLst/>
            <a:cxnLst/>
            <a:rect l="T0" t="T1" r="T2" b="T3"/>
            <a:pathLst>
              <a:path w="85090" h="86360">
                <a:moveTo>
                  <a:pt x="0" y="0"/>
                </a:moveTo>
                <a:lnTo>
                  <a:pt x="0" y="86360"/>
                </a:lnTo>
                <a:lnTo>
                  <a:pt x="85090" y="431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2000">
              <a:latin typeface="+mn-lt"/>
            </a:endParaRPr>
          </a:p>
        </p:txBody>
      </p:sp>
      <p:sp>
        <p:nvSpPr>
          <p:cNvPr id="43032" name="object 7"/>
          <p:cNvSpPr txBox="1">
            <a:spLocks noChangeArrowheads="1"/>
          </p:cNvSpPr>
          <p:nvPr/>
        </p:nvSpPr>
        <p:spPr bwMode="auto">
          <a:xfrm>
            <a:off x="7086600" y="1847850"/>
            <a:ext cx="990600" cy="53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bIns="0">
            <a:spAutoFit/>
          </a:bodyPr>
          <a:lstStyle/>
          <a:p>
            <a:pPr marL="12700">
              <a:lnSpc>
                <a:spcPts val="1925"/>
              </a:lnSpc>
              <a:spcBef>
                <a:spcPts val="363"/>
              </a:spcBef>
            </a:pPr>
            <a:r>
              <a:rPr lang="en-US" sz="2000" dirty="0">
                <a:latin typeface="+mn-lt"/>
              </a:rPr>
              <a:t>to </a:t>
            </a:r>
            <a:r>
              <a:rPr lang="en-US" sz="2000" dirty="0" err="1">
                <a:latin typeface="+mn-lt"/>
              </a:rPr>
              <a:t>E.true</a:t>
            </a:r>
            <a:r>
              <a:rPr lang="en-US" sz="2000" dirty="0">
                <a:latin typeface="+mn-lt"/>
              </a:rPr>
              <a:t>  to </a:t>
            </a:r>
            <a:r>
              <a:rPr lang="en-US" sz="2000" dirty="0" err="1">
                <a:latin typeface="+mn-lt"/>
              </a:rPr>
              <a:t>E.false</a:t>
            </a:r>
            <a:endParaRPr lang="en-US" sz="2000" dirty="0">
              <a:latin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1000" y="2305050"/>
            <a:ext cx="901700" cy="1243930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E.true:</a:t>
            </a:r>
            <a:endParaRPr sz="2000">
              <a:latin typeface="+mn-lt"/>
              <a:cs typeface="Garamond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+mn-lt"/>
              <a:cs typeface="Times New Roman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2000">
              <a:latin typeface="+mn-lt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E.fal</a:t>
            </a:r>
            <a:r>
              <a:rPr sz="2000" dirty="0">
                <a:latin typeface="+mn-lt"/>
                <a:cs typeface="Garamond"/>
              </a:rPr>
              <a:t>s</a:t>
            </a:r>
            <a:r>
              <a:rPr sz="2000" spc="-10" dirty="0">
                <a:latin typeface="+mn-lt"/>
                <a:cs typeface="Garamond"/>
              </a:rPr>
              <a:t>e</a:t>
            </a:r>
            <a:r>
              <a:rPr sz="2000" dirty="0">
                <a:latin typeface="+mn-lt"/>
                <a:cs typeface="Garamond"/>
              </a:rPr>
              <a:t>: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600" y="1785938"/>
            <a:ext cx="1023938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S</a:t>
            </a:r>
            <a:r>
              <a:rPr sz="2000" dirty="0">
                <a:latin typeface="+mn-lt"/>
                <a:cs typeface="Garamond"/>
              </a:rPr>
              <a:t>.</a:t>
            </a:r>
            <a:r>
              <a:rPr sz="2000" spc="-5" dirty="0">
                <a:latin typeface="+mn-lt"/>
                <a:cs typeface="Garamond"/>
              </a:rPr>
              <a:t>be</a:t>
            </a:r>
            <a:r>
              <a:rPr sz="2000" spc="-10" dirty="0">
                <a:latin typeface="+mn-lt"/>
                <a:cs typeface="Garamond"/>
              </a:rPr>
              <a:t>g</a:t>
            </a:r>
            <a:r>
              <a:rPr sz="2000" spc="-5" dirty="0">
                <a:latin typeface="+mn-lt"/>
                <a:cs typeface="Garamond"/>
              </a:rPr>
              <a:t>in: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43035" name="object 10"/>
          <p:cNvSpPr txBox="1">
            <a:spLocks noChangeArrowheads="1"/>
          </p:cNvSpPr>
          <p:nvPr/>
        </p:nvSpPr>
        <p:spPr bwMode="auto">
          <a:xfrm>
            <a:off x="992188" y="4194175"/>
            <a:ext cx="133350" cy="3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>
                <a:latin typeface="+mn-lt"/>
              </a:rPr>
              <a:t>•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35088" y="4225925"/>
            <a:ext cx="5105400" cy="320601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Garamond"/>
              </a:rPr>
              <a:t>Difficulty: Need to know where to jump</a:t>
            </a:r>
            <a:r>
              <a:rPr sz="2000" spc="-55" dirty="0">
                <a:latin typeface="+mn-lt"/>
                <a:cs typeface="Garamond"/>
              </a:rPr>
              <a:t> </a:t>
            </a:r>
            <a:r>
              <a:rPr sz="2000" spc="-5" dirty="0">
                <a:latin typeface="+mn-lt"/>
                <a:cs typeface="Garamond"/>
              </a:rPr>
              <a:t>to</a:t>
            </a:r>
            <a:endParaRPr sz="2000">
              <a:latin typeface="+mn-lt"/>
              <a:cs typeface="Garamond"/>
            </a:endParaRPr>
          </a:p>
        </p:txBody>
      </p:sp>
      <p:sp>
        <p:nvSpPr>
          <p:cNvPr id="43037" name="object 12"/>
          <p:cNvSpPr txBox="1">
            <a:spLocks noChangeArrowheads="1"/>
          </p:cNvSpPr>
          <p:nvPr/>
        </p:nvSpPr>
        <p:spPr bwMode="auto">
          <a:xfrm>
            <a:off x="1449388" y="4567238"/>
            <a:ext cx="139700" cy="112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9850" rIns="0" bIns="0">
            <a:spAutoFit/>
          </a:bodyPr>
          <a:lstStyle/>
          <a:p>
            <a:pPr marL="12700">
              <a:spcBef>
                <a:spcPts val="550"/>
              </a:spcBef>
            </a:pPr>
            <a:r>
              <a:rPr lang="en-US" sz="2000">
                <a:latin typeface="+mn-lt"/>
              </a:rPr>
              <a:t>–</a:t>
            </a:r>
          </a:p>
          <a:p>
            <a:pPr marL="12700">
              <a:spcBef>
                <a:spcPts val="450"/>
              </a:spcBef>
            </a:pPr>
            <a:r>
              <a:rPr lang="en-US" sz="2000">
                <a:latin typeface="+mn-lt"/>
              </a:rPr>
              <a:t>–</a:t>
            </a:r>
          </a:p>
          <a:p>
            <a:pPr marL="12700">
              <a:spcBef>
                <a:spcPts val="450"/>
              </a:spcBef>
            </a:pPr>
            <a:r>
              <a:rPr lang="en-US" sz="2000">
                <a:latin typeface="+mn-lt"/>
              </a:rPr>
              <a:t>–</a:t>
            </a:r>
          </a:p>
        </p:txBody>
      </p:sp>
      <p:sp>
        <p:nvSpPr>
          <p:cNvPr id="43038" name="object 13"/>
          <p:cNvSpPr txBox="1">
            <a:spLocks noChangeArrowheads="1"/>
          </p:cNvSpPr>
          <p:nvPr/>
        </p:nvSpPr>
        <p:spPr bwMode="auto">
          <a:xfrm>
            <a:off x="1735138" y="4591050"/>
            <a:ext cx="5145087" cy="111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lnSpc>
                <a:spcPct val="121000"/>
              </a:lnSpc>
              <a:spcBef>
                <a:spcPts val="100"/>
              </a:spcBef>
            </a:pPr>
            <a:r>
              <a:rPr lang="en-US" sz="2000" dirty="0">
                <a:latin typeface="+mn-lt"/>
              </a:rPr>
              <a:t>Introduce a symbolic labels using the </a:t>
            </a:r>
            <a:r>
              <a:rPr lang="en-US" sz="2000" dirty="0" err="1">
                <a:latin typeface="+mn-lt"/>
                <a:cs typeface="Courier New" pitchFamily="49" charset="0"/>
              </a:rPr>
              <a:t>newlabel</a:t>
            </a:r>
            <a:r>
              <a:rPr lang="en-US" sz="2000" dirty="0">
                <a:latin typeface="+mn-lt"/>
                <a:cs typeface="Courier New" pitchFamily="49" charset="0"/>
              </a:rPr>
              <a:t> </a:t>
            </a:r>
            <a:r>
              <a:rPr lang="en-US" sz="2000" dirty="0">
                <a:latin typeface="+mn-lt"/>
              </a:rPr>
              <a:t>function  Use inherited attributes</a:t>
            </a:r>
          </a:p>
          <a:p>
            <a:pPr marL="12700">
              <a:spcBef>
                <a:spcPts val="438"/>
              </a:spcBef>
            </a:pPr>
            <a:r>
              <a:rPr lang="en-US" sz="2000" dirty="0" err="1">
                <a:latin typeface="+mn-lt"/>
              </a:rPr>
              <a:t>Backpatch</a:t>
            </a:r>
            <a:r>
              <a:rPr lang="en-US" sz="2000" dirty="0">
                <a:latin typeface="+mn-lt"/>
              </a:rPr>
              <a:t> it later with the actual value (later…)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Control Flow Statements: Code Layout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F5733-D234-4A43-B2AA-17E4F32DE20F}" type="datetime1">
              <a:rPr lang="en-US" smtClean="0"/>
              <a:t>9/20/2022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DB28625A-2B1F-4AD5-8AE5-7E4CE6E9B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bject 3"/>
          <p:cNvSpPr txBox="1">
            <a:spLocks noChangeArrowheads="1"/>
          </p:cNvSpPr>
          <p:nvPr/>
        </p:nvSpPr>
        <p:spPr bwMode="auto">
          <a:xfrm>
            <a:off x="279400" y="1260475"/>
            <a:ext cx="8399463" cy="195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72390" rIns="0" bIns="0">
            <a:spAutoFit/>
          </a:bodyPr>
          <a:lstStyle/>
          <a:p>
            <a:pPr marL="25400">
              <a:spcBef>
                <a:spcPts val="575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S </a:t>
            </a:r>
            <a:r>
              <a:rPr lang="en-US" sz="2200" dirty="0">
                <a:latin typeface="+mn-lt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+mn-lt"/>
                <a:cs typeface="Times New Roman" pitchFamily="18" charset="0"/>
              </a:rPr>
              <a:t> if E then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</a:p>
          <a:p>
            <a:pPr marL="482600" lvl="1">
              <a:spcBef>
                <a:spcPts val="475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</a:p>
          <a:p>
            <a:pPr marL="482600" lvl="1"/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newlabel</a:t>
            </a:r>
            <a:r>
              <a:rPr lang="en-US" sz="2200" dirty="0">
                <a:latin typeface="+mn-lt"/>
                <a:cs typeface="Times New Roman" pitchFamily="18" charset="0"/>
              </a:rPr>
              <a:t>  </a:t>
            </a:r>
            <a:r>
              <a:rPr lang="en-US" sz="2200" dirty="0" err="1">
                <a:latin typeface="+mn-lt"/>
                <a:cs typeface="Times New Roman" pitchFamily="18" charset="0"/>
              </a:rPr>
              <a:t>E.false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S.next</a:t>
            </a:r>
            <a:r>
              <a:rPr lang="en-US" sz="2200" dirty="0">
                <a:latin typeface="+mn-lt"/>
                <a:cs typeface="Times New Roman" pitchFamily="18" charset="0"/>
              </a:rPr>
              <a:t> 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.next = </a:t>
            </a:r>
            <a:r>
              <a:rPr lang="en-US" sz="2200" dirty="0" err="1">
                <a:latin typeface="+mn-lt"/>
                <a:cs typeface="Times New Roman" pitchFamily="18" charset="0"/>
              </a:rPr>
              <a:t>S.next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 marL="482600" lvl="1">
              <a:spcBef>
                <a:spcPts val="463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S.code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E.code,gen</a:t>
            </a:r>
            <a:r>
              <a:rPr lang="en-US" sz="2200" dirty="0">
                <a:latin typeface="+mn-lt"/>
                <a:cs typeface="Times New Roman" pitchFamily="18" charset="0"/>
              </a:rPr>
              <a:t>(</a:t>
            </a:r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:),S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.code)</a:t>
            </a:r>
          </a:p>
          <a:p>
            <a:pPr marL="482600" lvl="1">
              <a:spcBef>
                <a:spcPts val="463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Control Flow Statements: Grammar  and Actions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ECBD-1FB6-4004-B25C-4EBF28C4E216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39FBF6B-F431-45CB-B2EC-D88037D3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object 3"/>
          <p:cNvSpPr txBox="1">
            <a:spLocks noChangeArrowheads="1"/>
          </p:cNvSpPr>
          <p:nvPr/>
        </p:nvSpPr>
        <p:spPr bwMode="auto">
          <a:xfrm>
            <a:off x="241300" y="1885950"/>
            <a:ext cx="7724775" cy="253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63500">
              <a:spcBef>
                <a:spcPts val="1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S </a:t>
            </a:r>
            <a:r>
              <a:rPr lang="en-US" sz="2200" dirty="0">
                <a:latin typeface="+mn-lt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+mn-lt"/>
                <a:cs typeface="Times New Roman" pitchFamily="18" charset="0"/>
              </a:rPr>
              <a:t>if E then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 </a:t>
            </a:r>
            <a:r>
              <a:rPr lang="en-US" sz="2200" dirty="0">
                <a:latin typeface="+mn-lt"/>
                <a:cs typeface="Times New Roman" pitchFamily="18" charset="0"/>
              </a:rPr>
              <a:t>else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</a:p>
          <a:p>
            <a:pPr marL="520700" lvl="1">
              <a:lnSpc>
                <a:spcPct val="109000"/>
              </a:lnSpc>
              <a:spcBef>
                <a:spcPts val="1625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newlabel</a:t>
            </a:r>
            <a:r>
              <a:rPr lang="en-US" sz="2200" dirty="0">
                <a:latin typeface="+mn-lt"/>
                <a:cs typeface="Times New Roman" pitchFamily="18" charset="0"/>
              </a:rPr>
              <a:t>  </a:t>
            </a:r>
            <a:r>
              <a:rPr lang="en-US" sz="2200" dirty="0" err="1">
                <a:latin typeface="+mn-lt"/>
                <a:cs typeface="Times New Roman" pitchFamily="18" charset="0"/>
              </a:rPr>
              <a:t>E.false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newlabel</a:t>
            </a:r>
            <a:r>
              <a:rPr lang="en-US" sz="2200" dirty="0">
                <a:latin typeface="+mn-lt"/>
                <a:cs typeface="Times New Roman" pitchFamily="18" charset="0"/>
              </a:rPr>
              <a:t> 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.next = </a:t>
            </a:r>
            <a:r>
              <a:rPr lang="en-US" sz="2200" dirty="0" err="1">
                <a:latin typeface="+mn-lt"/>
                <a:cs typeface="Times New Roman" pitchFamily="18" charset="0"/>
              </a:rPr>
              <a:t>S.next</a:t>
            </a:r>
            <a:r>
              <a:rPr lang="en-US" sz="2200" dirty="0">
                <a:latin typeface="+mn-lt"/>
                <a:cs typeface="Times New Roman" pitchFamily="18" charset="0"/>
              </a:rPr>
              <a:t> 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.next = </a:t>
            </a:r>
            <a:r>
              <a:rPr lang="en-US" sz="2200" dirty="0" err="1">
                <a:latin typeface="+mn-lt"/>
                <a:cs typeface="Times New Roman" pitchFamily="18" charset="0"/>
              </a:rPr>
              <a:t>S.next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 marL="520700" lvl="1">
              <a:lnSpc>
                <a:spcPts val="3275"/>
              </a:lnSpc>
              <a:spcBef>
                <a:spcPts val="163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S.code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E.code,gen</a:t>
            </a:r>
            <a:r>
              <a:rPr lang="en-US" sz="2200" dirty="0">
                <a:latin typeface="+mn-lt"/>
                <a:cs typeface="Times New Roman" pitchFamily="18" charset="0"/>
              </a:rPr>
              <a:t>(</a:t>
            </a:r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:),S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.code,  gen(</a:t>
            </a:r>
            <a:r>
              <a:rPr lang="en-US" sz="2200" dirty="0" err="1">
                <a:latin typeface="+mn-lt"/>
                <a:cs typeface="Times New Roman" pitchFamily="18" charset="0"/>
              </a:rPr>
              <a:t>goto</a:t>
            </a:r>
            <a:r>
              <a:rPr lang="en-US" sz="2200" dirty="0">
                <a:latin typeface="+mn-lt"/>
                <a:cs typeface="Times New Roman" pitchFamily="18" charset="0"/>
              </a:rPr>
              <a:t> </a:t>
            </a:r>
            <a:r>
              <a:rPr lang="en-US" sz="2200" dirty="0" err="1">
                <a:latin typeface="+mn-lt"/>
                <a:cs typeface="Times New Roman" pitchFamily="18" charset="0"/>
              </a:rPr>
              <a:t>S.next</a:t>
            </a:r>
            <a:r>
              <a:rPr lang="en-US" sz="2200" dirty="0">
                <a:latin typeface="+mn-lt"/>
                <a:cs typeface="Times New Roman" pitchFamily="18" charset="0"/>
              </a:rPr>
              <a:t>),gen(</a:t>
            </a:r>
            <a:r>
              <a:rPr lang="en-US" sz="2200" dirty="0" err="1">
                <a:latin typeface="+mn-lt"/>
                <a:cs typeface="Times New Roman" pitchFamily="18" charset="0"/>
              </a:rPr>
              <a:t>E.false</a:t>
            </a:r>
            <a:r>
              <a:rPr lang="en-US" sz="2200" dirty="0">
                <a:latin typeface="+mn-lt"/>
                <a:cs typeface="Times New Roman" pitchFamily="18" charset="0"/>
              </a:rPr>
              <a:t> :),S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.code)</a:t>
            </a:r>
          </a:p>
          <a:p>
            <a:pPr marL="520700" lvl="1">
              <a:spcBef>
                <a:spcPts val="225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Control Flow Statements: Grammar  and Actions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ED4A-4D09-4B4D-8555-84E195E7D1D0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7F5B93F9-BB79-4FFA-8303-D149E923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object 3"/>
          <p:cNvSpPr txBox="1">
            <a:spLocks noChangeArrowheads="1"/>
          </p:cNvSpPr>
          <p:nvPr/>
        </p:nvSpPr>
        <p:spPr bwMode="auto">
          <a:xfrm>
            <a:off x="409575" y="1825625"/>
            <a:ext cx="8447088" cy="2249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3500" rIns="0" bIns="0">
            <a:spAutoFit/>
          </a:bodyPr>
          <a:lstStyle/>
          <a:p>
            <a:pPr marL="38100">
              <a:spcBef>
                <a:spcPts val="5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S </a:t>
            </a:r>
            <a:r>
              <a:rPr lang="en-US" sz="2200" dirty="0">
                <a:latin typeface="+mn-lt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+mn-lt"/>
                <a:cs typeface="Times New Roman" pitchFamily="18" charset="0"/>
              </a:rPr>
              <a:t> while E do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</a:p>
          <a:p>
            <a:pPr marL="495300" lvl="1">
              <a:spcBef>
                <a:spcPts val="400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{</a:t>
            </a:r>
            <a:r>
              <a:rPr lang="en-US" sz="2200" dirty="0" err="1">
                <a:latin typeface="+mn-lt"/>
                <a:cs typeface="Times New Roman" pitchFamily="18" charset="0"/>
              </a:rPr>
              <a:t>S.begin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newlabel</a:t>
            </a:r>
            <a:r>
              <a:rPr lang="en-US" sz="2200" dirty="0">
                <a:latin typeface="+mn-lt"/>
                <a:cs typeface="Times New Roman" pitchFamily="18" charset="0"/>
              </a:rPr>
              <a:t>  </a:t>
            </a:r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newlabel</a:t>
            </a:r>
            <a:r>
              <a:rPr lang="en-US" sz="2200" dirty="0">
                <a:latin typeface="+mn-lt"/>
                <a:cs typeface="Times New Roman" pitchFamily="18" charset="0"/>
              </a:rPr>
              <a:t>  </a:t>
            </a:r>
            <a:r>
              <a:rPr lang="en-US" sz="2200" dirty="0" err="1">
                <a:latin typeface="+mn-lt"/>
                <a:cs typeface="Times New Roman" pitchFamily="18" charset="0"/>
              </a:rPr>
              <a:t>E.false</a:t>
            </a:r>
            <a:r>
              <a:rPr lang="en-US" sz="2200" dirty="0">
                <a:latin typeface="+mn-lt"/>
                <a:cs typeface="Times New Roman" pitchFamily="18" charset="0"/>
              </a:rPr>
              <a:t> = </a:t>
            </a:r>
            <a:r>
              <a:rPr lang="en-US" sz="2200" dirty="0" err="1">
                <a:latin typeface="+mn-lt"/>
                <a:cs typeface="Times New Roman" pitchFamily="18" charset="0"/>
              </a:rPr>
              <a:t>S.next</a:t>
            </a:r>
            <a:r>
              <a:rPr lang="en-US" sz="2200" dirty="0">
                <a:latin typeface="+mn-lt"/>
                <a:cs typeface="Times New Roman" pitchFamily="18" charset="0"/>
              </a:rPr>
              <a:t> 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.next = </a:t>
            </a:r>
            <a:r>
              <a:rPr lang="en-US" sz="2200" dirty="0" err="1">
                <a:latin typeface="+mn-lt"/>
                <a:cs typeface="Times New Roman" pitchFamily="18" charset="0"/>
              </a:rPr>
              <a:t>S.begin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 marL="495300" lvl="1">
              <a:spcBef>
                <a:spcPts val="400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S.code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append(gen(</a:t>
            </a:r>
            <a:r>
              <a:rPr lang="en-US" sz="2200" dirty="0" err="1">
                <a:latin typeface="+mn-lt"/>
                <a:cs typeface="Times New Roman" pitchFamily="18" charset="0"/>
              </a:rPr>
              <a:t>S.begin</a:t>
            </a:r>
            <a:r>
              <a:rPr lang="en-US" sz="2200" dirty="0">
                <a:latin typeface="+mn-lt"/>
                <a:cs typeface="Times New Roman" pitchFamily="18" charset="0"/>
              </a:rPr>
              <a:t>:), </a:t>
            </a: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, gen(</a:t>
            </a:r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:),  S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.code, gen(</a:t>
            </a:r>
            <a:r>
              <a:rPr lang="en-US" sz="2200" dirty="0" err="1">
                <a:latin typeface="+mn-lt"/>
                <a:cs typeface="Times New Roman" pitchFamily="18" charset="0"/>
              </a:rPr>
              <a:t>goto</a:t>
            </a:r>
            <a:r>
              <a:rPr lang="en-US" sz="2200" dirty="0">
                <a:latin typeface="+mn-lt"/>
                <a:cs typeface="Times New Roman" pitchFamily="18" charset="0"/>
              </a:rPr>
              <a:t> </a:t>
            </a:r>
            <a:r>
              <a:rPr lang="en-US" sz="2200" dirty="0" err="1">
                <a:latin typeface="+mn-lt"/>
                <a:cs typeface="Times New Roman" pitchFamily="18" charset="0"/>
              </a:rPr>
              <a:t>S.begin</a:t>
            </a:r>
            <a:r>
              <a:rPr lang="en-US" sz="2200" dirty="0">
                <a:latin typeface="+mn-lt"/>
                <a:cs typeface="Times New Roman" pitchFamily="18" charset="0"/>
              </a:rPr>
              <a:t>)</a:t>
            </a:r>
          </a:p>
          <a:p>
            <a:pPr marL="495300" lvl="1">
              <a:spcBef>
                <a:spcPts val="388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Control Flow Statements: Grammar  and Actions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2AA9-A289-43B4-ABFE-40A2B81E45AB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A5A6A4E5-F38F-447F-ACCE-91D20E23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object 3"/>
          <p:cNvSpPr txBox="1">
            <a:spLocks noChangeArrowheads="1"/>
          </p:cNvSpPr>
          <p:nvPr/>
        </p:nvSpPr>
        <p:spPr bwMode="auto">
          <a:xfrm>
            <a:off x="968374" y="1316038"/>
            <a:ext cx="7794625" cy="457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01600" rIns="0" bIns="0">
            <a:spAutoFit/>
          </a:bodyPr>
          <a:lstStyle/>
          <a:p>
            <a:pPr marL="381000" indent="-342900">
              <a:spcBef>
                <a:spcPts val="800"/>
              </a:spcBef>
              <a:buFontTx/>
              <a:buChar char="•"/>
              <a:tabLst>
                <a:tab pos="379413" algn="l"/>
                <a:tab pos="381000" algn="l"/>
              </a:tabLst>
            </a:pPr>
            <a:r>
              <a:rPr lang="en-US" sz="2200" dirty="0">
                <a:latin typeface="+mn-lt"/>
              </a:rPr>
              <a:t>Short-Circuit Evaluation</a:t>
            </a:r>
          </a:p>
          <a:p>
            <a:pPr marL="779463" lvl="1" indent="-285750">
              <a:spcBef>
                <a:spcPts val="500"/>
              </a:spcBef>
              <a:buFontTx/>
              <a:buChar char="–"/>
              <a:tabLst>
                <a:tab pos="379413" algn="l"/>
                <a:tab pos="381000" algn="l"/>
              </a:tabLst>
            </a:pPr>
            <a:r>
              <a:rPr lang="en-US" sz="2200" dirty="0">
                <a:latin typeface="+mn-lt"/>
              </a:rPr>
              <a:t>No Need to Evaluate portions of the expression if the outcome is  already determined</a:t>
            </a:r>
          </a:p>
          <a:p>
            <a:pPr marL="779463" lvl="1" indent="-285750">
              <a:spcBef>
                <a:spcPts val="500"/>
              </a:spcBef>
              <a:buFontTx/>
              <a:buChar char="–"/>
              <a:tabLst>
                <a:tab pos="379413" algn="l"/>
                <a:tab pos="381000" algn="l"/>
              </a:tabLst>
            </a:pPr>
            <a:r>
              <a:rPr lang="en-US" sz="2200" dirty="0">
                <a:latin typeface="+mn-lt"/>
              </a:rPr>
              <a:t>Examples:</a:t>
            </a:r>
          </a:p>
          <a:p>
            <a:pPr marL="1181100" lvl="2" indent="-228600">
              <a:spcBef>
                <a:spcPts val="450"/>
              </a:spcBef>
              <a:buFontTx/>
              <a:buChar char="•"/>
              <a:tabLst>
                <a:tab pos="379413" algn="l"/>
                <a:tab pos="381000" algn="l"/>
              </a:tabLst>
            </a:pPr>
            <a:r>
              <a:rPr lang="en-US" sz="2200" dirty="0">
                <a:latin typeface="+mn-lt"/>
              </a:rPr>
              <a:t>E</a:t>
            </a:r>
            <a:r>
              <a:rPr lang="en-US" sz="2200" baseline="-24000" dirty="0">
                <a:latin typeface="+mn-lt"/>
              </a:rPr>
              <a:t>1 </a:t>
            </a:r>
            <a:r>
              <a:rPr lang="en-US" sz="2200" b="1" dirty="0">
                <a:latin typeface="+mn-lt"/>
              </a:rPr>
              <a:t>or </a:t>
            </a:r>
            <a:r>
              <a:rPr lang="en-US" sz="2200" dirty="0">
                <a:latin typeface="+mn-lt"/>
              </a:rPr>
              <a:t>E</a:t>
            </a:r>
            <a:r>
              <a:rPr lang="en-US" sz="2200" baseline="-24000" dirty="0">
                <a:latin typeface="+mn-lt"/>
              </a:rPr>
              <a:t>2  </a:t>
            </a:r>
            <a:r>
              <a:rPr lang="en-US" sz="2200" dirty="0">
                <a:latin typeface="+mn-lt"/>
              </a:rPr>
              <a:t>need not evaluate E</a:t>
            </a:r>
            <a:r>
              <a:rPr lang="en-US" sz="2200" baseline="-24000" dirty="0">
                <a:latin typeface="+mn-lt"/>
              </a:rPr>
              <a:t>2 </a:t>
            </a:r>
            <a:r>
              <a:rPr lang="en-US" sz="2200" dirty="0">
                <a:latin typeface="+mn-lt"/>
              </a:rPr>
              <a:t>if E</a:t>
            </a:r>
            <a:r>
              <a:rPr lang="en-US" sz="2200" baseline="-24000" dirty="0">
                <a:latin typeface="+mn-lt"/>
              </a:rPr>
              <a:t>1 </a:t>
            </a:r>
            <a:r>
              <a:rPr lang="en-US" sz="2200" dirty="0">
                <a:latin typeface="+mn-lt"/>
              </a:rPr>
              <a:t>is known to be true.</a:t>
            </a:r>
          </a:p>
          <a:p>
            <a:pPr marL="1181100" lvl="2" indent="-228600">
              <a:spcBef>
                <a:spcPts val="738"/>
              </a:spcBef>
              <a:buFontTx/>
              <a:buChar char="•"/>
              <a:tabLst>
                <a:tab pos="379413" algn="l"/>
                <a:tab pos="381000" algn="l"/>
              </a:tabLst>
            </a:pPr>
            <a:r>
              <a:rPr lang="en-US" sz="2200" dirty="0">
                <a:latin typeface="+mn-lt"/>
              </a:rPr>
              <a:t>E</a:t>
            </a:r>
            <a:r>
              <a:rPr lang="en-US" sz="2200" baseline="-24000" dirty="0">
                <a:latin typeface="+mn-lt"/>
              </a:rPr>
              <a:t>1 </a:t>
            </a:r>
            <a:r>
              <a:rPr lang="en-US" sz="2200" b="1" dirty="0">
                <a:latin typeface="+mn-lt"/>
              </a:rPr>
              <a:t>and </a:t>
            </a:r>
            <a:r>
              <a:rPr lang="en-US" sz="2200" dirty="0">
                <a:latin typeface="+mn-lt"/>
              </a:rPr>
              <a:t>E</a:t>
            </a:r>
            <a:r>
              <a:rPr lang="en-US" sz="2200" baseline="-24000" dirty="0">
                <a:latin typeface="+mn-lt"/>
              </a:rPr>
              <a:t>2  </a:t>
            </a:r>
            <a:r>
              <a:rPr lang="en-US" sz="2200" dirty="0">
                <a:latin typeface="+mn-lt"/>
              </a:rPr>
              <a:t>need not evaluate E</a:t>
            </a:r>
            <a:r>
              <a:rPr lang="en-US" sz="2200" baseline="-24000" dirty="0">
                <a:latin typeface="+mn-lt"/>
              </a:rPr>
              <a:t>2 </a:t>
            </a:r>
            <a:r>
              <a:rPr lang="en-US" sz="2200" dirty="0">
                <a:latin typeface="+mn-lt"/>
              </a:rPr>
              <a:t>if E</a:t>
            </a:r>
            <a:r>
              <a:rPr lang="en-US" sz="2200" baseline="-24000" dirty="0">
                <a:latin typeface="+mn-lt"/>
              </a:rPr>
              <a:t>1  </a:t>
            </a:r>
            <a:r>
              <a:rPr lang="en-US" sz="2200" dirty="0">
                <a:latin typeface="+mn-lt"/>
              </a:rPr>
              <a:t>is known to be false.</a:t>
            </a:r>
          </a:p>
          <a:p>
            <a:pPr marL="1181100" lvl="2" indent="-228600">
              <a:spcBef>
                <a:spcPts val="38"/>
              </a:spcBef>
              <a:buFont typeface="Garamond" pitchFamily="18" charset="0"/>
              <a:buChar char="•"/>
              <a:tabLst>
                <a:tab pos="379413" algn="l"/>
                <a:tab pos="381000" algn="l"/>
              </a:tabLst>
            </a:pPr>
            <a:endParaRPr lang="en-US" sz="2200" dirty="0">
              <a:latin typeface="+mn-lt"/>
              <a:cs typeface="Times New Roman" pitchFamily="18" charset="0"/>
            </a:endParaRPr>
          </a:p>
          <a:p>
            <a:pPr marL="381000" indent="-342900">
              <a:buFontTx/>
              <a:buChar char="•"/>
              <a:tabLst>
                <a:tab pos="379413" algn="l"/>
                <a:tab pos="381000" algn="l"/>
              </a:tabLst>
            </a:pPr>
            <a:r>
              <a:rPr lang="en-US" sz="2200" dirty="0">
                <a:latin typeface="+mn-lt"/>
              </a:rPr>
              <a:t>Use Control Flow</a:t>
            </a:r>
          </a:p>
          <a:p>
            <a:pPr marL="779463" lvl="1" indent="-285750">
              <a:spcBef>
                <a:spcPts val="500"/>
              </a:spcBef>
              <a:buFontTx/>
              <a:buChar char="–"/>
              <a:tabLst>
                <a:tab pos="379413" algn="l"/>
                <a:tab pos="381000" algn="l"/>
              </a:tabLst>
            </a:pPr>
            <a:r>
              <a:rPr lang="en-US" sz="2200" dirty="0">
                <a:latin typeface="+mn-lt"/>
              </a:rPr>
              <a:t>Jump over code that evaluates </a:t>
            </a:r>
            <a:r>
              <a:rPr lang="en-US" sz="2200" dirty="0" err="1">
                <a:latin typeface="+mn-lt"/>
              </a:rPr>
              <a:t>boolean</a:t>
            </a:r>
            <a:r>
              <a:rPr lang="en-US" sz="2200" dirty="0">
                <a:latin typeface="+mn-lt"/>
              </a:rPr>
              <a:t> terms of the expression</a:t>
            </a:r>
          </a:p>
          <a:p>
            <a:pPr marL="779463" lvl="1" indent="-285750">
              <a:spcBef>
                <a:spcPts val="500"/>
              </a:spcBef>
              <a:buFontTx/>
              <a:buChar char="–"/>
              <a:tabLst>
                <a:tab pos="379413" algn="l"/>
                <a:tab pos="381000" algn="l"/>
              </a:tabLst>
            </a:pPr>
            <a:r>
              <a:rPr lang="en-US" sz="2200" dirty="0">
                <a:latin typeface="+mn-lt"/>
              </a:rPr>
              <a:t>Use Inherited </a:t>
            </a:r>
            <a:r>
              <a:rPr lang="en-US" sz="2200" dirty="0" err="1">
                <a:latin typeface="+mn-lt"/>
              </a:rPr>
              <a:t>E.false</a:t>
            </a:r>
            <a:r>
              <a:rPr lang="en-US" sz="2200" dirty="0">
                <a:latin typeface="+mn-lt"/>
              </a:rPr>
              <a:t> and </a:t>
            </a:r>
            <a:r>
              <a:rPr lang="en-US" sz="2200" dirty="0" err="1">
                <a:latin typeface="+mn-lt"/>
              </a:rPr>
              <a:t>E.true</a:t>
            </a:r>
            <a:r>
              <a:rPr lang="en-US" sz="2200" dirty="0">
                <a:latin typeface="+mn-lt"/>
              </a:rPr>
              <a:t> attributes and link evaluation of 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Control Flow Translation of Boolean  Expressions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7EE-54EB-4DDF-A670-D28E04B235E8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8CDE3F52-0883-49A4-9A41-308DCC247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object 3"/>
          <p:cNvSpPr txBox="1">
            <a:spLocks noChangeArrowheads="1"/>
          </p:cNvSpPr>
          <p:nvPr/>
        </p:nvSpPr>
        <p:spPr bwMode="auto">
          <a:xfrm>
            <a:off x="304800" y="1365250"/>
            <a:ext cx="8305799" cy="362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58419" rIns="0" bIns="0">
            <a:spAutoFit/>
          </a:bodyPr>
          <a:lstStyle/>
          <a:p>
            <a:pPr marL="25400">
              <a:spcBef>
                <a:spcPts val="463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 </a:t>
            </a:r>
            <a:r>
              <a:rPr lang="en-US" sz="2200" dirty="0">
                <a:latin typeface="+mn-lt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+mn-lt"/>
                <a:cs typeface="Times New Roman" pitchFamily="18" charset="0"/>
              </a:rPr>
              <a:t>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 </a:t>
            </a:r>
            <a:r>
              <a:rPr lang="en-US" sz="2200" dirty="0">
                <a:latin typeface="+mn-lt"/>
                <a:cs typeface="Times New Roman" pitchFamily="18" charset="0"/>
              </a:rPr>
              <a:t>or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</a:p>
          <a:p>
            <a:pPr marL="25400">
              <a:lnSpc>
                <a:spcPct val="114000"/>
              </a:lnSpc>
            </a:pPr>
            <a:r>
              <a:rPr lang="en-US" sz="2200" dirty="0">
                <a:latin typeface="+mn-lt"/>
                <a:cs typeface="Times New Roman" pitchFamily="18" charset="0"/>
              </a:rPr>
              <a:t>{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.true = </a:t>
            </a:r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 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.false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newlabel</a:t>
            </a:r>
            <a:r>
              <a:rPr lang="en-US" sz="2200" dirty="0">
                <a:latin typeface="+mn-lt"/>
                <a:cs typeface="Times New Roman" pitchFamily="18" charset="0"/>
              </a:rPr>
              <a:t> 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.true = </a:t>
            </a:r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 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.false = </a:t>
            </a:r>
            <a:r>
              <a:rPr lang="en-US" sz="2200" dirty="0" err="1">
                <a:latin typeface="+mn-lt"/>
                <a:cs typeface="Times New Roman" pitchFamily="18" charset="0"/>
              </a:rPr>
              <a:t>E.false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 marL="25400">
              <a:spcBef>
                <a:spcPts val="363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.code,gen(E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.false:),E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.code)</a:t>
            </a:r>
          </a:p>
          <a:p>
            <a:pPr marL="25400">
              <a:spcBef>
                <a:spcPts val="1738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  <a:p>
            <a:pPr marL="25400"/>
            <a:r>
              <a:rPr lang="en-US" sz="2200" dirty="0">
                <a:latin typeface="+mn-lt"/>
                <a:cs typeface="Times New Roman" pitchFamily="18" charset="0"/>
              </a:rPr>
              <a:t>E </a:t>
            </a:r>
            <a:r>
              <a:rPr lang="en-US" sz="2200" dirty="0">
                <a:latin typeface="+mn-lt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+mn-lt"/>
                <a:cs typeface="Times New Roman" pitchFamily="18" charset="0"/>
              </a:rPr>
              <a:t>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 </a:t>
            </a:r>
            <a:r>
              <a:rPr lang="en-US" sz="2200" dirty="0">
                <a:latin typeface="+mn-lt"/>
                <a:cs typeface="Times New Roman" pitchFamily="18" charset="0"/>
              </a:rPr>
              <a:t>and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</a:p>
          <a:p>
            <a:pPr marL="25400">
              <a:lnSpc>
                <a:spcPct val="114000"/>
              </a:lnSpc>
            </a:pPr>
            <a:r>
              <a:rPr lang="en-US" sz="2200" dirty="0">
                <a:latin typeface="+mn-lt"/>
                <a:cs typeface="Times New Roman" pitchFamily="18" charset="0"/>
              </a:rPr>
              <a:t>{E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.false = </a:t>
            </a:r>
            <a:r>
              <a:rPr lang="en-US" sz="2200" dirty="0" err="1">
                <a:latin typeface="+mn-lt"/>
                <a:cs typeface="Times New Roman" pitchFamily="18" charset="0"/>
              </a:rPr>
              <a:t>E.false</a:t>
            </a:r>
            <a:r>
              <a:rPr lang="en-US" sz="2200" dirty="0">
                <a:latin typeface="+mn-lt"/>
                <a:cs typeface="Times New Roman" pitchFamily="18" charset="0"/>
              </a:rPr>
              <a:t> 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.true = </a:t>
            </a:r>
            <a:r>
              <a:rPr lang="en-US" sz="2200" dirty="0" err="1">
                <a:latin typeface="+mn-lt"/>
                <a:cs typeface="Times New Roman" pitchFamily="18" charset="0"/>
              </a:rPr>
              <a:t>newlabel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 marL="25400">
              <a:lnSpc>
                <a:spcPct val="114000"/>
              </a:lnSpc>
              <a:spcBef>
                <a:spcPts val="13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.true = </a:t>
            </a:r>
            <a:r>
              <a:rPr lang="en-US" sz="2200" dirty="0" err="1">
                <a:latin typeface="+mn-lt"/>
                <a:cs typeface="Times New Roman" pitchFamily="18" charset="0"/>
              </a:rPr>
              <a:t>E.true</a:t>
            </a:r>
            <a:r>
              <a:rPr lang="en-US" sz="2200" dirty="0">
                <a:latin typeface="+mn-lt"/>
                <a:cs typeface="Times New Roman" pitchFamily="18" charset="0"/>
              </a:rPr>
              <a:t>  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.false = </a:t>
            </a:r>
            <a:r>
              <a:rPr lang="en-US" sz="2200" dirty="0" err="1">
                <a:latin typeface="+mn-lt"/>
                <a:cs typeface="Times New Roman" pitchFamily="18" charset="0"/>
              </a:rPr>
              <a:t>E.false</a:t>
            </a:r>
            <a:endParaRPr lang="en-US" sz="2200" dirty="0">
              <a:latin typeface="+mn-lt"/>
              <a:cs typeface="Times New Roman" pitchFamily="18" charset="0"/>
            </a:endParaRPr>
          </a:p>
          <a:p>
            <a:pPr marL="25400">
              <a:spcBef>
                <a:spcPts val="363"/>
              </a:spcBef>
            </a:pPr>
            <a:r>
              <a:rPr lang="en-US" sz="2200" dirty="0" err="1">
                <a:latin typeface="+mn-lt"/>
                <a:cs typeface="Times New Roman" pitchFamily="18" charset="0"/>
              </a:rPr>
              <a:t>E.code</a:t>
            </a:r>
            <a:r>
              <a:rPr lang="en-US" sz="2200" dirty="0">
                <a:latin typeface="+mn-lt"/>
                <a:cs typeface="Times New Roman" pitchFamily="18" charset="0"/>
              </a:rPr>
              <a:t> = append(E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.code,gen(E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200" dirty="0">
                <a:latin typeface="+mn-lt"/>
                <a:cs typeface="Times New Roman" pitchFamily="18" charset="0"/>
              </a:rPr>
              <a:t>.true:),E</a:t>
            </a:r>
            <a:r>
              <a:rPr lang="en-US" sz="22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200" dirty="0">
                <a:latin typeface="+mn-lt"/>
                <a:cs typeface="Times New Roman" pitchFamily="18" charset="0"/>
              </a:rPr>
              <a:t>.code)</a:t>
            </a:r>
          </a:p>
          <a:p>
            <a:pPr marL="25400">
              <a:spcBef>
                <a:spcPts val="363"/>
              </a:spcBef>
            </a:pPr>
            <a:r>
              <a:rPr lang="en-US" sz="2200" dirty="0">
                <a:latin typeface="+mn-lt"/>
                <a:cs typeface="Times New Roman" pitchFamily="18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Control Flow Translation of Boolean  Expressions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B71D-3E08-43E4-9048-980C0F26C509}" type="datetime1">
              <a:rPr lang="en-US" smtClean="0"/>
              <a:t>9/20/2022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CFC9D42E-AF0E-4973-AAD2-121513E5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3717999"/>
            <a:ext cx="2085975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>
                <a:latin typeface="+mn-lt"/>
                <a:cs typeface="Times New Roman"/>
              </a:rPr>
              <a:t>E </a:t>
            </a:r>
            <a:r>
              <a:rPr lang="en-US" sz="20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Times New Roman"/>
              </a:rPr>
              <a:t>id</a:t>
            </a:r>
            <a:r>
              <a:rPr sz="2000" spc="-7" baseline="-23809" dirty="0">
                <a:latin typeface="+mn-lt"/>
                <a:cs typeface="Times New Roman"/>
              </a:rPr>
              <a:t>1 </a:t>
            </a:r>
            <a:r>
              <a:rPr sz="2000" spc="-5" dirty="0">
                <a:latin typeface="+mn-lt"/>
                <a:cs typeface="Times New Roman"/>
              </a:rPr>
              <a:t>relop</a:t>
            </a:r>
            <a:r>
              <a:rPr sz="2000" spc="-95" dirty="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Times New Roman"/>
              </a:rPr>
              <a:t>id</a:t>
            </a:r>
            <a:r>
              <a:rPr sz="2000" spc="-7" baseline="-23809" dirty="0">
                <a:latin typeface="+mn-lt"/>
                <a:cs typeface="Times New Roman"/>
              </a:rPr>
              <a:t>2</a:t>
            </a:r>
            <a:endParaRPr sz="2000" baseline="-23809">
              <a:latin typeface="+mn-lt"/>
              <a:cs typeface="Times New Roman"/>
            </a:endParaRPr>
          </a:p>
        </p:txBody>
      </p:sp>
      <p:sp>
        <p:nvSpPr>
          <p:cNvPr id="49156" name="object 4"/>
          <p:cNvSpPr txBox="1">
            <a:spLocks noChangeArrowheads="1"/>
          </p:cNvSpPr>
          <p:nvPr/>
        </p:nvSpPr>
        <p:spPr bwMode="auto">
          <a:xfrm>
            <a:off x="2166938" y="3667125"/>
            <a:ext cx="6443662" cy="70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2700" rIns="0" bIns="0">
            <a:spAutoFit/>
          </a:bodyPr>
          <a:lstStyle/>
          <a:p>
            <a:pPr marL="1535113" indent="-1497013">
              <a:lnSpc>
                <a:spcPct val="113000"/>
              </a:lnSpc>
              <a:spcBef>
                <a:spcPts val="100"/>
              </a:spcBef>
            </a:pPr>
            <a:r>
              <a:rPr lang="en-US" sz="2000" dirty="0">
                <a:latin typeface="+mn-lt"/>
                <a:cs typeface="Times New Roman" pitchFamily="18" charset="0"/>
              </a:rPr>
              <a:t>{</a:t>
            </a:r>
            <a:r>
              <a:rPr lang="en-US" sz="2000" dirty="0" err="1">
                <a:latin typeface="+mn-lt"/>
                <a:cs typeface="Times New Roman" pitchFamily="18" charset="0"/>
              </a:rPr>
              <a:t>E.code</a:t>
            </a:r>
            <a:r>
              <a:rPr lang="en-US" sz="2000" dirty="0">
                <a:latin typeface="+mn-lt"/>
                <a:cs typeface="Times New Roman" pitchFamily="18" charset="0"/>
              </a:rPr>
              <a:t> = append(gen(if id</a:t>
            </a:r>
            <a:r>
              <a:rPr lang="en-US" sz="20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000" dirty="0">
                <a:latin typeface="+mn-lt"/>
                <a:cs typeface="Times New Roman" pitchFamily="18" charset="0"/>
              </a:rPr>
              <a:t>.place </a:t>
            </a:r>
            <a:r>
              <a:rPr lang="en-US" sz="2000" dirty="0" err="1">
                <a:latin typeface="+mn-lt"/>
                <a:cs typeface="Times New Roman" pitchFamily="18" charset="0"/>
              </a:rPr>
              <a:t>relop</a:t>
            </a:r>
            <a:r>
              <a:rPr lang="en-US" sz="2000" dirty="0">
                <a:latin typeface="+mn-lt"/>
                <a:cs typeface="Times New Roman" pitchFamily="18" charset="0"/>
              </a:rPr>
              <a:t> id</a:t>
            </a:r>
            <a:r>
              <a:rPr lang="en-US" sz="2000" baseline="-24000" dirty="0">
                <a:latin typeface="+mn-lt"/>
                <a:cs typeface="Times New Roman" pitchFamily="18" charset="0"/>
              </a:rPr>
              <a:t>2</a:t>
            </a:r>
            <a:r>
              <a:rPr lang="en-US" sz="2000" dirty="0">
                <a:latin typeface="+mn-lt"/>
                <a:cs typeface="Times New Roman" pitchFamily="18" charset="0"/>
              </a:rPr>
              <a:t>.place </a:t>
            </a:r>
            <a:r>
              <a:rPr lang="en-US" sz="2000" dirty="0" err="1">
                <a:latin typeface="+mn-lt"/>
                <a:cs typeface="Times New Roman" pitchFamily="18" charset="0"/>
              </a:rPr>
              <a:t>goto</a:t>
            </a:r>
            <a:r>
              <a:rPr 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sz="2000" dirty="0" err="1">
                <a:latin typeface="+mn-lt"/>
                <a:cs typeface="Times New Roman" pitchFamily="18" charset="0"/>
              </a:rPr>
              <a:t>E.true</a:t>
            </a:r>
            <a:r>
              <a:rPr lang="en-US" sz="2000" dirty="0">
                <a:latin typeface="+mn-lt"/>
                <a:cs typeface="Times New Roman" pitchFamily="18" charset="0"/>
              </a:rPr>
              <a:t>),  gen(</a:t>
            </a:r>
            <a:r>
              <a:rPr lang="en-US" sz="2000" dirty="0" err="1">
                <a:latin typeface="+mn-lt"/>
                <a:cs typeface="Times New Roman" pitchFamily="18" charset="0"/>
              </a:rPr>
              <a:t>goto</a:t>
            </a:r>
            <a:r>
              <a:rPr lang="en-US" sz="2000" dirty="0">
                <a:latin typeface="+mn-lt"/>
                <a:cs typeface="Times New Roman" pitchFamily="18" charset="0"/>
              </a:rPr>
              <a:t> </a:t>
            </a:r>
            <a:r>
              <a:rPr lang="en-US" sz="2000" dirty="0" err="1">
                <a:latin typeface="+mn-lt"/>
                <a:cs typeface="Times New Roman" pitchFamily="18" charset="0"/>
              </a:rPr>
              <a:t>E.false</a:t>
            </a:r>
            <a:r>
              <a:rPr lang="en-US" sz="2000" dirty="0">
                <a:latin typeface="+mn-lt"/>
                <a:cs typeface="Times New Roman" pitchFamily="18" charset="0"/>
              </a:rPr>
              <a:t>)) 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4848225"/>
            <a:ext cx="1111250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>
                <a:latin typeface="+mn-lt"/>
                <a:cs typeface="Times New Roman"/>
              </a:rPr>
              <a:t>E </a:t>
            </a:r>
            <a:r>
              <a:rPr lang="en-US" sz="20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000" spc="-7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Times New Roman"/>
              </a:rPr>
              <a:t>true</a:t>
            </a:r>
            <a:endParaRPr sz="2000">
              <a:latin typeface="+mn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9488" y="4848225"/>
            <a:ext cx="3084512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Times New Roman"/>
              </a:rPr>
              <a:t>{E.code </a:t>
            </a:r>
            <a:r>
              <a:rPr sz="2000" dirty="0">
                <a:latin typeface="+mn-lt"/>
                <a:cs typeface="Times New Roman"/>
              </a:rPr>
              <a:t>= gen(goto E.true)</a:t>
            </a:r>
            <a:r>
              <a:rPr sz="2000" spc="40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}</a:t>
            </a:r>
            <a:endParaRPr sz="2000">
              <a:latin typeface="+mn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00" y="5681663"/>
            <a:ext cx="1265238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>
                <a:latin typeface="+mn-lt"/>
                <a:cs typeface="Times New Roman"/>
              </a:rPr>
              <a:t>E </a:t>
            </a:r>
            <a:r>
              <a:rPr lang="en-US" sz="20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000" spc="-65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Times New Roman"/>
              </a:rPr>
              <a:t>false</a:t>
            </a:r>
            <a:endParaRPr sz="2000">
              <a:latin typeface="+mn-lt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9488" y="5681663"/>
            <a:ext cx="3541712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Times New Roman"/>
              </a:rPr>
              <a:t>{E.code </a:t>
            </a:r>
            <a:r>
              <a:rPr sz="2000" dirty="0">
                <a:latin typeface="+mn-lt"/>
                <a:cs typeface="Times New Roman"/>
              </a:rPr>
              <a:t>= gen(goto E.false)</a:t>
            </a:r>
            <a:r>
              <a:rPr sz="2000" spc="-50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}</a:t>
            </a:r>
            <a:endParaRPr sz="2000">
              <a:latin typeface="+mn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1247775"/>
            <a:ext cx="1412875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>
                <a:latin typeface="+mn-lt"/>
                <a:cs typeface="Times New Roman"/>
              </a:rPr>
              <a:t>E </a:t>
            </a:r>
            <a:r>
              <a:rPr lang="en-US" sz="20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not</a:t>
            </a:r>
            <a:r>
              <a:rPr sz="2000" spc="-65" dirty="0">
                <a:latin typeface="+mn-lt"/>
                <a:cs typeface="Times New Roman"/>
              </a:rPr>
              <a:t> </a:t>
            </a:r>
            <a:r>
              <a:rPr sz="2000" spc="-5" dirty="0">
                <a:latin typeface="+mn-lt"/>
                <a:cs typeface="Times New Roman"/>
              </a:rPr>
              <a:t>E</a:t>
            </a:r>
            <a:r>
              <a:rPr sz="2000" spc="-7" baseline="-23809" dirty="0">
                <a:latin typeface="+mn-lt"/>
                <a:cs typeface="Times New Roman"/>
              </a:rPr>
              <a:t>1</a:t>
            </a:r>
            <a:endParaRPr sz="2000" baseline="-23809">
              <a:latin typeface="+mn-lt"/>
              <a:cs typeface="Times New Roman"/>
            </a:endParaRPr>
          </a:p>
        </p:txBody>
      </p:sp>
      <p:sp>
        <p:nvSpPr>
          <p:cNvPr id="49162" name="object 10"/>
          <p:cNvSpPr txBox="1">
            <a:spLocks noChangeArrowheads="1"/>
          </p:cNvSpPr>
          <p:nvPr/>
        </p:nvSpPr>
        <p:spPr bwMode="auto">
          <a:xfrm>
            <a:off x="2166938" y="1211263"/>
            <a:ext cx="2176462" cy="106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2065" rIns="0" bIns="0">
            <a:spAutoFit/>
          </a:bodyPr>
          <a:lstStyle/>
          <a:p>
            <a:pPr marL="38100" indent="12700">
              <a:lnSpc>
                <a:spcPct val="114000"/>
              </a:lnSpc>
              <a:spcBef>
                <a:spcPts val="100"/>
              </a:spcBef>
              <a:tabLst>
                <a:tab pos="1782763" algn="l"/>
              </a:tabLst>
            </a:pPr>
            <a:r>
              <a:rPr lang="en-US" sz="2000" dirty="0">
                <a:latin typeface="+mn-lt"/>
                <a:cs typeface="Times New Roman" pitchFamily="18" charset="0"/>
              </a:rPr>
              <a:t>{E</a:t>
            </a:r>
            <a:r>
              <a:rPr lang="en-US" sz="20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000" dirty="0">
                <a:latin typeface="+mn-lt"/>
                <a:cs typeface="Times New Roman" pitchFamily="18" charset="0"/>
              </a:rPr>
              <a:t>.true = </a:t>
            </a:r>
            <a:r>
              <a:rPr lang="en-US" sz="2000" dirty="0" err="1">
                <a:latin typeface="+mn-lt"/>
                <a:cs typeface="Times New Roman" pitchFamily="18" charset="0"/>
              </a:rPr>
              <a:t>E.false</a:t>
            </a:r>
            <a:r>
              <a:rPr lang="en-US" sz="2000" dirty="0">
                <a:latin typeface="+mn-lt"/>
                <a:cs typeface="Times New Roman" pitchFamily="18" charset="0"/>
              </a:rPr>
              <a:t>  E</a:t>
            </a:r>
            <a:r>
              <a:rPr lang="en-US" sz="20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000" dirty="0">
                <a:latin typeface="+mn-lt"/>
                <a:cs typeface="Times New Roman" pitchFamily="18" charset="0"/>
              </a:rPr>
              <a:t>.false = </a:t>
            </a:r>
            <a:r>
              <a:rPr lang="en-US" sz="2000" dirty="0" err="1">
                <a:latin typeface="+mn-lt"/>
                <a:cs typeface="Times New Roman" pitchFamily="18" charset="0"/>
              </a:rPr>
              <a:t>E.true</a:t>
            </a:r>
            <a:r>
              <a:rPr lang="en-US" sz="2000" dirty="0">
                <a:latin typeface="+mn-lt"/>
                <a:cs typeface="Times New Roman" pitchFamily="18" charset="0"/>
              </a:rPr>
              <a:t>  </a:t>
            </a:r>
            <a:r>
              <a:rPr lang="en-US" sz="2000" dirty="0" err="1">
                <a:latin typeface="+mn-lt"/>
                <a:cs typeface="Times New Roman" pitchFamily="18" charset="0"/>
              </a:rPr>
              <a:t>E.code</a:t>
            </a:r>
            <a:r>
              <a:rPr lang="en-US" sz="2000" dirty="0">
                <a:latin typeface="+mn-lt"/>
                <a:cs typeface="Times New Roman" pitchFamily="18" charset="0"/>
              </a:rPr>
              <a:t> = E</a:t>
            </a:r>
            <a:r>
              <a:rPr lang="en-US" sz="20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000" dirty="0">
                <a:latin typeface="+mn-lt"/>
                <a:cs typeface="Times New Roman" pitchFamily="18" charset="0"/>
              </a:rPr>
              <a:t>.code	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9638" y="2600325"/>
            <a:ext cx="1008062" cy="320601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>
                <a:latin typeface="+mn-lt"/>
                <a:cs typeface="Times New Roman"/>
              </a:rPr>
              <a:t>E </a:t>
            </a:r>
            <a:r>
              <a:rPr lang="en-US" sz="2000" dirty="0">
                <a:latin typeface="+mn-lt"/>
                <a:cs typeface="Times New Roman"/>
                <a:sym typeface="Wingdings" pitchFamily="2" charset="2"/>
              </a:rPr>
              <a:t></a:t>
            </a:r>
            <a:r>
              <a:rPr sz="200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( </a:t>
            </a:r>
            <a:r>
              <a:rPr sz="2000" spc="-5" dirty="0">
                <a:latin typeface="+mn-lt"/>
                <a:cs typeface="Times New Roman"/>
              </a:rPr>
              <a:t>E</a:t>
            </a:r>
            <a:r>
              <a:rPr sz="2000" spc="-7" baseline="-23809" dirty="0">
                <a:latin typeface="+mn-lt"/>
                <a:cs typeface="Times New Roman"/>
              </a:rPr>
              <a:t>1</a:t>
            </a:r>
            <a:r>
              <a:rPr sz="2000" spc="-89" baseline="-23809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)</a:t>
            </a:r>
            <a:endParaRPr sz="2000">
              <a:latin typeface="+mn-lt"/>
              <a:cs typeface="Times New Roman"/>
            </a:endParaRPr>
          </a:p>
        </p:txBody>
      </p:sp>
      <p:sp>
        <p:nvSpPr>
          <p:cNvPr id="49164" name="object 12"/>
          <p:cNvSpPr txBox="1">
            <a:spLocks noChangeArrowheads="1"/>
          </p:cNvSpPr>
          <p:nvPr/>
        </p:nvSpPr>
        <p:spPr bwMode="auto">
          <a:xfrm>
            <a:off x="2166938" y="2562225"/>
            <a:ext cx="2100262" cy="71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2700" rIns="0" bIns="0">
            <a:spAutoFit/>
          </a:bodyPr>
          <a:lstStyle/>
          <a:p>
            <a:pPr marL="38100" indent="22225">
              <a:lnSpc>
                <a:spcPct val="114000"/>
              </a:lnSpc>
              <a:spcBef>
                <a:spcPts val="100"/>
              </a:spcBef>
            </a:pPr>
            <a:r>
              <a:rPr lang="en-US" sz="2000" dirty="0">
                <a:latin typeface="+mn-lt"/>
                <a:cs typeface="Times New Roman" pitchFamily="18" charset="0"/>
              </a:rPr>
              <a:t>{ E</a:t>
            </a:r>
            <a:r>
              <a:rPr lang="en-US" sz="20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000" dirty="0">
                <a:latin typeface="+mn-lt"/>
                <a:cs typeface="Times New Roman" pitchFamily="18" charset="0"/>
              </a:rPr>
              <a:t>.true = </a:t>
            </a:r>
            <a:r>
              <a:rPr lang="en-US" sz="2000" dirty="0" err="1">
                <a:latin typeface="+mn-lt"/>
                <a:cs typeface="Times New Roman" pitchFamily="18" charset="0"/>
              </a:rPr>
              <a:t>E.true</a:t>
            </a:r>
            <a:r>
              <a:rPr lang="en-US" sz="2000" dirty="0">
                <a:latin typeface="+mn-lt"/>
                <a:cs typeface="Times New Roman" pitchFamily="18" charset="0"/>
              </a:rPr>
              <a:t>  E</a:t>
            </a:r>
            <a:r>
              <a:rPr lang="en-US" sz="2000" baseline="-24000" dirty="0">
                <a:latin typeface="+mn-lt"/>
                <a:cs typeface="Times New Roman" pitchFamily="18" charset="0"/>
              </a:rPr>
              <a:t>1</a:t>
            </a:r>
            <a:r>
              <a:rPr lang="en-US" sz="2000" dirty="0">
                <a:latin typeface="+mn-lt"/>
                <a:cs typeface="Times New Roman" pitchFamily="18" charset="0"/>
              </a:rPr>
              <a:t>.false = </a:t>
            </a:r>
            <a:r>
              <a:rPr lang="en-US" sz="2000" dirty="0" err="1">
                <a:latin typeface="+mn-lt"/>
                <a:cs typeface="Times New Roman" pitchFamily="18" charset="0"/>
              </a:rPr>
              <a:t>E.false</a:t>
            </a:r>
            <a:endParaRPr lang="en-US" sz="2000" dirty="0">
              <a:latin typeface="+mn-lt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6938" y="3222625"/>
            <a:ext cx="3090862" cy="32060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000" spc="-5" dirty="0">
                <a:latin typeface="+mn-lt"/>
                <a:cs typeface="Times New Roman"/>
              </a:rPr>
              <a:t>E.code </a:t>
            </a:r>
            <a:r>
              <a:rPr sz="2000" dirty="0">
                <a:latin typeface="+mn-lt"/>
                <a:cs typeface="Times New Roman"/>
              </a:rPr>
              <a:t>= E</a:t>
            </a:r>
            <a:r>
              <a:rPr sz="2000" baseline="-23809" dirty="0">
                <a:latin typeface="+mn-lt"/>
                <a:cs typeface="Times New Roman"/>
              </a:rPr>
              <a:t>1</a:t>
            </a:r>
            <a:r>
              <a:rPr sz="2000" dirty="0">
                <a:latin typeface="+mn-lt"/>
                <a:cs typeface="Times New Roman"/>
              </a:rPr>
              <a:t>.code</a:t>
            </a:r>
            <a:r>
              <a:rPr sz="2000" spc="409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}</a:t>
            </a:r>
            <a:endParaRPr sz="2000">
              <a:latin typeface="+mn-lt"/>
              <a:cs typeface="Times New Roman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Control Flow Translation of Boolean  Expressions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5FF5-85CB-40E6-8A3C-AF792B6973F9}" type="datetime1">
              <a:rPr lang="en-US" smtClean="0"/>
              <a:t>9/20/2022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E7F4D1A3-BDB4-4A23-97EE-FF9EA811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syntax-directed translation into  three-address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SDT Scheme for Boolean Expressions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Control Flow Translation of Boolean  Expressions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098A64-4D51-4B47-B97B-EEFC4470FF3F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EAF818ED-4B3C-46A3-8EB8-2FB6734D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533400" y="1265237"/>
            <a:ext cx="8229600" cy="4906963"/>
          </a:xfrm>
        </p:spPr>
        <p:txBody>
          <a:bodyPr/>
          <a:lstStyle/>
          <a:p>
            <a:pPr algn="just"/>
            <a:r>
              <a:rPr lang="en-US" sz="2200" b="1" dirty="0"/>
              <a:t>CO1: </a:t>
            </a:r>
            <a:r>
              <a:rPr lang="en-US" sz="2200" dirty="0"/>
              <a:t>To have the knowledge of patterns, tokens, regular expressions and finite automata to develop a scanner or lexical analyzer.</a:t>
            </a:r>
          </a:p>
          <a:p>
            <a:pPr algn="just"/>
            <a:r>
              <a:rPr lang="en-US" sz="2200" b="1" dirty="0"/>
              <a:t>CO2: </a:t>
            </a:r>
            <a:r>
              <a:rPr lang="en-US" sz="2200" dirty="0"/>
              <a:t>To design and develop various parser by parsing LL parser and LR parser</a:t>
            </a:r>
          </a:p>
          <a:p>
            <a:pPr algn="just"/>
            <a:r>
              <a:rPr lang="en-US" sz="2200" b="1" dirty="0">
                <a:solidFill>
                  <a:srgbClr val="FF0000"/>
                </a:solidFill>
              </a:rPr>
              <a:t>CO3: </a:t>
            </a:r>
            <a:r>
              <a:rPr lang="en-US" sz="2200" dirty="0">
                <a:solidFill>
                  <a:srgbClr val="FF0000"/>
                </a:solidFill>
              </a:rPr>
              <a:t>To apply various design &amp; conduct experiments for Intermediate Code Generation in compiler.</a:t>
            </a:r>
          </a:p>
          <a:p>
            <a:pPr algn="just"/>
            <a:r>
              <a:rPr lang="en-US" sz="2200" b="1" dirty="0"/>
              <a:t>CO4: </a:t>
            </a:r>
            <a:r>
              <a:rPr lang="en-US" sz="2200" dirty="0"/>
              <a:t>To design and develop various Data structure for symbols tables and Error Detection &amp; Recovery at every phases</a:t>
            </a:r>
          </a:p>
          <a:p>
            <a:pPr algn="just"/>
            <a:r>
              <a:rPr lang="en-US" sz="2200" b="1" dirty="0"/>
              <a:t>CO5: </a:t>
            </a:r>
            <a:r>
              <a:rPr lang="en-US" sz="2200" dirty="0"/>
              <a:t>To apply various new code optimization techniques to improve the performance of a program in terms of speed &amp; space.</a:t>
            </a:r>
          </a:p>
          <a:p>
            <a:pPr algn="just"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32009F-ADF6-418F-BE43-C7A48D9C8FE7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6D34-6B30-4C79-8893-6DB58EC2895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Course Outcomes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3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92833ED3-83A7-46E0-A1CF-DB15BE12B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2" y="57779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intermediate code generation and SDT in combine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How the semantic rules (SDT) are associated with three address code(intermediate code 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/>
              </a:rPr>
              <a:t>This is the particular example of above concept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3A944D-33CA-4DC4-87FF-E6C4E9CEDF55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/>
              <a:t>Topic </a:t>
            </a:r>
            <a:r>
              <a:rPr lang="en-US" sz="3200" b="1" dirty="0"/>
              <a:t>Objective(CO3)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3DDD714D-FEB2-43D8-BE67-F85C8634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object 3"/>
          <p:cNvSpPr txBox="1">
            <a:spLocks noChangeArrowheads="1"/>
          </p:cNvSpPr>
          <p:nvPr/>
        </p:nvSpPr>
        <p:spPr bwMode="auto">
          <a:xfrm>
            <a:off x="1754188" y="1482725"/>
            <a:ext cx="29511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 &lt; b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c &lt; d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e &lt; f</a:t>
            </a:r>
          </a:p>
          <a:p>
            <a:pPr marL="12700">
              <a:spcBef>
                <a:spcPts val="50"/>
              </a:spcBef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12700" algn="ctr"/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0180" name="object 4"/>
          <p:cNvSpPr txBox="1">
            <a:spLocks noChangeArrowheads="1"/>
          </p:cNvSpPr>
          <p:nvPr/>
        </p:nvSpPr>
        <p:spPr bwMode="auto">
          <a:xfrm>
            <a:off x="4270375" y="26257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0181" name="object 5"/>
          <p:cNvSpPr txBox="1">
            <a:spLocks noChangeArrowheads="1"/>
          </p:cNvSpPr>
          <p:nvPr/>
        </p:nvSpPr>
        <p:spPr bwMode="auto">
          <a:xfrm>
            <a:off x="3355975" y="3157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70175" y="37687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183" name="object 7"/>
          <p:cNvSpPr txBox="1">
            <a:spLocks noChangeArrowheads="1"/>
          </p:cNvSpPr>
          <p:nvPr/>
        </p:nvSpPr>
        <p:spPr bwMode="auto">
          <a:xfrm>
            <a:off x="5184775" y="3157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75175" y="37687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185" name="object 9"/>
          <p:cNvSpPr txBox="1">
            <a:spLocks noChangeArrowheads="1"/>
          </p:cNvSpPr>
          <p:nvPr/>
        </p:nvSpPr>
        <p:spPr bwMode="auto">
          <a:xfrm>
            <a:off x="1755775" y="26257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0186" name="object 10"/>
          <p:cNvSpPr>
            <a:spLocks noChangeArrowheads="1"/>
          </p:cNvSpPr>
          <p:nvPr/>
        </p:nvSpPr>
        <p:spPr bwMode="auto">
          <a:xfrm>
            <a:off x="19050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87" name="object 11"/>
          <p:cNvSpPr>
            <a:spLocks noChangeArrowheads="1"/>
          </p:cNvSpPr>
          <p:nvPr/>
        </p:nvSpPr>
        <p:spPr bwMode="auto">
          <a:xfrm>
            <a:off x="33528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88" name="object 12"/>
          <p:cNvSpPr>
            <a:spLocks noChangeArrowheads="1"/>
          </p:cNvSpPr>
          <p:nvPr/>
        </p:nvSpPr>
        <p:spPr bwMode="auto">
          <a:xfrm>
            <a:off x="35052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89" name="object 13"/>
          <p:cNvSpPr>
            <a:spLocks noChangeArrowheads="1"/>
          </p:cNvSpPr>
          <p:nvPr/>
        </p:nvSpPr>
        <p:spPr bwMode="auto">
          <a:xfrm>
            <a:off x="44958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0" name="object 14"/>
          <p:cNvSpPr>
            <a:spLocks noChangeArrowheads="1"/>
          </p:cNvSpPr>
          <p:nvPr/>
        </p:nvSpPr>
        <p:spPr bwMode="auto">
          <a:xfrm>
            <a:off x="34290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1" name="object 15"/>
          <p:cNvSpPr>
            <a:spLocks noChangeArrowheads="1"/>
          </p:cNvSpPr>
          <p:nvPr/>
        </p:nvSpPr>
        <p:spPr bwMode="auto">
          <a:xfrm>
            <a:off x="52578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2" name="object 16"/>
          <p:cNvSpPr>
            <a:spLocks noChangeArrowheads="1"/>
          </p:cNvSpPr>
          <p:nvPr/>
        </p:nvSpPr>
        <p:spPr bwMode="auto">
          <a:xfrm>
            <a:off x="18288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3" name="object 17"/>
          <p:cNvSpPr>
            <a:spLocks noChangeArrowheads="1"/>
          </p:cNvSpPr>
          <p:nvPr/>
        </p:nvSpPr>
        <p:spPr bwMode="auto">
          <a:xfrm>
            <a:off x="12954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4" name="object 18"/>
          <p:cNvSpPr>
            <a:spLocks noChangeArrowheads="1"/>
          </p:cNvSpPr>
          <p:nvPr/>
        </p:nvSpPr>
        <p:spPr bwMode="auto">
          <a:xfrm>
            <a:off x="23622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5" name="object 19"/>
          <p:cNvSpPr>
            <a:spLocks noChangeArrowheads="1"/>
          </p:cNvSpPr>
          <p:nvPr/>
        </p:nvSpPr>
        <p:spPr bwMode="auto">
          <a:xfrm>
            <a:off x="28194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6" name="object 20"/>
          <p:cNvSpPr>
            <a:spLocks noChangeArrowheads="1"/>
          </p:cNvSpPr>
          <p:nvPr/>
        </p:nvSpPr>
        <p:spPr bwMode="auto">
          <a:xfrm>
            <a:off x="3886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7" name="object 21"/>
          <p:cNvSpPr>
            <a:spLocks noChangeArrowheads="1"/>
          </p:cNvSpPr>
          <p:nvPr/>
        </p:nvSpPr>
        <p:spPr bwMode="auto">
          <a:xfrm>
            <a:off x="47244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8" name="object 22"/>
          <p:cNvSpPr>
            <a:spLocks noChangeArrowheads="1"/>
          </p:cNvSpPr>
          <p:nvPr/>
        </p:nvSpPr>
        <p:spPr bwMode="auto">
          <a:xfrm>
            <a:off x="5791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199" name="object 23"/>
          <p:cNvSpPr txBox="1">
            <a:spLocks noChangeArrowheads="1"/>
          </p:cNvSpPr>
          <p:nvPr/>
        </p:nvSpPr>
        <p:spPr bwMode="auto">
          <a:xfrm>
            <a:off x="4651375" y="44973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	&lt;	f</a:t>
            </a:r>
          </a:p>
        </p:txBody>
      </p:sp>
      <p:sp>
        <p:nvSpPr>
          <p:cNvPr id="50200" name="object 24"/>
          <p:cNvSpPr>
            <a:spLocks noChangeArrowheads="1"/>
          </p:cNvSpPr>
          <p:nvPr/>
        </p:nvSpPr>
        <p:spPr bwMode="auto">
          <a:xfrm>
            <a:off x="52578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201" name="object 25"/>
          <p:cNvSpPr txBox="1">
            <a:spLocks noChangeArrowheads="1"/>
          </p:cNvSpPr>
          <p:nvPr/>
        </p:nvSpPr>
        <p:spPr bwMode="auto">
          <a:xfrm>
            <a:off x="2746375" y="44973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0202" name="object 26"/>
          <p:cNvSpPr>
            <a:spLocks noChangeArrowheads="1"/>
          </p:cNvSpPr>
          <p:nvPr/>
        </p:nvSpPr>
        <p:spPr bwMode="auto">
          <a:xfrm>
            <a:off x="33528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203" name="object 27"/>
          <p:cNvSpPr txBox="1">
            <a:spLocks noChangeArrowheads="1"/>
          </p:cNvSpPr>
          <p:nvPr/>
        </p:nvSpPr>
        <p:spPr bwMode="auto">
          <a:xfrm>
            <a:off x="1222375" y="39639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	&lt;	b</a:t>
            </a:r>
          </a:p>
        </p:txBody>
      </p:sp>
      <p:sp>
        <p:nvSpPr>
          <p:cNvPr id="50204" name="object 28"/>
          <p:cNvSpPr>
            <a:spLocks noChangeArrowheads="1"/>
          </p:cNvSpPr>
          <p:nvPr/>
        </p:nvSpPr>
        <p:spPr bwMode="auto">
          <a:xfrm>
            <a:off x="18288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9263" y="27892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206" name="object 30"/>
          <p:cNvSpPr>
            <a:spLocks noChangeArrowheads="1"/>
          </p:cNvSpPr>
          <p:nvPr/>
        </p:nvSpPr>
        <p:spPr bwMode="auto">
          <a:xfrm>
            <a:off x="3124200" y="24066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48138" y="3278188"/>
            <a:ext cx="39052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and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208" name="object 32"/>
          <p:cNvSpPr>
            <a:spLocks noChangeArrowheads="1"/>
          </p:cNvSpPr>
          <p:nvPr/>
        </p:nvSpPr>
        <p:spPr bwMode="auto">
          <a:xfrm>
            <a:off x="43434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6175" y="32337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0210" name="object 34"/>
          <p:cNvSpPr>
            <a:spLocks noChangeArrowheads="1"/>
          </p:cNvSpPr>
          <p:nvPr/>
        </p:nvSpPr>
        <p:spPr bwMode="auto">
          <a:xfrm>
            <a:off x="1295400" y="2895600"/>
            <a:ext cx="381000" cy="304800"/>
          </a:xfrm>
          <a:custGeom>
            <a:avLst/>
            <a:gdLst>
              <a:gd name="T0" fmla="*/ 0 w 381000"/>
              <a:gd name="T1" fmla="*/ 0 h 304800"/>
              <a:gd name="T2" fmla="*/ 381000 w 381000"/>
              <a:gd name="T3" fmla="*/ 304800 h 304800"/>
            </a:gdLst>
            <a:ahLst/>
            <a:cxnLst/>
            <a:rect l="T0" t="T1" r="T2" b="T3"/>
            <a:pathLst>
              <a:path w="381000" h="304800">
                <a:moveTo>
                  <a:pt x="0" y="304800"/>
                </a:moveTo>
                <a:lnTo>
                  <a:pt x="3810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211" name="object 35"/>
          <p:cNvSpPr>
            <a:spLocks noChangeArrowheads="1"/>
          </p:cNvSpPr>
          <p:nvPr/>
        </p:nvSpPr>
        <p:spPr bwMode="auto">
          <a:xfrm>
            <a:off x="2895600" y="3429000"/>
            <a:ext cx="381000" cy="304800"/>
          </a:xfrm>
          <a:custGeom>
            <a:avLst/>
            <a:gdLst>
              <a:gd name="T0" fmla="*/ 0 w 381000"/>
              <a:gd name="T1" fmla="*/ 0 h 304800"/>
              <a:gd name="T2" fmla="*/ 381000 w 381000"/>
              <a:gd name="T3" fmla="*/ 304800 h 304800"/>
            </a:gdLst>
            <a:ahLst/>
            <a:cxnLst/>
            <a:rect l="T0" t="T1" r="T2" b="T3"/>
            <a:pathLst>
              <a:path w="381000" h="304800">
                <a:moveTo>
                  <a:pt x="0" y="304800"/>
                </a:moveTo>
                <a:lnTo>
                  <a:pt x="3810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212" name="object 36"/>
          <p:cNvSpPr>
            <a:spLocks noChangeArrowheads="1"/>
          </p:cNvSpPr>
          <p:nvPr/>
        </p:nvSpPr>
        <p:spPr bwMode="auto">
          <a:xfrm>
            <a:off x="4724400" y="3429000"/>
            <a:ext cx="381000" cy="304800"/>
          </a:xfrm>
          <a:custGeom>
            <a:avLst/>
            <a:gdLst>
              <a:gd name="T0" fmla="*/ 0 w 381000"/>
              <a:gd name="T1" fmla="*/ 0 h 304800"/>
              <a:gd name="T2" fmla="*/ 381000 w 381000"/>
              <a:gd name="T3" fmla="*/ 304800 h 304800"/>
            </a:gdLst>
            <a:ahLst/>
            <a:cxnLst/>
            <a:rect l="T0" t="T1" r="T2" b="T3"/>
            <a:pathLst>
              <a:path w="381000" h="304800">
                <a:moveTo>
                  <a:pt x="0" y="304800"/>
                </a:moveTo>
                <a:lnTo>
                  <a:pt x="3810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213" name="object 37"/>
          <p:cNvSpPr>
            <a:spLocks noChangeArrowheads="1"/>
          </p:cNvSpPr>
          <p:nvPr/>
        </p:nvSpPr>
        <p:spPr bwMode="auto">
          <a:xfrm>
            <a:off x="5410200" y="3429000"/>
            <a:ext cx="381000" cy="304800"/>
          </a:xfrm>
          <a:custGeom>
            <a:avLst/>
            <a:gdLst>
              <a:gd name="T0" fmla="*/ 0 w 381000"/>
              <a:gd name="T1" fmla="*/ 0 h 304800"/>
              <a:gd name="T2" fmla="*/ 381000 w 381000"/>
              <a:gd name="T3" fmla="*/ 304800 h 304800"/>
            </a:gdLst>
            <a:ahLst/>
            <a:cxnLst/>
            <a:rect l="T0" t="T1" r="T2" b="T3"/>
            <a:pathLst>
              <a:path w="381000" h="304800">
                <a:moveTo>
                  <a:pt x="3810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214" name="object 38"/>
          <p:cNvSpPr>
            <a:spLocks noChangeArrowheads="1"/>
          </p:cNvSpPr>
          <p:nvPr/>
        </p:nvSpPr>
        <p:spPr bwMode="auto">
          <a:xfrm>
            <a:off x="3505200" y="3429000"/>
            <a:ext cx="381000" cy="304800"/>
          </a:xfrm>
          <a:custGeom>
            <a:avLst/>
            <a:gdLst>
              <a:gd name="T0" fmla="*/ 0 w 381000"/>
              <a:gd name="T1" fmla="*/ 0 h 304800"/>
              <a:gd name="T2" fmla="*/ 381000 w 381000"/>
              <a:gd name="T3" fmla="*/ 304800 h 304800"/>
            </a:gdLst>
            <a:ahLst/>
            <a:cxnLst/>
            <a:rect l="T0" t="T1" r="T2" b="T3"/>
            <a:pathLst>
              <a:path w="381000" h="304800">
                <a:moveTo>
                  <a:pt x="3810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215" name="object 39"/>
          <p:cNvSpPr>
            <a:spLocks noChangeArrowheads="1"/>
          </p:cNvSpPr>
          <p:nvPr/>
        </p:nvSpPr>
        <p:spPr bwMode="auto">
          <a:xfrm>
            <a:off x="1981200" y="2895600"/>
            <a:ext cx="381000" cy="304800"/>
          </a:xfrm>
          <a:custGeom>
            <a:avLst/>
            <a:gdLst>
              <a:gd name="T0" fmla="*/ 0 w 381000"/>
              <a:gd name="T1" fmla="*/ 0 h 304800"/>
              <a:gd name="T2" fmla="*/ 381000 w 381000"/>
              <a:gd name="T3" fmla="*/ 304800 h 304800"/>
            </a:gdLst>
            <a:ahLst/>
            <a:cxnLst/>
            <a:rect l="T0" t="T1" r="T2" b="T3"/>
            <a:pathLst>
              <a:path w="381000" h="304800">
                <a:moveTo>
                  <a:pt x="3810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1371600" y="0"/>
            <a:ext cx="7772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Boolean Expression: Short Circuit  Evaluation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C92D-8897-4185-A218-2CA2812FB5B9}" type="datetime1">
              <a:rPr lang="en-US" smtClean="0"/>
              <a:t>9/20/2022</a:t>
            </a:fld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33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C24D5B89-18B0-447E-85A5-2B02C442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object 2"/>
          <p:cNvSpPr>
            <a:spLocks noChangeArrowheads="1"/>
          </p:cNvSpPr>
          <p:nvPr/>
        </p:nvSpPr>
        <p:spPr bwMode="auto">
          <a:xfrm>
            <a:off x="304800" y="3124200"/>
            <a:ext cx="1447800" cy="1219200"/>
          </a:xfrm>
          <a:custGeom>
            <a:avLst/>
            <a:gdLst>
              <a:gd name="T0" fmla="*/ 0 w 1447800"/>
              <a:gd name="T1" fmla="*/ 0 h 1219200"/>
              <a:gd name="T2" fmla="*/ 1447800 w 1447800"/>
              <a:gd name="T3" fmla="*/ 1219200 h 1219200"/>
            </a:gdLst>
            <a:ahLst/>
            <a:cxnLst/>
            <a:rect l="T0" t="T1" r="T2" b="T3"/>
            <a:pathLst>
              <a:path w="1447800" h="1219200">
                <a:moveTo>
                  <a:pt x="1447800" y="0"/>
                </a:moveTo>
                <a:lnTo>
                  <a:pt x="0" y="0"/>
                </a:lnTo>
                <a:lnTo>
                  <a:pt x="0" y="1219200"/>
                </a:lnTo>
                <a:lnTo>
                  <a:pt x="1447800" y="1219200"/>
                </a:lnTo>
                <a:lnTo>
                  <a:pt x="1447800" y="0"/>
                </a:lnTo>
                <a:close/>
              </a:path>
            </a:pathLst>
          </a:custGeom>
          <a:solidFill>
            <a:srgbClr val="7F000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988" y="1482725"/>
            <a:ext cx="2951162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a &lt; b </a:t>
            </a:r>
            <a:r>
              <a:rPr sz="1600" b="1" spc="-5" dirty="0">
                <a:latin typeface="Courier New"/>
                <a:cs typeface="Courier New"/>
              </a:rPr>
              <a:t>or </a:t>
            </a:r>
            <a:r>
              <a:rPr sz="1600" dirty="0">
                <a:latin typeface="Courier New"/>
                <a:cs typeface="Courier New"/>
              </a:rPr>
              <a:t>c &lt; d </a:t>
            </a:r>
            <a:r>
              <a:rPr sz="1600" b="1" spc="-5" dirty="0">
                <a:latin typeface="Courier New"/>
                <a:cs typeface="Courier New"/>
              </a:rPr>
              <a:t>and </a:t>
            </a:r>
            <a:r>
              <a:rPr sz="1600" dirty="0">
                <a:latin typeface="Courier New"/>
                <a:cs typeface="Courier New"/>
              </a:rPr>
              <a:t>e &lt;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205" name="object 5"/>
          <p:cNvSpPr txBox="1">
            <a:spLocks noChangeArrowheads="1"/>
          </p:cNvSpPr>
          <p:nvPr/>
        </p:nvSpPr>
        <p:spPr bwMode="auto">
          <a:xfrm>
            <a:off x="2212975" y="20907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1206" name="object 6"/>
          <p:cNvSpPr txBox="1">
            <a:spLocks noChangeArrowheads="1"/>
          </p:cNvSpPr>
          <p:nvPr/>
        </p:nvSpPr>
        <p:spPr bwMode="auto">
          <a:xfrm>
            <a:off x="2517775" y="3157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31975" y="37687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208" name="object 8"/>
          <p:cNvSpPr txBox="1">
            <a:spLocks noChangeArrowheads="1"/>
          </p:cNvSpPr>
          <p:nvPr/>
        </p:nvSpPr>
        <p:spPr bwMode="auto">
          <a:xfrm>
            <a:off x="4346575" y="3157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36975" y="37687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210" name="object 10"/>
          <p:cNvSpPr>
            <a:spLocks noChangeArrowheads="1"/>
          </p:cNvSpPr>
          <p:nvPr/>
        </p:nvSpPr>
        <p:spPr bwMode="auto">
          <a:xfrm>
            <a:off x="10668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1" name="object 11"/>
          <p:cNvSpPr>
            <a:spLocks noChangeArrowheads="1"/>
          </p:cNvSpPr>
          <p:nvPr/>
        </p:nvSpPr>
        <p:spPr bwMode="auto">
          <a:xfrm>
            <a:off x="25146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2" name="object 12"/>
          <p:cNvSpPr>
            <a:spLocks noChangeArrowheads="1"/>
          </p:cNvSpPr>
          <p:nvPr/>
        </p:nvSpPr>
        <p:spPr bwMode="auto">
          <a:xfrm>
            <a:off x="26670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3" name="object 13"/>
          <p:cNvSpPr>
            <a:spLocks noChangeArrowheads="1"/>
          </p:cNvSpPr>
          <p:nvPr/>
        </p:nvSpPr>
        <p:spPr bwMode="auto">
          <a:xfrm>
            <a:off x="36576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4" name="object 14"/>
          <p:cNvSpPr>
            <a:spLocks noChangeArrowheads="1"/>
          </p:cNvSpPr>
          <p:nvPr/>
        </p:nvSpPr>
        <p:spPr bwMode="auto">
          <a:xfrm>
            <a:off x="25908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5" name="object 15"/>
          <p:cNvSpPr>
            <a:spLocks noChangeArrowheads="1"/>
          </p:cNvSpPr>
          <p:nvPr/>
        </p:nvSpPr>
        <p:spPr bwMode="auto">
          <a:xfrm>
            <a:off x="44196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6" name="object 16"/>
          <p:cNvSpPr>
            <a:spLocks noChangeArrowheads="1"/>
          </p:cNvSpPr>
          <p:nvPr/>
        </p:nvSpPr>
        <p:spPr bwMode="auto">
          <a:xfrm>
            <a:off x="9906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7" name="object 17"/>
          <p:cNvSpPr>
            <a:spLocks noChangeArrowheads="1"/>
          </p:cNvSpPr>
          <p:nvPr/>
        </p:nvSpPr>
        <p:spPr bwMode="auto">
          <a:xfrm>
            <a:off x="4572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8" name="object 18"/>
          <p:cNvSpPr>
            <a:spLocks noChangeArrowheads="1"/>
          </p:cNvSpPr>
          <p:nvPr/>
        </p:nvSpPr>
        <p:spPr bwMode="auto">
          <a:xfrm>
            <a:off x="15240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19" name="object 19"/>
          <p:cNvSpPr>
            <a:spLocks noChangeArrowheads="1"/>
          </p:cNvSpPr>
          <p:nvPr/>
        </p:nvSpPr>
        <p:spPr bwMode="auto">
          <a:xfrm>
            <a:off x="1981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20" name="object 20"/>
          <p:cNvSpPr>
            <a:spLocks noChangeArrowheads="1"/>
          </p:cNvSpPr>
          <p:nvPr/>
        </p:nvSpPr>
        <p:spPr bwMode="auto">
          <a:xfrm>
            <a:off x="30480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21" name="object 21"/>
          <p:cNvSpPr>
            <a:spLocks noChangeArrowheads="1"/>
          </p:cNvSpPr>
          <p:nvPr/>
        </p:nvSpPr>
        <p:spPr bwMode="auto">
          <a:xfrm>
            <a:off x="3886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22" name="object 22"/>
          <p:cNvSpPr>
            <a:spLocks noChangeArrowheads="1"/>
          </p:cNvSpPr>
          <p:nvPr/>
        </p:nvSpPr>
        <p:spPr bwMode="auto">
          <a:xfrm>
            <a:off x="49530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23" name="object 23"/>
          <p:cNvSpPr txBox="1">
            <a:spLocks noChangeArrowheads="1"/>
          </p:cNvSpPr>
          <p:nvPr/>
        </p:nvSpPr>
        <p:spPr bwMode="auto">
          <a:xfrm>
            <a:off x="3813175" y="44973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	&lt;	f</a:t>
            </a:r>
          </a:p>
        </p:txBody>
      </p:sp>
      <p:sp>
        <p:nvSpPr>
          <p:cNvPr id="51224" name="object 24"/>
          <p:cNvSpPr>
            <a:spLocks noChangeArrowheads="1"/>
          </p:cNvSpPr>
          <p:nvPr/>
        </p:nvSpPr>
        <p:spPr bwMode="auto">
          <a:xfrm>
            <a:off x="44196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25" name="object 25"/>
          <p:cNvSpPr txBox="1">
            <a:spLocks noChangeArrowheads="1"/>
          </p:cNvSpPr>
          <p:nvPr/>
        </p:nvSpPr>
        <p:spPr bwMode="auto">
          <a:xfrm>
            <a:off x="1908175" y="44973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1226" name="object 26"/>
          <p:cNvSpPr>
            <a:spLocks noChangeArrowheads="1"/>
          </p:cNvSpPr>
          <p:nvPr/>
        </p:nvSpPr>
        <p:spPr bwMode="auto">
          <a:xfrm>
            <a:off x="25146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27" name="object 27"/>
          <p:cNvSpPr txBox="1">
            <a:spLocks noChangeArrowheads="1"/>
          </p:cNvSpPr>
          <p:nvPr/>
        </p:nvSpPr>
        <p:spPr bwMode="auto">
          <a:xfrm>
            <a:off x="396875" y="3963988"/>
            <a:ext cx="12017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  <a:tabLst>
                <a:tab pos="531813" algn="l"/>
                <a:tab pos="10652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	&lt;	b</a:t>
            </a:r>
          </a:p>
        </p:txBody>
      </p:sp>
      <p:sp>
        <p:nvSpPr>
          <p:cNvPr id="51228" name="object 28"/>
          <p:cNvSpPr>
            <a:spLocks noChangeArrowheads="1"/>
          </p:cNvSpPr>
          <p:nvPr/>
        </p:nvSpPr>
        <p:spPr bwMode="auto">
          <a:xfrm>
            <a:off x="9906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1063" y="27892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230" name="object 30"/>
          <p:cNvSpPr>
            <a:spLocks noChangeArrowheads="1"/>
          </p:cNvSpPr>
          <p:nvPr/>
        </p:nvSpPr>
        <p:spPr bwMode="auto">
          <a:xfrm>
            <a:off x="2286000" y="24066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9938" y="3278188"/>
            <a:ext cx="39052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and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232" name="object 32"/>
          <p:cNvSpPr>
            <a:spLocks noChangeArrowheads="1"/>
          </p:cNvSpPr>
          <p:nvPr/>
        </p:nvSpPr>
        <p:spPr bwMode="auto">
          <a:xfrm>
            <a:off x="35052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33" name="object 33"/>
          <p:cNvSpPr txBox="1">
            <a:spLocks noChangeArrowheads="1"/>
          </p:cNvSpPr>
          <p:nvPr/>
        </p:nvSpPr>
        <p:spPr bwMode="auto">
          <a:xfrm>
            <a:off x="2592388" y="1939925"/>
            <a:ext cx="7969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>
                <a:latin typeface="Garamond" pitchFamily="18" charset="0"/>
              </a:rPr>
              <a:t>E.true = Ltrue  E.false = Lfalse</a:t>
            </a:r>
          </a:p>
        </p:txBody>
      </p:sp>
      <p:sp>
        <p:nvSpPr>
          <p:cNvPr id="51234" name="object 34"/>
          <p:cNvSpPr>
            <a:spLocks noChangeArrowheads="1"/>
          </p:cNvSpPr>
          <p:nvPr/>
        </p:nvSpPr>
        <p:spPr bwMode="auto">
          <a:xfrm>
            <a:off x="2438400" y="1905000"/>
            <a:ext cx="0" cy="377825"/>
          </a:xfrm>
          <a:custGeom>
            <a:avLst/>
            <a:gdLst>
              <a:gd name="T0" fmla="*/ 0 h 377189"/>
              <a:gd name="T1" fmla="*/ 377189 h 377189"/>
            </a:gdLst>
            <a:ahLst/>
            <a:cxnLst/>
            <a:rect l="0" t="T0" r="0" b="T1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35" name="object 35"/>
          <p:cNvSpPr>
            <a:spLocks noChangeArrowheads="1"/>
          </p:cNvSpPr>
          <p:nvPr/>
        </p:nvSpPr>
        <p:spPr bwMode="auto">
          <a:xfrm>
            <a:off x="2395538" y="2276475"/>
            <a:ext cx="85725" cy="85725"/>
          </a:xfrm>
          <a:custGeom>
            <a:avLst/>
            <a:gdLst>
              <a:gd name="T0" fmla="*/ 0 w 86360"/>
              <a:gd name="T1" fmla="*/ 0 h 85089"/>
              <a:gd name="T2" fmla="*/ 86360 w 86360"/>
              <a:gd name="T3" fmla="*/ 85089 h 85089"/>
            </a:gdLst>
            <a:ahLst/>
            <a:cxnLst/>
            <a:rect l="T0" t="T1" r="T2" b="T3"/>
            <a:pathLst>
              <a:path w="86360" h="85089">
                <a:moveTo>
                  <a:pt x="86360" y="0"/>
                </a:moveTo>
                <a:lnTo>
                  <a:pt x="0" y="0"/>
                </a:lnTo>
                <a:lnTo>
                  <a:pt x="43180" y="8508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36" name="object 36"/>
          <p:cNvSpPr>
            <a:spLocks noChangeArrowheads="1"/>
          </p:cNvSpPr>
          <p:nvPr/>
        </p:nvSpPr>
        <p:spPr bwMode="auto">
          <a:xfrm>
            <a:off x="1370013" y="2362200"/>
            <a:ext cx="1068387" cy="355600"/>
          </a:xfrm>
          <a:custGeom>
            <a:avLst/>
            <a:gdLst>
              <a:gd name="T0" fmla="*/ 0 w 1068070"/>
              <a:gd name="T1" fmla="*/ 0 h 355600"/>
              <a:gd name="T2" fmla="*/ 1068070 w 1068070"/>
              <a:gd name="T3" fmla="*/ 355600 h 355600"/>
            </a:gdLst>
            <a:ahLst/>
            <a:cxnLst/>
            <a:rect l="T0" t="T1" r="T2" b="T3"/>
            <a:pathLst>
              <a:path w="1068070" h="355600">
                <a:moveTo>
                  <a:pt x="1068070" y="0"/>
                </a:moveTo>
                <a:lnTo>
                  <a:pt x="0" y="3556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37" name="object 37"/>
          <p:cNvSpPr>
            <a:spLocks noChangeArrowheads="1"/>
          </p:cNvSpPr>
          <p:nvPr/>
        </p:nvSpPr>
        <p:spPr bwMode="auto">
          <a:xfrm>
            <a:off x="1295400" y="2676525"/>
            <a:ext cx="93663" cy="79375"/>
          </a:xfrm>
          <a:custGeom>
            <a:avLst/>
            <a:gdLst>
              <a:gd name="T0" fmla="*/ 0 w 93980"/>
              <a:gd name="T1" fmla="*/ 0 h 80010"/>
              <a:gd name="T2" fmla="*/ 93980 w 93980"/>
              <a:gd name="T3" fmla="*/ 80010 h 80010"/>
            </a:gdLst>
            <a:ahLst/>
            <a:cxnLst/>
            <a:rect l="T0" t="T1" r="T2" b="T3"/>
            <a:pathLst>
              <a:path w="93980" h="80010">
                <a:moveTo>
                  <a:pt x="67309" y="0"/>
                </a:moveTo>
                <a:lnTo>
                  <a:pt x="0" y="67310"/>
                </a:lnTo>
                <a:lnTo>
                  <a:pt x="93980" y="80010"/>
                </a:lnTo>
                <a:lnTo>
                  <a:pt x="6730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7575" y="2625725"/>
            <a:ext cx="1082675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E </a:t>
            </a:r>
            <a:r>
              <a:rPr sz="1000" dirty="0">
                <a:latin typeface="Garamond"/>
                <a:cs typeface="Garamond"/>
              </a:rPr>
              <a:t>E </a:t>
            </a:r>
            <a:r>
              <a:rPr sz="1000" spc="-5" dirty="0">
                <a:latin typeface="Garamond"/>
                <a:cs typeface="Garamond"/>
              </a:rPr>
              <a:t>.true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150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Ltrue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5388" y="2786063"/>
            <a:ext cx="722312" cy="246062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0650" fontAlgn="auto">
              <a:lnSpc>
                <a:spcPts val="580"/>
              </a:lnSpc>
              <a:spcBef>
                <a:spcPts val="130"/>
              </a:spcBef>
              <a:spcAft>
                <a:spcPts val="0"/>
              </a:spcAft>
              <a:defRPr/>
            </a:pPr>
            <a:r>
              <a:rPr sz="550" spc="10" dirty="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  <a:p>
            <a:pPr marL="38100" fontAlgn="auto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Garamond"/>
                <a:cs typeface="Garamond"/>
              </a:rPr>
              <a:t>E</a:t>
            </a:r>
            <a:r>
              <a:rPr sz="825" spc="-7" baseline="-25252" dirty="0">
                <a:latin typeface="Garamond"/>
                <a:cs typeface="Garamond"/>
              </a:rPr>
              <a:t>1</a:t>
            </a:r>
            <a:r>
              <a:rPr sz="1000" spc="-5" dirty="0">
                <a:latin typeface="Garamond"/>
                <a:cs typeface="Garamond"/>
              </a:rPr>
              <a:t>.false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45" dirty="0">
                <a:latin typeface="Garamond"/>
                <a:cs typeface="Garamond"/>
              </a:rPr>
              <a:t> </a:t>
            </a:r>
            <a:r>
              <a:rPr sz="1000" dirty="0">
                <a:latin typeface="Garamond"/>
                <a:cs typeface="Garamond"/>
              </a:rPr>
              <a:t>L1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0675" y="3233738"/>
            <a:ext cx="13525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1241" name="object 41"/>
          <p:cNvSpPr>
            <a:spLocks noChangeArrowheads="1"/>
          </p:cNvSpPr>
          <p:nvPr/>
        </p:nvSpPr>
        <p:spPr bwMode="auto">
          <a:xfrm>
            <a:off x="457200" y="28956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42" name="object 42"/>
          <p:cNvSpPr>
            <a:spLocks noChangeArrowheads="1"/>
          </p:cNvSpPr>
          <p:nvPr/>
        </p:nvSpPr>
        <p:spPr bwMode="auto">
          <a:xfrm>
            <a:off x="1066800" y="28956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60888" y="1155700"/>
            <a:ext cx="1955800" cy="398463"/>
          </a:xfrm>
          <a:prstGeom prst="rect">
            <a:avLst/>
          </a:prstGeom>
        </p:spPr>
        <p:txBody>
          <a:bodyPr lIns="0" tIns="32384" rIns="0" bIns="0">
            <a:spAutoFit/>
          </a:bodyPr>
          <a:lstStyle/>
          <a:p>
            <a:pPr marL="25400">
              <a:spcBef>
                <a:spcPts val="25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000">
                <a:latin typeface="Symbol" pitchFamily="18" charset="2"/>
              </a:rPr>
              <a:t>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relop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>
                <a:latin typeface="Lucida Sans Unicode" pitchFamily="34" charset="0"/>
              </a:rPr>
              <a:t>‖</a:t>
            </a:r>
          </a:p>
          <a:p>
            <a:pPr marL="25400">
              <a:spcBef>
                <a:spcPts val="125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E.code = append(</a:t>
            </a:r>
          </a:p>
        </p:txBody>
      </p:sp>
      <p:sp>
        <p:nvSpPr>
          <p:cNvPr id="51244" name="object 44"/>
          <p:cNvSpPr txBox="1">
            <a:spLocks noChangeArrowheads="1"/>
          </p:cNvSpPr>
          <p:nvPr/>
        </p:nvSpPr>
        <p:spPr bwMode="auto">
          <a:xfrm>
            <a:off x="5462588" y="1508125"/>
            <a:ext cx="3516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38100">
              <a:lnSpc>
                <a:spcPct val="113000"/>
              </a:lnSpc>
              <a:spcBef>
                <a:spcPts val="10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gen(if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.place relop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.place goto E.true),  gen(goto E.false))</a:t>
            </a:r>
          </a:p>
        </p:txBody>
      </p:sp>
      <p:sp>
        <p:nvSpPr>
          <p:cNvPr id="51245" name="object 45"/>
          <p:cNvSpPr txBox="1">
            <a:spLocks noChangeArrowheads="1"/>
          </p:cNvSpPr>
          <p:nvPr/>
        </p:nvSpPr>
        <p:spPr bwMode="auto">
          <a:xfrm>
            <a:off x="4548188" y="2065338"/>
            <a:ext cx="248285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1114" rIns="0" bIns="0">
            <a:spAutoFit/>
          </a:bodyPr>
          <a:lstStyle/>
          <a:p>
            <a:pPr marL="38100">
              <a:spcBef>
                <a:spcPts val="25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000">
                <a:latin typeface="Symbol" pitchFamily="18" charset="2"/>
              </a:rPr>
              <a:t>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or 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>
                <a:latin typeface="Lucida Sans Unicode" pitchFamily="34" charset="0"/>
              </a:rPr>
              <a:t>‖</a:t>
            </a:r>
          </a:p>
          <a:p>
            <a:pPr marL="38100">
              <a:spcBef>
                <a:spcPts val="125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.true = E.true</a:t>
            </a:r>
          </a:p>
          <a:p>
            <a:pPr marL="38100">
              <a:lnSpc>
                <a:spcPct val="113000"/>
              </a:lnSpc>
              <a:spcBef>
                <a:spcPts val="13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.false = newlabel  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.true = E.true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564188" y="2801938"/>
            <a:ext cx="136525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Courier New"/>
                <a:cs typeface="Courier New"/>
              </a:rPr>
              <a:t>E </a:t>
            </a:r>
            <a:r>
              <a:rPr sz="1000" spc="-5" dirty="0">
                <a:latin typeface="Courier New"/>
                <a:cs typeface="Courier New"/>
              </a:rPr>
              <a:t>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3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E.false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38788" y="2886075"/>
            <a:ext cx="2908300" cy="439738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14300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550" spc="15" dirty="0">
                <a:latin typeface="Courier New"/>
                <a:cs typeface="Courier New"/>
              </a:rPr>
              <a:t>2</a:t>
            </a:r>
            <a:endParaRPr sz="550">
              <a:latin typeface="Courier New"/>
              <a:cs typeface="Courier New"/>
            </a:endParaRPr>
          </a:p>
          <a:p>
            <a:pPr marL="38100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E.code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append(E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.code,</a:t>
            </a:r>
            <a:endParaRPr sz="1000">
              <a:latin typeface="Courier New"/>
              <a:cs typeface="Courier New"/>
            </a:endParaRPr>
          </a:p>
          <a:p>
            <a:pPr marL="1181100" fontAlgn="auto">
              <a:spcBef>
                <a:spcPts val="16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gen(E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.false:),E</a:t>
            </a:r>
            <a:r>
              <a:rPr sz="825" spc="-7" baseline="-25252" dirty="0">
                <a:latin typeface="Courier New"/>
                <a:cs typeface="Courier New"/>
              </a:rPr>
              <a:t>2</a:t>
            </a:r>
            <a:r>
              <a:rPr sz="1000" spc="-5" dirty="0">
                <a:latin typeface="Courier New"/>
                <a:cs typeface="Courier New"/>
              </a:rPr>
              <a:t>.code)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59188" y="2549525"/>
            <a:ext cx="779462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Garamond"/>
                <a:cs typeface="Garamond"/>
              </a:rPr>
              <a:t>E </a:t>
            </a:r>
            <a:r>
              <a:rPr sz="1000" spc="-5" dirty="0">
                <a:latin typeface="Garamond"/>
                <a:cs typeface="Garamond"/>
              </a:rPr>
              <a:t>.true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55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Ltrue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06775" y="2625725"/>
            <a:ext cx="1122363" cy="268288"/>
          </a:xfrm>
          <a:prstGeom prst="rect">
            <a:avLst/>
          </a:prstGeom>
        </p:spPr>
        <p:txBody>
          <a:bodyPr lIns="0" tIns="25400" rIns="0" bIns="0">
            <a:spAutoFit/>
          </a:bodyPr>
          <a:lstStyle/>
          <a:p>
            <a:pPr marL="347980" fontAlgn="auto">
              <a:lnSpc>
                <a:spcPts val="28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sz="550" spc="10" dirty="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 marL="38100" fontAlgn="auto">
              <a:lnSpc>
                <a:spcPts val="15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E </a:t>
            </a:r>
            <a:r>
              <a:rPr sz="1000" spc="-5" dirty="0">
                <a:latin typeface="Garamond"/>
                <a:cs typeface="Garamond"/>
              </a:rPr>
              <a:t>E</a:t>
            </a:r>
            <a:r>
              <a:rPr sz="825" spc="-7" baseline="-25252" dirty="0">
                <a:latin typeface="Garamond"/>
                <a:cs typeface="Garamond"/>
              </a:rPr>
              <a:t>2</a:t>
            </a:r>
            <a:r>
              <a:rPr sz="1000" spc="-5" dirty="0">
                <a:latin typeface="Garamond"/>
                <a:cs typeface="Garamond"/>
              </a:rPr>
              <a:t>.false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175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Lfalse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1250" name="object 50"/>
          <p:cNvSpPr>
            <a:spLocks noChangeArrowheads="1"/>
          </p:cNvSpPr>
          <p:nvPr/>
        </p:nvSpPr>
        <p:spPr bwMode="auto">
          <a:xfrm>
            <a:off x="2438400" y="2362200"/>
            <a:ext cx="1066800" cy="355600"/>
          </a:xfrm>
          <a:custGeom>
            <a:avLst/>
            <a:gdLst>
              <a:gd name="T0" fmla="*/ 0 w 1066800"/>
              <a:gd name="T1" fmla="*/ 0 h 355600"/>
              <a:gd name="T2" fmla="*/ 1066800 w 1066800"/>
              <a:gd name="T3" fmla="*/ 355600 h 355600"/>
            </a:gdLst>
            <a:ahLst/>
            <a:cxnLst/>
            <a:rect l="T0" t="T1" r="T2" b="T3"/>
            <a:pathLst>
              <a:path w="1066800" h="355600">
                <a:moveTo>
                  <a:pt x="0" y="0"/>
                </a:moveTo>
                <a:lnTo>
                  <a:pt x="1066800" y="3556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51" name="object 51"/>
          <p:cNvSpPr>
            <a:spLocks noChangeArrowheads="1"/>
          </p:cNvSpPr>
          <p:nvPr/>
        </p:nvSpPr>
        <p:spPr bwMode="auto">
          <a:xfrm>
            <a:off x="3487738" y="2676525"/>
            <a:ext cx="93662" cy="79375"/>
          </a:xfrm>
          <a:custGeom>
            <a:avLst/>
            <a:gdLst>
              <a:gd name="T0" fmla="*/ 0 w 93979"/>
              <a:gd name="T1" fmla="*/ 0 h 80010"/>
              <a:gd name="T2" fmla="*/ 93979 w 93979"/>
              <a:gd name="T3" fmla="*/ 80010 h 80010"/>
            </a:gdLst>
            <a:ahLst/>
            <a:cxnLst/>
            <a:rect l="T0" t="T1" r="T2" b="T3"/>
            <a:pathLst>
              <a:path w="93979" h="80010">
                <a:moveTo>
                  <a:pt x="26669" y="0"/>
                </a:moveTo>
                <a:lnTo>
                  <a:pt x="0" y="80010"/>
                </a:lnTo>
                <a:lnTo>
                  <a:pt x="93979" y="67310"/>
                </a:lnTo>
                <a:lnTo>
                  <a:pt x="2666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52" name="object 52"/>
          <p:cNvSpPr txBox="1">
            <a:spLocks noChangeArrowheads="1"/>
          </p:cNvSpPr>
          <p:nvPr/>
        </p:nvSpPr>
        <p:spPr bwMode="auto">
          <a:xfrm>
            <a:off x="5486400" y="3886200"/>
            <a:ext cx="2819400" cy="685800"/>
          </a:xfrm>
          <a:prstGeom prst="rect">
            <a:avLst/>
          </a:prstGeom>
          <a:solidFill>
            <a:srgbClr val="7F000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54610" rIns="0" bIns="0">
            <a:spAutoFit/>
          </a:bodyPr>
          <a:lstStyle/>
          <a:p>
            <a:pPr marL="477838">
              <a:lnSpc>
                <a:spcPts val="1675"/>
              </a:lnSpc>
              <a:spcBef>
                <a:spcPts val="425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if a &lt; b goto Ltrue  goto L1</a:t>
            </a:r>
          </a:p>
          <a:p>
            <a:pPr marL="477838">
              <a:lnSpc>
                <a:spcPts val="1625"/>
              </a:lnSpc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L1:</a:t>
            </a:r>
          </a:p>
        </p:txBody>
      </p:sp>
      <p:sp>
        <p:nvSpPr>
          <p:cNvPr id="51253" name="object 53"/>
          <p:cNvSpPr>
            <a:spLocks noChangeArrowheads="1"/>
          </p:cNvSpPr>
          <p:nvPr/>
        </p:nvSpPr>
        <p:spPr bwMode="auto">
          <a:xfrm>
            <a:off x="20574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54" name="object 54"/>
          <p:cNvSpPr>
            <a:spLocks noChangeArrowheads="1"/>
          </p:cNvSpPr>
          <p:nvPr/>
        </p:nvSpPr>
        <p:spPr bwMode="auto">
          <a:xfrm>
            <a:off x="26670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55" name="object 55"/>
          <p:cNvSpPr>
            <a:spLocks noChangeArrowheads="1"/>
          </p:cNvSpPr>
          <p:nvPr/>
        </p:nvSpPr>
        <p:spPr bwMode="auto">
          <a:xfrm>
            <a:off x="38862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56" name="object 56"/>
          <p:cNvSpPr>
            <a:spLocks noChangeArrowheads="1"/>
          </p:cNvSpPr>
          <p:nvPr/>
        </p:nvSpPr>
        <p:spPr bwMode="auto">
          <a:xfrm>
            <a:off x="44958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Boolean Expression: Short Circuit  Evaluation</a:t>
            </a:r>
          </a:p>
        </p:txBody>
      </p: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E08A1-D08D-40EB-83F2-A0AA362CB4BD}" type="datetime1">
              <a:rPr lang="en-US" smtClean="0"/>
              <a:t>9/20/2022</a:t>
            </a:fld>
            <a:endParaRPr lang="en-US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43CF633C-9CD1-4EF1-8835-B3F76537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object 2"/>
          <p:cNvSpPr>
            <a:spLocks noChangeArrowheads="1"/>
          </p:cNvSpPr>
          <p:nvPr/>
        </p:nvSpPr>
        <p:spPr bwMode="auto">
          <a:xfrm>
            <a:off x="5486400" y="4381500"/>
            <a:ext cx="2819400" cy="647700"/>
          </a:xfrm>
          <a:custGeom>
            <a:avLst/>
            <a:gdLst>
              <a:gd name="T0" fmla="*/ 0 w 2819400"/>
              <a:gd name="T1" fmla="*/ 0 h 647700"/>
              <a:gd name="T2" fmla="*/ 2819400 w 2819400"/>
              <a:gd name="T3" fmla="*/ 647700 h 647700"/>
            </a:gdLst>
            <a:ahLst/>
            <a:cxnLst/>
            <a:rect l="T0" t="T1" r="T2" b="T3"/>
            <a:pathLst>
              <a:path w="2819400" h="647700">
                <a:moveTo>
                  <a:pt x="2819400" y="0"/>
                </a:moveTo>
                <a:lnTo>
                  <a:pt x="0" y="0"/>
                </a:lnTo>
                <a:lnTo>
                  <a:pt x="0" y="647700"/>
                </a:lnTo>
                <a:lnTo>
                  <a:pt x="2819400" y="647700"/>
                </a:lnTo>
                <a:lnTo>
                  <a:pt x="2819400" y="0"/>
                </a:lnTo>
                <a:close/>
              </a:path>
            </a:pathLst>
          </a:custGeom>
          <a:solidFill>
            <a:srgbClr val="7F000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988" y="1482725"/>
            <a:ext cx="2951162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a &lt; b </a:t>
            </a:r>
            <a:r>
              <a:rPr sz="1600" b="1" spc="-5" dirty="0">
                <a:latin typeface="Courier New"/>
                <a:cs typeface="Courier New"/>
              </a:rPr>
              <a:t>or </a:t>
            </a:r>
            <a:r>
              <a:rPr sz="1600" dirty="0">
                <a:latin typeface="Courier New"/>
                <a:cs typeface="Courier New"/>
              </a:rPr>
              <a:t>c &lt; d </a:t>
            </a:r>
            <a:r>
              <a:rPr sz="1600" b="1" spc="-5" dirty="0">
                <a:latin typeface="Courier New"/>
                <a:cs typeface="Courier New"/>
              </a:rPr>
              <a:t>and </a:t>
            </a:r>
            <a:r>
              <a:rPr sz="1600" dirty="0">
                <a:latin typeface="Courier New"/>
                <a:cs typeface="Courier New"/>
              </a:rPr>
              <a:t>e &lt;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975" y="32337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0888" y="1158875"/>
            <a:ext cx="1955800" cy="393700"/>
          </a:xfrm>
          <a:prstGeom prst="rect">
            <a:avLst/>
          </a:prstGeom>
        </p:spPr>
        <p:txBody>
          <a:bodyPr lIns="0" tIns="30480" rIns="0" bIns="0">
            <a:spAutoFit/>
          </a:bodyPr>
          <a:lstStyle/>
          <a:p>
            <a:pPr marL="25400">
              <a:spcBef>
                <a:spcPts val="238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000">
                <a:latin typeface="Symbol" pitchFamily="18" charset="2"/>
              </a:rPr>
              <a:t>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relop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>
                <a:latin typeface="Lucida Sans Unicode" pitchFamily="34" charset="0"/>
              </a:rPr>
              <a:t>‖</a:t>
            </a:r>
          </a:p>
          <a:p>
            <a:pPr marL="25400">
              <a:spcBef>
                <a:spcPts val="125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E.code = append(</a:t>
            </a:r>
          </a:p>
        </p:txBody>
      </p:sp>
      <p:sp>
        <p:nvSpPr>
          <p:cNvPr id="52231" name="object 7"/>
          <p:cNvSpPr txBox="1">
            <a:spLocks noChangeArrowheads="1"/>
          </p:cNvSpPr>
          <p:nvPr/>
        </p:nvSpPr>
        <p:spPr bwMode="auto">
          <a:xfrm>
            <a:off x="5462588" y="1508125"/>
            <a:ext cx="3516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38100">
              <a:lnSpc>
                <a:spcPct val="113000"/>
              </a:lnSpc>
              <a:spcBef>
                <a:spcPts val="10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gen(if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.place relop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.place goto E.true),  gen(goto E.false))</a:t>
            </a:r>
          </a:p>
        </p:txBody>
      </p:sp>
      <p:sp>
        <p:nvSpPr>
          <p:cNvPr id="52232" name="object 8"/>
          <p:cNvSpPr txBox="1">
            <a:spLocks noChangeArrowheads="1"/>
          </p:cNvSpPr>
          <p:nvPr/>
        </p:nvSpPr>
        <p:spPr bwMode="auto">
          <a:xfrm>
            <a:off x="4548188" y="2063750"/>
            <a:ext cx="2406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2384" rIns="0" bIns="0">
            <a:spAutoFit/>
          </a:bodyPr>
          <a:lstStyle/>
          <a:p>
            <a:pPr marL="38100">
              <a:spcBef>
                <a:spcPts val="25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000">
                <a:latin typeface="Symbol" pitchFamily="18" charset="2"/>
              </a:rPr>
              <a:t>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and 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>
                <a:latin typeface="Lucida Sans Unicode" pitchFamily="34" charset="0"/>
              </a:rPr>
              <a:t>‖</a:t>
            </a:r>
          </a:p>
          <a:p>
            <a:pPr marL="38100" algn="just">
              <a:lnSpc>
                <a:spcPts val="1363"/>
              </a:lnSpc>
              <a:spcBef>
                <a:spcPts val="38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.false = E.false  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.true = newlabel  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.true = E.true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64188" y="2803525"/>
            <a:ext cx="136525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Courier New"/>
                <a:cs typeface="Courier New"/>
              </a:rPr>
              <a:t>E </a:t>
            </a:r>
            <a:r>
              <a:rPr sz="1000" spc="-5" dirty="0">
                <a:latin typeface="Courier New"/>
                <a:cs typeface="Courier New"/>
              </a:rPr>
              <a:t>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3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E.false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8788" y="2887663"/>
            <a:ext cx="2830512" cy="438150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14300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550" spc="15" dirty="0">
                <a:latin typeface="Courier New"/>
                <a:cs typeface="Courier New"/>
              </a:rPr>
              <a:t>2</a:t>
            </a:r>
            <a:endParaRPr sz="550">
              <a:latin typeface="Courier New"/>
              <a:cs typeface="Courier New"/>
            </a:endParaRPr>
          </a:p>
          <a:p>
            <a:pPr marL="381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E.code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append(E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.code,</a:t>
            </a:r>
            <a:endParaRPr sz="1000">
              <a:latin typeface="Courier New"/>
              <a:cs typeface="Courier New"/>
            </a:endParaRPr>
          </a:p>
          <a:p>
            <a:pPr marL="1181100" fontAlgn="auto">
              <a:spcBef>
                <a:spcPts val="16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gen(E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.true:),E</a:t>
            </a:r>
            <a:r>
              <a:rPr sz="825" spc="-7" baseline="-25252" dirty="0">
                <a:latin typeface="Courier New"/>
                <a:cs typeface="Courier New"/>
              </a:rPr>
              <a:t>2</a:t>
            </a:r>
            <a:r>
              <a:rPr sz="1000" spc="-5" dirty="0">
                <a:latin typeface="Courier New"/>
                <a:cs typeface="Courier New"/>
              </a:rPr>
              <a:t>.code)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2235" name="object 11"/>
          <p:cNvSpPr txBox="1">
            <a:spLocks noChangeArrowheads="1"/>
          </p:cNvSpPr>
          <p:nvPr/>
        </p:nvSpPr>
        <p:spPr bwMode="auto">
          <a:xfrm>
            <a:off x="5953125" y="3921125"/>
            <a:ext cx="20510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0320" rIns="0" bIns="0">
            <a:spAutoFit/>
          </a:bodyPr>
          <a:lstStyle/>
          <a:p>
            <a:pPr marL="12700">
              <a:lnSpc>
                <a:spcPts val="1675"/>
              </a:lnSpc>
              <a:spcBef>
                <a:spcPts val="163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if a &lt; b goto Ltrue  goto L1</a:t>
            </a:r>
          </a:p>
        </p:txBody>
      </p:sp>
      <p:sp>
        <p:nvSpPr>
          <p:cNvPr id="52236" name="object 12"/>
          <p:cNvSpPr txBox="1">
            <a:spLocks noChangeArrowheads="1"/>
          </p:cNvSpPr>
          <p:nvPr/>
        </p:nvSpPr>
        <p:spPr bwMode="auto">
          <a:xfrm>
            <a:off x="4548188" y="3006725"/>
            <a:ext cx="8826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1000">
                <a:latin typeface="Garamond" pitchFamily="18" charset="0"/>
              </a:rPr>
              <a:t>E</a:t>
            </a:r>
            <a:r>
              <a:rPr lang="en-US" sz="800" baseline="-25000">
                <a:latin typeface="Garamond" pitchFamily="18" charset="0"/>
              </a:rPr>
              <a:t>2</a:t>
            </a:r>
            <a:r>
              <a:rPr lang="en-US" sz="1000">
                <a:latin typeface="Garamond" pitchFamily="18" charset="0"/>
              </a:rPr>
              <a:t>.true = Ltrue  E</a:t>
            </a:r>
            <a:r>
              <a:rPr lang="en-US" sz="800" baseline="-25000">
                <a:latin typeface="Garamond" pitchFamily="18" charset="0"/>
              </a:rPr>
              <a:t>2</a:t>
            </a:r>
            <a:r>
              <a:rPr lang="en-US" sz="1000">
                <a:latin typeface="Garamond" pitchFamily="18" charset="0"/>
              </a:rPr>
              <a:t>.false = Lfalse</a:t>
            </a:r>
          </a:p>
        </p:txBody>
      </p:sp>
      <p:sp>
        <p:nvSpPr>
          <p:cNvPr id="52237" name="object 13"/>
          <p:cNvSpPr txBox="1">
            <a:spLocks noChangeArrowheads="1"/>
          </p:cNvSpPr>
          <p:nvPr/>
        </p:nvSpPr>
        <p:spPr bwMode="auto">
          <a:xfrm>
            <a:off x="5526088" y="4378325"/>
            <a:ext cx="2159000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0320" rIns="0" bIns="0">
            <a:spAutoFit/>
          </a:bodyPr>
          <a:lstStyle/>
          <a:p>
            <a:pPr marL="438150" indent="-425450">
              <a:lnSpc>
                <a:spcPts val="1675"/>
              </a:lnSpc>
              <a:spcBef>
                <a:spcPts val="163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L1: if c &lt; d goto L2  goto Lfalse</a:t>
            </a:r>
          </a:p>
          <a:p>
            <a:pPr marL="438150" indent="-425450">
              <a:lnSpc>
                <a:spcPts val="1625"/>
              </a:lnSpc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L2:</a:t>
            </a:r>
          </a:p>
        </p:txBody>
      </p:sp>
      <p:sp>
        <p:nvSpPr>
          <p:cNvPr id="52238" name="object 14"/>
          <p:cNvSpPr>
            <a:spLocks noChangeArrowheads="1"/>
          </p:cNvSpPr>
          <p:nvPr/>
        </p:nvSpPr>
        <p:spPr bwMode="auto">
          <a:xfrm>
            <a:off x="1752600" y="3733800"/>
            <a:ext cx="1447800" cy="1219200"/>
          </a:xfrm>
          <a:custGeom>
            <a:avLst/>
            <a:gdLst>
              <a:gd name="T0" fmla="*/ 0 w 1447800"/>
              <a:gd name="T1" fmla="*/ 0 h 1219200"/>
              <a:gd name="T2" fmla="*/ 1447800 w 1447800"/>
              <a:gd name="T3" fmla="*/ 1219200 h 1219200"/>
            </a:gdLst>
            <a:ahLst/>
            <a:cxnLst/>
            <a:rect l="T0" t="T1" r="T2" b="T3"/>
            <a:pathLst>
              <a:path w="1447800" h="1219200">
                <a:moveTo>
                  <a:pt x="1447800" y="0"/>
                </a:moveTo>
                <a:lnTo>
                  <a:pt x="0" y="0"/>
                </a:lnTo>
                <a:lnTo>
                  <a:pt x="0" y="1219200"/>
                </a:lnTo>
                <a:lnTo>
                  <a:pt x="1447800" y="1219200"/>
                </a:lnTo>
                <a:lnTo>
                  <a:pt x="1447800" y="0"/>
                </a:lnTo>
                <a:close/>
              </a:path>
            </a:pathLst>
          </a:custGeom>
          <a:solidFill>
            <a:srgbClr val="7F000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39" name="object 15"/>
          <p:cNvSpPr txBox="1">
            <a:spLocks noChangeArrowheads="1"/>
          </p:cNvSpPr>
          <p:nvPr/>
        </p:nvSpPr>
        <p:spPr bwMode="auto">
          <a:xfrm>
            <a:off x="2212975" y="20907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44675" y="3768725"/>
            <a:ext cx="13525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2241" name="object 17"/>
          <p:cNvSpPr txBox="1">
            <a:spLocks noChangeArrowheads="1"/>
          </p:cNvSpPr>
          <p:nvPr/>
        </p:nvSpPr>
        <p:spPr bwMode="auto">
          <a:xfrm>
            <a:off x="4346575" y="3157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736975" y="37687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2243" name="object 19"/>
          <p:cNvSpPr>
            <a:spLocks noChangeArrowheads="1"/>
          </p:cNvSpPr>
          <p:nvPr/>
        </p:nvSpPr>
        <p:spPr bwMode="auto">
          <a:xfrm>
            <a:off x="10668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4" name="object 20"/>
          <p:cNvSpPr>
            <a:spLocks noChangeArrowheads="1"/>
          </p:cNvSpPr>
          <p:nvPr/>
        </p:nvSpPr>
        <p:spPr bwMode="auto">
          <a:xfrm>
            <a:off x="25146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5" name="object 21"/>
          <p:cNvSpPr>
            <a:spLocks noChangeArrowheads="1"/>
          </p:cNvSpPr>
          <p:nvPr/>
        </p:nvSpPr>
        <p:spPr bwMode="auto">
          <a:xfrm>
            <a:off x="26670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6" name="object 22"/>
          <p:cNvSpPr>
            <a:spLocks noChangeArrowheads="1"/>
          </p:cNvSpPr>
          <p:nvPr/>
        </p:nvSpPr>
        <p:spPr bwMode="auto">
          <a:xfrm>
            <a:off x="36576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7" name="object 23"/>
          <p:cNvSpPr>
            <a:spLocks noChangeArrowheads="1"/>
          </p:cNvSpPr>
          <p:nvPr/>
        </p:nvSpPr>
        <p:spPr bwMode="auto">
          <a:xfrm>
            <a:off x="25908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8" name="object 24"/>
          <p:cNvSpPr>
            <a:spLocks noChangeArrowheads="1"/>
          </p:cNvSpPr>
          <p:nvPr/>
        </p:nvSpPr>
        <p:spPr bwMode="auto">
          <a:xfrm>
            <a:off x="44196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49" name="object 25"/>
          <p:cNvSpPr>
            <a:spLocks noChangeArrowheads="1"/>
          </p:cNvSpPr>
          <p:nvPr/>
        </p:nvSpPr>
        <p:spPr bwMode="auto">
          <a:xfrm>
            <a:off x="9906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0" name="object 26"/>
          <p:cNvSpPr>
            <a:spLocks noChangeArrowheads="1"/>
          </p:cNvSpPr>
          <p:nvPr/>
        </p:nvSpPr>
        <p:spPr bwMode="auto">
          <a:xfrm>
            <a:off x="4572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1" name="object 27"/>
          <p:cNvSpPr>
            <a:spLocks noChangeArrowheads="1"/>
          </p:cNvSpPr>
          <p:nvPr/>
        </p:nvSpPr>
        <p:spPr bwMode="auto">
          <a:xfrm>
            <a:off x="15240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2" name="object 28"/>
          <p:cNvSpPr>
            <a:spLocks noChangeArrowheads="1"/>
          </p:cNvSpPr>
          <p:nvPr/>
        </p:nvSpPr>
        <p:spPr bwMode="auto">
          <a:xfrm>
            <a:off x="1981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3" name="object 29"/>
          <p:cNvSpPr>
            <a:spLocks noChangeArrowheads="1"/>
          </p:cNvSpPr>
          <p:nvPr/>
        </p:nvSpPr>
        <p:spPr bwMode="auto">
          <a:xfrm>
            <a:off x="30480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4" name="object 30"/>
          <p:cNvSpPr>
            <a:spLocks noChangeArrowheads="1"/>
          </p:cNvSpPr>
          <p:nvPr/>
        </p:nvSpPr>
        <p:spPr bwMode="auto">
          <a:xfrm>
            <a:off x="3886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5" name="object 31"/>
          <p:cNvSpPr>
            <a:spLocks noChangeArrowheads="1"/>
          </p:cNvSpPr>
          <p:nvPr/>
        </p:nvSpPr>
        <p:spPr bwMode="auto">
          <a:xfrm>
            <a:off x="49530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6" name="object 32"/>
          <p:cNvSpPr txBox="1">
            <a:spLocks noChangeArrowheads="1"/>
          </p:cNvSpPr>
          <p:nvPr/>
        </p:nvSpPr>
        <p:spPr bwMode="auto">
          <a:xfrm>
            <a:off x="3813175" y="44973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	&lt;	f</a:t>
            </a:r>
          </a:p>
        </p:txBody>
      </p:sp>
      <p:sp>
        <p:nvSpPr>
          <p:cNvPr id="52257" name="object 33"/>
          <p:cNvSpPr>
            <a:spLocks noChangeArrowheads="1"/>
          </p:cNvSpPr>
          <p:nvPr/>
        </p:nvSpPr>
        <p:spPr bwMode="auto">
          <a:xfrm>
            <a:off x="44196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58" name="object 34"/>
          <p:cNvSpPr txBox="1">
            <a:spLocks noChangeArrowheads="1"/>
          </p:cNvSpPr>
          <p:nvPr/>
        </p:nvSpPr>
        <p:spPr bwMode="auto">
          <a:xfrm>
            <a:off x="1920875" y="4497388"/>
            <a:ext cx="12017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  <a:tabLst>
                <a:tab pos="531813" algn="l"/>
                <a:tab pos="10652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2259" name="object 35"/>
          <p:cNvSpPr>
            <a:spLocks noChangeArrowheads="1"/>
          </p:cNvSpPr>
          <p:nvPr/>
        </p:nvSpPr>
        <p:spPr bwMode="auto">
          <a:xfrm>
            <a:off x="25146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60" name="object 36"/>
          <p:cNvSpPr txBox="1">
            <a:spLocks noChangeArrowheads="1"/>
          </p:cNvSpPr>
          <p:nvPr/>
        </p:nvSpPr>
        <p:spPr bwMode="auto">
          <a:xfrm>
            <a:off x="384175" y="3965575"/>
            <a:ext cx="12144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	&lt;	b</a:t>
            </a:r>
          </a:p>
        </p:txBody>
      </p:sp>
      <p:sp>
        <p:nvSpPr>
          <p:cNvPr id="52261" name="object 37"/>
          <p:cNvSpPr>
            <a:spLocks noChangeArrowheads="1"/>
          </p:cNvSpPr>
          <p:nvPr/>
        </p:nvSpPr>
        <p:spPr bwMode="auto">
          <a:xfrm>
            <a:off x="9906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1063" y="27892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2263" name="object 39"/>
          <p:cNvSpPr>
            <a:spLocks noChangeArrowheads="1"/>
          </p:cNvSpPr>
          <p:nvPr/>
        </p:nvSpPr>
        <p:spPr bwMode="auto">
          <a:xfrm>
            <a:off x="2286000" y="24066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64" name="object 40"/>
          <p:cNvSpPr>
            <a:spLocks noChangeArrowheads="1"/>
          </p:cNvSpPr>
          <p:nvPr/>
        </p:nvSpPr>
        <p:spPr bwMode="auto">
          <a:xfrm>
            <a:off x="35052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65" name="object 41"/>
          <p:cNvSpPr txBox="1">
            <a:spLocks noChangeArrowheads="1"/>
          </p:cNvSpPr>
          <p:nvPr/>
        </p:nvSpPr>
        <p:spPr bwMode="auto">
          <a:xfrm>
            <a:off x="2592388" y="1939925"/>
            <a:ext cx="7969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>
                <a:latin typeface="Garamond" pitchFamily="18" charset="0"/>
              </a:rPr>
              <a:t>E.true = Ltrue  E.false = Lfalse</a:t>
            </a:r>
          </a:p>
        </p:txBody>
      </p:sp>
      <p:sp>
        <p:nvSpPr>
          <p:cNvPr id="52266" name="object 42"/>
          <p:cNvSpPr>
            <a:spLocks noChangeArrowheads="1"/>
          </p:cNvSpPr>
          <p:nvPr/>
        </p:nvSpPr>
        <p:spPr bwMode="auto">
          <a:xfrm>
            <a:off x="2438400" y="1905000"/>
            <a:ext cx="0" cy="377825"/>
          </a:xfrm>
          <a:custGeom>
            <a:avLst/>
            <a:gdLst>
              <a:gd name="T0" fmla="*/ 0 h 377189"/>
              <a:gd name="T1" fmla="*/ 377189 h 377189"/>
            </a:gdLst>
            <a:ahLst/>
            <a:cxnLst/>
            <a:rect l="0" t="T0" r="0" b="T1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67" name="object 43"/>
          <p:cNvSpPr>
            <a:spLocks noChangeArrowheads="1"/>
          </p:cNvSpPr>
          <p:nvPr/>
        </p:nvSpPr>
        <p:spPr bwMode="auto">
          <a:xfrm>
            <a:off x="2395538" y="2276475"/>
            <a:ext cx="85725" cy="85725"/>
          </a:xfrm>
          <a:custGeom>
            <a:avLst/>
            <a:gdLst>
              <a:gd name="T0" fmla="*/ 0 w 86360"/>
              <a:gd name="T1" fmla="*/ 0 h 85089"/>
              <a:gd name="T2" fmla="*/ 86360 w 86360"/>
              <a:gd name="T3" fmla="*/ 85089 h 85089"/>
            </a:gdLst>
            <a:ahLst/>
            <a:cxnLst/>
            <a:rect l="T0" t="T1" r="T2" b="T3"/>
            <a:pathLst>
              <a:path w="86360" h="85089">
                <a:moveTo>
                  <a:pt x="86360" y="0"/>
                </a:moveTo>
                <a:lnTo>
                  <a:pt x="0" y="0"/>
                </a:lnTo>
                <a:lnTo>
                  <a:pt x="43180" y="8508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68" name="object 44"/>
          <p:cNvSpPr>
            <a:spLocks noChangeArrowheads="1"/>
          </p:cNvSpPr>
          <p:nvPr/>
        </p:nvSpPr>
        <p:spPr bwMode="auto">
          <a:xfrm>
            <a:off x="1370013" y="2362200"/>
            <a:ext cx="1068387" cy="355600"/>
          </a:xfrm>
          <a:custGeom>
            <a:avLst/>
            <a:gdLst>
              <a:gd name="T0" fmla="*/ 0 w 1068070"/>
              <a:gd name="T1" fmla="*/ 0 h 355600"/>
              <a:gd name="T2" fmla="*/ 1068070 w 1068070"/>
              <a:gd name="T3" fmla="*/ 355600 h 355600"/>
            </a:gdLst>
            <a:ahLst/>
            <a:cxnLst/>
            <a:rect l="T0" t="T1" r="T2" b="T3"/>
            <a:pathLst>
              <a:path w="1068070" h="355600">
                <a:moveTo>
                  <a:pt x="1068070" y="0"/>
                </a:moveTo>
                <a:lnTo>
                  <a:pt x="0" y="3556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69" name="object 45"/>
          <p:cNvSpPr>
            <a:spLocks noChangeArrowheads="1"/>
          </p:cNvSpPr>
          <p:nvPr/>
        </p:nvSpPr>
        <p:spPr bwMode="auto">
          <a:xfrm>
            <a:off x="1295400" y="2676525"/>
            <a:ext cx="93663" cy="79375"/>
          </a:xfrm>
          <a:custGeom>
            <a:avLst/>
            <a:gdLst>
              <a:gd name="T0" fmla="*/ 0 w 93980"/>
              <a:gd name="T1" fmla="*/ 0 h 80010"/>
              <a:gd name="T2" fmla="*/ 93980 w 93980"/>
              <a:gd name="T3" fmla="*/ 80010 h 80010"/>
            </a:gdLst>
            <a:ahLst/>
            <a:cxnLst/>
            <a:rect l="T0" t="T1" r="T2" b="T3"/>
            <a:pathLst>
              <a:path w="93980" h="80010">
                <a:moveTo>
                  <a:pt x="67309" y="0"/>
                </a:moveTo>
                <a:lnTo>
                  <a:pt x="0" y="67310"/>
                </a:lnTo>
                <a:lnTo>
                  <a:pt x="93980" y="80010"/>
                </a:lnTo>
                <a:lnTo>
                  <a:pt x="6730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7575" y="2625725"/>
            <a:ext cx="1082675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E </a:t>
            </a:r>
            <a:r>
              <a:rPr sz="1000" dirty="0">
                <a:latin typeface="Garamond"/>
                <a:cs typeface="Garamond"/>
              </a:rPr>
              <a:t>E </a:t>
            </a:r>
            <a:r>
              <a:rPr sz="1000" spc="-5" dirty="0">
                <a:latin typeface="Garamond"/>
                <a:cs typeface="Garamond"/>
              </a:rPr>
              <a:t>.true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150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Ltrue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95388" y="2786063"/>
            <a:ext cx="722312" cy="246062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0650" fontAlgn="auto">
              <a:lnSpc>
                <a:spcPts val="580"/>
              </a:lnSpc>
              <a:spcBef>
                <a:spcPts val="130"/>
              </a:spcBef>
              <a:spcAft>
                <a:spcPts val="0"/>
              </a:spcAft>
              <a:defRPr/>
            </a:pPr>
            <a:r>
              <a:rPr sz="550" spc="10" dirty="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  <a:p>
            <a:pPr marL="38100" fontAlgn="auto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Garamond"/>
                <a:cs typeface="Garamond"/>
              </a:rPr>
              <a:t>E</a:t>
            </a:r>
            <a:r>
              <a:rPr sz="825" spc="-7" baseline="-25252" dirty="0">
                <a:latin typeface="Garamond"/>
                <a:cs typeface="Garamond"/>
              </a:rPr>
              <a:t>1</a:t>
            </a:r>
            <a:r>
              <a:rPr sz="1000" spc="-5" dirty="0">
                <a:latin typeface="Garamond"/>
                <a:cs typeface="Garamond"/>
              </a:rPr>
              <a:t>.false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45" dirty="0">
                <a:latin typeface="Garamond"/>
                <a:cs typeface="Garamond"/>
              </a:rPr>
              <a:t> </a:t>
            </a:r>
            <a:r>
              <a:rPr sz="1000" dirty="0">
                <a:latin typeface="Garamond"/>
                <a:cs typeface="Garamond"/>
              </a:rPr>
              <a:t>L1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2272" name="object 48"/>
          <p:cNvSpPr>
            <a:spLocks noChangeArrowheads="1"/>
          </p:cNvSpPr>
          <p:nvPr/>
        </p:nvSpPr>
        <p:spPr bwMode="auto">
          <a:xfrm>
            <a:off x="457200" y="28956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73" name="object 49"/>
          <p:cNvSpPr>
            <a:spLocks noChangeArrowheads="1"/>
          </p:cNvSpPr>
          <p:nvPr/>
        </p:nvSpPr>
        <p:spPr bwMode="auto">
          <a:xfrm>
            <a:off x="1066800" y="28956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59188" y="2549525"/>
            <a:ext cx="779462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Garamond"/>
                <a:cs typeface="Garamond"/>
              </a:rPr>
              <a:t>E </a:t>
            </a:r>
            <a:r>
              <a:rPr sz="1000" spc="-5" dirty="0">
                <a:latin typeface="Garamond"/>
                <a:cs typeface="Garamond"/>
              </a:rPr>
              <a:t>.true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55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Ltrue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06775" y="2625725"/>
            <a:ext cx="1122363" cy="268288"/>
          </a:xfrm>
          <a:prstGeom prst="rect">
            <a:avLst/>
          </a:prstGeom>
        </p:spPr>
        <p:txBody>
          <a:bodyPr lIns="0" tIns="25400" rIns="0" bIns="0">
            <a:spAutoFit/>
          </a:bodyPr>
          <a:lstStyle/>
          <a:p>
            <a:pPr marL="347980" fontAlgn="auto">
              <a:lnSpc>
                <a:spcPts val="28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sz="550" spc="10" dirty="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 marL="38100" fontAlgn="auto">
              <a:lnSpc>
                <a:spcPts val="15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E </a:t>
            </a:r>
            <a:r>
              <a:rPr sz="1000" spc="-5" dirty="0">
                <a:latin typeface="Garamond"/>
                <a:cs typeface="Garamond"/>
              </a:rPr>
              <a:t>E</a:t>
            </a:r>
            <a:r>
              <a:rPr sz="825" spc="-7" baseline="-25252" dirty="0">
                <a:latin typeface="Garamond"/>
                <a:cs typeface="Garamond"/>
              </a:rPr>
              <a:t>2</a:t>
            </a:r>
            <a:r>
              <a:rPr sz="1000" spc="-5" dirty="0">
                <a:latin typeface="Garamond"/>
                <a:cs typeface="Garamond"/>
              </a:rPr>
              <a:t>.false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175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Lfalse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2276" name="object 52"/>
          <p:cNvSpPr>
            <a:spLocks noChangeArrowheads="1"/>
          </p:cNvSpPr>
          <p:nvPr/>
        </p:nvSpPr>
        <p:spPr bwMode="auto">
          <a:xfrm>
            <a:off x="2438400" y="2362200"/>
            <a:ext cx="1066800" cy="355600"/>
          </a:xfrm>
          <a:custGeom>
            <a:avLst/>
            <a:gdLst>
              <a:gd name="T0" fmla="*/ 0 w 1066800"/>
              <a:gd name="T1" fmla="*/ 0 h 355600"/>
              <a:gd name="T2" fmla="*/ 1066800 w 1066800"/>
              <a:gd name="T3" fmla="*/ 355600 h 355600"/>
            </a:gdLst>
            <a:ahLst/>
            <a:cxnLst/>
            <a:rect l="T0" t="T1" r="T2" b="T3"/>
            <a:pathLst>
              <a:path w="1066800" h="355600">
                <a:moveTo>
                  <a:pt x="0" y="0"/>
                </a:moveTo>
                <a:lnTo>
                  <a:pt x="1066800" y="3556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77" name="object 53"/>
          <p:cNvSpPr>
            <a:spLocks noChangeArrowheads="1"/>
          </p:cNvSpPr>
          <p:nvPr/>
        </p:nvSpPr>
        <p:spPr bwMode="auto">
          <a:xfrm>
            <a:off x="3487738" y="2676525"/>
            <a:ext cx="93662" cy="79375"/>
          </a:xfrm>
          <a:custGeom>
            <a:avLst/>
            <a:gdLst>
              <a:gd name="T0" fmla="*/ 0 w 93979"/>
              <a:gd name="T1" fmla="*/ 0 h 80010"/>
              <a:gd name="T2" fmla="*/ 93979 w 93979"/>
              <a:gd name="T3" fmla="*/ 80010 h 80010"/>
            </a:gdLst>
            <a:ahLst/>
            <a:cxnLst/>
            <a:rect l="T0" t="T1" r="T2" b="T3"/>
            <a:pathLst>
              <a:path w="93979" h="80010">
                <a:moveTo>
                  <a:pt x="26669" y="0"/>
                </a:moveTo>
                <a:lnTo>
                  <a:pt x="0" y="80010"/>
                </a:lnTo>
                <a:lnTo>
                  <a:pt x="93979" y="67310"/>
                </a:lnTo>
                <a:lnTo>
                  <a:pt x="2666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78" name="object 54"/>
          <p:cNvSpPr>
            <a:spLocks noChangeArrowheads="1"/>
          </p:cNvSpPr>
          <p:nvPr/>
        </p:nvSpPr>
        <p:spPr bwMode="auto">
          <a:xfrm>
            <a:off x="2968625" y="2895600"/>
            <a:ext cx="460375" cy="196850"/>
          </a:xfrm>
          <a:custGeom>
            <a:avLst/>
            <a:gdLst>
              <a:gd name="T0" fmla="*/ 0 w 461010"/>
              <a:gd name="T1" fmla="*/ 0 h 196850"/>
              <a:gd name="T2" fmla="*/ 461010 w 461010"/>
              <a:gd name="T3" fmla="*/ 196850 h 196850"/>
            </a:gdLst>
            <a:ahLst/>
            <a:cxnLst/>
            <a:rect l="T0" t="T1" r="T2" b="T3"/>
            <a:pathLst>
              <a:path w="461010" h="196850">
                <a:moveTo>
                  <a:pt x="461010" y="0"/>
                </a:moveTo>
                <a:lnTo>
                  <a:pt x="0" y="19685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79" name="object 55"/>
          <p:cNvSpPr>
            <a:spLocks noChangeArrowheads="1"/>
          </p:cNvSpPr>
          <p:nvPr/>
        </p:nvSpPr>
        <p:spPr bwMode="auto">
          <a:xfrm>
            <a:off x="2895600" y="3051175"/>
            <a:ext cx="95250" cy="77788"/>
          </a:xfrm>
          <a:custGeom>
            <a:avLst/>
            <a:gdLst>
              <a:gd name="T0" fmla="*/ 0 w 95250"/>
              <a:gd name="T1" fmla="*/ 0 h 77469"/>
              <a:gd name="T2" fmla="*/ 95250 w 95250"/>
              <a:gd name="T3" fmla="*/ 77469 h 77469"/>
            </a:gdLst>
            <a:ahLst/>
            <a:cxnLst/>
            <a:rect l="T0" t="T1" r="T2" b="T3"/>
            <a:pathLst>
              <a:path w="95250" h="77469">
                <a:moveTo>
                  <a:pt x="60960" y="0"/>
                </a:moveTo>
                <a:lnTo>
                  <a:pt x="0" y="72389"/>
                </a:lnTo>
                <a:lnTo>
                  <a:pt x="95250" y="77469"/>
                </a:lnTo>
                <a:lnTo>
                  <a:pt x="609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80" name="object 56"/>
          <p:cNvSpPr>
            <a:spLocks noChangeArrowheads="1"/>
          </p:cNvSpPr>
          <p:nvPr/>
        </p:nvSpPr>
        <p:spPr bwMode="auto">
          <a:xfrm>
            <a:off x="3581400" y="2895600"/>
            <a:ext cx="538163" cy="269875"/>
          </a:xfrm>
          <a:custGeom>
            <a:avLst/>
            <a:gdLst>
              <a:gd name="T0" fmla="*/ 0 w 538479"/>
              <a:gd name="T1" fmla="*/ 0 h 269239"/>
              <a:gd name="T2" fmla="*/ 538479 w 538479"/>
              <a:gd name="T3" fmla="*/ 269239 h 269239"/>
            </a:gdLst>
            <a:ahLst/>
            <a:cxnLst/>
            <a:rect l="T0" t="T1" r="T2" b="T3"/>
            <a:pathLst>
              <a:path w="538479" h="269239">
                <a:moveTo>
                  <a:pt x="0" y="0"/>
                </a:moveTo>
                <a:lnTo>
                  <a:pt x="538479" y="26923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81" name="object 57"/>
          <p:cNvSpPr>
            <a:spLocks noChangeArrowheads="1"/>
          </p:cNvSpPr>
          <p:nvPr/>
        </p:nvSpPr>
        <p:spPr bwMode="auto">
          <a:xfrm>
            <a:off x="4095750" y="3124200"/>
            <a:ext cx="95250" cy="76200"/>
          </a:xfrm>
          <a:custGeom>
            <a:avLst/>
            <a:gdLst>
              <a:gd name="T0" fmla="*/ 0 w 95250"/>
              <a:gd name="T1" fmla="*/ 0 h 76200"/>
              <a:gd name="T2" fmla="*/ 95250 w 95250"/>
              <a:gd name="T3" fmla="*/ 76200 h 76200"/>
            </a:gdLst>
            <a:ahLst/>
            <a:cxnLst/>
            <a:rect l="T0" t="T1" r="T2" b="T3"/>
            <a:pathLst>
              <a:path w="95250" h="76200">
                <a:moveTo>
                  <a:pt x="38100" y="0"/>
                </a:moveTo>
                <a:lnTo>
                  <a:pt x="0" y="76200"/>
                </a:lnTo>
                <a:lnTo>
                  <a:pt x="9525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51138" y="3167063"/>
            <a:ext cx="60325" cy="114300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550" spc="10" dirty="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68588" y="3082925"/>
            <a:ext cx="646112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Garamond"/>
                <a:cs typeface="Garamond"/>
              </a:rPr>
              <a:t>E </a:t>
            </a:r>
            <a:r>
              <a:rPr sz="1000" spc="-5" dirty="0">
                <a:latin typeface="Garamond"/>
                <a:cs typeface="Garamond"/>
              </a:rPr>
              <a:t>.true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60" dirty="0">
                <a:latin typeface="Garamond"/>
                <a:cs typeface="Garamond"/>
              </a:rPr>
              <a:t> </a:t>
            </a:r>
            <a:r>
              <a:rPr sz="1000" dirty="0">
                <a:latin typeface="Garamond"/>
                <a:cs typeface="Garamond"/>
              </a:rPr>
              <a:t>L2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92375" y="3159125"/>
            <a:ext cx="1233488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-7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Garamond"/>
                <a:cs typeface="Garamond"/>
              </a:rPr>
              <a:t>E</a:t>
            </a:r>
            <a:r>
              <a:rPr sz="825" spc="-7" baseline="-25252" dirty="0">
                <a:latin typeface="Garamond"/>
                <a:cs typeface="Garamond"/>
              </a:rPr>
              <a:t>1</a:t>
            </a:r>
            <a:r>
              <a:rPr sz="1000" spc="-5" dirty="0">
                <a:latin typeface="Garamond"/>
                <a:cs typeface="Garamond"/>
              </a:rPr>
              <a:t>.false </a:t>
            </a:r>
            <a:r>
              <a:rPr sz="1000" dirty="0">
                <a:latin typeface="Garamond"/>
                <a:cs typeface="Garamond"/>
              </a:rPr>
              <a:t>= </a:t>
            </a:r>
            <a:r>
              <a:rPr sz="1000" spc="-150" dirty="0">
                <a:latin typeface="Garamond"/>
                <a:cs typeface="Garamond"/>
              </a:rPr>
              <a:t>Lfa</a:t>
            </a:r>
            <a:r>
              <a:rPr sz="2400" b="1" spc="-225" baseline="-32986" dirty="0">
                <a:latin typeface="Courier New"/>
                <a:cs typeface="Courier New"/>
              </a:rPr>
              <a:t>a</a:t>
            </a:r>
            <a:r>
              <a:rPr sz="1000" spc="-150" dirty="0">
                <a:latin typeface="Garamond"/>
                <a:cs typeface="Garamond"/>
              </a:rPr>
              <a:t>lse</a:t>
            </a:r>
            <a:r>
              <a:rPr sz="2400" b="1" spc="-225" baseline="-32986" dirty="0">
                <a:latin typeface="Courier New"/>
                <a:cs typeface="Courier New"/>
              </a:rPr>
              <a:t>nd</a:t>
            </a:r>
            <a:endParaRPr sz="2400" baseline="-32986">
              <a:latin typeface="Courier New"/>
              <a:cs typeface="Courier New"/>
            </a:endParaRPr>
          </a:p>
        </p:txBody>
      </p:sp>
      <p:sp>
        <p:nvSpPr>
          <p:cNvPr id="52285" name="object 61"/>
          <p:cNvSpPr>
            <a:spLocks noChangeArrowheads="1"/>
          </p:cNvSpPr>
          <p:nvPr/>
        </p:nvSpPr>
        <p:spPr bwMode="auto">
          <a:xfrm>
            <a:off x="38862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86" name="object 62"/>
          <p:cNvSpPr>
            <a:spLocks noChangeArrowheads="1"/>
          </p:cNvSpPr>
          <p:nvPr/>
        </p:nvSpPr>
        <p:spPr bwMode="auto">
          <a:xfrm>
            <a:off x="44958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87" name="object 63"/>
          <p:cNvSpPr>
            <a:spLocks noChangeArrowheads="1"/>
          </p:cNvSpPr>
          <p:nvPr/>
        </p:nvSpPr>
        <p:spPr bwMode="auto">
          <a:xfrm>
            <a:off x="20574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2288" name="object 64"/>
          <p:cNvSpPr>
            <a:spLocks noChangeArrowheads="1"/>
          </p:cNvSpPr>
          <p:nvPr/>
        </p:nvSpPr>
        <p:spPr bwMode="auto">
          <a:xfrm>
            <a:off x="26670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Boolean Expression: Short Circuit  Evaluation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276-298C-47D5-A064-E654B0B864FE}" type="datetime1">
              <a:rPr lang="en-US" smtClean="0"/>
              <a:t>9/20/2022</a:t>
            </a:fld>
            <a:endParaRPr lang="en-US"/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657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B7E3E18-294E-463B-A05D-E048CE57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object 2"/>
          <p:cNvSpPr>
            <a:spLocks noChangeArrowheads="1"/>
          </p:cNvSpPr>
          <p:nvPr/>
        </p:nvSpPr>
        <p:spPr bwMode="auto">
          <a:xfrm>
            <a:off x="3733800" y="3657600"/>
            <a:ext cx="1447800" cy="1219200"/>
          </a:xfrm>
          <a:custGeom>
            <a:avLst/>
            <a:gdLst>
              <a:gd name="T0" fmla="*/ 0 w 1447800"/>
              <a:gd name="T1" fmla="*/ 0 h 1219200"/>
              <a:gd name="T2" fmla="*/ 1447800 w 1447800"/>
              <a:gd name="T3" fmla="*/ 1219200 h 1219200"/>
            </a:gdLst>
            <a:ahLst/>
            <a:cxnLst/>
            <a:rect l="T0" t="T1" r="T2" b="T3"/>
            <a:pathLst>
              <a:path w="1447800" h="1219200">
                <a:moveTo>
                  <a:pt x="1447800" y="0"/>
                </a:moveTo>
                <a:lnTo>
                  <a:pt x="0" y="0"/>
                </a:lnTo>
                <a:lnTo>
                  <a:pt x="0" y="1219200"/>
                </a:lnTo>
                <a:lnTo>
                  <a:pt x="1447800" y="1219200"/>
                </a:lnTo>
                <a:lnTo>
                  <a:pt x="1447800" y="0"/>
                </a:lnTo>
                <a:close/>
              </a:path>
            </a:pathLst>
          </a:custGeom>
          <a:solidFill>
            <a:srgbClr val="7F0000">
              <a:alpha val="3490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988" y="1482725"/>
            <a:ext cx="2951162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a &lt; b </a:t>
            </a:r>
            <a:r>
              <a:rPr sz="1600" b="1" spc="-5" dirty="0">
                <a:latin typeface="Courier New"/>
                <a:cs typeface="Courier New"/>
              </a:rPr>
              <a:t>or </a:t>
            </a:r>
            <a:r>
              <a:rPr sz="1600" dirty="0">
                <a:latin typeface="Courier New"/>
                <a:cs typeface="Courier New"/>
              </a:rPr>
              <a:t>c &lt; d </a:t>
            </a:r>
            <a:r>
              <a:rPr sz="1600" b="1" spc="-5" dirty="0">
                <a:latin typeface="Courier New"/>
                <a:cs typeface="Courier New"/>
              </a:rPr>
              <a:t>and </a:t>
            </a:r>
            <a:r>
              <a:rPr sz="1600" dirty="0">
                <a:latin typeface="Courier New"/>
                <a:cs typeface="Courier New"/>
              </a:rPr>
              <a:t>e &lt;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253" name="object 5"/>
          <p:cNvSpPr txBox="1">
            <a:spLocks noChangeArrowheads="1"/>
          </p:cNvSpPr>
          <p:nvPr/>
        </p:nvSpPr>
        <p:spPr bwMode="auto">
          <a:xfrm>
            <a:off x="2212975" y="20907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975" y="37687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255" name="object 7"/>
          <p:cNvSpPr txBox="1">
            <a:spLocks noChangeArrowheads="1"/>
          </p:cNvSpPr>
          <p:nvPr/>
        </p:nvSpPr>
        <p:spPr bwMode="auto">
          <a:xfrm>
            <a:off x="4346575" y="3157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9675" y="3768725"/>
            <a:ext cx="13525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257" name="object 9"/>
          <p:cNvSpPr>
            <a:spLocks noChangeArrowheads="1"/>
          </p:cNvSpPr>
          <p:nvPr/>
        </p:nvSpPr>
        <p:spPr bwMode="auto">
          <a:xfrm>
            <a:off x="10668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58" name="object 10"/>
          <p:cNvSpPr>
            <a:spLocks noChangeArrowheads="1"/>
          </p:cNvSpPr>
          <p:nvPr/>
        </p:nvSpPr>
        <p:spPr bwMode="auto">
          <a:xfrm>
            <a:off x="25146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59" name="object 11"/>
          <p:cNvSpPr>
            <a:spLocks noChangeArrowheads="1"/>
          </p:cNvSpPr>
          <p:nvPr/>
        </p:nvSpPr>
        <p:spPr bwMode="auto">
          <a:xfrm>
            <a:off x="26670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0" name="object 12"/>
          <p:cNvSpPr>
            <a:spLocks noChangeArrowheads="1"/>
          </p:cNvSpPr>
          <p:nvPr/>
        </p:nvSpPr>
        <p:spPr bwMode="auto">
          <a:xfrm>
            <a:off x="36576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1" name="object 13"/>
          <p:cNvSpPr>
            <a:spLocks noChangeArrowheads="1"/>
          </p:cNvSpPr>
          <p:nvPr/>
        </p:nvSpPr>
        <p:spPr bwMode="auto">
          <a:xfrm>
            <a:off x="25908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2" name="object 14"/>
          <p:cNvSpPr>
            <a:spLocks noChangeArrowheads="1"/>
          </p:cNvSpPr>
          <p:nvPr/>
        </p:nvSpPr>
        <p:spPr bwMode="auto">
          <a:xfrm>
            <a:off x="44196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3" name="object 15"/>
          <p:cNvSpPr>
            <a:spLocks noChangeArrowheads="1"/>
          </p:cNvSpPr>
          <p:nvPr/>
        </p:nvSpPr>
        <p:spPr bwMode="auto">
          <a:xfrm>
            <a:off x="9906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4" name="object 16"/>
          <p:cNvSpPr>
            <a:spLocks noChangeArrowheads="1"/>
          </p:cNvSpPr>
          <p:nvPr/>
        </p:nvSpPr>
        <p:spPr bwMode="auto">
          <a:xfrm>
            <a:off x="4572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5" name="object 17"/>
          <p:cNvSpPr>
            <a:spLocks noChangeArrowheads="1"/>
          </p:cNvSpPr>
          <p:nvPr/>
        </p:nvSpPr>
        <p:spPr bwMode="auto">
          <a:xfrm>
            <a:off x="15240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6" name="object 18"/>
          <p:cNvSpPr>
            <a:spLocks noChangeArrowheads="1"/>
          </p:cNvSpPr>
          <p:nvPr/>
        </p:nvSpPr>
        <p:spPr bwMode="auto">
          <a:xfrm>
            <a:off x="1981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7" name="object 19"/>
          <p:cNvSpPr>
            <a:spLocks noChangeArrowheads="1"/>
          </p:cNvSpPr>
          <p:nvPr/>
        </p:nvSpPr>
        <p:spPr bwMode="auto">
          <a:xfrm>
            <a:off x="30480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8" name="object 20"/>
          <p:cNvSpPr>
            <a:spLocks noChangeArrowheads="1"/>
          </p:cNvSpPr>
          <p:nvPr/>
        </p:nvSpPr>
        <p:spPr bwMode="auto">
          <a:xfrm>
            <a:off x="3886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69" name="object 21"/>
          <p:cNvSpPr>
            <a:spLocks noChangeArrowheads="1"/>
          </p:cNvSpPr>
          <p:nvPr/>
        </p:nvSpPr>
        <p:spPr bwMode="auto">
          <a:xfrm>
            <a:off x="49530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70" name="object 22"/>
          <p:cNvSpPr txBox="1">
            <a:spLocks noChangeArrowheads="1"/>
          </p:cNvSpPr>
          <p:nvPr/>
        </p:nvSpPr>
        <p:spPr bwMode="auto">
          <a:xfrm>
            <a:off x="3825875" y="4497388"/>
            <a:ext cx="12017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  <a:tabLst>
                <a:tab pos="531813" algn="l"/>
                <a:tab pos="10652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	&lt;	f</a:t>
            </a:r>
          </a:p>
        </p:txBody>
      </p:sp>
      <p:sp>
        <p:nvSpPr>
          <p:cNvPr id="53271" name="object 23"/>
          <p:cNvSpPr>
            <a:spLocks noChangeArrowheads="1"/>
          </p:cNvSpPr>
          <p:nvPr/>
        </p:nvSpPr>
        <p:spPr bwMode="auto">
          <a:xfrm>
            <a:off x="44196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72" name="object 24"/>
          <p:cNvSpPr txBox="1">
            <a:spLocks noChangeArrowheads="1"/>
          </p:cNvSpPr>
          <p:nvPr/>
        </p:nvSpPr>
        <p:spPr bwMode="auto">
          <a:xfrm>
            <a:off x="1908175" y="44973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3273" name="object 25"/>
          <p:cNvSpPr>
            <a:spLocks noChangeArrowheads="1"/>
          </p:cNvSpPr>
          <p:nvPr/>
        </p:nvSpPr>
        <p:spPr bwMode="auto">
          <a:xfrm>
            <a:off x="25146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74" name="object 26"/>
          <p:cNvSpPr txBox="1">
            <a:spLocks noChangeArrowheads="1"/>
          </p:cNvSpPr>
          <p:nvPr/>
        </p:nvSpPr>
        <p:spPr bwMode="auto">
          <a:xfrm>
            <a:off x="384175" y="39639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	&lt;	b</a:t>
            </a:r>
          </a:p>
        </p:txBody>
      </p:sp>
      <p:sp>
        <p:nvSpPr>
          <p:cNvPr id="53275" name="object 27"/>
          <p:cNvSpPr>
            <a:spLocks noChangeArrowheads="1"/>
          </p:cNvSpPr>
          <p:nvPr/>
        </p:nvSpPr>
        <p:spPr bwMode="auto">
          <a:xfrm>
            <a:off x="9906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1063" y="27892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277" name="object 29"/>
          <p:cNvSpPr>
            <a:spLocks noChangeArrowheads="1"/>
          </p:cNvSpPr>
          <p:nvPr/>
        </p:nvSpPr>
        <p:spPr bwMode="auto">
          <a:xfrm>
            <a:off x="2286000" y="24066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78" name="object 30"/>
          <p:cNvSpPr>
            <a:spLocks noChangeArrowheads="1"/>
          </p:cNvSpPr>
          <p:nvPr/>
        </p:nvSpPr>
        <p:spPr bwMode="auto">
          <a:xfrm>
            <a:off x="35052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79" name="object 31"/>
          <p:cNvSpPr txBox="1">
            <a:spLocks noChangeArrowheads="1"/>
          </p:cNvSpPr>
          <p:nvPr/>
        </p:nvSpPr>
        <p:spPr bwMode="auto">
          <a:xfrm>
            <a:off x="2592388" y="1939925"/>
            <a:ext cx="79692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>
                <a:latin typeface="Garamond" pitchFamily="18" charset="0"/>
              </a:rPr>
              <a:t>E.true = Ltrue  E.false = Lfalse</a:t>
            </a:r>
          </a:p>
        </p:txBody>
      </p:sp>
      <p:sp>
        <p:nvSpPr>
          <p:cNvPr id="53280" name="object 32"/>
          <p:cNvSpPr>
            <a:spLocks noChangeArrowheads="1"/>
          </p:cNvSpPr>
          <p:nvPr/>
        </p:nvSpPr>
        <p:spPr bwMode="auto">
          <a:xfrm>
            <a:off x="2438400" y="1905000"/>
            <a:ext cx="0" cy="377825"/>
          </a:xfrm>
          <a:custGeom>
            <a:avLst/>
            <a:gdLst>
              <a:gd name="T0" fmla="*/ 0 h 377189"/>
              <a:gd name="T1" fmla="*/ 377189 h 377189"/>
            </a:gdLst>
            <a:ahLst/>
            <a:cxnLst/>
            <a:rect l="0" t="T0" r="0" b="T1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81" name="object 33"/>
          <p:cNvSpPr>
            <a:spLocks noChangeArrowheads="1"/>
          </p:cNvSpPr>
          <p:nvPr/>
        </p:nvSpPr>
        <p:spPr bwMode="auto">
          <a:xfrm>
            <a:off x="2395538" y="2276475"/>
            <a:ext cx="85725" cy="85725"/>
          </a:xfrm>
          <a:custGeom>
            <a:avLst/>
            <a:gdLst>
              <a:gd name="T0" fmla="*/ 0 w 86360"/>
              <a:gd name="T1" fmla="*/ 0 h 85089"/>
              <a:gd name="T2" fmla="*/ 86360 w 86360"/>
              <a:gd name="T3" fmla="*/ 85089 h 85089"/>
            </a:gdLst>
            <a:ahLst/>
            <a:cxnLst/>
            <a:rect l="T0" t="T1" r="T2" b="T3"/>
            <a:pathLst>
              <a:path w="86360" h="85089">
                <a:moveTo>
                  <a:pt x="86360" y="0"/>
                </a:moveTo>
                <a:lnTo>
                  <a:pt x="0" y="0"/>
                </a:lnTo>
                <a:lnTo>
                  <a:pt x="43180" y="8508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82" name="object 34"/>
          <p:cNvSpPr>
            <a:spLocks noChangeArrowheads="1"/>
          </p:cNvSpPr>
          <p:nvPr/>
        </p:nvSpPr>
        <p:spPr bwMode="auto">
          <a:xfrm>
            <a:off x="1370013" y="2362200"/>
            <a:ext cx="1068387" cy="355600"/>
          </a:xfrm>
          <a:custGeom>
            <a:avLst/>
            <a:gdLst>
              <a:gd name="T0" fmla="*/ 0 w 1068070"/>
              <a:gd name="T1" fmla="*/ 0 h 355600"/>
              <a:gd name="T2" fmla="*/ 1068070 w 1068070"/>
              <a:gd name="T3" fmla="*/ 355600 h 355600"/>
            </a:gdLst>
            <a:ahLst/>
            <a:cxnLst/>
            <a:rect l="T0" t="T1" r="T2" b="T3"/>
            <a:pathLst>
              <a:path w="1068070" h="355600">
                <a:moveTo>
                  <a:pt x="1068070" y="0"/>
                </a:moveTo>
                <a:lnTo>
                  <a:pt x="0" y="3556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83" name="object 35"/>
          <p:cNvSpPr>
            <a:spLocks noChangeArrowheads="1"/>
          </p:cNvSpPr>
          <p:nvPr/>
        </p:nvSpPr>
        <p:spPr bwMode="auto">
          <a:xfrm>
            <a:off x="1295400" y="2676525"/>
            <a:ext cx="93663" cy="79375"/>
          </a:xfrm>
          <a:custGeom>
            <a:avLst/>
            <a:gdLst>
              <a:gd name="T0" fmla="*/ 0 w 93980"/>
              <a:gd name="T1" fmla="*/ 0 h 80010"/>
              <a:gd name="T2" fmla="*/ 93980 w 93980"/>
              <a:gd name="T3" fmla="*/ 80010 h 80010"/>
            </a:gdLst>
            <a:ahLst/>
            <a:cxnLst/>
            <a:rect l="T0" t="T1" r="T2" b="T3"/>
            <a:pathLst>
              <a:path w="93980" h="80010">
                <a:moveTo>
                  <a:pt x="67309" y="0"/>
                </a:moveTo>
                <a:lnTo>
                  <a:pt x="0" y="67310"/>
                </a:lnTo>
                <a:lnTo>
                  <a:pt x="93980" y="80010"/>
                </a:lnTo>
                <a:lnTo>
                  <a:pt x="6730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7575" y="2625725"/>
            <a:ext cx="1082675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E </a:t>
            </a:r>
            <a:r>
              <a:rPr sz="1000" dirty="0">
                <a:latin typeface="Garamond"/>
                <a:cs typeface="Garamond"/>
              </a:rPr>
              <a:t>E </a:t>
            </a:r>
            <a:r>
              <a:rPr sz="1000" spc="-5" dirty="0">
                <a:latin typeface="Garamond"/>
                <a:cs typeface="Garamond"/>
              </a:rPr>
              <a:t>.true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150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Ltrue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5388" y="2786063"/>
            <a:ext cx="722312" cy="246062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0650" fontAlgn="auto">
              <a:lnSpc>
                <a:spcPts val="580"/>
              </a:lnSpc>
              <a:spcBef>
                <a:spcPts val="130"/>
              </a:spcBef>
              <a:spcAft>
                <a:spcPts val="0"/>
              </a:spcAft>
              <a:defRPr/>
            </a:pPr>
            <a:r>
              <a:rPr sz="550" spc="10" dirty="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  <a:p>
            <a:pPr marL="38100" fontAlgn="auto">
              <a:lnSpc>
                <a:spcPts val="11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spc="-5" dirty="0">
                <a:latin typeface="Garamond"/>
                <a:cs typeface="Garamond"/>
              </a:rPr>
              <a:t>E</a:t>
            </a:r>
            <a:r>
              <a:rPr sz="825" spc="-7" baseline="-25252" dirty="0">
                <a:latin typeface="Garamond"/>
                <a:cs typeface="Garamond"/>
              </a:rPr>
              <a:t>1</a:t>
            </a:r>
            <a:r>
              <a:rPr sz="1000" spc="-5" dirty="0">
                <a:latin typeface="Garamond"/>
                <a:cs typeface="Garamond"/>
              </a:rPr>
              <a:t>.false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45" dirty="0">
                <a:latin typeface="Garamond"/>
                <a:cs typeface="Garamond"/>
              </a:rPr>
              <a:t> </a:t>
            </a:r>
            <a:r>
              <a:rPr sz="1000" dirty="0">
                <a:latin typeface="Garamond"/>
                <a:cs typeface="Garamond"/>
              </a:rPr>
              <a:t>L1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7975" y="32337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3287" name="object 39"/>
          <p:cNvSpPr>
            <a:spLocks noChangeArrowheads="1"/>
          </p:cNvSpPr>
          <p:nvPr/>
        </p:nvSpPr>
        <p:spPr bwMode="auto">
          <a:xfrm>
            <a:off x="457200" y="28956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88" name="object 40"/>
          <p:cNvSpPr>
            <a:spLocks noChangeArrowheads="1"/>
          </p:cNvSpPr>
          <p:nvPr/>
        </p:nvSpPr>
        <p:spPr bwMode="auto">
          <a:xfrm>
            <a:off x="1066800" y="28956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60888" y="1155700"/>
            <a:ext cx="1955800" cy="398463"/>
          </a:xfrm>
          <a:prstGeom prst="rect">
            <a:avLst/>
          </a:prstGeom>
        </p:spPr>
        <p:txBody>
          <a:bodyPr lIns="0" tIns="32384" rIns="0" bIns="0">
            <a:spAutoFit/>
          </a:bodyPr>
          <a:lstStyle/>
          <a:p>
            <a:pPr marL="25400">
              <a:spcBef>
                <a:spcPts val="25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000">
                <a:latin typeface="Symbol" pitchFamily="18" charset="2"/>
              </a:rPr>
              <a:t>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relop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>
                <a:latin typeface="Lucida Sans Unicode" pitchFamily="34" charset="0"/>
              </a:rPr>
              <a:t>‖</a:t>
            </a:r>
          </a:p>
          <a:p>
            <a:pPr marL="25400">
              <a:spcBef>
                <a:spcPts val="125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E.code = append(</a:t>
            </a:r>
          </a:p>
        </p:txBody>
      </p:sp>
      <p:sp>
        <p:nvSpPr>
          <p:cNvPr id="53290" name="object 42"/>
          <p:cNvSpPr txBox="1">
            <a:spLocks noChangeArrowheads="1"/>
          </p:cNvSpPr>
          <p:nvPr/>
        </p:nvSpPr>
        <p:spPr bwMode="auto">
          <a:xfrm>
            <a:off x="5462588" y="1508125"/>
            <a:ext cx="3516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38100">
              <a:lnSpc>
                <a:spcPct val="113000"/>
              </a:lnSpc>
              <a:spcBef>
                <a:spcPts val="10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gen(if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.place relop id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.place goto E.true),  gen(goto E.false))</a:t>
            </a:r>
          </a:p>
        </p:txBody>
      </p:sp>
      <p:sp>
        <p:nvSpPr>
          <p:cNvPr id="53291" name="object 43"/>
          <p:cNvSpPr txBox="1">
            <a:spLocks noChangeArrowheads="1"/>
          </p:cNvSpPr>
          <p:nvPr/>
        </p:nvSpPr>
        <p:spPr bwMode="auto">
          <a:xfrm>
            <a:off x="4548188" y="2065338"/>
            <a:ext cx="240665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1114" rIns="0" bIns="0">
            <a:spAutoFit/>
          </a:bodyPr>
          <a:lstStyle/>
          <a:p>
            <a:pPr marL="38100">
              <a:spcBef>
                <a:spcPts val="25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000">
                <a:latin typeface="Symbol" pitchFamily="18" charset="2"/>
              </a:rPr>
              <a:t></a:t>
            </a:r>
            <a:r>
              <a:rPr 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and 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>
                <a:latin typeface="Lucida Sans Unicode" pitchFamily="34" charset="0"/>
              </a:rPr>
              <a:t>‖</a:t>
            </a:r>
          </a:p>
          <a:p>
            <a:pPr marL="38100">
              <a:spcBef>
                <a:spcPts val="125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.false = E.false</a:t>
            </a:r>
          </a:p>
          <a:p>
            <a:pPr marL="38100">
              <a:lnSpc>
                <a:spcPct val="113000"/>
              </a:lnSpc>
              <a:spcBef>
                <a:spcPts val="13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.true = newlabel  E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.true = E.true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564188" y="2801938"/>
            <a:ext cx="136525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Courier New"/>
                <a:cs typeface="Courier New"/>
              </a:rPr>
              <a:t>E </a:t>
            </a:r>
            <a:r>
              <a:rPr sz="1000" spc="-5" dirty="0">
                <a:latin typeface="Courier New"/>
                <a:cs typeface="Courier New"/>
              </a:rPr>
              <a:t>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35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E.false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38788" y="2886075"/>
            <a:ext cx="2830512" cy="439738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14300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550" spc="15" dirty="0">
                <a:latin typeface="Courier New"/>
                <a:cs typeface="Courier New"/>
              </a:rPr>
              <a:t>2</a:t>
            </a:r>
            <a:endParaRPr sz="550">
              <a:latin typeface="Courier New"/>
              <a:cs typeface="Courier New"/>
            </a:endParaRPr>
          </a:p>
          <a:p>
            <a:pPr marL="38100" fontAlgn="auto">
              <a:spcBef>
                <a:spcPts val="1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E.code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append(E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.code,</a:t>
            </a:r>
            <a:endParaRPr sz="1000">
              <a:latin typeface="Courier New"/>
              <a:cs typeface="Courier New"/>
            </a:endParaRPr>
          </a:p>
          <a:p>
            <a:pPr marL="1181100" fontAlgn="auto">
              <a:spcBef>
                <a:spcPts val="16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gen(E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.true:),E</a:t>
            </a:r>
            <a:r>
              <a:rPr sz="825" spc="-7" baseline="-25252" dirty="0">
                <a:latin typeface="Courier New"/>
                <a:cs typeface="Courier New"/>
              </a:rPr>
              <a:t>2</a:t>
            </a:r>
            <a:r>
              <a:rPr sz="1000" spc="-5" dirty="0">
                <a:latin typeface="Courier New"/>
                <a:cs typeface="Courier New"/>
              </a:rPr>
              <a:t>.code)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59188" y="2549525"/>
            <a:ext cx="779462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Garamond"/>
                <a:cs typeface="Garamond"/>
              </a:rPr>
              <a:t>E </a:t>
            </a:r>
            <a:r>
              <a:rPr sz="1000" spc="-5" dirty="0">
                <a:latin typeface="Garamond"/>
                <a:cs typeface="Garamond"/>
              </a:rPr>
              <a:t>.true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55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Ltrue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06775" y="2625725"/>
            <a:ext cx="1122363" cy="268288"/>
          </a:xfrm>
          <a:prstGeom prst="rect">
            <a:avLst/>
          </a:prstGeom>
        </p:spPr>
        <p:txBody>
          <a:bodyPr lIns="0" tIns="25400" rIns="0" bIns="0">
            <a:spAutoFit/>
          </a:bodyPr>
          <a:lstStyle/>
          <a:p>
            <a:pPr marL="347980" fontAlgn="auto">
              <a:lnSpc>
                <a:spcPts val="280"/>
              </a:lnSpc>
              <a:spcBef>
                <a:spcPts val="200"/>
              </a:spcBef>
              <a:spcAft>
                <a:spcPts val="0"/>
              </a:spcAft>
              <a:defRPr/>
            </a:pPr>
            <a:r>
              <a:rPr sz="550" spc="10" dirty="0">
                <a:latin typeface="Garamond"/>
                <a:cs typeface="Garamond"/>
              </a:rPr>
              <a:t>2</a:t>
            </a:r>
            <a:endParaRPr sz="550">
              <a:latin typeface="Garamond"/>
              <a:cs typeface="Garamond"/>
            </a:endParaRPr>
          </a:p>
          <a:p>
            <a:pPr marL="38100" fontAlgn="auto">
              <a:lnSpc>
                <a:spcPts val="15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E </a:t>
            </a:r>
            <a:r>
              <a:rPr sz="1000" spc="-5" dirty="0">
                <a:latin typeface="Garamond"/>
                <a:cs typeface="Garamond"/>
              </a:rPr>
              <a:t>E</a:t>
            </a:r>
            <a:r>
              <a:rPr sz="825" spc="-7" baseline="-25252" dirty="0">
                <a:latin typeface="Garamond"/>
                <a:cs typeface="Garamond"/>
              </a:rPr>
              <a:t>2</a:t>
            </a:r>
            <a:r>
              <a:rPr sz="1000" spc="-5" dirty="0">
                <a:latin typeface="Garamond"/>
                <a:cs typeface="Garamond"/>
              </a:rPr>
              <a:t>.false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175" dirty="0">
                <a:latin typeface="Garamond"/>
                <a:cs typeface="Garamond"/>
              </a:rPr>
              <a:t> </a:t>
            </a:r>
            <a:r>
              <a:rPr sz="1000" spc="-5" dirty="0">
                <a:latin typeface="Garamond"/>
                <a:cs typeface="Garamond"/>
              </a:rPr>
              <a:t>Lfalse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3296" name="object 48"/>
          <p:cNvSpPr>
            <a:spLocks noChangeArrowheads="1"/>
          </p:cNvSpPr>
          <p:nvPr/>
        </p:nvSpPr>
        <p:spPr bwMode="auto">
          <a:xfrm>
            <a:off x="2438400" y="2362200"/>
            <a:ext cx="1066800" cy="355600"/>
          </a:xfrm>
          <a:custGeom>
            <a:avLst/>
            <a:gdLst>
              <a:gd name="T0" fmla="*/ 0 w 1066800"/>
              <a:gd name="T1" fmla="*/ 0 h 355600"/>
              <a:gd name="T2" fmla="*/ 1066800 w 1066800"/>
              <a:gd name="T3" fmla="*/ 355600 h 355600"/>
            </a:gdLst>
            <a:ahLst/>
            <a:cxnLst/>
            <a:rect l="T0" t="T1" r="T2" b="T3"/>
            <a:pathLst>
              <a:path w="1066800" h="355600">
                <a:moveTo>
                  <a:pt x="0" y="0"/>
                </a:moveTo>
                <a:lnTo>
                  <a:pt x="1066800" y="3556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297" name="object 49"/>
          <p:cNvSpPr>
            <a:spLocks noChangeArrowheads="1"/>
          </p:cNvSpPr>
          <p:nvPr/>
        </p:nvSpPr>
        <p:spPr bwMode="auto">
          <a:xfrm>
            <a:off x="3487738" y="2676525"/>
            <a:ext cx="93662" cy="79375"/>
          </a:xfrm>
          <a:custGeom>
            <a:avLst/>
            <a:gdLst>
              <a:gd name="T0" fmla="*/ 0 w 93979"/>
              <a:gd name="T1" fmla="*/ 0 h 80010"/>
              <a:gd name="T2" fmla="*/ 93979 w 93979"/>
              <a:gd name="T3" fmla="*/ 80010 h 80010"/>
            </a:gdLst>
            <a:ahLst/>
            <a:cxnLst/>
            <a:rect l="T0" t="T1" r="T2" b="T3"/>
            <a:pathLst>
              <a:path w="93979" h="80010">
                <a:moveTo>
                  <a:pt x="26669" y="0"/>
                </a:moveTo>
                <a:lnTo>
                  <a:pt x="0" y="80010"/>
                </a:lnTo>
                <a:lnTo>
                  <a:pt x="93979" y="67310"/>
                </a:lnTo>
                <a:lnTo>
                  <a:pt x="2666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53125" y="3921125"/>
            <a:ext cx="2051050" cy="2381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5" dirty="0">
                <a:latin typeface="Courier New"/>
                <a:cs typeface="Courier New"/>
              </a:rPr>
              <a:t>if </a:t>
            </a:r>
            <a:r>
              <a:rPr sz="1400" dirty="0">
                <a:latin typeface="Courier New"/>
                <a:cs typeface="Courier New"/>
              </a:rPr>
              <a:t>a &lt; b </a:t>
            </a:r>
            <a:r>
              <a:rPr sz="1400" spc="-5" dirty="0">
                <a:latin typeface="Courier New"/>
                <a:cs typeface="Courier New"/>
              </a:rPr>
              <a:t>goto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Ltrue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3299" name="object 51"/>
          <p:cNvSpPr>
            <a:spLocks noChangeArrowheads="1"/>
          </p:cNvSpPr>
          <p:nvPr/>
        </p:nvSpPr>
        <p:spPr bwMode="auto">
          <a:xfrm>
            <a:off x="2968625" y="2895600"/>
            <a:ext cx="460375" cy="196850"/>
          </a:xfrm>
          <a:custGeom>
            <a:avLst/>
            <a:gdLst>
              <a:gd name="T0" fmla="*/ 0 w 461010"/>
              <a:gd name="T1" fmla="*/ 0 h 196850"/>
              <a:gd name="T2" fmla="*/ 461010 w 461010"/>
              <a:gd name="T3" fmla="*/ 196850 h 196850"/>
            </a:gdLst>
            <a:ahLst/>
            <a:cxnLst/>
            <a:rect l="T0" t="T1" r="T2" b="T3"/>
            <a:pathLst>
              <a:path w="461010" h="196850">
                <a:moveTo>
                  <a:pt x="461010" y="0"/>
                </a:moveTo>
                <a:lnTo>
                  <a:pt x="0" y="19685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300" name="object 52"/>
          <p:cNvSpPr>
            <a:spLocks noChangeArrowheads="1"/>
          </p:cNvSpPr>
          <p:nvPr/>
        </p:nvSpPr>
        <p:spPr bwMode="auto">
          <a:xfrm>
            <a:off x="2895600" y="3051175"/>
            <a:ext cx="95250" cy="77788"/>
          </a:xfrm>
          <a:custGeom>
            <a:avLst/>
            <a:gdLst>
              <a:gd name="T0" fmla="*/ 0 w 95250"/>
              <a:gd name="T1" fmla="*/ 0 h 77469"/>
              <a:gd name="T2" fmla="*/ 95250 w 95250"/>
              <a:gd name="T3" fmla="*/ 77469 h 77469"/>
            </a:gdLst>
            <a:ahLst/>
            <a:cxnLst/>
            <a:rect l="T0" t="T1" r="T2" b="T3"/>
            <a:pathLst>
              <a:path w="95250" h="77469">
                <a:moveTo>
                  <a:pt x="60960" y="0"/>
                </a:moveTo>
                <a:lnTo>
                  <a:pt x="0" y="72389"/>
                </a:lnTo>
                <a:lnTo>
                  <a:pt x="95250" y="77469"/>
                </a:lnTo>
                <a:lnTo>
                  <a:pt x="609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301" name="object 53"/>
          <p:cNvSpPr>
            <a:spLocks noChangeArrowheads="1"/>
          </p:cNvSpPr>
          <p:nvPr/>
        </p:nvSpPr>
        <p:spPr bwMode="auto">
          <a:xfrm>
            <a:off x="3581400" y="2895600"/>
            <a:ext cx="538163" cy="269875"/>
          </a:xfrm>
          <a:custGeom>
            <a:avLst/>
            <a:gdLst>
              <a:gd name="T0" fmla="*/ 0 w 538479"/>
              <a:gd name="T1" fmla="*/ 0 h 269239"/>
              <a:gd name="T2" fmla="*/ 538479 w 538479"/>
              <a:gd name="T3" fmla="*/ 269239 h 269239"/>
            </a:gdLst>
            <a:ahLst/>
            <a:cxnLst/>
            <a:rect l="T0" t="T1" r="T2" b="T3"/>
            <a:pathLst>
              <a:path w="538479" h="269239">
                <a:moveTo>
                  <a:pt x="0" y="0"/>
                </a:moveTo>
                <a:lnTo>
                  <a:pt x="538479" y="26923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302" name="object 54"/>
          <p:cNvSpPr>
            <a:spLocks noChangeArrowheads="1"/>
          </p:cNvSpPr>
          <p:nvPr/>
        </p:nvSpPr>
        <p:spPr bwMode="auto">
          <a:xfrm>
            <a:off x="4095750" y="3124200"/>
            <a:ext cx="95250" cy="76200"/>
          </a:xfrm>
          <a:custGeom>
            <a:avLst/>
            <a:gdLst>
              <a:gd name="T0" fmla="*/ 0 w 95250"/>
              <a:gd name="T1" fmla="*/ 0 h 76200"/>
              <a:gd name="T2" fmla="*/ 95250 w 95250"/>
              <a:gd name="T3" fmla="*/ 76200 h 76200"/>
            </a:gdLst>
            <a:ahLst/>
            <a:cxnLst/>
            <a:rect l="T0" t="T1" r="T2" b="T3"/>
            <a:pathLst>
              <a:path w="95250" h="76200">
                <a:moveTo>
                  <a:pt x="38100" y="0"/>
                </a:moveTo>
                <a:lnTo>
                  <a:pt x="0" y="76200"/>
                </a:lnTo>
                <a:lnTo>
                  <a:pt x="9525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5486400" y="4175125"/>
          <a:ext cx="2819400" cy="1158876"/>
        </p:xfrm>
        <a:graphic>
          <a:graphicData uri="http://schemas.openxmlformats.org/drawingml/2006/table">
            <a:tbl>
              <a:tblPr/>
              <a:tblGrid>
                <a:gridCol w="4254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01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6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 c  goto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d goto  Lfalse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6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L2: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000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 e</a:t>
                      </a:r>
                    </a:p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000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f goto</a:t>
                      </a:r>
                    </a:p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Lfalse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0000">
                        <a:alpha val="3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Ltrue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0000">
                        <a:alpha val="34901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316" name="object 56"/>
          <p:cNvSpPr txBox="1">
            <a:spLocks noChangeArrowheads="1"/>
          </p:cNvSpPr>
          <p:nvPr/>
        </p:nvSpPr>
        <p:spPr bwMode="auto">
          <a:xfrm>
            <a:off x="4548188" y="3006725"/>
            <a:ext cx="8826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1000">
                <a:latin typeface="Garamond" pitchFamily="18" charset="0"/>
              </a:rPr>
              <a:t>E</a:t>
            </a:r>
            <a:r>
              <a:rPr lang="en-US" sz="800" baseline="-25000">
                <a:latin typeface="Garamond" pitchFamily="18" charset="0"/>
              </a:rPr>
              <a:t>2</a:t>
            </a:r>
            <a:r>
              <a:rPr lang="en-US" sz="1000">
                <a:latin typeface="Garamond" pitchFamily="18" charset="0"/>
              </a:rPr>
              <a:t>.true = Ltrue  E</a:t>
            </a:r>
            <a:r>
              <a:rPr lang="en-US" sz="800" baseline="-25000">
                <a:latin typeface="Garamond" pitchFamily="18" charset="0"/>
              </a:rPr>
              <a:t>2</a:t>
            </a:r>
            <a:r>
              <a:rPr lang="en-US" sz="1000">
                <a:latin typeface="Garamond" pitchFamily="18" charset="0"/>
              </a:rPr>
              <a:t>.false = Lfalse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2751138" y="3167063"/>
            <a:ext cx="60325" cy="114300"/>
          </a:xfrm>
          <a:prstGeom prst="rect">
            <a:avLst/>
          </a:prstGeom>
        </p:spPr>
        <p:txBody>
          <a:bodyPr lIns="0" tIns="16510" rIns="0" bIns="0">
            <a:spAutoFit/>
          </a:bodyPr>
          <a:lstStyle/>
          <a:p>
            <a:pPr marL="12700" fontAlgn="auto">
              <a:spcBef>
                <a:spcPts val="130"/>
              </a:spcBef>
              <a:spcAft>
                <a:spcPts val="0"/>
              </a:spcAft>
              <a:defRPr/>
            </a:pPr>
            <a:r>
              <a:rPr sz="550" spc="10" dirty="0">
                <a:latin typeface="Garamond"/>
                <a:cs typeface="Garamond"/>
              </a:rPr>
              <a:t>1</a:t>
            </a:r>
            <a:endParaRPr sz="550">
              <a:latin typeface="Garamond"/>
              <a:cs typeface="Garamond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68588" y="3082925"/>
            <a:ext cx="646112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Garamond"/>
                <a:cs typeface="Garamond"/>
              </a:rPr>
              <a:t>E </a:t>
            </a:r>
            <a:r>
              <a:rPr sz="1000" spc="-5" dirty="0">
                <a:latin typeface="Garamond"/>
                <a:cs typeface="Garamond"/>
              </a:rPr>
              <a:t>.true </a:t>
            </a:r>
            <a:r>
              <a:rPr sz="1000" dirty="0">
                <a:latin typeface="Garamond"/>
                <a:cs typeface="Garamond"/>
              </a:rPr>
              <a:t>=</a:t>
            </a:r>
            <a:r>
              <a:rPr sz="1000" spc="-60" dirty="0">
                <a:latin typeface="Garamond"/>
                <a:cs typeface="Garamond"/>
              </a:rPr>
              <a:t> </a:t>
            </a:r>
            <a:r>
              <a:rPr sz="1000" dirty="0">
                <a:latin typeface="Garamond"/>
                <a:cs typeface="Garamond"/>
              </a:rPr>
              <a:t>L2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2375" y="3159125"/>
            <a:ext cx="1233488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-77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Garamond"/>
                <a:cs typeface="Garamond"/>
              </a:rPr>
              <a:t>E</a:t>
            </a:r>
            <a:r>
              <a:rPr sz="825" spc="-7" baseline="-25252" dirty="0">
                <a:latin typeface="Garamond"/>
                <a:cs typeface="Garamond"/>
              </a:rPr>
              <a:t>1</a:t>
            </a:r>
            <a:r>
              <a:rPr sz="1000" spc="-5" dirty="0">
                <a:latin typeface="Garamond"/>
                <a:cs typeface="Garamond"/>
              </a:rPr>
              <a:t>.false </a:t>
            </a:r>
            <a:r>
              <a:rPr sz="1000" dirty="0">
                <a:latin typeface="Garamond"/>
                <a:cs typeface="Garamond"/>
              </a:rPr>
              <a:t>= </a:t>
            </a:r>
            <a:r>
              <a:rPr sz="1000" spc="-150" dirty="0">
                <a:latin typeface="Garamond"/>
                <a:cs typeface="Garamond"/>
              </a:rPr>
              <a:t>Lfa</a:t>
            </a:r>
            <a:r>
              <a:rPr sz="2400" b="1" spc="-225" baseline="-32986" dirty="0">
                <a:latin typeface="Courier New"/>
                <a:cs typeface="Courier New"/>
              </a:rPr>
              <a:t>a</a:t>
            </a:r>
            <a:r>
              <a:rPr sz="1000" spc="-150" dirty="0">
                <a:latin typeface="Garamond"/>
                <a:cs typeface="Garamond"/>
              </a:rPr>
              <a:t>lse</a:t>
            </a:r>
            <a:r>
              <a:rPr sz="2400" b="1" spc="-225" baseline="-32986" dirty="0">
                <a:latin typeface="Courier New"/>
                <a:cs typeface="Courier New"/>
              </a:rPr>
              <a:t>nd</a:t>
            </a:r>
            <a:endParaRPr sz="2400" baseline="-32986">
              <a:latin typeface="Courier New"/>
              <a:cs typeface="Courier New"/>
            </a:endParaRPr>
          </a:p>
        </p:txBody>
      </p:sp>
      <p:sp>
        <p:nvSpPr>
          <p:cNvPr id="53320" name="object 60"/>
          <p:cNvSpPr>
            <a:spLocks noChangeArrowheads="1"/>
          </p:cNvSpPr>
          <p:nvPr/>
        </p:nvSpPr>
        <p:spPr bwMode="auto">
          <a:xfrm>
            <a:off x="20574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321" name="object 61"/>
          <p:cNvSpPr>
            <a:spLocks noChangeArrowheads="1"/>
          </p:cNvSpPr>
          <p:nvPr/>
        </p:nvSpPr>
        <p:spPr bwMode="auto">
          <a:xfrm>
            <a:off x="26670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322" name="object 62"/>
          <p:cNvSpPr>
            <a:spLocks noChangeArrowheads="1"/>
          </p:cNvSpPr>
          <p:nvPr/>
        </p:nvSpPr>
        <p:spPr bwMode="auto">
          <a:xfrm>
            <a:off x="38862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323" name="object 63"/>
          <p:cNvSpPr>
            <a:spLocks noChangeArrowheads="1"/>
          </p:cNvSpPr>
          <p:nvPr/>
        </p:nvSpPr>
        <p:spPr bwMode="auto">
          <a:xfrm>
            <a:off x="44958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Boolean Expression: Short Circuit  Evaluation</a:t>
            </a:r>
          </a:p>
        </p:txBody>
      </p: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027B-22F4-4974-AADC-5233DAC44D78}" type="datetime1">
              <a:rPr lang="en-US" smtClean="0"/>
              <a:t>9/20/2022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8741AFE7-ECA4-4C5D-BB46-5006C688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object 3"/>
          <p:cNvSpPr txBox="1">
            <a:spLocks noChangeArrowheads="1"/>
          </p:cNvSpPr>
          <p:nvPr/>
        </p:nvSpPr>
        <p:spPr bwMode="auto">
          <a:xfrm>
            <a:off x="915988" y="1482725"/>
            <a:ext cx="2951162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 &lt; b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c &lt; d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e &lt; f</a:t>
            </a:r>
          </a:p>
          <a:p>
            <a:pPr marL="12700">
              <a:spcBef>
                <a:spcPts val="50"/>
              </a:spcBef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marL="12700" algn="ctr"/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4276" name="object 4"/>
          <p:cNvSpPr txBox="1">
            <a:spLocks noChangeArrowheads="1"/>
          </p:cNvSpPr>
          <p:nvPr/>
        </p:nvSpPr>
        <p:spPr bwMode="auto">
          <a:xfrm>
            <a:off x="3432175" y="26257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4277" name="object 5"/>
          <p:cNvSpPr txBox="1">
            <a:spLocks noChangeArrowheads="1"/>
          </p:cNvSpPr>
          <p:nvPr/>
        </p:nvSpPr>
        <p:spPr bwMode="auto">
          <a:xfrm>
            <a:off x="2517775" y="3157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975" y="37687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4279" name="object 7"/>
          <p:cNvSpPr txBox="1">
            <a:spLocks noChangeArrowheads="1"/>
          </p:cNvSpPr>
          <p:nvPr/>
        </p:nvSpPr>
        <p:spPr bwMode="auto">
          <a:xfrm>
            <a:off x="4346575" y="3157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36975" y="37687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4281" name="object 9"/>
          <p:cNvSpPr txBox="1">
            <a:spLocks noChangeArrowheads="1"/>
          </p:cNvSpPr>
          <p:nvPr/>
        </p:nvSpPr>
        <p:spPr bwMode="auto">
          <a:xfrm>
            <a:off x="917575" y="26257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4282" name="object 10"/>
          <p:cNvSpPr>
            <a:spLocks noChangeArrowheads="1"/>
          </p:cNvSpPr>
          <p:nvPr/>
        </p:nvSpPr>
        <p:spPr bwMode="auto">
          <a:xfrm>
            <a:off x="10668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0" y="304800"/>
                </a:moveTo>
                <a:lnTo>
                  <a:pt x="990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83" name="object 11"/>
          <p:cNvSpPr>
            <a:spLocks noChangeArrowheads="1"/>
          </p:cNvSpPr>
          <p:nvPr/>
        </p:nvSpPr>
        <p:spPr bwMode="auto">
          <a:xfrm>
            <a:off x="2514600" y="22860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84" name="object 12"/>
          <p:cNvSpPr>
            <a:spLocks noChangeArrowheads="1"/>
          </p:cNvSpPr>
          <p:nvPr/>
        </p:nvSpPr>
        <p:spPr bwMode="auto">
          <a:xfrm>
            <a:off x="26670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0" y="304800"/>
                </a:moveTo>
                <a:lnTo>
                  <a:pt x="685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85" name="object 13"/>
          <p:cNvSpPr>
            <a:spLocks noChangeArrowheads="1"/>
          </p:cNvSpPr>
          <p:nvPr/>
        </p:nvSpPr>
        <p:spPr bwMode="auto">
          <a:xfrm>
            <a:off x="3657600" y="28194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86" name="object 14"/>
          <p:cNvSpPr>
            <a:spLocks noChangeArrowheads="1"/>
          </p:cNvSpPr>
          <p:nvPr/>
        </p:nvSpPr>
        <p:spPr bwMode="auto">
          <a:xfrm>
            <a:off x="25908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87" name="object 15"/>
          <p:cNvSpPr>
            <a:spLocks noChangeArrowheads="1"/>
          </p:cNvSpPr>
          <p:nvPr/>
        </p:nvSpPr>
        <p:spPr bwMode="auto">
          <a:xfrm>
            <a:off x="4419600" y="3429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88" name="object 16"/>
          <p:cNvSpPr>
            <a:spLocks noChangeArrowheads="1"/>
          </p:cNvSpPr>
          <p:nvPr/>
        </p:nvSpPr>
        <p:spPr bwMode="auto">
          <a:xfrm>
            <a:off x="9906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89" name="object 17"/>
          <p:cNvSpPr>
            <a:spLocks noChangeArrowheads="1"/>
          </p:cNvSpPr>
          <p:nvPr/>
        </p:nvSpPr>
        <p:spPr bwMode="auto">
          <a:xfrm>
            <a:off x="4572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90" name="object 18"/>
          <p:cNvSpPr>
            <a:spLocks noChangeArrowheads="1"/>
          </p:cNvSpPr>
          <p:nvPr/>
        </p:nvSpPr>
        <p:spPr bwMode="auto">
          <a:xfrm>
            <a:off x="15240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91" name="object 19"/>
          <p:cNvSpPr>
            <a:spLocks noChangeArrowheads="1"/>
          </p:cNvSpPr>
          <p:nvPr/>
        </p:nvSpPr>
        <p:spPr bwMode="auto">
          <a:xfrm>
            <a:off x="1981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92" name="object 20"/>
          <p:cNvSpPr>
            <a:spLocks noChangeArrowheads="1"/>
          </p:cNvSpPr>
          <p:nvPr/>
        </p:nvSpPr>
        <p:spPr bwMode="auto">
          <a:xfrm>
            <a:off x="30480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93" name="object 21"/>
          <p:cNvSpPr>
            <a:spLocks noChangeArrowheads="1"/>
          </p:cNvSpPr>
          <p:nvPr/>
        </p:nvSpPr>
        <p:spPr bwMode="auto">
          <a:xfrm>
            <a:off x="38862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94" name="object 22"/>
          <p:cNvSpPr>
            <a:spLocks noChangeArrowheads="1"/>
          </p:cNvSpPr>
          <p:nvPr/>
        </p:nvSpPr>
        <p:spPr bwMode="auto">
          <a:xfrm>
            <a:off x="49530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95" name="object 23"/>
          <p:cNvSpPr txBox="1">
            <a:spLocks noChangeArrowheads="1"/>
          </p:cNvSpPr>
          <p:nvPr/>
        </p:nvSpPr>
        <p:spPr bwMode="auto">
          <a:xfrm>
            <a:off x="3813175" y="44973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	&lt;	f</a:t>
            </a:r>
          </a:p>
        </p:txBody>
      </p:sp>
      <p:sp>
        <p:nvSpPr>
          <p:cNvPr id="54296" name="object 24"/>
          <p:cNvSpPr>
            <a:spLocks noChangeArrowheads="1"/>
          </p:cNvSpPr>
          <p:nvPr/>
        </p:nvSpPr>
        <p:spPr bwMode="auto">
          <a:xfrm>
            <a:off x="44196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97" name="object 25"/>
          <p:cNvSpPr txBox="1">
            <a:spLocks noChangeArrowheads="1"/>
          </p:cNvSpPr>
          <p:nvPr/>
        </p:nvSpPr>
        <p:spPr bwMode="auto">
          <a:xfrm>
            <a:off x="1908175" y="44973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4298" name="object 26"/>
          <p:cNvSpPr>
            <a:spLocks noChangeArrowheads="1"/>
          </p:cNvSpPr>
          <p:nvPr/>
        </p:nvSpPr>
        <p:spPr bwMode="auto">
          <a:xfrm>
            <a:off x="2514600" y="41148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299" name="object 27"/>
          <p:cNvSpPr txBox="1">
            <a:spLocks noChangeArrowheads="1"/>
          </p:cNvSpPr>
          <p:nvPr/>
        </p:nvSpPr>
        <p:spPr bwMode="auto">
          <a:xfrm>
            <a:off x="384175" y="39639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	&lt;	b</a:t>
            </a:r>
          </a:p>
        </p:txBody>
      </p:sp>
      <p:sp>
        <p:nvSpPr>
          <p:cNvPr id="54300" name="object 28"/>
          <p:cNvSpPr>
            <a:spLocks noChangeArrowheads="1"/>
          </p:cNvSpPr>
          <p:nvPr/>
        </p:nvSpPr>
        <p:spPr bwMode="auto">
          <a:xfrm>
            <a:off x="990600" y="3581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1063" y="27892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4302" name="object 30"/>
          <p:cNvSpPr>
            <a:spLocks noChangeArrowheads="1"/>
          </p:cNvSpPr>
          <p:nvPr/>
        </p:nvSpPr>
        <p:spPr bwMode="auto">
          <a:xfrm>
            <a:off x="2286000" y="24066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9938" y="3278188"/>
            <a:ext cx="39052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and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4304" name="object 32"/>
          <p:cNvSpPr>
            <a:spLocks noChangeArrowheads="1"/>
          </p:cNvSpPr>
          <p:nvPr/>
        </p:nvSpPr>
        <p:spPr bwMode="auto">
          <a:xfrm>
            <a:off x="3505200" y="28956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7975" y="32337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4306" name="object 34"/>
          <p:cNvSpPr>
            <a:spLocks noChangeArrowheads="1"/>
          </p:cNvSpPr>
          <p:nvPr/>
        </p:nvSpPr>
        <p:spPr bwMode="auto">
          <a:xfrm>
            <a:off x="457200" y="28956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307" name="object 35"/>
          <p:cNvSpPr>
            <a:spLocks noChangeArrowheads="1"/>
          </p:cNvSpPr>
          <p:nvPr/>
        </p:nvSpPr>
        <p:spPr bwMode="auto">
          <a:xfrm>
            <a:off x="1066800" y="28956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5507038" y="3962400"/>
          <a:ext cx="2516187" cy="1298575"/>
        </p:xfrm>
        <a:graphic>
          <a:graphicData uri="http://schemas.openxmlformats.org/drawingml/2006/table">
            <a:tbl>
              <a:tblPr/>
              <a:tblGrid>
                <a:gridCol w="404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0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 a</a:t>
                      </a:r>
                    </a:p>
                    <a:p>
                      <a:pPr marL="52388" marR="0" lvl="0" indent="0" algn="l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goto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38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b goto</a:t>
                      </a:r>
                    </a:p>
                    <a:p>
                      <a:pPr marL="52388" marR="0" lvl="0" indent="0" algn="l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4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Ltrue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31750" marR="0" lvl="0" indent="0" algn="l" defTabSz="914400" rtl="0" eaLnBrk="1" fontAlgn="base" latinLnBrk="0" hangingPunct="1">
                        <a:lnSpc>
                          <a:spcPts val="16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L1:</a:t>
                      </a: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17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L2: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 c  goto</a:t>
                      </a:r>
                    </a:p>
                    <a:p>
                      <a:pPr marL="52388" marR="0" lvl="0" indent="0" algn="l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if e  goto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d goto  Lfalse</a:t>
                      </a:r>
                    </a:p>
                    <a:p>
                      <a:pPr marL="52388" marR="0" lvl="0" indent="0" algn="l" defTabSz="914400" rtl="0" eaLnBrk="1" fontAlgn="base" latinLnBrk="0" hangingPunct="1">
                        <a:lnSpc>
                          <a:spcPts val="167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 f goto  Lfalse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2388" marR="0" lvl="0" indent="0" algn="l" defTabSz="914400" rtl="0" eaLnBrk="1" fontAlgn="base" latinLnBrk="0" hangingPunct="1">
                        <a:lnSpc>
                          <a:spcPts val="1625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L2</a:t>
                      </a:r>
                    </a:p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2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Ltrue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317" name="object 37"/>
          <p:cNvSpPr>
            <a:spLocks noChangeArrowheads="1"/>
          </p:cNvSpPr>
          <p:nvPr/>
        </p:nvSpPr>
        <p:spPr bwMode="auto">
          <a:xfrm>
            <a:off x="20574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318" name="object 38"/>
          <p:cNvSpPr>
            <a:spLocks noChangeArrowheads="1"/>
          </p:cNvSpPr>
          <p:nvPr/>
        </p:nvSpPr>
        <p:spPr bwMode="auto">
          <a:xfrm>
            <a:off x="26670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319" name="object 39"/>
          <p:cNvSpPr>
            <a:spLocks noChangeArrowheads="1"/>
          </p:cNvSpPr>
          <p:nvPr/>
        </p:nvSpPr>
        <p:spPr bwMode="auto">
          <a:xfrm>
            <a:off x="38862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4320" name="object 40"/>
          <p:cNvSpPr>
            <a:spLocks noChangeArrowheads="1"/>
          </p:cNvSpPr>
          <p:nvPr/>
        </p:nvSpPr>
        <p:spPr bwMode="auto">
          <a:xfrm>
            <a:off x="4495800" y="34290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Boolean Expression: Short Circuit  Evaluation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8410-5C67-4D00-B1C3-A5FB1741D9FA}" type="datetime1">
              <a:rPr lang="en-US" smtClean="0"/>
              <a:t>9/20/2022</a:t>
            </a:fld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429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655BEA07-14C5-400D-BC59-52AC6CB9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object 3"/>
          <p:cNvSpPr txBox="1">
            <a:spLocks noChangeArrowheads="1"/>
          </p:cNvSpPr>
          <p:nvPr/>
        </p:nvSpPr>
        <p:spPr bwMode="auto">
          <a:xfrm>
            <a:off x="763588" y="1201738"/>
            <a:ext cx="1854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5588" indent="-242888">
              <a:lnSpc>
                <a:spcPct val="152000"/>
              </a:lnSpc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a &lt; b do  if c &lt; d then</a:t>
            </a:r>
          </a:p>
          <a:p>
            <a:pPr marL="255588" indent="-242888">
              <a:lnSpc>
                <a:spcPts val="2925"/>
              </a:lnSpc>
              <a:spcBef>
                <a:spcPts val="25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+ z  else</a:t>
            </a:r>
          </a:p>
          <a:p>
            <a:pPr marL="255588" indent="-242888">
              <a:spcBef>
                <a:spcPts val="725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- 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1488" y="1404938"/>
            <a:ext cx="1982787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50800">
              <a:spcBef>
                <a:spcPts val="100"/>
              </a:spcBef>
              <a:tabLst>
                <a:tab pos="18780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200">
                <a:latin typeface="Symbol" pitchFamily="18" charset="2"/>
              </a:rPr>
              <a:t>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while E do S</a:t>
            </a:r>
            <a:r>
              <a:rPr lang="en-US" sz="1000" baseline="-2400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1200">
                <a:latin typeface="Lucida Sans Unicode" pitchFamily="34" charset="0"/>
              </a:rPr>
              <a:t>‖</a:t>
            </a:r>
          </a:p>
        </p:txBody>
      </p:sp>
      <p:sp>
        <p:nvSpPr>
          <p:cNvPr id="55301" name="object 5"/>
          <p:cNvSpPr txBox="1">
            <a:spLocks noChangeArrowheads="1"/>
          </p:cNvSpPr>
          <p:nvPr/>
        </p:nvSpPr>
        <p:spPr bwMode="auto">
          <a:xfrm>
            <a:off x="5153025" y="1612900"/>
            <a:ext cx="1670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3335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S.begin = newlabel  E.true = newlabel  E.false = S.next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53025" y="2160588"/>
            <a:ext cx="1541463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dirty="0">
                <a:latin typeface="Courier New"/>
                <a:cs typeface="Courier New"/>
              </a:rPr>
              <a:t>S </a:t>
            </a:r>
            <a:r>
              <a:rPr sz="1200" spc="-5" dirty="0">
                <a:latin typeface="Courier New"/>
                <a:cs typeface="Courier New"/>
              </a:rPr>
              <a:t>.next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7625" y="2263775"/>
            <a:ext cx="3459163" cy="7016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8905" fontAlgn="auto">
              <a:lnSpc>
                <a:spcPts val="83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700" spc="-10" dirty="0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381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S.code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append(gen(S.begin:),E.code,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gen(E.true:),S</a:t>
            </a:r>
            <a:r>
              <a:rPr sz="1050" spc="-7" baseline="-23809" dirty="0">
                <a:latin typeface="Courier New"/>
                <a:cs typeface="Courier New"/>
              </a:rPr>
              <a:t>1</a:t>
            </a:r>
            <a:r>
              <a:rPr sz="1200" spc="-5" dirty="0">
                <a:latin typeface="Courier New"/>
                <a:cs typeface="Courier New"/>
              </a:rPr>
              <a:t>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gen(goto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5304" name="object 8"/>
          <p:cNvSpPr txBox="1">
            <a:spLocks noChangeArrowheads="1"/>
          </p:cNvSpPr>
          <p:nvPr/>
        </p:nvSpPr>
        <p:spPr bwMode="auto">
          <a:xfrm>
            <a:off x="2670175" y="3386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5305" name="object 9"/>
          <p:cNvSpPr txBox="1">
            <a:spLocks noChangeArrowheads="1"/>
          </p:cNvSpPr>
          <p:nvPr/>
        </p:nvSpPr>
        <p:spPr bwMode="auto">
          <a:xfrm>
            <a:off x="3889375" y="3919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5306" name="object 10"/>
          <p:cNvSpPr txBox="1">
            <a:spLocks noChangeArrowheads="1"/>
          </p:cNvSpPr>
          <p:nvPr/>
        </p:nvSpPr>
        <p:spPr bwMode="auto">
          <a:xfrm>
            <a:off x="3203575" y="44545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93975" y="50625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5308" name="object 12"/>
          <p:cNvSpPr txBox="1">
            <a:spLocks noChangeArrowheads="1"/>
          </p:cNvSpPr>
          <p:nvPr/>
        </p:nvSpPr>
        <p:spPr bwMode="auto">
          <a:xfrm>
            <a:off x="1298575" y="39639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5309" name="object 13"/>
          <p:cNvSpPr>
            <a:spLocks noChangeArrowheads="1"/>
          </p:cNvSpPr>
          <p:nvPr/>
        </p:nvSpPr>
        <p:spPr bwMode="auto">
          <a:xfrm>
            <a:off x="1447800" y="3657600"/>
            <a:ext cx="1066800" cy="304800"/>
          </a:xfrm>
          <a:custGeom>
            <a:avLst/>
            <a:gdLst>
              <a:gd name="T0" fmla="*/ 0 w 1066800"/>
              <a:gd name="T1" fmla="*/ 0 h 304800"/>
              <a:gd name="T2" fmla="*/ 1066800 w 1066800"/>
              <a:gd name="T3" fmla="*/ 304800 h 304800"/>
            </a:gdLst>
            <a:ahLst/>
            <a:cxnLst/>
            <a:rect l="T0" t="T1" r="T2" b="T3"/>
            <a:pathLst>
              <a:path w="1066800" h="304800">
                <a:moveTo>
                  <a:pt x="0" y="304800"/>
                </a:moveTo>
                <a:lnTo>
                  <a:pt x="1066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0" name="object 14"/>
          <p:cNvSpPr>
            <a:spLocks noChangeArrowheads="1"/>
          </p:cNvSpPr>
          <p:nvPr/>
        </p:nvSpPr>
        <p:spPr bwMode="auto">
          <a:xfrm>
            <a:off x="2971800" y="35814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1" name="object 15"/>
          <p:cNvSpPr>
            <a:spLocks noChangeArrowheads="1"/>
          </p:cNvSpPr>
          <p:nvPr/>
        </p:nvSpPr>
        <p:spPr bwMode="auto">
          <a:xfrm>
            <a:off x="2895600" y="4114800"/>
            <a:ext cx="914400" cy="304800"/>
          </a:xfrm>
          <a:custGeom>
            <a:avLst/>
            <a:gdLst>
              <a:gd name="T0" fmla="*/ 0 w 914400"/>
              <a:gd name="T1" fmla="*/ 0 h 304800"/>
              <a:gd name="T2" fmla="*/ 914400 w 914400"/>
              <a:gd name="T3" fmla="*/ 304800 h 304800"/>
            </a:gdLst>
            <a:ahLst/>
            <a:cxnLst/>
            <a:rect l="T0" t="T1" r="T2" b="T3"/>
            <a:pathLst>
              <a:path w="914400" h="304800">
                <a:moveTo>
                  <a:pt x="0" y="304800"/>
                </a:moveTo>
                <a:lnTo>
                  <a:pt x="914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2" name="object 16"/>
          <p:cNvSpPr>
            <a:spLocks noChangeArrowheads="1"/>
          </p:cNvSpPr>
          <p:nvPr/>
        </p:nvSpPr>
        <p:spPr bwMode="auto">
          <a:xfrm>
            <a:off x="4038600" y="4191000"/>
            <a:ext cx="381000" cy="228600"/>
          </a:xfrm>
          <a:custGeom>
            <a:avLst/>
            <a:gdLst>
              <a:gd name="T0" fmla="*/ 0 w 381000"/>
              <a:gd name="T1" fmla="*/ 0 h 228600"/>
              <a:gd name="T2" fmla="*/ 381000 w 381000"/>
              <a:gd name="T3" fmla="*/ 228600 h 228600"/>
            </a:gdLst>
            <a:ahLst/>
            <a:cxnLst/>
            <a:rect l="T0" t="T1" r="T2" b="T3"/>
            <a:pathLst>
              <a:path w="381000" h="228600">
                <a:moveTo>
                  <a:pt x="381000" y="2286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3" name="object 17"/>
          <p:cNvSpPr>
            <a:spLocks noChangeArrowheads="1"/>
          </p:cNvSpPr>
          <p:nvPr/>
        </p:nvSpPr>
        <p:spPr bwMode="auto">
          <a:xfrm>
            <a:off x="32766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4" name="object 18"/>
          <p:cNvSpPr>
            <a:spLocks noChangeArrowheads="1"/>
          </p:cNvSpPr>
          <p:nvPr/>
        </p:nvSpPr>
        <p:spPr bwMode="auto">
          <a:xfrm>
            <a:off x="44958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5" name="object 19"/>
          <p:cNvSpPr>
            <a:spLocks noChangeArrowheads="1"/>
          </p:cNvSpPr>
          <p:nvPr/>
        </p:nvSpPr>
        <p:spPr bwMode="auto">
          <a:xfrm>
            <a:off x="1371600" y="42354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6" name="object 20"/>
          <p:cNvSpPr>
            <a:spLocks noChangeArrowheads="1"/>
          </p:cNvSpPr>
          <p:nvPr/>
        </p:nvSpPr>
        <p:spPr bwMode="auto">
          <a:xfrm>
            <a:off x="8382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7" name="object 21"/>
          <p:cNvSpPr>
            <a:spLocks noChangeArrowheads="1"/>
          </p:cNvSpPr>
          <p:nvPr/>
        </p:nvSpPr>
        <p:spPr bwMode="auto">
          <a:xfrm>
            <a:off x="19050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8" name="object 22"/>
          <p:cNvSpPr>
            <a:spLocks noChangeArrowheads="1"/>
          </p:cNvSpPr>
          <p:nvPr/>
        </p:nvSpPr>
        <p:spPr bwMode="auto">
          <a:xfrm>
            <a:off x="27432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19" name="object 23"/>
          <p:cNvSpPr>
            <a:spLocks noChangeArrowheads="1"/>
          </p:cNvSpPr>
          <p:nvPr/>
        </p:nvSpPr>
        <p:spPr bwMode="auto">
          <a:xfrm>
            <a:off x="38100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20" name="object 24"/>
          <p:cNvSpPr txBox="1">
            <a:spLocks noChangeArrowheads="1"/>
          </p:cNvSpPr>
          <p:nvPr/>
        </p:nvSpPr>
        <p:spPr bwMode="auto">
          <a:xfrm>
            <a:off x="2670175" y="57927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5321" name="object 25"/>
          <p:cNvSpPr>
            <a:spLocks noChangeArrowheads="1"/>
          </p:cNvSpPr>
          <p:nvPr/>
        </p:nvSpPr>
        <p:spPr bwMode="auto">
          <a:xfrm>
            <a:off x="32766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22" name="object 26"/>
          <p:cNvSpPr txBox="1">
            <a:spLocks noChangeArrowheads="1"/>
          </p:cNvSpPr>
          <p:nvPr/>
        </p:nvSpPr>
        <p:spPr bwMode="auto">
          <a:xfrm>
            <a:off x="1298575" y="5303838"/>
            <a:ext cx="6810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&lt;	b</a:t>
            </a:r>
          </a:p>
        </p:txBody>
      </p:sp>
      <p:sp>
        <p:nvSpPr>
          <p:cNvPr id="55323" name="object 27"/>
          <p:cNvSpPr>
            <a:spLocks noChangeArrowheads="1"/>
          </p:cNvSpPr>
          <p:nvPr/>
        </p:nvSpPr>
        <p:spPr bwMode="auto">
          <a:xfrm>
            <a:off x="13716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2063" y="39195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5325" name="object 29"/>
          <p:cNvSpPr>
            <a:spLocks noChangeArrowheads="1"/>
          </p:cNvSpPr>
          <p:nvPr/>
        </p:nvSpPr>
        <p:spPr bwMode="auto">
          <a:xfrm>
            <a:off x="2667000" y="3733800"/>
            <a:ext cx="0" cy="152400"/>
          </a:xfrm>
          <a:custGeom>
            <a:avLst/>
            <a:gdLst>
              <a:gd name="T0" fmla="*/ 0 h 152400"/>
              <a:gd name="T1" fmla="*/ 152400 h 152400"/>
            </a:gdLst>
            <a:ahLst/>
            <a:cxnLst/>
            <a:rect l="0" t="T0" r="0" b="T1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08263" y="4437063"/>
            <a:ext cx="269875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5327" name="object 31"/>
          <p:cNvSpPr>
            <a:spLocks noChangeArrowheads="1"/>
          </p:cNvSpPr>
          <p:nvPr/>
        </p:nvSpPr>
        <p:spPr bwMode="auto">
          <a:xfrm>
            <a:off x="3962400" y="4191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975" y="457358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5329" name="object 33"/>
          <p:cNvSpPr>
            <a:spLocks noChangeArrowheads="1"/>
          </p:cNvSpPr>
          <p:nvPr/>
        </p:nvSpPr>
        <p:spPr bwMode="auto">
          <a:xfrm>
            <a:off x="8382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30" name="object 34"/>
          <p:cNvSpPr>
            <a:spLocks noChangeArrowheads="1"/>
          </p:cNvSpPr>
          <p:nvPr/>
        </p:nvSpPr>
        <p:spPr bwMode="auto">
          <a:xfrm>
            <a:off x="14478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000" y="3919538"/>
            <a:ext cx="63500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5332" name="object 36"/>
          <p:cNvSpPr>
            <a:spLocks noChangeArrowheads="1"/>
          </p:cNvSpPr>
          <p:nvPr/>
        </p:nvSpPr>
        <p:spPr bwMode="auto">
          <a:xfrm>
            <a:off x="685800" y="3581400"/>
            <a:ext cx="1752600" cy="304800"/>
          </a:xfrm>
          <a:custGeom>
            <a:avLst/>
            <a:gdLst>
              <a:gd name="T0" fmla="*/ 0 w 1752600"/>
              <a:gd name="T1" fmla="*/ 0 h 304800"/>
              <a:gd name="T2" fmla="*/ 1752600 w 1752600"/>
              <a:gd name="T3" fmla="*/ 304800 h 304800"/>
            </a:gdLst>
            <a:ahLst/>
            <a:cxnLst/>
            <a:rect l="T0" t="T1" r="T2" b="T3"/>
            <a:pathLst>
              <a:path w="1752600" h="304800">
                <a:moveTo>
                  <a:pt x="0" y="304800"/>
                </a:moveTo>
                <a:lnTo>
                  <a:pt x="1752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33" name="object 37"/>
          <p:cNvSpPr txBox="1">
            <a:spLocks noChangeArrowheads="1"/>
          </p:cNvSpPr>
          <p:nvPr/>
        </p:nvSpPr>
        <p:spPr bwMode="auto">
          <a:xfrm>
            <a:off x="765175" y="53355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5334" name="object 38"/>
          <p:cNvSpPr>
            <a:spLocks noChangeArrowheads="1"/>
          </p:cNvSpPr>
          <p:nvPr/>
        </p:nvSpPr>
        <p:spPr bwMode="auto">
          <a:xfrm>
            <a:off x="3352800" y="4191000"/>
            <a:ext cx="533400" cy="228600"/>
          </a:xfrm>
          <a:custGeom>
            <a:avLst/>
            <a:gdLst>
              <a:gd name="T0" fmla="*/ 0 w 533400"/>
              <a:gd name="T1" fmla="*/ 0 h 228600"/>
              <a:gd name="T2" fmla="*/ 533400 w 533400"/>
              <a:gd name="T3" fmla="*/ 228600 h 228600"/>
            </a:gdLst>
            <a:ahLst/>
            <a:cxnLst/>
            <a:rect l="T0" t="T1" r="T2" b="T3"/>
            <a:pathLst>
              <a:path w="533400" h="228600">
                <a:moveTo>
                  <a:pt x="0" y="228600"/>
                </a:moveTo>
                <a:lnTo>
                  <a:pt x="533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67125" y="4437063"/>
            <a:ext cx="514350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h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5336" name="object 40"/>
          <p:cNvSpPr>
            <a:spLocks noChangeArrowheads="1"/>
          </p:cNvSpPr>
          <p:nvPr/>
        </p:nvSpPr>
        <p:spPr bwMode="auto">
          <a:xfrm>
            <a:off x="27432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37" name="object 41"/>
          <p:cNvSpPr>
            <a:spLocks noChangeArrowheads="1"/>
          </p:cNvSpPr>
          <p:nvPr/>
        </p:nvSpPr>
        <p:spPr bwMode="auto">
          <a:xfrm>
            <a:off x="33528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38" name="object 42"/>
          <p:cNvSpPr>
            <a:spLocks noChangeArrowheads="1"/>
          </p:cNvSpPr>
          <p:nvPr/>
        </p:nvSpPr>
        <p:spPr bwMode="auto">
          <a:xfrm>
            <a:off x="53340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22775" y="4437063"/>
            <a:ext cx="985838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-5208" dirty="0">
                <a:latin typeface="Courier New"/>
                <a:cs typeface="Courier New"/>
              </a:rPr>
              <a:t>S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2400" baseline="-5208" dirty="0">
                <a:latin typeface="Courier New"/>
                <a:cs typeface="Courier New"/>
              </a:rPr>
              <a:t>S</a:t>
            </a:r>
            <a:endParaRPr sz="2400" baseline="-5208">
              <a:latin typeface="Courier New"/>
              <a:cs typeface="Courier New"/>
            </a:endParaRPr>
          </a:p>
        </p:txBody>
      </p:sp>
      <p:sp>
        <p:nvSpPr>
          <p:cNvPr id="55340" name="object 44"/>
          <p:cNvSpPr>
            <a:spLocks noChangeArrowheads="1"/>
          </p:cNvSpPr>
          <p:nvPr/>
        </p:nvSpPr>
        <p:spPr bwMode="auto">
          <a:xfrm>
            <a:off x="4114800" y="41148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41" name="object 45"/>
          <p:cNvSpPr>
            <a:spLocks noChangeArrowheads="1"/>
          </p:cNvSpPr>
          <p:nvPr/>
        </p:nvSpPr>
        <p:spPr bwMode="auto">
          <a:xfrm>
            <a:off x="4267200" y="41148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42" name="object 46"/>
          <p:cNvSpPr>
            <a:spLocks noChangeArrowheads="1"/>
          </p:cNvSpPr>
          <p:nvPr/>
        </p:nvSpPr>
        <p:spPr bwMode="auto">
          <a:xfrm>
            <a:off x="41148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343" name="object 47"/>
          <p:cNvSpPr>
            <a:spLocks noChangeArrowheads="1"/>
          </p:cNvSpPr>
          <p:nvPr/>
        </p:nvSpPr>
        <p:spPr bwMode="auto">
          <a:xfrm>
            <a:off x="49530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1371600" y="0"/>
            <a:ext cx="7772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Combining Boolean and Control Flow  Statements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F194-63A6-4642-9EFE-DA579C11D860}" type="datetime1">
              <a:rPr lang="en-US" smtClean="0"/>
              <a:t>9/20/2022</a:t>
            </a:fld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846B286C-5C01-405F-B6AE-FA9CA8BA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object 3"/>
          <p:cNvSpPr txBox="1">
            <a:spLocks noChangeArrowheads="1"/>
          </p:cNvSpPr>
          <p:nvPr/>
        </p:nvSpPr>
        <p:spPr bwMode="auto">
          <a:xfrm>
            <a:off x="763588" y="1201738"/>
            <a:ext cx="1854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5588" indent="-242888">
              <a:lnSpc>
                <a:spcPct val="152000"/>
              </a:lnSpc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a &lt; b do  if c &lt; d then</a:t>
            </a:r>
          </a:p>
          <a:p>
            <a:pPr marL="255588" indent="-242888">
              <a:lnSpc>
                <a:spcPts val="2925"/>
              </a:lnSpc>
              <a:spcBef>
                <a:spcPts val="25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+ z  else</a:t>
            </a:r>
          </a:p>
          <a:p>
            <a:pPr marL="255588" indent="-242888">
              <a:spcBef>
                <a:spcPts val="725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- 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1488" y="1406525"/>
            <a:ext cx="1982787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50800">
              <a:spcBef>
                <a:spcPts val="100"/>
              </a:spcBef>
              <a:tabLst>
                <a:tab pos="18780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200">
                <a:latin typeface="Symbol" pitchFamily="18" charset="2"/>
              </a:rPr>
              <a:t>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while E do S</a:t>
            </a:r>
            <a:r>
              <a:rPr lang="en-US" sz="1000" baseline="-2400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1200">
                <a:latin typeface="Lucida Sans Unicode" pitchFamily="34" charset="0"/>
              </a:rPr>
              <a:t>‖</a:t>
            </a:r>
          </a:p>
        </p:txBody>
      </p:sp>
      <p:sp>
        <p:nvSpPr>
          <p:cNvPr id="56325" name="object 5"/>
          <p:cNvSpPr txBox="1">
            <a:spLocks noChangeArrowheads="1"/>
          </p:cNvSpPr>
          <p:nvPr/>
        </p:nvSpPr>
        <p:spPr bwMode="auto">
          <a:xfrm>
            <a:off x="5153025" y="1612900"/>
            <a:ext cx="1670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S.begin = newlabel  E.true = newlabel  E.false = S.next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53025" y="2160588"/>
            <a:ext cx="1541463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dirty="0">
                <a:latin typeface="Courier New"/>
                <a:cs typeface="Courier New"/>
              </a:rPr>
              <a:t>S </a:t>
            </a:r>
            <a:r>
              <a:rPr sz="1200" spc="-5" dirty="0">
                <a:latin typeface="Courier New"/>
                <a:cs typeface="Courier New"/>
              </a:rPr>
              <a:t>.next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7625" y="2263775"/>
            <a:ext cx="3459163" cy="7016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8905" fontAlgn="auto">
              <a:lnSpc>
                <a:spcPts val="83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700" spc="-10" dirty="0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381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S.code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append(gen(S.begin:),E.code,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gen(E.true:),S</a:t>
            </a:r>
            <a:r>
              <a:rPr sz="1050" spc="-7" baseline="-23809" dirty="0">
                <a:latin typeface="Courier New"/>
                <a:cs typeface="Courier New"/>
              </a:rPr>
              <a:t>1</a:t>
            </a:r>
            <a:r>
              <a:rPr sz="1200" spc="-5" dirty="0">
                <a:latin typeface="Courier New"/>
                <a:cs typeface="Courier New"/>
              </a:rPr>
              <a:t>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gen(goto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6328" name="object 8"/>
          <p:cNvSpPr txBox="1">
            <a:spLocks noChangeArrowheads="1"/>
          </p:cNvSpPr>
          <p:nvPr/>
        </p:nvSpPr>
        <p:spPr bwMode="auto">
          <a:xfrm>
            <a:off x="2670175" y="3386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6329" name="object 9"/>
          <p:cNvSpPr txBox="1">
            <a:spLocks noChangeArrowheads="1"/>
          </p:cNvSpPr>
          <p:nvPr/>
        </p:nvSpPr>
        <p:spPr bwMode="auto">
          <a:xfrm>
            <a:off x="3889375" y="3919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6330" name="object 10"/>
          <p:cNvSpPr txBox="1">
            <a:spLocks noChangeArrowheads="1"/>
          </p:cNvSpPr>
          <p:nvPr/>
        </p:nvSpPr>
        <p:spPr bwMode="auto">
          <a:xfrm>
            <a:off x="3203575" y="44545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93975" y="50625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332" name="object 12"/>
          <p:cNvSpPr txBox="1">
            <a:spLocks noChangeArrowheads="1"/>
          </p:cNvSpPr>
          <p:nvPr/>
        </p:nvSpPr>
        <p:spPr bwMode="auto">
          <a:xfrm>
            <a:off x="1298575" y="39639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6333" name="object 13"/>
          <p:cNvSpPr>
            <a:spLocks noChangeArrowheads="1"/>
          </p:cNvSpPr>
          <p:nvPr/>
        </p:nvSpPr>
        <p:spPr bwMode="auto">
          <a:xfrm>
            <a:off x="1447800" y="3657600"/>
            <a:ext cx="1066800" cy="304800"/>
          </a:xfrm>
          <a:custGeom>
            <a:avLst/>
            <a:gdLst>
              <a:gd name="T0" fmla="*/ 0 w 1066800"/>
              <a:gd name="T1" fmla="*/ 0 h 304800"/>
              <a:gd name="T2" fmla="*/ 1066800 w 1066800"/>
              <a:gd name="T3" fmla="*/ 304800 h 304800"/>
            </a:gdLst>
            <a:ahLst/>
            <a:cxnLst/>
            <a:rect l="T0" t="T1" r="T2" b="T3"/>
            <a:pathLst>
              <a:path w="1066800" h="304800">
                <a:moveTo>
                  <a:pt x="0" y="304800"/>
                </a:moveTo>
                <a:lnTo>
                  <a:pt x="1066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34" name="object 14"/>
          <p:cNvSpPr>
            <a:spLocks noChangeArrowheads="1"/>
          </p:cNvSpPr>
          <p:nvPr/>
        </p:nvSpPr>
        <p:spPr bwMode="auto">
          <a:xfrm>
            <a:off x="2971800" y="35814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35" name="object 15"/>
          <p:cNvSpPr>
            <a:spLocks noChangeArrowheads="1"/>
          </p:cNvSpPr>
          <p:nvPr/>
        </p:nvSpPr>
        <p:spPr bwMode="auto">
          <a:xfrm>
            <a:off x="2895600" y="4114800"/>
            <a:ext cx="914400" cy="304800"/>
          </a:xfrm>
          <a:custGeom>
            <a:avLst/>
            <a:gdLst>
              <a:gd name="T0" fmla="*/ 0 w 914400"/>
              <a:gd name="T1" fmla="*/ 0 h 304800"/>
              <a:gd name="T2" fmla="*/ 914400 w 914400"/>
              <a:gd name="T3" fmla="*/ 304800 h 304800"/>
            </a:gdLst>
            <a:ahLst/>
            <a:cxnLst/>
            <a:rect l="T0" t="T1" r="T2" b="T3"/>
            <a:pathLst>
              <a:path w="914400" h="304800">
                <a:moveTo>
                  <a:pt x="0" y="304800"/>
                </a:moveTo>
                <a:lnTo>
                  <a:pt x="914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36" name="object 16"/>
          <p:cNvSpPr>
            <a:spLocks noChangeArrowheads="1"/>
          </p:cNvSpPr>
          <p:nvPr/>
        </p:nvSpPr>
        <p:spPr bwMode="auto">
          <a:xfrm>
            <a:off x="4038600" y="4191000"/>
            <a:ext cx="381000" cy="228600"/>
          </a:xfrm>
          <a:custGeom>
            <a:avLst/>
            <a:gdLst>
              <a:gd name="T0" fmla="*/ 0 w 381000"/>
              <a:gd name="T1" fmla="*/ 0 h 228600"/>
              <a:gd name="T2" fmla="*/ 381000 w 381000"/>
              <a:gd name="T3" fmla="*/ 228600 h 228600"/>
            </a:gdLst>
            <a:ahLst/>
            <a:cxnLst/>
            <a:rect l="T0" t="T1" r="T2" b="T3"/>
            <a:pathLst>
              <a:path w="381000" h="228600">
                <a:moveTo>
                  <a:pt x="381000" y="2286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37" name="object 17"/>
          <p:cNvSpPr>
            <a:spLocks noChangeArrowheads="1"/>
          </p:cNvSpPr>
          <p:nvPr/>
        </p:nvSpPr>
        <p:spPr bwMode="auto">
          <a:xfrm>
            <a:off x="32766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38" name="object 18"/>
          <p:cNvSpPr>
            <a:spLocks noChangeArrowheads="1"/>
          </p:cNvSpPr>
          <p:nvPr/>
        </p:nvSpPr>
        <p:spPr bwMode="auto">
          <a:xfrm>
            <a:off x="44958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39" name="object 19"/>
          <p:cNvSpPr>
            <a:spLocks noChangeArrowheads="1"/>
          </p:cNvSpPr>
          <p:nvPr/>
        </p:nvSpPr>
        <p:spPr bwMode="auto">
          <a:xfrm>
            <a:off x="1371600" y="42354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40" name="object 20"/>
          <p:cNvSpPr>
            <a:spLocks noChangeArrowheads="1"/>
          </p:cNvSpPr>
          <p:nvPr/>
        </p:nvSpPr>
        <p:spPr bwMode="auto">
          <a:xfrm>
            <a:off x="8382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41" name="object 21"/>
          <p:cNvSpPr>
            <a:spLocks noChangeArrowheads="1"/>
          </p:cNvSpPr>
          <p:nvPr/>
        </p:nvSpPr>
        <p:spPr bwMode="auto">
          <a:xfrm>
            <a:off x="19050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42" name="object 22"/>
          <p:cNvSpPr>
            <a:spLocks noChangeArrowheads="1"/>
          </p:cNvSpPr>
          <p:nvPr/>
        </p:nvSpPr>
        <p:spPr bwMode="auto">
          <a:xfrm>
            <a:off x="27432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43" name="object 23"/>
          <p:cNvSpPr>
            <a:spLocks noChangeArrowheads="1"/>
          </p:cNvSpPr>
          <p:nvPr/>
        </p:nvSpPr>
        <p:spPr bwMode="auto">
          <a:xfrm>
            <a:off x="38100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44" name="object 24"/>
          <p:cNvSpPr txBox="1">
            <a:spLocks noChangeArrowheads="1"/>
          </p:cNvSpPr>
          <p:nvPr/>
        </p:nvSpPr>
        <p:spPr bwMode="auto">
          <a:xfrm>
            <a:off x="2670175" y="57927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6345" name="object 25"/>
          <p:cNvSpPr>
            <a:spLocks noChangeArrowheads="1"/>
          </p:cNvSpPr>
          <p:nvPr/>
        </p:nvSpPr>
        <p:spPr bwMode="auto">
          <a:xfrm>
            <a:off x="32766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46" name="object 26"/>
          <p:cNvSpPr txBox="1">
            <a:spLocks noChangeArrowheads="1"/>
          </p:cNvSpPr>
          <p:nvPr/>
        </p:nvSpPr>
        <p:spPr bwMode="auto">
          <a:xfrm>
            <a:off x="1298575" y="5303838"/>
            <a:ext cx="6810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&lt;	b</a:t>
            </a:r>
          </a:p>
        </p:txBody>
      </p:sp>
      <p:sp>
        <p:nvSpPr>
          <p:cNvPr id="56347" name="object 27"/>
          <p:cNvSpPr>
            <a:spLocks noChangeArrowheads="1"/>
          </p:cNvSpPr>
          <p:nvPr/>
        </p:nvSpPr>
        <p:spPr bwMode="auto">
          <a:xfrm>
            <a:off x="13716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2063" y="39195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349" name="object 29"/>
          <p:cNvSpPr>
            <a:spLocks noChangeArrowheads="1"/>
          </p:cNvSpPr>
          <p:nvPr/>
        </p:nvSpPr>
        <p:spPr bwMode="auto">
          <a:xfrm>
            <a:off x="2667000" y="3733800"/>
            <a:ext cx="0" cy="152400"/>
          </a:xfrm>
          <a:custGeom>
            <a:avLst/>
            <a:gdLst>
              <a:gd name="T0" fmla="*/ 0 h 152400"/>
              <a:gd name="T1" fmla="*/ 152400 h 152400"/>
            </a:gdLst>
            <a:ahLst/>
            <a:cxnLst/>
            <a:rect l="0" t="T0" r="0" b="T1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08263" y="4437063"/>
            <a:ext cx="269875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351" name="object 31"/>
          <p:cNvSpPr>
            <a:spLocks noChangeArrowheads="1"/>
          </p:cNvSpPr>
          <p:nvPr/>
        </p:nvSpPr>
        <p:spPr bwMode="auto">
          <a:xfrm>
            <a:off x="3962400" y="4191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975" y="457358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353" name="object 33"/>
          <p:cNvSpPr>
            <a:spLocks noChangeArrowheads="1"/>
          </p:cNvSpPr>
          <p:nvPr/>
        </p:nvSpPr>
        <p:spPr bwMode="auto">
          <a:xfrm>
            <a:off x="8382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54" name="object 34"/>
          <p:cNvSpPr>
            <a:spLocks noChangeArrowheads="1"/>
          </p:cNvSpPr>
          <p:nvPr/>
        </p:nvSpPr>
        <p:spPr bwMode="auto">
          <a:xfrm>
            <a:off x="14478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000" y="3919538"/>
            <a:ext cx="63500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356" name="object 36"/>
          <p:cNvSpPr>
            <a:spLocks noChangeArrowheads="1"/>
          </p:cNvSpPr>
          <p:nvPr/>
        </p:nvSpPr>
        <p:spPr bwMode="auto">
          <a:xfrm>
            <a:off x="685800" y="3581400"/>
            <a:ext cx="1752600" cy="304800"/>
          </a:xfrm>
          <a:custGeom>
            <a:avLst/>
            <a:gdLst>
              <a:gd name="T0" fmla="*/ 0 w 1752600"/>
              <a:gd name="T1" fmla="*/ 0 h 304800"/>
              <a:gd name="T2" fmla="*/ 1752600 w 1752600"/>
              <a:gd name="T3" fmla="*/ 304800 h 304800"/>
            </a:gdLst>
            <a:ahLst/>
            <a:cxnLst/>
            <a:rect l="T0" t="T1" r="T2" b="T3"/>
            <a:pathLst>
              <a:path w="1752600" h="304800">
                <a:moveTo>
                  <a:pt x="0" y="304800"/>
                </a:moveTo>
                <a:lnTo>
                  <a:pt x="1752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57" name="object 37"/>
          <p:cNvSpPr txBox="1">
            <a:spLocks noChangeArrowheads="1"/>
          </p:cNvSpPr>
          <p:nvPr/>
        </p:nvSpPr>
        <p:spPr bwMode="auto">
          <a:xfrm>
            <a:off x="765175" y="53355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6358" name="object 38"/>
          <p:cNvSpPr>
            <a:spLocks noChangeArrowheads="1"/>
          </p:cNvSpPr>
          <p:nvPr/>
        </p:nvSpPr>
        <p:spPr bwMode="auto">
          <a:xfrm>
            <a:off x="3352800" y="4191000"/>
            <a:ext cx="533400" cy="228600"/>
          </a:xfrm>
          <a:custGeom>
            <a:avLst/>
            <a:gdLst>
              <a:gd name="T0" fmla="*/ 0 w 533400"/>
              <a:gd name="T1" fmla="*/ 0 h 228600"/>
              <a:gd name="T2" fmla="*/ 533400 w 533400"/>
              <a:gd name="T3" fmla="*/ 228600 h 228600"/>
            </a:gdLst>
            <a:ahLst/>
            <a:cxnLst/>
            <a:rect l="T0" t="T1" r="T2" b="T3"/>
            <a:pathLst>
              <a:path w="533400" h="228600">
                <a:moveTo>
                  <a:pt x="0" y="228600"/>
                </a:moveTo>
                <a:lnTo>
                  <a:pt x="533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67125" y="4437063"/>
            <a:ext cx="514350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h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360" name="object 40"/>
          <p:cNvSpPr>
            <a:spLocks noChangeArrowheads="1"/>
          </p:cNvSpPr>
          <p:nvPr/>
        </p:nvSpPr>
        <p:spPr bwMode="auto">
          <a:xfrm>
            <a:off x="27432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61" name="object 41"/>
          <p:cNvSpPr>
            <a:spLocks noChangeArrowheads="1"/>
          </p:cNvSpPr>
          <p:nvPr/>
        </p:nvSpPr>
        <p:spPr bwMode="auto">
          <a:xfrm>
            <a:off x="33528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62" name="object 42"/>
          <p:cNvSpPr>
            <a:spLocks noChangeArrowheads="1"/>
          </p:cNvSpPr>
          <p:nvPr/>
        </p:nvSpPr>
        <p:spPr bwMode="auto">
          <a:xfrm>
            <a:off x="53340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22775" y="4437063"/>
            <a:ext cx="985838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-5208" dirty="0">
                <a:latin typeface="Courier New"/>
                <a:cs typeface="Courier New"/>
              </a:rPr>
              <a:t>S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2400" baseline="-5208" dirty="0">
                <a:latin typeface="Courier New"/>
                <a:cs typeface="Courier New"/>
              </a:rPr>
              <a:t>S</a:t>
            </a:r>
            <a:endParaRPr sz="2400" baseline="-5208">
              <a:latin typeface="Courier New"/>
              <a:cs typeface="Courier New"/>
            </a:endParaRPr>
          </a:p>
        </p:txBody>
      </p:sp>
      <p:sp>
        <p:nvSpPr>
          <p:cNvPr id="56364" name="object 44"/>
          <p:cNvSpPr>
            <a:spLocks noChangeArrowheads="1"/>
          </p:cNvSpPr>
          <p:nvPr/>
        </p:nvSpPr>
        <p:spPr bwMode="auto">
          <a:xfrm>
            <a:off x="4114800" y="41148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65" name="object 45"/>
          <p:cNvSpPr>
            <a:spLocks noChangeArrowheads="1"/>
          </p:cNvSpPr>
          <p:nvPr/>
        </p:nvSpPr>
        <p:spPr bwMode="auto">
          <a:xfrm>
            <a:off x="4267200" y="41148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66" name="object 46"/>
          <p:cNvSpPr>
            <a:spLocks noChangeArrowheads="1"/>
          </p:cNvSpPr>
          <p:nvPr/>
        </p:nvSpPr>
        <p:spPr bwMode="auto">
          <a:xfrm>
            <a:off x="41148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67" name="object 47"/>
          <p:cNvSpPr>
            <a:spLocks noChangeArrowheads="1"/>
          </p:cNvSpPr>
          <p:nvPr/>
        </p:nvSpPr>
        <p:spPr bwMode="auto">
          <a:xfrm>
            <a:off x="49530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68" name="object 48"/>
          <p:cNvSpPr>
            <a:spLocks noChangeArrowheads="1"/>
          </p:cNvSpPr>
          <p:nvPr/>
        </p:nvSpPr>
        <p:spPr bwMode="auto">
          <a:xfrm>
            <a:off x="2895600" y="3124200"/>
            <a:ext cx="0" cy="377825"/>
          </a:xfrm>
          <a:custGeom>
            <a:avLst/>
            <a:gdLst>
              <a:gd name="T0" fmla="*/ 0 h 377189"/>
              <a:gd name="T1" fmla="*/ 377189 h 377189"/>
            </a:gdLst>
            <a:ahLst/>
            <a:cxnLst/>
            <a:rect l="0" t="T0" r="0" b="T1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69" name="object 49"/>
          <p:cNvSpPr>
            <a:spLocks noChangeArrowheads="1"/>
          </p:cNvSpPr>
          <p:nvPr/>
        </p:nvSpPr>
        <p:spPr bwMode="auto">
          <a:xfrm>
            <a:off x="2852738" y="3495675"/>
            <a:ext cx="85725" cy="85725"/>
          </a:xfrm>
          <a:custGeom>
            <a:avLst/>
            <a:gdLst>
              <a:gd name="T0" fmla="*/ 0 w 86360"/>
              <a:gd name="T1" fmla="*/ 0 h 85089"/>
              <a:gd name="T2" fmla="*/ 86360 w 86360"/>
              <a:gd name="T3" fmla="*/ 85089 h 85089"/>
            </a:gdLst>
            <a:ahLst/>
            <a:cxnLst/>
            <a:rect l="T0" t="T1" r="T2" b="T3"/>
            <a:pathLst>
              <a:path w="86360" h="85089">
                <a:moveTo>
                  <a:pt x="86360" y="0"/>
                </a:moveTo>
                <a:lnTo>
                  <a:pt x="0" y="0"/>
                </a:lnTo>
                <a:lnTo>
                  <a:pt x="43180" y="8508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70" name="object 50"/>
          <p:cNvSpPr txBox="1">
            <a:spLocks noChangeArrowheads="1"/>
          </p:cNvSpPr>
          <p:nvPr/>
        </p:nvSpPr>
        <p:spPr bwMode="auto">
          <a:xfrm>
            <a:off x="2971800" y="3076575"/>
            <a:ext cx="1092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lnSpc>
                <a:spcPct val="133000"/>
              </a:lnSpc>
              <a:spcBef>
                <a:spcPts val="10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S.next = Lnext  S.begin = L1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525588" y="3933825"/>
            <a:ext cx="8636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E.true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25588" y="4135438"/>
            <a:ext cx="11684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Lnext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6373" name="object 53"/>
          <p:cNvSpPr>
            <a:spLocks noChangeArrowheads="1"/>
          </p:cNvSpPr>
          <p:nvPr/>
        </p:nvSpPr>
        <p:spPr bwMode="auto">
          <a:xfrm>
            <a:off x="1978025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916939" y="0"/>
                </a:moveTo>
                <a:lnTo>
                  <a:pt x="0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74" name="object 54"/>
          <p:cNvSpPr>
            <a:spLocks noChangeArrowheads="1"/>
          </p:cNvSpPr>
          <p:nvPr/>
        </p:nvSpPr>
        <p:spPr bwMode="auto">
          <a:xfrm>
            <a:off x="190500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64769" y="0"/>
                </a:moveTo>
                <a:lnTo>
                  <a:pt x="0" y="69850"/>
                </a:lnTo>
                <a:lnTo>
                  <a:pt x="95250" y="78739"/>
                </a:lnTo>
                <a:lnTo>
                  <a:pt x="6476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14800" y="3889375"/>
            <a:ext cx="865188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S.next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6376" name="object 56"/>
          <p:cNvSpPr>
            <a:spLocks noChangeArrowheads="1"/>
          </p:cNvSpPr>
          <p:nvPr/>
        </p:nvSpPr>
        <p:spPr bwMode="auto">
          <a:xfrm>
            <a:off x="2895600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0" y="0"/>
                </a:moveTo>
                <a:lnTo>
                  <a:pt x="916939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377" name="object 57"/>
          <p:cNvSpPr>
            <a:spLocks noChangeArrowheads="1"/>
          </p:cNvSpPr>
          <p:nvPr/>
        </p:nvSpPr>
        <p:spPr bwMode="auto">
          <a:xfrm>
            <a:off x="379095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30479" y="0"/>
                </a:moveTo>
                <a:lnTo>
                  <a:pt x="0" y="78739"/>
                </a:lnTo>
                <a:lnTo>
                  <a:pt x="95250" y="69850"/>
                </a:lnTo>
                <a:lnTo>
                  <a:pt x="3047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Combining Boolean and Control Flow  Statements</a:t>
            </a:r>
          </a:p>
        </p:txBody>
      </p:sp>
      <p:sp>
        <p:nvSpPr>
          <p:cNvPr id="60" name="Date Placeholder 5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0C87-A848-4466-86CF-2348B685CCCC}" type="datetime1">
              <a:rPr lang="en-US" smtClean="0"/>
              <a:t>9/20/2022</a:t>
            </a:fld>
            <a:endParaRPr lang="en-US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766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BE50D1FE-B280-4B05-8925-EE419C2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object 2"/>
          <p:cNvSpPr>
            <a:spLocks noChangeArrowheads="1"/>
          </p:cNvSpPr>
          <p:nvPr/>
        </p:nvSpPr>
        <p:spPr bwMode="auto">
          <a:xfrm>
            <a:off x="609600" y="4572000"/>
            <a:ext cx="1524000" cy="1066800"/>
          </a:xfrm>
          <a:custGeom>
            <a:avLst/>
            <a:gdLst>
              <a:gd name="T0" fmla="*/ 0 w 1524000"/>
              <a:gd name="T1" fmla="*/ 0 h 1066800"/>
              <a:gd name="T2" fmla="*/ 1524000 w 1524000"/>
              <a:gd name="T3" fmla="*/ 1066800 h 1066800"/>
            </a:gdLst>
            <a:ahLst/>
            <a:cxnLst/>
            <a:rect l="T0" t="T1" r="T2" b="T3"/>
            <a:pathLst>
              <a:path w="1524000" h="1066800">
                <a:moveTo>
                  <a:pt x="1524000" y="0"/>
                </a:moveTo>
                <a:lnTo>
                  <a:pt x="0" y="0"/>
                </a:lnTo>
                <a:lnTo>
                  <a:pt x="0" y="1066800"/>
                </a:lnTo>
                <a:lnTo>
                  <a:pt x="1524000" y="1066800"/>
                </a:lnTo>
                <a:lnTo>
                  <a:pt x="1524000" y="0"/>
                </a:lnTo>
                <a:close/>
              </a:path>
            </a:pathLst>
          </a:custGeom>
          <a:solidFill>
            <a:srgbClr val="7F0000">
              <a:alpha val="2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48" name="object 4"/>
          <p:cNvSpPr txBox="1">
            <a:spLocks noChangeArrowheads="1"/>
          </p:cNvSpPr>
          <p:nvPr/>
        </p:nvSpPr>
        <p:spPr bwMode="auto">
          <a:xfrm>
            <a:off x="763588" y="1201738"/>
            <a:ext cx="1854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5588" indent="-242888">
              <a:lnSpc>
                <a:spcPct val="152000"/>
              </a:lnSpc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a &lt; b do  if c &lt; d then</a:t>
            </a:r>
          </a:p>
          <a:p>
            <a:pPr marL="255588" indent="-242888">
              <a:lnSpc>
                <a:spcPts val="2925"/>
              </a:lnSpc>
              <a:spcBef>
                <a:spcPts val="25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+ z  else</a:t>
            </a:r>
          </a:p>
          <a:p>
            <a:pPr marL="255588" indent="-242888">
              <a:spcBef>
                <a:spcPts val="725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- 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11488" y="1406525"/>
            <a:ext cx="1982787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50800">
              <a:spcBef>
                <a:spcPts val="100"/>
              </a:spcBef>
              <a:tabLst>
                <a:tab pos="18780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200">
                <a:latin typeface="Symbol" pitchFamily="18" charset="2"/>
              </a:rPr>
              <a:t>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while E do S</a:t>
            </a:r>
            <a:r>
              <a:rPr lang="en-US" sz="1000" baseline="-2400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1200">
                <a:latin typeface="Lucida Sans Unicode" pitchFamily="34" charset="0"/>
              </a:rPr>
              <a:t>‖</a:t>
            </a:r>
          </a:p>
        </p:txBody>
      </p:sp>
      <p:sp>
        <p:nvSpPr>
          <p:cNvPr id="57350" name="object 6"/>
          <p:cNvSpPr txBox="1">
            <a:spLocks noChangeArrowheads="1"/>
          </p:cNvSpPr>
          <p:nvPr/>
        </p:nvSpPr>
        <p:spPr bwMode="auto">
          <a:xfrm>
            <a:off x="5153025" y="1612900"/>
            <a:ext cx="1670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S.begin = newlabel  E.true = newlabel  E.false = S.next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53025" y="2160588"/>
            <a:ext cx="1541463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dirty="0">
                <a:latin typeface="Courier New"/>
                <a:cs typeface="Courier New"/>
              </a:rPr>
              <a:t>S </a:t>
            </a:r>
            <a:r>
              <a:rPr sz="1200" spc="-5" dirty="0">
                <a:latin typeface="Courier New"/>
                <a:cs typeface="Courier New"/>
              </a:rPr>
              <a:t>.next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7625" y="2263775"/>
            <a:ext cx="3459163" cy="7016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8905" fontAlgn="auto">
              <a:lnSpc>
                <a:spcPts val="83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700" spc="-10" dirty="0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381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S.code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append(gen(S.begin:),E.code,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gen(E.true:),S</a:t>
            </a:r>
            <a:r>
              <a:rPr sz="1050" spc="-7" baseline="-23809" dirty="0">
                <a:latin typeface="Courier New"/>
                <a:cs typeface="Courier New"/>
              </a:rPr>
              <a:t>1</a:t>
            </a:r>
            <a:r>
              <a:rPr sz="1200" spc="-5" dirty="0">
                <a:latin typeface="Courier New"/>
                <a:cs typeface="Courier New"/>
              </a:rPr>
              <a:t>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gen(goto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7353" name="object 9"/>
          <p:cNvSpPr txBox="1">
            <a:spLocks noChangeArrowheads="1"/>
          </p:cNvSpPr>
          <p:nvPr/>
        </p:nvSpPr>
        <p:spPr bwMode="auto">
          <a:xfrm>
            <a:off x="2670175" y="3386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7354" name="object 10"/>
          <p:cNvSpPr txBox="1">
            <a:spLocks noChangeArrowheads="1"/>
          </p:cNvSpPr>
          <p:nvPr/>
        </p:nvSpPr>
        <p:spPr bwMode="auto">
          <a:xfrm>
            <a:off x="3889375" y="3919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7355" name="object 11"/>
          <p:cNvSpPr txBox="1">
            <a:spLocks noChangeArrowheads="1"/>
          </p:cNvSpPr>
          <p:nvPr/>
        </p:nvSpPr>
        <p:spPr bwMode="auto">
          <a:xfrm>
            <a:off x="3203575" y="44545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93975" y="506253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357" name="object 13"/>
          <p:cNvSpPr txBox="1">
            <a:spLocks noChangeArrowheads="1"/>
          </p:cNvSpPr>
          <p:nvPr/>
        </p:nvSpPr>
        <p:spPr bwMode="auto">
          <a:xfrm>
            <a:off x="1298575" y="39639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7358" name="object 14"/>
          <p:cNvSpPr>
            <a:spLocks noChangeArrowheads="1"/>
          </p:cNvSpPr>
          <p:nvPr/>
        </p:nvSpPr>
        <p:spPr bwMode="auto">
          <a:xfrm>
            <a:off x="1447800" y="3657600"/>
            <a:ext cx="1066800" cy="304800"/>
          </a:xfrm>
          <a:custGeom>
            <a:avLst/>
            <a:gdLst>
              <a:gd name="T0" fmla="*/ 0 w 1066800"/>
              <a:gd name="T1" fmla="*/ 0 h 304800"/>
              <a:gd name="T2" fmla="*/ 1066800 w 1066800"/>
              <a:gd name="T3" fmla="*/ 304800 h 304800"/>
            </a:gdLst>
            <a:ahLst/>
            <a:cxnLst/>
            <a:rect l="T0" t="T1" r="T2" b="T3"/>
            <a:pathLst>
              <a:path w="1066800" h="304800">
                <a:moveTo>
                  <a:pt x="0" y="304800"/>
                </a:moveTo>
                <a:lnTo>
                  <a:pt x="1066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59" name="object 15"/>
          <p:cNvSpPr>
            <a:spLocks noChangeArrowheads="1"/>
          </p:cNvSpPr>
          <p:nvPr/>
        </p:nvSpPr>
        <p:spPr bwMode="auto">
          <a:xfrm>
            <a:off x="2971800" y="35814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0" name="object 16"/>
          <p:cNvSpPr>
            <a:spLocks noChangeArrowheads="1"/>
          </p:cNvSpPr>
          <p:nvPr/>
        </p:nvSpPr>
        <p:spPr bwMode="auto">
          <a:xfrm>
            <a:off x="2895600" y="4114800"/>
            <a:ext cx="914400" cy="304800"/>
          </a:xfrm>
          <a:custGeom>
            <a:avLst/>
            <a:gdLst>
              <a:gd name="T0" fmla="*/ 0 w 914400"/>
              <a:gd name="T1" fmla="*/ 0 h 304800"/>
              <a:gd name="T2" fmla="*/ 914400 w 914400"/>
              <a:gd name="T3" fmla="*/ 304800 h 304800"/>
            </a:gdLst>
            <a:ahLst/>
            <a:cxnLst/>
            <a:rect l="T0" t="T1" r="T2" b="T3"/>
            <a:pathLst>
              <a:path w="914400" h="304800">
                <a:moveTo>
                  <a:pt x="0" y="304800"/>
                </a:moveTo>
                <a:lnTo>
                  <a:pt x="914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1" name="object 17"/>
          <p:cNvSpPr>
            <a:spLocks noChangeArrowheads="1"/>
          </p:cNvSpPr>
          <p:nvPr/>
        </p:nvSpPr>
        <p:spPr bwMode="auto">
          <a:xfrm>
            <a:off x="4038600" y="4191000"/>
            <a:ext cx="381000" cy="228600"/>
          </a:xfrm>
          <a:custGeom>
            <a:avLst/>
            <a:gdLst>
              <a:gd name="T0" fmla="*/ 0 w 381000"/>
              <a:gd name="T1" fmla="*/ 0 h 228600"/>
              <a:gd name="T2" fmla="*/ 381000 w 381000"/>
              <a:gd name="T3" fmla="*/ 228600 h 228600"/>
            </a:gdLst>
            <a:ahLst/>
            <a:cxnLst/>
            <a:rect l="T0" t="T1" r="T2" b="T3"/>
            <a:pathLst>
              <a:path w="381000" h="228600">
                <a:moveTo>
                  <a:pt x="381000" y="2286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2" name="object 18"/>
          <p:cNvSpPr>
            <a:spLocks noChangeArrowheads="1"/>
          </p:cNvSpPr>
          <p:nvPr/>
        </p:nvSpPr>
        <p:spPr bwMode="auto">
          <a:xfrm>
            <a:off x="32766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3" name="object 19"/>
          <p:cNvSpPr>
            <a:spLocks noChangeArrowheads="1"/>
          </p:cNvSpPr>
          <p:nvPr/>
        </p:nvSpPr>
        <p:spPr bwMode="auto">
          <a:xfrm>
            <a:off x="44958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4" name="object 20"/>
          <p:cNvSpPr>
            <a:spLocks noChangeArrowheads="1"/>
          </p:cNvSpPr>
          <p:nvPr/>
        </p:nvSpPr>
        <p:spPr bwMode="auto">
          <a:xfrm>
            <a:off x="1371600" y="42354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5" name="object 21"/>
          <p:cNvSpPr>
            <a:spLocks noChangeArrowheads="1"/>
          </p:cNvSpPr>
          <p:nvPr/>
        </p:nvSpPr>
        <p:spPr bwMode="auto">
          <a:xfrm>
            <a:off x="8382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6" name="object 22"/>
          <p:cNvSpPr>
            <a:spLocks noChangeArrowheads="1"/>
          </p:cNvSpPr>
          <p:nvPr/>
        </p:nvSpPr>
        <p:spPr bwMode="auto">
          <a:xfrm>
            <a:off x="19050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7" name="object 23"/>
          <p:cNvSpPr>
            <a:spLocks noChangeArrowheads="1"/>
          </p:cNvSpPr>
          <p:nvPr/>
        </p:nvSpPr>
        <p:spPr bwMode="auto">
          <a:xfrm>
            <a:off x="27432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8" name="object 24"/>
          <p:cNvSpPr>
            <a:spLocks noChangeArrowheads="1"/>
          </p:cNvSpPr>
          <p:nvPr/>
        </p:nvSpPr>
        <p:spPr bwMode="auto">
          <a:xfrm>
            <a:off x="38100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69" name="object 25"/>
          <p:cNvSpPr txBox="1">
            <a:spLocks noChangeArrowheads="1"/>
          </p:cNvSpPr>
          <p:nvPr/>
        </p:nvSpPr>
        <p:spPr bwMode="auto">
          <a:xfrm>
            <a:off x="2670175" y="57927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7370" name="object 26"/>
          <p:cNvSpPr>
            <a:spLocks noChangeArrowheads="1"/>
          </p:cNvSpPr>
          <p:nvPr/>
        </p:nvSpPr>
        <p:spPr bwMode="auto">
          <a:xfrm>
            <a:off x="3276600" y="54102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71" name="object 27"/>
          <p:cNvSpPr txBox="1">
            <a:spLocks noChangeArrowheads="1"/>
          </p:cNvSpPr>
          <p:nvPr/>
        </p:nvSpPr>
        <p:spPr bwMode="auto">
          <a:xfrm>
            <a:off x="1311275" y="5303838"/>
            <a:ext cx="6683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  <a:tabLst>
                <a:tab pos="5318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&lt;	b</a:t>
            </a:r>
          </a:p>
        </p:txBody>
      </p:sp>
      <p:sp>
        <p:nvSpPr>
          <p:cNvPr id="57372" name="object 28"/>
          <p:cNvSpPr>
            <a:spLocks noChangeArrowheads="1"/>
          </p:cNvSpPr>
          <p:nvPr/>
        </p:nvSpPr>
        <p:spPr bwMode="auto">
          <a:xfrm>
            <a:off x="13716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2063" y="39195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374" name="object 30"/>
          <p:cNvSpPr>
            <a:spLocks noChangeArrowheads="1"/>
          </p:cNvSpPr>
          <p:nvPr/>
        </p:nvSpPr>
        <p:spPr bwMode="auto">
          <a:xfrm>
            <a:off x="2667000" y="3733800"/>
            <a:ext cx="0" cy="152400"/>
          </a:xfrm>
          <a:custGeom>
            <a:avLst/>
            <a:gdLst>
              <a:gd name="T0" fmla="*/ 0 h 152400"/>
              <a:gd name="T1" fmla="*/ 152400 h 152400"/>
            </a:gdLst>
            <a:ahLst/>
            <a:cxnLst/>
            <a:rect l="0" t="T0" r="0" b="T1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08263" y="4437063"/>
            <a:ext cx="269875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376" name="object 32"/>
          <p:cNvSpPr>
            <a:spLocks noChangeArrowheads="1"/>
          </p:cNvSpPr>
          <p:nvPr/>
        </p:nvSpPr>
        <p:spPr bwMode="auto">
          <a:xfrm>
            <a:off x="3962400" y="4191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1675" y="4573588"/>
            <a:ext cx="13525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378" name="object 34"/>
          <p:cNvSpPr>
            <a:spLocks noChangeArrowheads="1"/>
          </p:cNvSpPr>
          <p:nvPr/>
        </p:nvSpPr>
        <p:spPr bwMode="auto">
          <a:xfrm>
            <a:off x="8382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79" name="object 35"/>
          <p:cNvSpPr>
            <a:spLocks noChangeArrowheads="1"/>
          </p:cNvSpPr>
          <p:nvPr/>
        </p:nvSpPr>
        <p:spPr bwMode="auto">
          <a:xfrm>
            <a:off x="14478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4000" y="3919538"/>
            <a:ext cx="63500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381" name="object 37"/>
          <p:cNvSpPr>
            <a:spLocks noChangeArrowheads="1"/>
          </p:cNvSpPr>
          <p:nvPr/>
        </p:nvSpPr>
        <p:spPr bwMode="auto">
          <a:xfrm>
            <a:off x="685800" y="3581400"/>
            <a:ext cx="1752600" cy="304800"/>
          </a:xfrm>
          <a:custGeom>
            <a:avLst/>
            <a:gdLst>
              <a:gd name="T0" fmla="*/ 0 w 1752600"/>
              <a:gd name="T1" fmla="*/ 0 h 304800"/>
              <a:gd name="T2" fmla="*/ 1752600 w 1752600"/>
              <a:gd name="T3" fmla="*/ 304800 h 304800"/>
            </a:gdLst>
            <a:ahLst/>
            <a:cxnLst/>
            <a:rect l="T0" t="T1" r="T2" b="T3"/>
            <a:pathLst>
              <a:path w="1752600" h="304800">
                <a:moveTo>
                  <a:pt x="0" y="304800"/>
                </a:moveTo>
                <a:lnTo>
                  <a:pt x="1752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82" name="object 38"/>
          <p:cNvSpPr txBox="1">
            <a:spLocks noChangeArrowheads="1"/>
          </p:cNvSpPr>
          <p:nvPr/>
        </p:nvSpPr>
        <p:spPr bwMode="auto">
          <a:xfrm>
            <a:off x="777875" y="5335588"/>
            <a:ext cx="1349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7383" name="object 39"/>
          <p:cNvSpPr>
            <a:spLocks noChangeArrowheads="1"/>
          </p:cNvSpPr>
          <p:nvPr/>
        </p:nvSpPr>
        <p:spPr bwMode="auto">
          <a:xfrm>
            <a:off x="3352800" y="4191000"/>
            <a:ext cx="533400" cy="228600"/>
          </a:xfrm>
          <a:custGeom>
            <a:avLst/>
            <a:gdLst>
              <a:gd name="T0" fmla="*/ 0 w 533400"/>
              <a:gd name="T1" fmla="*/ 0 h 228600"/>
              <a:gd name="T2" fmla="*/ 533400 w 533400"/>
              <a:gd name="T3" fmla="*/ 228600 h 228600"/>
            </a:gdLst>
            <a:ahLst/>
            <a:cxnLst/>
            <a:rect l="T0" t="T1" r="T2" b="T3"/>
            <a:pathLst>
              <a:path w="533400" h="228600">
                <a:moveTo>
                  <a:pt x="0" y="228600"/>
                </a:moveTo>
                <a:lnTo>
                  <a:pt x="533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67125" y="4437063"/>
            <a:ext cx="514350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h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7385" name="object 41"/>
          <p:cNvSpPr>
            <a:spLocks noChangeArrowheads="1"/>
          </p:cNvSpPr>
          <p:nvPr/>
        </p:nvSpPr>
        <p:spPr bwMode="auto">
          <a:xfrm>
            <a:off x="27432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86" name="object 42"/>
          <p:cNvSpPr>
            <a:spLocks noChangeArrowheads="1"/>
          </p:cNvSpPr>
          <p:nvPr/>
        </p:nvSpPr>
        <p:spPr bwMode="auto">
          <a:xfrm>
            <a:off x="33528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87" name="object 43"/>
          <p:cNvSpPr>
            <a:spLocks noChangeArrowheads="1"/>
          </p:cNvSpPr>
          <p:nvPr/>
        </p:nvSpPr>
        <p:spPr bwMode="auto">
          <a:xfrm>
            <a:off x="53340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22775" y="4437063"/>
            <a:ext cx="985838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-5208" dirty="0">
                <a:latin typeface="Courier New"/>
                <a:cs typeface="Courier New"/>
              </a:rPr>
              <a:t>S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2400" baseline="-5208" dirty="0">
                <a:latin typeface="Courier New"/>
                <a:cs typeface="Courier New"/>
              </a:rPr>
              <a:t>S</a:t>
            </a:r>
            <a:endParaRPr sz="2400" baseline="-5208">
              <a:latin typeface="Courier New"/>
              <a:cs typeface="Courier New"/>
            </a:endParaRPr>
          </a:p>
        </p:txBody>
      </p:sp>
      <p:sp>
        <p:nvSpPr>
          <p:cNvPr id="57389" name="object 45"/>
          <p:cNvSpPr>
            <a:spLocks noChangeArrowheads="1"/>
          </p:cNvSpPr>
          <p:nvPr/>
        </p:nvSpPr>
        <p:spPr bwMode="auto">
          <a:xfrm>
            <a:off x="4114800" y="41148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90" name="object 46"/>
          <p:cNvSpPr>
            <a:spLocks noChangeArrowheads="1"/>
          </p:cNvSpPr>
          <p:nvPr/>
        </p:nvSpPr>
        <p:spPr bwMode="auto">
          <a:xfrm>
            <a:off x="4267200" y="41148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91" name="object 47"/>
          <p:cNvSpPr>
            <a:spLocks noChangeArrowheads="1"/>
          </p:cNvSpPr>
          <p:nvPr/>
        </p:nvSpPr>
        <p:spPr bwMode="auto">
          <a:xfrm>
            <a:off x="41148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92" name="object 48"/>
          <p:cNvSpPr>
            <a:spLocks noChangeArrowheads="1"/>
          </p:cNvSpPr>
          <p:nvPr/>
        </p:nvSpPr>
        <p:spPr bwMode="auto">
          <a:xfrm>
            <a:off x="49530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93" name="object 49"/>
          <p:cNvSpPr>
            <a:spLocks noChangeArrowheads="1"/>
          </p:cNvSpPr>
          <p:nvPr/>
        </p:nvSpPr>
        <p:spPr bwMode="auto">
          <a:xfrm>
            <a:off x="2895600" y="3124200"/>
            <a:ext cx="0" cy="377825"/>
          </a:xfrm>
          <a:custGeom>
            <a:avLst/>
            <a:gdLst>
              <a:gd name="T0" fmla="*/ 0 h 377189"/>
              <a:gd name="T1" fmla="*/ 377189 h 377189"/>
            </a:gdLst>
            <a:ahLst/>
            <a:cxnLst/>
            <a:rect l="0" t="T0" r="0" b="T1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94" name="object 50"/>
          <p:cNvSpPr>
            <a:spLocks noChangeArrowheads="1"/>
          </p:cNvSpPr>
          <p:nvPr/>
        </p:nvSpPr>
        <p:spPr bwMode="auto">
          <a:xfrm>
            <a:off x="2852738" y="3495675"/>
            <a:ext cx="85725" cy="85725"/>
          </a:xfrm>
          <a:custGeom>
            <a:avLst/>
            <a:gdLst>
              <a:gd name="T0" fmla="*/ 0 w 86360"/>
              <a:gd name="T1" fmla="*/ 0 h 85089"/>
              <a:gd name="T2" fmla="*/ 86360 w 86360"/>
              <a:gd name="T3" fmla="*/ 85089 h 85089"/>
            </a:gdLst>
            <a:ahLst/>
            <a:cxnLst/>
            <a:rect l="T0" t="T1" r="T2" b="T3"/>
            <a:pathLst>
              <a:path w="86360" h="85089">
                <a:moveTo>
                  <a:pt x="86360" y="0"/>
                </a:moveTo>
                <a:lnTo>
                  <a:pt x="0" y="0"/>
                </a:lnTo>
                <a:lnTo>
                  <a:pt x="43180" y="8508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95" name="object 51"/>
          <p:cNvSpPr txBox="1">
            <a:spLocks noChangeArrowheads="1"/>
          </p:cNvSpPr>
          <p:nvPr/>
        </p:nvSpPr>
        <p:spPr bwMode="auto">
          <a:xfrm>
            <a:off x="2971800" y="3076575"/>
            <a:ext cx="1092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lnSpc>
                <a:spcPct val="133000"/>
              </a:lnSpc>
              <a:spcBef>
                <a:spcPts val="10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S.next = Lnext  S.begin = L1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525588" y="3933825"/>
            <a:ext cx="8636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E.true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25588" y="4135438"/>
            <a:ext cx="11684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Lnext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7398" name="object 54"/>
          <p:cNvSpPr>
            <a:spLocks noChangeArrowheads="1"/>
          </p:cNvSpPr>
          <p:nvPr/>
        </p:nvSpPr>
        <p:spPr bwMode="auto">
          <a:xfrm>
            <a:off x="1978025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916939" y="0"/>
                </a:moveTo>
                <a:lnTo>
                  <a:pt x="0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399" name="object 55"/>
          <p:cNvSpPr>
            <a:spLocks noChangeArrowheads="1"/>
          </p:cNvSpPr>
          <p:nvPr/>
        </p:nvSpPr>
        <p:spPr bwMode="auto">
          <a:xfrm>
            <a:off x="190500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64769" y="0"/>
                </a:moveTo>
                <a:lnTo>
                  <a:pt x="0" y="69850"/>
                </a:lnTo>
                <a:lnTo>
                  <a:pt x="95250" y="78739"/>
                </a:lnTo>
                <a:lnTo>
                  <a:pt x="6476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14800" y="3889375"/>
            <a:ext cx="865188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S.next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7401" name="object 57"/>
          <p:cNvSpPr>
            <a:spLocks noChangeArrowheads="1"/>
          </p:cNvSpPr>
          <p:nvPr/>
        </p:nvSpPr>
        <p:spPr bwMode="auto">
          <a:xfrm>
            <a:off x="2895600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0" y="0"/>
                </a:moveTo>
                <a:lnTo>
                  <a:pt x="916939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402" name="object 58"/>
          <p:cNvSpPr>
            <a:spLocks noChangeArrowheads="1"/>
          </p:cNvSpPr>
          <p:nvPr/>
        </p:nvSpPr>
        <p:spPr bwMode="auto">
          <a:xfrm>
            <a:off x="379095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30479" y="0"/>
                </a:moveTo>
                <a:lnTo>
                  <a:pt x="0" y="78739"/>
                </a:lnTo>
                <a:lnTo>
                  <a:pt x="95250" y="69850"/>
                </a:lnTo>
                <a:lnTo>
                  <a:pt x="3047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43600" y="3276600"/>
            <a:ext cx="2514600" cy="914400"/>
          </a:xfrm>
          <a:prstGeom prst="rect">
            <a:avLst/>
          </a:prstGeom>
          <a:solidFill>
            <a:srgbClr val="7F0000">
              <a:alpha val="23999"/>
            </a:srgbClr>
          </a:solidFill>
        </p:spPr>
        <p:txBody>
          <a:bodyPr lIns="0" tIns="46990" rIns="0" bIns="0">
            <a:spAutoFit/>
          </a:bodyPr>
          <a:lstStyle/>
          <a:p>
            <a:pPr marL="90170" fontAlgn="auto">
              <a:spcBef>
                <a:spcPts val="370"/>
              </a:spcBef>
              <a:spcAft>
                <a:spcPts val="0"/>
              </a:spcAft>
              <a:defRPr/>
            </a:pPr>
            <a:r>
              <a:rPr sz="1400" spc="-5" dirty="0">
                <a:latin typeface="Courier New"/>
                <a:cs typeface="Courier New"/>
              </a:rPr>
              <a:t>L1: </a:t>
            </a:r>
            <a:r>
              <a:rPr sz="1400" dirty="0">
                <a:latin typeface="Courier New"/>
                <a:cs typeface="Courier New"/>
              </a:rPr>
              <a:t>if a &lt; b </a:t>
            </a:r>
            <a:r>
              <a:rPr sz="1400" spc="-5" dirty="0">
                <a:latin typeface="Courier New"/>
                <a:cs typeface="Courier New"/>
              </a:rPr>
              <a:t>goto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L2</a:t>
            </a:r>
            <a:endParaRPr sz="1400">
              <a:latin typeface="Courier New"/>
              <a:cs typeface="Courier New"/>
            </a:endParaRPr>
          </a:p>
          <a:p>
            <a:pPr marL="515620" fontAlgn="auto">
              <a:spcBef>
                <a:spcPts val="870"/>
              </a:spcBef>
              <a:spcAft>
                <a:spcPts val="0"/>
              </a:spcAft>
              <a:defRPr/>
            </a:pPr>
            <a:r>
              <a:rPr sz="1400" spc="-5" dirty="0">
                <a:latin typeface="Courier New"/>
                <a:cs typeface="Courier New"/>
              </a:rPr>
              <a:t>goto Lnext</a:t>
            </a:r>
            <a:endParaRPr sz="1400">
              <a:latin typeface="Courier New"/>
              <a:cs typeface="Courier New"/>
            </a:endParaRPr>
          </a:p>
          <a:p>
            <a:pPr marL="90170" fontAlgn="auto">
              <a:spcBef>
                <a:spcPts val="870"/>
              </a:spcBef>
              <a:spcAft>
                <a:spcPts val="0"/>
              </a:spcAft>
              <a:defRPr/>
            </a:pPr>
            <a:r>
              <a:rPr sz="1400" spc="-5" dirty="0">
                <a:latin typeface="Courier New"/>
                <a:cs typeface="Courier New"/>
              </a:rPr>
              <a:t>L2: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1371600" y="0"/>
            <a:ext cx="7772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Combining Boolean and Control Flow  Statements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1031-EE87-4287-B374-D8EFD13A3794}" type="datetime1">
              <a:rPr lang="en-US" smtClean="0"/>
              <a:t>9/20/2022</a:t>
            </a:fld>
            <a:endParaRPr lang="en-US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4" name="Footer Placeholder 6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52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26045409-946C-4716-844F-F828E088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object 2"/>
          <p:cNvSpPr>
            <a:spLocks noChangeArrowheads="1"/>
          </p:cNvSpPr>
          <p:nvPr/>
        </p:nvSpPr>
        <p:spPr bwMode="auto">
          <a:xfrm>
            <a:off x="2514600" y="5105400"/>
            <a:ext cx="1524000" cy="1066800"/>
          </a:xfrm>
          <a:custGeom>
            <a:avLst/>
            <a:gdLst>
              <a:gd name="T0" fmla="*/ 0 w 1524000"/>
              <a:gd name="T1" fmla="*/ 0 h 1066800"/>
              <a:gd name="T2" fmla="*/ 1524000 w 1524000"/>
              <a:gd name="T3" fmla="*/ 1066800 h 1066800"/>
            </a:gdLst>
            <a:ahLst/>
            <a:cxnLst/>
            <a:rect l="T0" t="T1" r="T2" b="T3"/>
            <a:pathLst>
              <a:path w="1524000" h="1066800">
                <a:moveTo>
                  <a:pt x="1524000" y="0"/>
                </a:moveTo>
                <a:lnTo>
                  <a:pt x="0" y="0"/>
                </a:lnTo>
                <a:lnTo>
                  <a:pt x="0" y="1066800"/>
                </a:lnTo>
                <a:lnTo>
                  <a:pt x="1524000" y="1066800"/>
                </a:lnTo>
                <a:lnTo>
                  <a:pt x="1524000" y="0"/>
                </a:lnTo>
                <a:close/>
              </a:path>
            </a:pathLst>
          </a:custGeom>
          <a:solidFill>
            <a:srgbClr val="7F0000">
              <a:alpha val="2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72" name="object 4"/>
          <p:cNvSpPr txBox="1">
            <a:spLocks noChangeArrowheads="1"/>
          </p:cNvSpPr>
          <p:nvPr/>
        </p:nvSpPr>
        <p:spPr bwMode="auto">
          <a:xfrm>
            <a:off x="763588" y="1201738"/>
            <a:ext cx="1854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5588" indent="-242888">
              <a:lnSpc>
                <a:spcPct val="152000"/>
              </a:lnSpc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a &lt; b do  if c &lt; d then</a:t>
            </a:r>
          </a:p>
          <a:p>
            <a:pPr marL="255588" indent="-242888">
              <a:lnSpc>
                <a:spcPts val="2925"/>
              </a:lnSpc>
              <a:spcBef>
                <a:spcPts val="25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+ z  else</a:t>
            </a:r>
          </a:p>
          <a:p>
            <a:pPr marL="255588" indent="-242888">
              <a:spcBef>
                <a:spcPts val="725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- z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11488" y="1406525"/>
            <a:ext cx="1982787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50800">
              <a:spcBef>
                <a:spcPts val="100"/>
              </a:spcBef>
              <a:tabLst>
                <a:tab pos="18780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200">
                <a:latin typeface="Symbol" pitchFamily="18" charset="2"/>
              </a:rPr>
              <a:t>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while E do S</a:t>
            </a:r>
            <a:r>
              <a:rPr lang="en-US" sz="1000" baseline="-2400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1200">
                <a:latin typeface="Lucida Sans Unicode" pitchFamily="34" charset="0"/>
              </a:rPr>
              <a:t>‖</a:t>
            </a:r>
          </a:p>
        </p:txBody>
      </p:sp>
      <p:sp>
        <p:nvSpPr>
          <p:cNvPr id="58374" name="object 6"/>
          <p:cNvSpPr txBox="1">
            <a:spLocks noChangeArrowheads="1"/>
          </p:cNvSpPr>
          <p:nvPr/>
        </p:nvSpPr>
        <p:spPr bwMode="auto">
          <a:xfrm>
            <a:off x="5153025" y="1612900"/>
            <a:ext cx="1670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S.begin = newlabel  E.true = newlabel  E.false = S.next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53025" y="2160588"/>
            <a:ext cx="1541463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dirty="0">
                <a:latin typeface="Courier New"/>
                <a:cs typeface="Courier New"/>
              </a:rPr>
              <a:t>S </a:t>
            </a:r>
            <a:r>
              <a:rPr sz="1200" spc="-5" dirty="0">
                <a:latin typeface="Courier New"/>
                <a:cs typeface="Courier New"/>
              </a:rPr>
              <a:t>.next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7625" y="2263775"/>
            <a:ext cx="3459163" cy="7016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8905" fontAlgn="auto">
              <a:lnSpc>
                <a:spcPts val="83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700" spc="-10" dirty="0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381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S.code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append(gen(S.begin:),E.code,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gen(E.true:),S</a:t>
            </a:r>
            <a:r>
              <a:rPr sz="1050" spc="-7" baseline="-23809" dirty="0">
                <a:latin typeface="Courier New"/>
                <a:cs typeface="Courier New"/>
              </a:rPr>
              <a:t>1</a:t>
            </a:r>
            <a:r>
              <a:rPr sz="1200" spc="-5" dirty="0">
                <a:latin typeface="Courier New"/>
                <a:cs typeface="Courier New"/>
              </a:rPr>
              <a:t>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gen(goto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8377" name="object 9"/>
          <p:cNvSpPr txBox="1">
            <a:spLocks noChangeArrowheads="1"/>
          </p:cNvSpPr>
          <p:nvPr/>
        </p:nvSpPr>
        <p:spPr bwMode="auto">
          <a:xfrm>
            <a:off x="2670175" y="3386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8378" name="object 10"/>
          <p:cNvSpPr txBox="1">
            <a:spLocks noChangeArrowheads="1"/>
          </p:cNvSpPr>
          <p:nvPr/>
        </p:nvSpPr>
        <p:spPr bwMode="auto">
          <a:xfrm>
            <a:off x="3889375" y="3919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06675" y="5140325"/>
            <a:ext cx="13525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380" name="object 12"/>
          <p:cNvSpPr txBox="1">
            <a:spLocks noChangeArrowheads="1"/>
          </p:cNvSpPr>
          <p:nvPr/>
        </p:nvSpPr>
        <p:spPr bwMode="auto">
          <a:xfrm>
            <a:off x="1298575" y="39639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8381" name="object 13"/>
          <p:cNvSpPr>
            <a:spLocks noChangeArrowheads="1"/>
          </p:cNvSpPr>
          <p:nvPr/>
        </p:nvSpPr>
        <p:spPr bwMode="auto">
          <a:xfrm>
            <a:off x="1447800" y="3657600"/>
            <a:ext cx="1066800" cy="304800"/>
          </a:xfrm>
          <a:custGeom>
            <a:avLst/>
            <a:gdLst>
              <a:gd name="T0" fmla="*/ 0 w 1066800"/>
              <a:gd name="T1" fmla="*/ 0 h 304800"/>
              <a:gd name="T2" fmla="*/ 1066800 w 1066800"/>
              <a:gd name="T3" fmla="*/ 304800 h 304800"/>
            </a:gdLst>
            <a:ahLst/>
            <a:cxnLst/>
            <a:rect l="T0" t="T1" r="T2" b="T3"/>
            <a:pathLst>
              <a:path w="1066800" h="304800">
                <a:moveTo>
                  <a:pt x="0" y="304800"/>
                </a:moveTo>
                <a:lnTo>
                  <a:pt x="1066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2" name="object 14"/>
          <p:cNvSpPr>
            <a:spLocks noChangeArrowheads="1"/>
          </p:cNvSpPr>
          <p:nvPr/>
        </p:nvSpPr>
        <p:spPr bwMode="auto">
          <a:xfrm>
            <a:off x="2971800" y="35814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3" name="object 15"/>
          <p:cNvSpPr>
            <a:spLocks noChangeArrowheads="1"/>
          </p:cNvSpPr>
          <p:nvPr/>
        </p:nvSpPr>
        <p:spPr bwMode="auto">
          <a:xfrm>
            <a:off x="2895600" y="4114800"/>
            <a:ext cx="914400" cy="304800"/>
          </a:xfrm>
          <a:custGeom>
            <a:avLst/>
            <a:gdLst>
              <a:gd name="T0" fmla="*/ 0 w 914400"/>
              <a:gd name="T1" fmla="*/ 0 h 304800"/>
              <a:gd name="T2" fmla="*/ 914400 w 914400"/>
              <a:gd name="T3" fmla="*/ 304800 h 304800"/>
            </a:gdLst>
            <a:ahLst/>
            <a:cxnLst/>
            <a:rect l="T0" t="T1" r="T2" b="T3"/>
            <a:pathLst>
              <a:path w="914400" h="304800">
                <a:moveTo>
                  <a:pt x="0" y="304800"/>
                </a:moveTo>
                <a:lnTo>
                  <a:pt x="914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4" name="object 16"/>
          <p:cNvSpPr>
            <a:spLocks noChangeArrowheads="1"/>
          </p:cNvSpPr>
          <p:nvPr/>
        </p:nvSpPr>
        <p:spPr bwMode="auto">
          <a:xfrm>
            <a:off x="4038600" y="4191000"/>
            <a:ext cx="381000" cy="228600"/>
          </a:xfrm>
          <a:custGeom>
            <a:avLst/>
            <a:gdLst>
              <a:gd name="T0" fmla="*/ 0 w 381000"/>
              <a:gd name="T1" fmla="*/ 0 h 228600"/>
              <a:gd name="T2" fmla="*/ 381000 w 381000"/>
              <a:gd name="T3" fmla="*/ 228600 h 228600"/>
            </a:gdLst>
            <a:ahLst/>
            <a:cxnLst/>
            <a:rect l="T0" t="T1" r="T2" b="T3"/>
            <a:pathLst>
              <a:path w="381000" h="228600">
                <a:moveTo>
                  <a:pt x="381000" y="2286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5" name="object 17"/>
          <p:cNvSpPr>
            <a:spLocks noChangeArrowheads="1"/>
          </p:cNvSpPr>
          <p:nvPr/>
        </p:nvSpPr>
        <p:spPr bwMode="auto">
          <a:xfrm>
            <a:off x="44958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6" name="object 18"/>
          <p:cNvSpPr>
            <a:spLocks noChangeArrowheads="1"/>
          </p:cNvSpPr>
          <p:nvPr/>
        </p:nvSpPr>
        <p:spPr bwMode="auto">
          <a:xfrm>
            <a:off x="1371600" y="42354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7" name="object 19"/>
          <p:cNvSpPr>
            <a:spLocks noChangeArrowheads="1"/>
          </p:cNvSpPr>
          <p:nvPr/>
        </p:nvSpPr>
        <p:spPr bwMode="auto">
          <a:xfrm>
            <a:off x="8382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8" name="object 20"/>
          <p:cNvSpPr>
            <a:spLocks noChangeArrowheads="1"/>
          </p:cNvSpPr>
          <p:nvPr/>
        </p:nvSpPr>
        <p:spPr bwMode="auto">
          <a:xfrm>
            <a:off x="19050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89" name="object 21"/>
          <p:cNvSpPr>
            <a:spLocks noChangeArrowheads="1"/>
          </p:cNvSpPr>
          <p:nvPr/>
        </p:nvSpPr>
        <p:spPr bwMode="auto">
          <a:xfrm>
            <a:off x="27432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90" name="object 22"/>
          <p:cNvSpPr>
            <a:spLocks noChangeArrowheads="1"/>
          </p:cNvSpPr>
          <p:nvPr/>
        </p:nvSpPr>
        <p:spPr bwMode="auto">
          <a:xfrm>
            <a:off x="38100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91" name="object 23"/>
          <p:cNvSpPr txBox="1">
            <a:spLocks noChangeArrowheads="1"/>
          </p:cNvSpPr>
          <p:nvPr/>
        </p:nvSpPr>
        <p:spPr bwMode="auto">
          <a:xfrm>
            <a:off x="2682875" y="5868988"/>
            <a:ext cx="12017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>
              <a:spcBef>
                <a:spcPts val="100"/>
              </a:spcBef>
              <a:tabLst>
                <a:tab pos="531813" algn="l"/>
                <a:tab pos="10652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8392" name="object 24"/>
          <p:cNvSpPr>
            <a:spLocks noChangeArrowheads="1"/>
          </p:cNvSpPr>
          <p:nvPr/>
        </p:nvSpPr>
        <p:spPr bwMode="auto">
          <a:xfrm>
            <a:off x="32766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93" name="object 25"/>
          <p:cNvSpPr txBox="1">
            <a:spLocks noChangeArrowheads="1"/>
          </p:cNvSpPr>
          <p:nvPr/>
        </p:nvSpPr>
        <p:spPr bwMode="auto">
          <a:xfrm>
            <a:off x="1298575" y="5303838"/>
            <a:ext cx="6810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&lt;	b</a:t>
            </a:r>
          </a:p>
        </p:txBody>
      </p:sp>
      <p:sp>
        <p:nvSpPr>
          <p:cNvPr id="58394" name="object 26"/>
          <p:cNvSpPr>
            <a:spLocks noChangeArrowheads="1"/>
          </p:cNvSpPr>
          <p:nvPr/>
        </p:nvSpPr>
        <p:spPr bwMode="auto">
          <a:xfrm>
            <a:off x="13716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32063" y="39195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396" name="object 28"/>
          <p:cNvSpPr>
            <a:spLocks noChangeArrowheads="1"/>
          </p:cNvSpPr>
          <p:nvPr/>
        </p:nvSpPr>
        <p:spPr bwMode="auto">
          <a:xfrm>
            <a:off x="2667000" y="3733800"/>
            <a:ext cx="0" cy="152400"/>
          </a:xfrm>
          <a:custGeom>
            <a:avLst/>
            <a:gdLst>
              <a:gd name="T0" fmla="*/ 0 h 152400"/>
              <a:gd name="T1" fmla="*/ 152400 h 152400"/>
            </a:gdLst>
            <a:ahLst/>
            <a:cxnLst/>
            <a:rect l="0" t="T0" r="0" b="T1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08263" y="4437063"/>
            <a:ext cx="269875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398" name="object 30"/>
          <p:cNvSpPr>
            <a:spLocks noChangeArrowheads="1"/>
          </p:cNvSpPr>
          <p:nvPr/>
        </p:nvSpPr>
        <p:spPr bwMode="auto">
          <a:xfrm>
            <a:off x="3962400" y="4191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975" y="457358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400" name="object 32"/>
          <p:cNvSpPr>
            <a:spLocks noChangeArrowheads="1"/>
          </p:cNvSpPr>
          <p:nvPr/>
        </p:nvSpPr>
        <p:spPr bwMode="auto">
          <a:xfrm>
            <a:off x="8382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01" name="object 33"/>
          <p:cNvSpPr>
            <a:spLocks noChangeArrowheads="1"/>
          </p:cNvSpPr>
          <p:nvPr/>
        </p:nvSpPr>
        <p:spPr bwMode="auto">
          <a:xfrm>
            <a:off x="14478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4000" y="3919538"/>
            <a:ext cx="63500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8403" name="object 35"/>
          <p:cNvSpPr>
            <a:spLocks noChangeArrowheads="1"/>
          </p:cNvSpPr>
          <p:nvPr/>
        </p:nvSpPr>
        <p:spPr bwMode="auto">
          <a:xfrm>
            <a:off x="685800" y="3581400"/>
            <a:ext cx="1752600" cy="304800"/>
          </a:xfrm>
          <a:custGeom>
            <a:avLst/>
            <a:gdLst>
              <a:gd name="T0" fmla="*/ 0 w 1752600"/>
              <a:gd name="T1" fmla="*/ 0 h 304800"/>
              <a:gd name="T2" fmla="*/ 1752600 w 1752600"/>
              <a:gd name="T3" fmla="*/ 304800 h 304800"/>
            </a:gdLst>
            <a:ahLst/>
            <a:cxnLst/>
            <a:rect l="T0" t="T1" r="T2" b="T3"/>
            <a:pathLst>
              <a:path w="1752600" h="304800">
                <a:moveTo>
                  <a:pt x="0" y="304800"/>
                </a:moveTo>
                <a:lnTo>
                  <a:pt x="1752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04" name="object 36"/>
          <p:cNvSpPr txBox="1">
            <a:spLocks noChangeArrowheads="1"/>
          </p:cNvSpPr>
          <p:nvPr/>
        </p:nvSpPr>
        <p:spPr bwMode="auto">
          <a:xfrm>
            <a:off x="765175" y="53355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8405" name="object 37"/>
          <p:cNvSpPr>
            <a:spLocks noChangeArrowheads="1"/>
          </p:cNvSpPr>
          <p:nvPr/>
        </p:nvSpPr>
        <p:spPr bwMode="auto">
          <a:xfrm>
            <a:off x="3352800" y="4191000"/>
            <a:ext cx="533400" cy="228600"/>
          </a:xfrm>
          <a:custGeom>
            <a:avLst/>
            <a:gdLst>
              <a:gd name="T0" fmla="*/ 0 w 533400"/>
              <a:gd name="T1" fmla="*/ 0 h 228600"/>
              <a:gd name="T2" fmla="*/ 533400 w 533400"/>
              <a:gd name="T3" fmla="*/ 228600 h 228600"/>
            </a:gdLst>
            <a:ahLst/>
            <a:cxnLst/>
            <a:rect l="T0" t="T1" r="T2" b="T3"/>
            <a:pathLst>
              <a:path w="533400" h="228600">
                <a:moveTo>
                  <a:pt x="0" y="228600"/>
                </a:moveTo>
                <a:lnTo>
                  <a:pt x="533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06" name="object 38"/>
          <p:cNvSpPr>
            <a:spLocks noChangeArrowheads="1"/>
          </p:cNvSpPr>
          <p:nvPr/>
        </p:nvSpPr>
        <p:spPr bwMode="auto">
          <a:xfrm>
            <a:off x="5334000" y="4572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22775" y="4437063"/>
            <a:ext cx="985838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-5208" dirty="0">
                <a:latin typeface="Courier New"/>
                <a:cs typeface="Courier New"/>
              </a:rPr>
              <a:t>S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2400" baseline="-5208" dirty="0">
                <a:latin typeface="Courier New"/>
                <a:cs typeface="Courier New"/>
              </a:rPr>
              <a:t>S</a:t>
            </a:r>
            <a:endParaRPr sz="2400" baseline="-5208">
              <a:latin typeface="Courier New"/>
              <a:cs typeface="Courier New"/>
            </a:endParaRPr>
          </a:p>
        </p:txBody>
      </p:sp>
      <p:sp>
        <p:nvSpPr>
          <p:cNvPr id="58408" name="object 40"/>
          <p:cNvSpPr>
            <a:spLocks noChangeArrowheads="1"/>
          </p:cNvSpPr>
          <p:nvPr/>
        </p:nvSpPr>
        <p:spPr bwMode="auto">
          <a:xfrm>
            <a:off x="4114800" y="41148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09" name="object 41"/>
          <p:cNvSpPr>
            <a:spLocks noChangeArrowheads="1"/>
          </p:cNvSpPr>
          <p:nvPr/>
        </p:nvSpPr>
        <p:spPr bwMode="auto">
          <a:xfrm>
            <a:off x="4267200" y="41148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10" name="object 42"/>
          <p:cNvSpPr>
            <a:spLocks noChangeArrowheads="1"/>
          </p:cNvSpPr>
          <p:nvPr/>
        </p:nvSpPr>
        <p:spPr bwMode="auto">
          <a:xfrm>
            <a:off x="41148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11" name="object 43"/>
          <p:cNvSpPr>
            <a:spLocks noChangeArrowheads="1"/>
          </p:cNvSpPr>
          <p:nvPr/>
        </p:nvSpPr>
        <p:spPr bwMode="auto">
          <a:xfrm>
            <a:off x="49530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12" name="object 44"/>
          <p:cNvSpPr>
            <a:spLocks noChangeArrowheads="1"/>
          </p:cNvSpPr>
          <p:nvPr/>
        </p:nvSpPr>
        <p:spPr bwMode="auto">
          <a:xfrm>
            <a:off x="2895600" y="3124200"/>
            <a:ext cx="0" cy="377825"/>
          </a:xfrm>
          <a:custGeom>
            <a:avLst/>
            <a:gdLst>
              <a:gd name="T0" fmla="*/ 0 h 377189"/>
              <a:gd name="T1" fmla="*/ 377189 h 377189"/>
            </a:gdLst>
            <a:ahLst/>
            <a:cxnLst/>
            <a:rect l="0" t="T0" r="0" b="T1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13" name="object 45"/>
          <p:cNvSpPr>
            <a:spLocks noChangeArrowheads="1"/>
          </p:cNvSpPr>
          <p:nvPr/>
        </p:nvSpPr>
        <p:spPr bwMode="auto">
          <a:xfrm>
            <a:off x="2852738" y="3495675"/>
            <a:ext cx="85725" cy="85725"/>
          </a:xfrm>
          <a:custGeom>
            <a:avLst/>
            <a:gdLst>
              <a:gd name="T0" fmla="*/ 0 w 86360"/>
              <a:gd name="T1" fmla="*/ 0 h 85089"/>
              <a:gd name="T2" fmla="*/ 86360 w 86360"/>
              <a:gd name="T3" fmla="*/ 85089 h 85089"/>
            </a:gdLst>
            <a:ahLst/>
            <a:cxnLst/>
            <a:rect l="T0" t="T1" r="T2" b="T3"/>
            <a:pathLst>
              <a:path w="86360" h="85089">
                <a:moveTo>
                  <a:pt x="86360" y="0"/>
                </a:moveTo>
                <a:lnTo>
                  <a:pt x="0" y="0"/>
                </a:lnTo>
                <a:lnTo>
                  <a:pt x="43180" y="8508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14" name="object 46"/>
          <p:cNvSpPr txBox="1">
            <a:spLocks noChangeArrowheads="1"/>
          </p:cNvSpPr>
          <p:nvPr/>
        </p:nvSpPr>
        <p:spPr bwMode="auto">
          <a:xfrm>
            <a:off x="2971800" y="3076575"/>
            <a:ext cx="1092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lnSpc>
                <a:spcPct val="133000"/>
              </a:lnSpc>
              <a:spcBef>
                <a:spcPts val="10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S.next = Lnext  S.begin = L1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525588" y="3933825"/>
            <a:ext cx="8636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E.true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25588" y="4135438"/>
            <a:ext cx="11684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Lnext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8417" name="object 49"/>
          <p:cNvSpPr>
            <a:spLocks noChangeArrowheads="1"/>
          </p:cNvSpPr>
          <p:nvPr/>
        </p:nvSpPr>
        <p:spPr bwMode="auto">
          <a:xfrm>
            <a:off x="1978025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916939" y="0"/>
                </a:moveTo>
                <a:lnTo>
                  <a:pt x="0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18" name="object 50"/>
          <p:cNvSpPr>
            <a:spLocks noChangeArrowheads="1"/>
          </p:cNvSpPr>
          <p:nvPr/>
        </p:nvSpPr>
        <p:spPr bwMode="auto">
          <a:xfrm>
            <a:off x="190500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64769" y="0"/>
                </a:moveTo>
                <a:lnTo>
                  <a:pt x="0" y="69850"/>
                </a:lnTo>
                <a:lnTo>
                  <a:pt x="95250" y="78739"/>
                </a:lnTo>
                <a:lnTo>
                  <a:pt x="6476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114800" y="3889375"/>
            <a:ext cx="865188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S.next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8420" name="object 52"/>
          <p:cNvSpPr>
            <a:spLocks noChangeArrowheads="1"/>
          </p:cNvSpPr>
          <p:nvPr/>
        </p:nvSpPr>
        <p:spPr bwMode="auto">
          <a:xfrm>
            <a:off x="2895600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0" y="0"/>
                </a:moveTo>
                <a:lnTo>
                  <a:pt x="916939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21" name="object 53"/>
          <p:cNvSpPr>
            <a:spLocks noChangeArrowheads="1"/>
          </p:cNvSpPr>
          <p:nvPr/>
        </p:nvSpPr>
        <p:spPr bwMode="auto">
          <a:xfrm>
            <a:off x="379095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30479" y="0"/>
                </a:moveTo>
                <a:lnTo>
                  <a:pt x="0" y="78739"/>
                </a:lnTo>
                <a:lnTo>
                  <a:pt x="95250" y="69850"/>
                </a:lnTo>
                <a:lnTo>
                  <a:pt x="3047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22" name="object 54"/>
          <p:cNvSpPr txBox="1">
            <a:spLocks noChangeArrowheads="1"/>
          </p:cNvSpPr>
          <p:nvPr/>
        </p:nvSpPr>
        <p:spPr bwMode="auto">
          <a:xfrm>
            <a:off x="6021388" y="3200400"/>
            <a:ext cx="215741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438150" indent="-425450">
              <a:lnSpc>
                <a:spcPct val="152000"/>
              </a:lnSpc>
              <a:spcBef>
                <a:spcPts val="100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L1: if a &lt; b goto L2  goto Lnext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6021388" y="3959225"/>
            <a:ext cx="2157412" cy="2381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5" dirty="0">
                <a:latin typeface="Courier New"/>
                <a:cs typeface="Courier New"/>
              </a:rPr>
              <a:t>L2: </a:t>
            </a:r>
            <a:r>
              <a:rPr sz="1400" dirty="0">
                <a:latin typeface="Courier New"/>
                <a:cs typeface="Courier New"/>
              </a:rPr>
              <a:t>if c &lt; d </a:t>
            </a:r>
            <a:r>
              <a:rPr sz="1400" spc="-5" dirty="0">
                <a:latin typeface="Courier New"/>
                <a:cs typeface="Courier New"/>
              </a:rPr>
              <a:t>goto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46838" y="4283075"/>
            <a:ext cx="771525" cy="2381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5" dirty="0">
                <a:latin typeface="Courier New"/>
                <a:cs typeface="Courier New"/>
              </a:rPr>
              <a:t>goto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21388" y="4606925"/>
            <a:ext cx="344487" cy="2381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10" dirty="0">
                <a:latin typeface="Courier New"/>
                <a:cs typeface="Courier New"/>
              </a:rPr>
              <a:t>L</a:t>
            </a:r>
            <a:r>
              <a:rPr sz="1400" spc="5" dirty="0">
                <a:latin typeface="Courier New"/>
                <a:cs typeface="Courier New"/>
              </a:rPr>
              <a:t>3</a:t>
            </a:r>
            <a:r>
              <a:rPr sz="1400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8426" name="object 58"/>
          <p:cNvSpPr>
            <a:spLocks noChangeArrowheads="1"/>
          </p:cNvSpPr>
          <p:nvPr/>
        </p:nvSpPr>
        <p:spPr bwMode="auto">
          <a:xfrm>
            <a:off x="5943600" y="3962400"/>
            <a:ext cx="2514600" cy="914400"/>
          </a:xfrm>
          <a:custGeom>
            <a:avLst/>
            <a:gdLst>
              <a:gd name="T0" fmla="*/ 0 w 2514600"/>
              <a:gd name="T1" fmla="*/ 0 h 914400"/>
              <a:gd name="T2" fmla="*/ 2514600 w 2514600"/>
              <a:gd name="T3" fmla="*/ 914400 h 914400"/>
            </a:gdLst>
            <a:ahLst/>
            <a:cxnLst/>
            <a:rect l="T0" t="T1" r="T2" b="T3"/>
            <a:pathLst>
              <a:path w="2514600" h="914400">
                <a:moveTo>
                  <a:pt x="2514600" y="0"/>
                </a:moveTo>
                <a:lnTo>
                  <a:pt x="0" y="0"/>
                </a:lnTo>
                <a:lnTo>
                  <a:pt x="0" y="914400"/>
                </a:lnTo>
                <a:lnTo>
                  <a:pt x="2514600" y="914400"/>
                </a:lnTo>
                <a:lnTo>
                  <a:pt x="2514600" y="0"/>
                </a:lnTo>
                <a:close/>
              </a:path>
            </a:pathLst>
          </a:custGeom>
          <a:solidFill>
            <a:srgbClr val="7F0000">
              <a:alpha val="2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78175" y="4498975"/>
            <a:ext cx="1065213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12152" dirty="0">
                <a:latin typeface="Courier New"/>
                <a:cs typeface="Courier New"/>
              </a:rPr>
              <a:t>E</a:t>
            </a:r>
            <a:r>
              <a:rPr sz="2400" spc="-1139" baseline="12152" dirty="0">
                <a:latin typeface="Courier New"/>
                <a:cs typeface="Courier New"/>
              </a:rPr>
              <a:t> </a:t>
            </a:r>
            <a:r>
              <a:rPr sz="1000" spc="-210" dirty="0">
                <a:latin typeface="Courier New"/>
                <a:cs typeface="Courier New"/>
              </a:rPr>
              <a:t>E.tru</a:t>
            </a:r>
            <a:r>
              <a:rPr sz="2400" b="1" spc="-315" baseline="17361" dirty="0">
                <a:latin typeface="Courier New"/>
                <a:cs typeface="Courier New"/>
              </a:rPr>
              <a:t>t</a:t>
            </a:r>
            <a:r>
              <a:rPr sz="1000" spc="-210" dirty="0">
                <a:latin typeface="Courier New"/>
                <a:cs typeface="Courier New"/>
              </a:rPr>
              <a:t>e</a:t>
            </a:r>
            <a:r>
              <a:rPr sz="2400" b="1" spc="-315" baseline="17361" dirty="0">
                <a:latin typeface="Courier New"/>
                <a:cs typeface="Courier New"/>
              </a:rPr>
              <a:t>h</a:t>
            </a:r>
            <a:r>
              <a:rPr sz="1000" spc="-210" dirty="0">
                <a:latin typeface="Courier New"/>
                <a:cs typeface="Courier New"/>
              </a:rPr>
              <a:t>=</a:t>
            </a:r>
            <a:r>
              <a:rPr sz="2400" b="1" spc="-315" baseline="17361" dirty="0">
                <a:latin typeface="Courier New"/>
                <a:cs typeface="Courier New"/>
              </a:rPr>
              <a:t>en</a:t>
            </a:r>
            <a:r>
              <a:rPr sz="1000" spc="-210" dirty="0">
                <a:latin typeface="Courier New"/>
                <a:cs typeface="Courier New"/>
              </a:rPr>
              <a:t>L3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354388" y="4727575"/>
            <a:ext cx="9398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8429" name="object 61"/>
          <p:cNvSpPr>
            <a:spLocks noChangeArrowheads="1"/>
          </p:cNvSpPr>
          <p:nvPr/>
        </p:nvSpPr>
        <p:spPr bwMode="auto">
          <a:xfrm>
            <a:off x="3489325" y="4191000"/>
            <a:ext cx="396875" cy="330200"/>
          </a:xfrm>
          <a:custGeom>
            <a:avLst/>
            <a:gdLst>
              <a:gd name="T0" fmla="*/ 0 w 396239"/>
              <a:gd name="T1" fmla="*/ 0 h 330200"/>
              <a:gd name="T2" fmla="*/ 396239 w 396239"/>
              <a:gd name="T3" fmla="*/ 330200 h 330200"/>
            </a:gdLst>
            <a:ahLst/>
            <a:cxnLst/>
            <a:rect l="T0" t="T1" r="T2" b="T3"/>
            <a:pathLst>
              <a:path w="396239" h="330200">
                <a:moveTo>
                  <a:pt x="396239" y="0"/>
                </a:moveTo>
                <a:lnTo>
                  <a:pt x="0" y="3302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30" name="object 62"/>
          <p:cNvSpPr>
            <a:spLocks noChangeArrowheads="1"/>
          </p:cNvSpPr>
          <p:nvPr/>
        </p:nvSpPr>
        <p:spPr bwMode="auto">
          <a:xfrm>
            <a:off x="3429000" y="4484688"/>
            <a:ext cx="92075" cy="87312"/>
          </a:xfrm>
          <a:custGeom>
            <a:avLst/>
            <a:gdLst>
              <a:gd name="T0" fmla="*/ 0 w 92710"/>
              <a:gd name="T1" fmla="*/ 0 h 87629"/>
              <a:gd name="T2" fmla="*/ 92710 w 92710"/>
              <a:gd name="T3" fmla="*/ 87629 h 87629"/>
            </a:gdLst>
            <a:ahLst/>
            <a:cxnLst/>
            <a:rect l="T0" t="T1" r="T2" b="T3"/>
            <a:pathLst>
              <a:path w="92710" h="87629">
                <a:moveTo>
                  <a:pt x="38100" y="0"/>
                </a:moveTo>
                <a:lnTo>
                  <a:pt x="0" y="87629"/>
                </a:lnTo>
                <a:lnTo>
                  <a:pt x="92710" y="66039"/>
                </a:lnTo>
                <a:lnTo>
                  <a:pt x="3810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31" name="object 63"/>
          <p:cNvSpPr>
            <a:spLocks noChangeArrowheads="1"/>
          </p:cNvSpPr>
          <p:nvPr/>
        </p:nvSpPr>
        <p:spPr bwMode="auto">
          <a:xfrm>
            <a:off x="32766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32" name="object 64"/>
          <p:cNvSpPr>
            <a:spLocks noChangeArrowheads="1"/>
          </p:cNvSpPr>
          <p:nvPr/>
        </p:nvSpPr>
        <p:spPr bwMode="auto">
          <a:xfrm>
            <a:off x="27432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33" name="object 65"/>
          <p:cNvSpPr>
            <a:spLocks noChangeArrowheads="1"/>
          </p:cNvSpPr>
          <p:nvPr/>
        </p:nvSpPr>
        <p:spPr bwMode="auto">
          <a:xfrm>
            <a:off x="33528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471988" y="4660900"/>
            <a:ext cx="95885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.next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461000" y="4462463"/>
            <a:ext cx="95885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dirty="0">
                <a:latin typeface="Courier New"/>
                <a:cs typeface="Courier New"/>
              </a:rPr>
              <a:t>S</a:t>
            </a:r>
            <a:r>
              <a:rPr sz="825" baseline="-25252" dirty="0">
                <a:latin typeface="Courier New"/>
                <a:cs typeface="Courier New"/>
              </a:rPr>
              <a:t>2</a:t>
            </a:r>
            <a:r>
              <a:rPr sz="1000" dirty="0">
                <a:latin typeface="Courier New"/>
                <a:cs typeface="Courier New"/>
              </a:rPr>
              <a:t>.next =</a:t>
            </a:r>
            <a:r>
              <a:rPr sz="1000" spc="-9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8436" name="object 68"/>
          <p:cNvSpPr>
            <a:spLocks noChangeArrowheads="1"/>
          </p:cNvSpPr>
          <p:nvPr/>
        </p:nvSpPr>
        <p:spPr bwMode="auto">
          <a:xfrm>
            <a:off x="4038600" y="4191000"/>
            <a:ext cx="325438" cy="325438"/>
          </a:xfrm>
          <a:custGeom>
            <a:avLst/>
            <a:gdLst>
              <a:gd name="T0" fmla="*/ 0 w 325120"/>
              <a:gd name="T1" fmla="*/ 0 h 325120"/>
              <a:gd name="T2" fmla="*/ 325120 w 325120"/>
              <a:gd name="T3" fmla="*/ 325120 h 325120"/>
            </a:gdLst>
            <a:ahLst/>
            <a:cxnLst/>
            <a:rect l="T0" t="T1" r="T2" b="T3"/>
            <a:pathLst>
              <a:path w="325120" h="325120">
                <a:moveTo>
                  <a:pt x="0" y="0"/>
                </a:moveTo>
                <a:lnTo>
                  <a:pt x="325120" y="32511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37" name="object 69"/>
          <p:cNvSpPr>
            <a:spLocks noChangeArrowheads="1"/>
          </p:cNvSpPr>
          <p:nvPr/>
        </p:nvSpPr>
        <p:spPr bwMode="auto">
          <a:xfrm>
            <a:off x="4329113" y="4481513"/>
            <a:ext cx="90487" cy="90487"/>
          </a:xfrm>
          <a:custGeom>
            <a:avLst/>
            <a:gdLst>
              <a:gd name="T0" fmla="*/ 0 w 90170"/>
              <a:gd name="T1" fmla="*/ 0 h 90170"/>
              <a:gd name="T2" fmla="*/ 90170 w 90170"/>
              <a:gd name="T3" fmla="*/ 90170 h 90170"/>
            </a:gdLst>
            <a:ahLst/>
            <a:cxnLst/>
            <a:rect l="T0" t="T1" r="T2" b="T3"/>
            <a:pathLst>
              <a:path w="90170" h="90170">
                <a:moveTo>
                  <a:pt x="59690" y="0"/>
                </a:moveTo>
                <a:lnTo>
                  <a:pt x="0" y="59690"/>
                </a:lnTo>
                <a:lnTo>
                  <a:pt x="90170" y="90170"/>
                </a:lnTo>
                <a:lnTo>
                  <a:pt x="5969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38" name="object 70"/>
          <p:cNvSpPr>
            <a:spLocks noChangeArrowheads="1"/>
          </p:cNvSpPr>
          <p:nvPr/>
        </p:nvSpPr>
        <p:spPr bwMode="auto">
          <a:xfrm>
            <a:off x="4191000" y="4114800"/>
            <a:ext cx="993775" cy="425450"/>
          </a:xfrm>
          <a:custGeom>
            <a:avLst/>
            <a:gdLst>
              <a:gd name="T0" fmla="*/ 0 w 993139"/>
              <a:gd name="T1" fmla="*/ 0 h 425450"/>
              <a:gd name="T2" fmla="*/ 993139 w 993139"/>
              <a:gd name="T3" fmla="*/ 425450 h 425450"/>
            </a:gdLst>
            <a:ahLst/>
            <a:cxnLst/>
            <a:rect l="T0" t="T1" r="T2" b="T3"/>
            <a:pathLst>
              <a:path w="993139" h="425450">
                <a:moveTo>
                  <a:pt x="0" y="0"/>
                </a:moveTo>
                <a:lnTo>
                  <a:pt x="993139" y="42545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439" name="object 71"/>
          <p:cNvSpPr>
            <a:spLocks noChangeArrowheads="1"/>
          </p:cNvSpPr>
          <p:nvPr/>
        </p:nvSpPr>
        <p:spPr bwMode="auto">
          <a:xfrm>
            <a:off x="5162550" y="4498975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34289" y="0"/>
                </a:moveTo>
                <a:lnTo>
                  <a:pt x="0" y="78739"/>
                </a:lnTo>
                <a:lnTo>
                  <a:pt x="95250" y="72389"/>
                </a:lnTo>
                <a:lnTo>
                  <a:pt x="3428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2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Combining Boolean and Control Flow  Statements</a:t>
            </a:r>
          </a:p>
        </p:txBody>
      </p:sp>
      <p:sp>
        <p:nvSpPr>
          <p:cNvPr id="74" name="Date Placeholder 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9EB0-CED3-4505-B3EF-A6D26B5F1AE1}" type="datetime1">
              <a:rPr lang="en-US" smtClean="0"/>
              <a:t>9/20/2022</a:t>
            </a:fld>
            <a:endParaRPr lang="en-US"/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963EDA47-0107-4328-819C-E7E33EAF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199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PO1</a:t>
            </a:r>
            <a:r>
              <a:rPr lang="en-US" sz="2200" dirty="0"/>
              <a:t>: Engineering Knowledge </a:t>
            </a:r>
          </a:p>
          <a:p>
            <a:pPr algn="just"/>
            <a:r>
              <a:rPr lang="en-US" sz="2200" b="1" dirty="0"/>
              <a:t>PO2</a:t>
            </a:r>
            <a:r>
              <a:rPr lang="en-US" sz="2200" dirty="0"/>
              <a:t>: Problem Analysis </a:t>
            </a:r>
          </a:p>
          <a:p>
            <a:pPr algn="just"/>
            <a:r>
              <a:rPr lang="en-US" sz="2200" b="1" dirty="0"/>
              <a:t>PO3</a:t>
            </a:r>
            <a:r>
              <a:rPr lang="en-US" sz="2200" dirty="0"/>
              <a:t>: Design/Development of solutions </a:t>
            </a:r>
          </a:p>
          <a:p>
            <a:pPr algn="just"/>
            <a:r>
              <a:rPr lang="en-US" sz="2200" b="1" dirty="0"/>
              <a:t>PO4</a:t>
            </a:r>
            <a:r>
              <a:rPr lang="en-US" sz="2200" dirty="0"/>
              <a:t>: Conduct Investigations of complex problems </a:t>
            </a:r>
          </a:p>
          <a:p>
            <a:pPr algn="just"/>
            <a:r>
              <a:rPr lang="en-US" sz="2200" b="1" dirty="0"/>
              <a:t>PO5</a:t>
            </a:r>
            <a:r>
              <a:rPr lang="en-US" sz="2200" dirty="0"/>
              <a:t>: Modern tool usage </a:t>
            </a:r>
          </a:p>
          <a:p>
            <a:pPr algn="just"/>
            <a:r>
              <a:rPr lang="en-US" sz="2200" b="1" dirty="0"/>
              <a:t>PO6</a:t>
            </a:r>
            <a:r>
              <a:rPr lang="en-US" sz="2200" dirty="0"/>
              <a:t>: The engineer and society </a:t>
            </a:r>
          </a:p>
          <a:p>
            <a:pPr algn="just"/>
            <a:r>
              <a:rPr lang="en-US" sz="2200" b="1" dirty="0"/>
              <a:t>PO7</a:t>
            </a:r>
            <a:r>
              <a:rPr lang="en-US" sz="2200" dirty="0"/>
              <a:t>: Environment and sustainability </a:t>
            </a:r>
          </a:p>
          <a:p>
            <a:pPr algn="just"/>
            <a:r>
              <a:rPr lang="en-US" sz="2200" b="1" dirty="0"/>
              <a:t>PO8</a:t>
            </a:r>
            <a:r>
              <a:rPr lang="en-US" sz="2200" dirty="0"/>
              <a:t>: Ethics </a:t>
            </a:r>
          </a:p>
          <a:p>
            <a:pPr algn="just"/>
            <a:r>
              <a:rPr lang="en-US" sz="2200" b="1" dirty="0"/>
              <a:t>PO9</a:t>
            </a:r>
            <a:r>
              <a:rPr lang="en-US" sz="2200" dirty="0"/>
              <a:t>: Individual and team work</a:t>
            </a:r>
          </a:p>
          <a:p>
            <a:pPr algn="just"/>
            <a:r>
              <a:rPr lang="en-US" sz="2200" b="1" dirty="0"/>
              <a:t>PO10</a:t>
            </a:r>
            <a:r>
              <a:rPr lang="en-US" sz="2200" dirty="0"/>
              <a:t>: Communication </a:t>
            </a:r>
          </a:p>
          <a:p>
            <a:pPr algn="just"/>
            <a:r>
              <a:rPr lang="en-US" sz="2200" b="1" dirty="0"/>
              <a:t>PO11</a:t>
            </a:r>
            <a:r>
              <a:rPr lang="en-US" sz="2200" dirty="0"/>
              <a:t>: Project management and finance </a:t>
            </a:r>
          </a:p>
          <a:p>
            <a:pPr algn="just"/>
            <a:r>
              <a:rPr lang="en-US" sz="2200" b="1" dirty="0"/>
              <a:t>PO12</a:t>
            </a:r>
            <a:r>
              <a:rPr lang="en-US" sz="2200" dirty="0"/>
              <a:t>: Life-long learning</a:t>
            </a:r>
          </a:p>
          <a:p>
            <a:pPr algn="just" eaLnBrk="1" hangingPunct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6CCCB2-272D-4793-9ED4-FDC2D81EBBF2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56D34-6B30-4C79-8893-6DB58EC2895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Program Outcomes (PO)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255BFEED-B577-4B58-B49A-FE3F29C6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" y="43402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object 3"/>
          <p:cNvSpPr txBox="1">
            <a:spLocks noChangeArrowheads="1"/>
          </p:cNvSpPr>
          <p:nvPr/>
        </p:nvSpPr>
        <p:spPr bwMode="auto">
          <a:xfrm>
            <a:off x="763588" y="1201738"/>
            <a:ext cx="1854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5588" indent="-242888">
              <a:lnSpc>
                <a:spcPct val="152000"/>
              </a:lnSpc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a &lt; b do  if c &lt; d then</a:t>
            </a:r>
          </a:p>
          <a:p>
            <a:pPr marL="255588" indent="-242888">
              <a:lnSpc>
                <a:spcPts val="2925"/>
              </a:lnSpc>
              <a:spcBef>
                <a:spcPts val="25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+ z  else</a:t>
            </a:r>
          </a:p>
          <a:p>
            <a:pPr marL="255588" indent="-242888">
              <a:spcBef>
                <a:spcPts val="725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- 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1488" y="1406525"/>
            <a:ext cx="1982787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50800">
              <a:spcBef>
                <a:spcPts val="100"/>
              </a:spcBef>
              <a:tabLst>
                <a:tab pos="18780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200">
                <a:latin typeface="Symbol" pitchFamily="18" charset="2"/>
              </a:rPr>
              <a:t>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while E do S</a:t>
            </a:r>
            <a:r>
              <a:rPr lang="en-US" sz="1000" baseline="-2400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1200">
                <a:latin typeface="Lucida Sans Unicode" pitchFamily="34" charset="0"/>
              </a:rPr>
              <a:t>‖</a:t>
            </a:r>
          </a:p>
        </p:txBody>
      </p:sp>
      <p:sp>
        <p:nvSpPr>
          <p:cNvPr id="59397" name="object 5"/>
          <p:cNvSpPr txBox="1">
            <a:spLocks noChangeArrowheads="1"/>
          </p:cNvSpPr>
          <p:nvPr/>
        </p:nvSpPr>
        <p:spPr bwMode="auto">
          <a:xfrm>
            <a:off x="5153025" y="1612900"/>
            <a:ext cx="1670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S.begin = newlabel  E.true = newlabel  E.false = S.next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53025" y="2160588"/>
            <a:ext cx="1541463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dirty="0">
                <a:latin typeface="Courier New"/>
                <a:cs typeface="Courier New"/>
              </a:rPr>
              <a:t>S </a:t>
            </a:r>
            <a:r>
              <a:rPr sz="1200" spc="-5" dirty="0">
                <a:latin typeface="Courier New"/>
                <a:cs typeface="Courier New"/>
              </a:rPr>
              <a:t>.next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7625" y="2263775"/>
            <a:ext cx="3459163" cy="7016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8905" fontAlgn="auto">
              <a:lnSpc>
                <a:spcPts val="83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700" spc="-10" dirty="0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381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S.code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append(gen(S.begin:),E.code,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gen(E.true:),S</a:t>
            </a:r>
            <a:r>
              <a:rPr sz="1050" spc="-7" baseline="-23809" dirty="0">
                <a:latin typeface="Courier New"/>
                <a:cs typeface="Courier New"/>
              </a:rPr>
              <a:t>1</a:t>
            </a:r>
            <a:r>
              <a:rPr sz="1200" spc="-5" dirty="0">
                <a:latin typeface="Courier New"/>
                <a:cs typeface="Courier New"/>
              </a:rPr>
              <a:t>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gen(goto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9400" name="object 8"/>
          <p:cNvSpPr txBox="1">
            <a:spLocks noChangeArrowheads="1"/>
          </p:cNvSpPr>
          <p:nvPr/>
        </p:nvSpPr>
        <p:spPr bwMode="auto">
          <a:xfrm>
            <a:off x="2670175" y="3386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9401" name="object 9"/>
          <p:cNvSpPr txBox="1">
            <a:spLocks noChangeArrowheads="1"/>
          </p:cNvSpPr>
          <p:nvPr/>
        </p:nvSpPr>
        <p:spPr bwMode="auto">
          <a:xfrm>
            <a:off x="3889375" y="3919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93975" y="51403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403" name="object 11"/>
          <p:cNvSpPr txBox="1">
            <a:spLocks noChangeArrowheads="1"/>
          </p:cNvSpPr>
          <p:nvPr/>
        </p:nvSpPr>
        <p:spPr bwMode="auto">
          <a:xfrm>
            <a:off x="1298575" y="39639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59404" name="object 12"/>
          <p:cNvSpPr>
            <a:spLocks noChangeArrowheads="1"/>
          </p:cNvSpPr>
          <p:nvPr/>
        </p:nvSpPr>
        <p:spPr bwMode="auto">
          <a:xfrm>
            <a:off x="1447800" y="3657600"/>
            <a:ext cx="1066800" cy="304800"/>
          </a:xfrm>
          <a:custGeom>
            <a:avLst/>
            <a:gdLst>
              <a:gd name="T0" fmla="*/ 0 w 1066800"/>
              <a:gd name="T1" fmla="*/ 0 h 304800"/>
              <a:gd name="T2" fmla="*/ 1066800 w 1066800"/>
              <a:gd name="T3" fmla="*/ 304800 h 304800"/>
            </a:gdLst>
            <a:ahLst/>
            <a:cxnLst/>
            <a:rect l="T0" t="T1" r="T2" b="T3"/>
            <a:pathLst>
              <a:path w="1066800" h="304800">
                <a:moveTo>
                  <a:pt x="0" y="304800"/>
                </a:moveTo>
                <a:lnTo>
                  <a:pt x="1066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05" name="object 13"/>
          <p:cNvSpPr>
            <a:spLocks noChangeArrowheads="1"/>
          </p:cNvSpPr>
          <p:nvPr/>
        </p:nvSpPr>
        <p:spPr bwMode="auto">
          <a:xfrm>
            <a:off x="2971800" y="35814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06" name="object 14"/>
          <p:cNvSpPr>
            <a:spLocks noChangeArrowheads="1"/>
          </p:cNvSpPr>
          <p:nvPr/>
        </p:nvSpPr>
        <p:spPr bwMode="auto">
          <a:xfrm>
            <a:off x="2895600" y="4114800"/>
            <a:ext cx="914400" cy="304800"/>
          </a:xfrm>
          <a:custGeom>
            <a:avLst/>
            <a:gdLst>
              <a:gd name="T0" fmla="*/ 0 w 914400"/>
              <a:gd name="T1" fmla="*/ 0 h 304800"/>
              <a:gd name="T2" fmla="*/ 914400 w 914400"/>
              <a:gd name="T3" fmla="*/ 304800 h 304800"/>
            </a:gdLst>
            <a:ahLst/>
            <a:cxnLst/>
            <a:rect l="T0" t="T1" r="T2" b="T3"/>
            <a:pathLst>
              <a:path w="914400" h="304800">
                <a:moveTo>
                  <a:pt x="0" y="304800"/>
                </a:moveTo>
                <a:lnTo>
                  <a:pt x="914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07" name="object 15"/>
          <p:cNvSpPr>
            <a:spLocks noChangeArrowheads="1"/>
          </p:cNvSpPr>
          <p:nvPr/>
        </p:nvSpPr>
        <p:spPr bwMode="auto">
          <a:xfrm>
            <a:off x="4038600" y="4191000"/>
            <a:ext cx="381000" cy="228600"/>
          </a:xfrm>
          <a:custGeom>
            <a:avLst/>
            <a:gdLst>
              <a:gd name="T0" fmla="*/ 0 w 381000"/>
              <a:gd name="T1" fmla="*/ 0 h 228600"/>
              <a:gd name="T2" fmla="*/ 381000 w 381000"/>
              <a:gd name="T3" fmla="*/ 228600 h 228600"/>
            </a:gdLst>
            <a:ahLst/>
            <a:cxnLst/>
            <a:rect l="T0" t="T1" r="T2" b="T3"/>
            <a:pathLst>
              <a:path w="381000" h="228600">
                <a:moveTo>
                  <a:pt x="381000" y="2286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08" name="object 16"/>
          <p:cNvSpPr>
            <a:spLocks noChangeArrowheads="1"/>
          </p:cNvSpPr>
          <p:nvPr/>
        </p:nvSpPr>
        <p:spPr bwMode="auto">
          <a:xfrm>
            <a:off x="44958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09" name="object 17"/>
          <p:cNvSpPr>
            <a:spLocks noChangeArrowheads="1"/>
          </p:cNvSpPr>
          <p:nvPr/>
        </p:nvSpPr>
        <p:spPr bwMode="auto">
          <a:xfrm>
            <a:off x="1371600" y="42354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10" name="object 18"/>
          <p:cNvSpPr>
            <a:spLocks noChangeArrowheads="1"/>
          </p:cNvSpPr>
          <p:nvPr/>
        </p:nvSpPr>
        <p:spPr bwMode="auto">
          <a:xfrm>
            <a:off x="8382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11" name="object 19"/>
          <p:cNvSpPr>
            <a:spLocks noChangeArrowheads="1"/>
          </p:cNvSpPr>
          <p:nvPr/>
        </p:nvSpPr>
        <p:spPr bwMode="auto">
          <a:xfrm>
            <a:off x="19050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12" name="object 20"/>
          <p:cNvSpPr>
            <a:spLocks noChangeArrowheads="1"/>
          </p:cNvSpPr>
          <p:nvPr/>
        </p:nvSpPr>
        <p:spPr bwMode="auto">
          <a:xfrm>
            <a:off x="27432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13" name="object 21"/>
          <p:cNvSpPr>
            <a:spLocks noChangeArrowheads="1"/>
          </p:cNvSpPr>
          <p:nvPr/>
        </p:nvSpPr>
        <p:spPr bwMode="auto">
          <a:xfrm>
            <a:off x="38100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14" name="object 22"/>
          <p:cNvSpPr txBox="1">
            <a:spLocks noChangeArrowheads="1"/>
          </p:cNvSpPr>
          <p:nvPr/>
        </p:nvSpPr>
        <p:spPr bwMode="auto">
          <a:xfrm>
            <a:off x="2670175" y="58689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59415" name="object 23"/>
          <p:cNvSpPr>
            <a:spLocks noChangeArrowheads="1"/>
          </p:cNvSpPr>
          <p:nvPr/>
        </p:nvSpPr>
        <p:spPr bwMode="auto">
          <a:xfrm>
            <a:off x="32766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16" name="object 24"/>
          <p:cNvSpPr txBox="1">
            <a:spLocks noChangeArrowheads="1"/>
          </p:cNvSpPr>
          <p:nvPr/>
        </p:nvSpPr>
        <p:spPr bwMode="auto">
          <a:xfrm>
            <a:off x="1298575" y="5303838"/>
            <a:ext cx="6810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&lt;	b</a:t>
            </a:r>
          </a:p>
        </p:txBody>
      </p:sp>
      <p:sp>
        <p:nvSpPr>
          <p:cNvPr id="59417" name="object 25"/>
          <p:cNvSpPr>
            <a:spLocks noChangeArrowheads="1"/>
          </p:cNvSpPr>
          <p:nvPr/>
        </p:nvSpPr>
        <p:spPr bwMode="auto">
          <a:xfrm>
            <a:off x="13716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2063" y="39195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419" name="object 27"/>
          <p:cNvSpPr>
            <a:spLocks noChangeArrowheads="1"/>
          </p:cNvSpPr>
          <p:nvPr/>
        </p:nvSpPr>
        <p:spPr bwMode="auto">
          <a:xfrm>
            <a:off x="2667000" y="3733800"/>
            <a:ext cx="0" cy="152400"/>
          </a:xfrm>
          <a:custGeom>
            <a:avLst/>
            <a:gdLst>
              <a:gd name="T0" fmla="*/ 0 h 152400"/>
              <a:gd name="T1" fmla="*/ 152400 h 152400"/>
            </a:gdLst>
            <a:ahLst/>
            <a:cxnLst/>
            <a:rect l="0" t="T0" r="0" b="T1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8263" y="4437063"/>
            <a:ext cx="269875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421" name="object 29"/>
          <p:cNvSpPr>
            <a:spLocks noChangeArrowheads="1"/>
          </p:cNvSpPr>
          <p:nvPr/>
        </p:nvSpPr>
        <p:spPr bwMode="auto">
          <a:xfrm>
            <a:off x="3962400" y="4191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8975" y="457358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423" name="object 31"/>
          <p:cNvSpPr>
            <a:spLocks noChangeArrowheads="1"/>
          </p:cNvSpPr>
          <p:nvPr/>
        </p:nvSpPr>
        <p:spPr bwMode="auto">
          <a:xfrm>
            <a:off x="8382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24" name="object 32"/>
          <p:cNvSpPr>
            <a:spLocks noChangeArrowheads="1"/>
          </p:cNvSpPr>
          <p:nvPr/>
        </p:nvSpPr>
        <p:spPr bwMode="auto">
          <a:xfrm>
            <a:off x="14478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000" y="3919538"/>
            <a:ext cx="63500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9426" name="object 34"/>
          <p:cNvSpPr>
            <a:spLocks noChangeArrowheads="1"/>
          </p:cNvSpPr>
          <p:nvPr/>
        </p:nvSpPr>
        <p:spPr bwMode="auto">
          <a:xfrm>
            <a:off x="685800" y="3581400"/>
            <a:ext cx="1752600" cy="304800"/>
          </a:xfrm>
          <a:custGeom>
            <a:avLst/>
            <a:gdLst>
              <a:gd name="T0" fmla="*/ 0 w 1752600"/>
              <a:gd name="T1" fmla="*/ 0 h 304800"/>
              <a:gd name="T2" fmla="*/ 1752600 w 1752600"/>
              <a:gd name="T3" fmla="*/ 304800 h 304800"/>
            </a:gdLst>
            <a:ahLst/>
            <a:cxnLst/>
            <a:rect l="T0" t="T1" r="T2" b="T3"/>
            <a:pathLst>
              <a:path w="1752600" h="304800">
                <a:moveTo>
                  <a:pt x="0" y="304800"/>
                </a:moveTo>
                <a:lnTo>
                  <a:pt x="1752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27" name="object 35"/>
          <p:cNvSpPr txBox="1">
            <a:spLocks noChangeArrowheads="1"/>
          </p:cNvSpPr>
          <p:nvPr/>
        </p:nvSpPr>
        <p:spPr bwMode="auto">
          <a:xfrm>
            <a:off x="765175" y="53355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59428" name="object 36"/>
          <p:cNvSpPr>
            <a:spLocks noChangeArrowheads="1"/>
          </p:cNvSpPr>
          <p:nvPr/>
        </p:nvSpPr>
        <p:spPr bwMode="auto">
          <a:xfrm>
            <a:off x="3352800" y="4191000"/>
            <a:ext cx="533400" cy="228600"/>
          </a:xfrm>
          <a:custGeom>
            <a:avLst/>
            <a:gdLst>
              <a:gd name="T0" fmla="*/ 0 w 533400"/>
              <a:gd name="T1" fmla="*/ 0 h 228600"/>
              <a:gd name="T2" fmla="*/ 533400 w 533400"/>
              <a:gd name="T3" fmla="*/ 228600 h 228600"/>
            </a:gdLst>
            <a:ahLst/>
            <a:cxnLst/>
            <a:rect l="T0" t="T1" r="T2" b="T3"/>
            <a:pathLst>
              <a:path w="533400" h="228600">
                <a:moveTo>
                  <a:pt x="0" y="228600"/>
                </a:moveTo>
                <a:lnTo>
                  <a:pt x="533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29" name="object 37"/>
          <p:cNvSpPr>
            <a:spLocks noChangeArrowheads="1"/>
          </p:cNvSpPr>
          <p:nvPr/>
        </p:nvSpPr>
        <p:spPr bwMode="auto">
          <a:xfrm>
            <a:off x="53340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22775" y="4437063"/>
            <a:ext cx="985838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-5208" dirty="0">
                <a:latin typeface="Courier New"/>
                <a:cs typeface="Courier New"/>
              </a:rPr>
              <a:t>S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2400" baseline="-5208" dirty="0">
                <a:latin typeface="Courier New"/>
                <a:cs typeface="Courier New"/>
              </a:rPr>
              <a:t>S</a:t>
            </a:r>
            <a:endParaRPr sz="2400" baseline="-5208">
              <a:latin typeface="Courier New"/>
              <a:cs typeface="Courier New"/>
            </a:endParaRPr>
          </a:p>
        </p:txBody>
      </p:sp>
      <p:sp>
        <p:nvSpPr>
          <p:cNvPr id="59431" name="object 39"/>
          <p:cNvSpPr>
            <a:spLocks noChangeArrowheads="1"/>
          </p:cNvSpPr>
          <p:nvPr/>
        </p:nvSpPr>
        <p:spPr bwMode="auto">
          <a:xfrm>
            <a:off x="4114800" y="41148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32" name="object 40"/>
          <p:cNvSpPr>
            <a:spLocks noChangeArrowheads="1"/>
          </p:cNvSpPr>
          <p:nvPr/>
        </p:nvSpPr>
        <p:spPr bwMode="auto">
          <a:xfrm>
            <a:off x="4267200" y="41148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33" name="object 41"/>
          <p:cNvSpPr>
            <a:spLocks noChangeArrowheads="1"/>
          </p:cNvSpPr>
          <p:nvPr/>
        </p:nvSpPr>
        <p:spPr bwMode="auto">
          <a:xfrm>
            <a:off x="41148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34" name="object 42"/>
          <p:cNvSpPr>
            <a:spLocks noChangeArrowheads="1"/>
          </p:cNvSpPr>
          <p:nvPr/>
        </p:nvSpPr>
        <p:spPr bwMode="auto">
          <a:xfrm>
            <a:off x="49530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35" name="object 43"/>
          <p:cNvSpPr>
            <a:spLocks noChangeArrowheads="1"/>
          </p:cNvSpPr>
          <p:nvPr/>
        </p:nvSpPr>
        <p:spPr bwMode="auto">
          <a:xfrm>
            <a:off x="2895600" y="3124200"/>
            <a:ext cx="0" cy="377825"/>
          </a:xfrm>
          <a:custGeom>
            <a:avLst/>
            <a:gdLst>
              <a:gd name="T0" fmla="*/ 0 h 377189"/>
              <a:gd name="T1" fmla="*/ 377189 h 377189"/>
            </a:gdLst>
            <a:ahLst/>
            <a:cxnLst/>
            <a:rect l="0" t="T0" r="0" b="T1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36" name="object 44"/>
          <p:cNvSpPr>
            <a:spLocks noChangeArrowheads="1"/>
          </p:cNvSpPr>
          <p:nvPr/>
        </p:nvSpPr>
        <p:spPr bwMode="auto">
          <a:xfrm>
            <a:off x="2852738" y="3495675"/>
            <a:ext cx="85725" cy="85725"/>
          </a:xfrm>
          <a:custGeom>
            <a:avLst/>
            <a:gdLst>
              <a:gd name="T0" fmla="*/ 0 w 86360"/>
              <a:gd name="T1" fmla="*/ 0 h 85089"/>
              <a:gd name="T2" fmla="*/ 86360 w 86360"/>
              <a:gd name="T3" fmla="*/ 85089 h 85089"/>
            </a:gdLst>
            <a:ahLst/>
            <a:cxnLst/>
            <a:rect l="T0" t="T1" r="T2" b="T3"/>
            <a:pathLst>
              <a:path w="86360" h="85089">
                <a:moveTo>
                  <a:pt x="86360" y="0"/>
                </a:moveTo>
                <a:lnTo>
                  <a:pt x="0" y="0"/>
                </a:lnTo>
                <a:lnTo>
                  <a:pt x="43180" y="8508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37" name="object 45"/>
          <p:cNvSpPr txBox="1">
            <a:spLocks noChangeArrowheads="1"/>
          </p:cNvSpPr>
          <p:nvPr/>
        </p:nvSpPr>
        <p:spPr bwMode="auto">
          <a:xfrm>
            <a:off x="2971800" y="3076575"/>
            <a:ext cx="1092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lnSpc>
                <a:spcPct val="133000"/>
              </a:lnSpc>
              <a:spcBef>
                <a:spcPts val="10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S.next = Lnext  S.begin = L1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525588" y="3933825"/>
            <a:ext cx="8636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E.true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25588" y="4135438"/>
            <a:ext cx="11684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Lnext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9440" name="object 48"/>
          <p:cNvSpPr>
            <a:spLocks noChangeArrowheads="1"/>
          </p:cNvSpPr>
          <p:nvPr/>
        </p:nvSpPr>
        <p:spPr bwMode="auto">
          <a:xfrm>
            <a:off x="1978025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916939" y="0"/>
                </a:moveTo>
                <a:lnTo>
                  <a:pt x="0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41" name="object 49"/>
          <p:cNvSpPr>
            <a:spLocks noChangeArrowheads="1"/>
          </p:cNvSpPr>
          <p:nvPr/>
        </p:nvSpPr>
        <p:spPr bwMode="auto">
          <a:xfrm>
            <a:off x="190500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64769" y="0"/>
                </a:moveTo>
                <a:lnTo>
                  <a:pt x="0" y="69850"/>
                </a:lnTo>
                <a:lnTo>
                  <a:pt x="95250" y="78739"/>
                </a:lnTo>
                <a:lnTo>
                  <a:pt x="6476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14800" y="3889375"/>
            <a:ext cx="865188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S.next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9443" name="object 51"/>
          <p:cNvSpPr>
            <a:spLocks noChangeArrowheads="1"/>
          </p:cNvSpPr>
          <p:nvPr/>
        </p:nvSpPr>
        <p:spPr bwMode="auto">
          <a:xfrm>
            <a:off x="2895600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0" y="0"/>
                </a:moveTo>
                <a:lnTo>
                  <a:pt x="916939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44" name="object 52"/>
          <p:cNvSpPr>
            <a:spLocks noChangeArrowheads="1"/>
          </p:cNvSpPr>
          <p:nvPr/>
        </p:nvSpPr>
        <p:spPr bwMode="auto">
          <a:xfrm>
            <a:off x="379095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30479" y="0"/>
                </a:moveTo>
                <a:lnTo>
                  <a:pt x="0" y="78739"/>
                </a:lnTo>
                <a:lnTo>
                  <a:pt x="95250" y="69850"/>
                </a:lnTo>
                <a:lnTo>
                  <a:pt x="3047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45" name="object 53"/>
          <p:cNvSpPr txBox="1">
            <a:spLocks noChangeArrowheads="1"/>
          </p:cNvSpPr>
          <p:nvPr/>
        </p:nvSpPr>
        <p:spPr bwMode="auto">
          <a:xfrm>
            <a:off x="6021388" y="3200400"/>
            <a:ext cx="2157412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438150" indent="-425450">
              <a:lnSpc>
                <a:spcPct val="152000"/>
              </a:lnSpc>
              <a:spcBef>
                <a:spcPts val="100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L1: if a &lt; b goto L2  goto Lnext</a:t>
            </a:r>
          </a:p>
          <a:p>
            <a:pPr marL="438150" indent="-425450">
              <a:lnSpc>
                <a:spcPct val="152000"/>
              </a:lnSpc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L2: if c &lt; d goto L3  goto L4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021388" y="5578475"/>
            <a:ext cx="344487" cy="2397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10" dirty="0">
                <a:latin typeface="Courier New"/>
                <a:cs typeface="Courier New"/>
              </a:rPr>
              <a:t>L</a:t>
            </a:r>
            <a:r>
              <a:rPr sz="1400" spc="5" dirty="0">
                <a:latin typeface="Courier New"/>
                <a:cs typeface="Courier New"/>
              </a:rPr>
              <a:t>4</a:t>
            </a:r>
            <a:r>
              <a:rPr sz="1400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78175" y="4498975"/>
            <a:ext cx="1065213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12152" dirty="0">
                <a:latin typeface="Courier New"/>
                <a:cs typeface="Courier New"/>
              </a:rPr>
              <a:t>E</a:t>
            </a:r>
            <a:r>
              <a:rPr sz="2400" spc="-1139" baseline="12152" dirty="0">
                <a:latin typeface="Courier New"/>
                <a:cs typeface="Courier New"/>
              </a:rPr>
              <a:t> </a:t>
            </a:r>
            <a:r>
              <a:rPr sz="1000" spc="-210" dirty="0">
                <a:latin typeface="Courier New"/>
                <a:cs typeface="Courier New"/>
              </a:rPr>
              <a:t>E.tru</a:t>
            </a:r>
            <a:r>
              <a:rPr sz="2400" b="1" spc="-315" baseline="17361" dirty="0">
                <a:latin typeface="Courier New"/>
                <a:cs typeface="Courier New"/>
              </a:rPr>
              <a:t>t</a:t>
            </a:r>
            <a:r>
              <a:rPr sz="1000" spc="-210" dirty="0">
                <a:latin typeface="Courier New"/>
                <a:cs typeface="Courier New"/>
              </a:rPr>
              <a:t>e</a:t>
            </a:r>
            <a:r>
              <a:rPr sz="2400" b="1" spc="-315" baseline="17361" dirty="0">
                <a:latin typeface="Courier New"/>
                <a:cs typeface="Courier New"/>
              </a:rPr>
              <a:t>h</a:t>
            </a:r>
            <a:r>
              <a:rPr sz="1000" spc="-210" dirty="0">
                <a:latin typeface="Courier New"/>
                <a:cs typeface="Courier New"/>
              </a:rPr>
              <a:t>=</a:t>
            </a:r>
            <a:r>
              <a:rPr sz="2400" b="1" spc="-315" baseline="17361" dirty="0">
                <a:latin typeface="Courier New"/>
                <a:cs typeface="Courier New"/>
              </a:rPr>
              <a:t>en</a:t>
            </a:r>
            <a:r>
              <a:rPr sz="1000" spc="-210" dirty="0">
                <a:latin typeface="Courier New"/>
                <a:cs typeface="Courier New"/>
              </a:rPr>
              <a:t>L3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54388" y="4727575"/>
            <a:ext cx="9398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9449" name="object 57"/>
          <p:cNvSpPr>
            <a:spLocks noChangeArrowheads="1"/>
          </p:cNvSpPr>
          <p:nvPr/>
        </p:nvSpPr>
        <p:spPr bwMode="auto">
          <a:xfrm>
            <a:off x="3489325" y="4191000"/>
            <a:ext cx="396875" cy="330200"/>
          </a:xfrm>
          <a:custGeom>
            <a:avLst/>
            <a:gdLst>
              <a:gd name="T0" fmla="*/ 0 w 396239"/>
              <a:gd name="T1" fmla="*/ 0 h 330200"/>
              <a:gd name="T2" fmla="*/ 396239 w 396239"/>
              <a:gd name="T3" fmla="*/ 330200 h 330200"/>
            </a:gdLst>
            <a:ahLst/>
            <a:cxnLst/>
            <a:rect l="T0" t="T1" r="T2" b="T3"/>
            <a:pathLst>
              <a:path w="396239" h="330200">
                <a:moveTo>
                  <a:pt x="396239" y="0"/>
                </a:moveTo>
                <a:lnTo>
                  <a:pt x="0" y="3302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50" name="object 58"/>
          <p:cNvSpPr>
            <a:spLocks noChangeArrowheads="1"/>
          </p:cNvSpPr>
          <p:nvPr/>
        </p:nvSpPr>
        <p:spPr bwMode="auto">
          <a:xfrm>
            <a:off x="3429000" y="4484688"/>
            <a:ext cx="92075" cy="87312"/>
          </a:xfrm>
          <a:custGeom>
            <a:avLst/>
            <a:gdLst>
              <a:gd name="T0" fmla="*/ 0 w 92710"/>
              <a:gd name="T1" fmla="*/ 0 h 87629"/>
              <a:gd name="T2" fmla="*/ 92710 w 92710"/>
              <a:gd name="T3" fmla="*/ 87629 h 87629"/>
            </a:gdLst>
            <a:ahLst/>
            <a:cxnLst/>
            <a:rect l="T0" t="T1" r="T2" b="T3"/>
            <a:pathLst>
              <a:path w="92710" h="87629">
                <a:moveTo>
                  <a:pt x="38100" y="0"/>
                </a:moveTo>
                <a:lnTo>
                  <a:pt x="0" y="87629"/>
                </a:lnTo>
                <a:lnTo>
                  <a:pt x="92710" y="66039"/>
                </a:lnTo>
                <a:lnTo>
                  <a:pt x="3810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51" name="object 59"/>
          <p:cNvSpPr>
            <a:spLocks noChangeArrowheads="1"/>
          </p:cNvSpPr>
          <p:nvPr/>
        </p:nvSpPr>
        <p:spPr bwMode="auto">
          <a:xfrm>
            <a:off x="32766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52" name="object 60"/>
          <p:cNvSpPr>
            <a:spLocks noChangeArrowheads="1"/>
          </p:cNvSpPr>
          <p:nvPr/>
        </p:nvSpPr>
        <p:spPr bwMode="auto">
          <a:xfrm>
            <a:off x="27432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53" name="object 61"/>
          <p:cNvSpPr>
            <a:spLocks noChangeArrowheads="1"/>
          </p:cNvSpPr>
          <p:nvPr/>
        </p:nvSpPr>
        <p:spPr bwMode="auto">
          <a:xfrm>
            <a:off x="33528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471988" y="4660900"/>
            <a:ext cx="95885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.next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61000" y="4462463"/>
            <a:ext cx="50165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825" spc="-7" baseline="-25252" dirty="0">
                <a:latin typeface="Courier New"/>
                <a:cs typeface="Courier New"/>
              </a:rPr>
              <a:t>2</a:t>
            </a:r>
            <a:r>
              <a:rPr sz="1000" spc="-5" dirty="0">
                <a:latin typeface="Courier New"/>
                <a:cs typeface="Courier New"/>
              </a:rPr>
              <a:t>.nex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9456" name="object 64"/>
          <p:cNvSpPr txBox="1">
            <a:spLocks noChangeArrowheads="1"/>
          </p:cNvSpPr>
          <p:nvPr/>
        </p:nvSpPr>
        <p:spPr bwMode="auto">
          <a:xfrm>
            <a:off x="5943600" y="4572000"/>
            <a:ext cx="2514600" cy="914400"/>
          </a:xfrm>
          <a:prstGeom prst="rect">
            <a:avLst/>
          </a:prstGeom>
          <a:solidFill>
            <a:srgbClr val="7F0000">
              <a:alpha val="2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ts val="400"/>
              </a:lnSpc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t = L1</a:t>
            </a:r>
          </a:p>
          <a:p>
            <a:pPr>
              <a:lnSpc>
                <a:spcPts val="1650"/>
              </a:lnSpc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L3: t1 = x + z</a:t>
            </a:r>
          </a:p>
          <a:p>
            <a:pPr>
              <a:lnSpc>
                <a:spcPct val="152000"/>
              </a:lnSpc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x = t1  goto L1</a:t>
            </a:r>
          </a:p>
        </p:txBody>
      </p:sp>
      <p:sp>
        <p:nvSpPr>
          <p:cNvPr id="59457" name="object 65"/>
          <p:cNvSpPr>
            <a:spLocks noChangeArrowheads="1"/>
          </p:cNvSpPr>
          <p:nvPr/>
        </p:nvSpPr>
        <p:spPr bwMode="auto">
          <a:xfrm>
            <a:off x="4038600" y="4191000"/>
            <a:ext cx="325438" cy="325438"/>
          </a:xfrm>
          <a:custGeom>
            <a:avLst/>
            <a:gdLst>
              <a:gd name="T0" fmla="*/ 0 w 325120"/>
              <a:gd name="T1" fmla="*/ 0 h 325120"/>
              <a:gd name="T2" fmla="*/ 325120 w 325120"/>
              <a:gd name="T3" fmla="*/ 325120 h 325120"/>
            </a:gdLst>
            <a:ahLst/>
            <a:cxnLst/>
            <a:rect l="T0" t="T1" r="T2" b="T3"/>
            <a:pathLst>
              <a:path w="325120" h="325120">
                <a:moveTo>
                  <a:pt x="0" y="0"/>
                </a:moveTo>
                <a:lnTo>
                  <a:pt x="325120" y="32511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58" name="object 66"/>
          <p:cNvSpPr>
            <a:spLocks noChangeArrowheads="1"/>
          </p:cNvSpPr>
          <p:nvPr/>
        </p:nvSpPr>
        <p:spPr bwMode="auto">
          <a:xfrm>
            <a:off x="4329113" y="4481513"/>
            <a:ext cx="90487" cy="90487"/>
          </a:xfrm>
          <a:custGeom>
            <a:avLst/>
            <a:gdLst>
              <a:gd name="T0" fmla="*/ 0 w 90170"/>
              <a:gd name="T1" fmla="*/ 0 h 90170"/>
              <a:gd name="T2" fmla="*/ 90170 w 90170"/>
              <a:gd name="T3" fmla="*/ 90170 h 90170"/>
            </a:gdLst>
            <a:ahLst/>
            <a:cxnLst/>
            <a:rect l="T0" t="T1" r="T2" b="T3"/>
            <a:pathLst>
              <a:path w="90170" h="90170">
                <a:moveTo>
                  <a:pt x="59690" y="0"/>
                </a:moveTo>
                <a:lnTo>
                  <a:pt x="0" y="59690"/>
                </a:lnTo>
                <a:lnTo>
                  <a:pt x="90170" y="90170"/>
                </a:lnTo>
                <a:lnTo>
                  <a:pt x="5969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59" name="object 67"/>
          <p:cNvSpPr>
            <a:spLocks noChangeArrowheads="1"/>
          </p:cNvSpPr>
          <p:nvPr/>
        </p:nvSpPr>
        <p:spPr bwMode="auto">
          <a:xfrm>
            <a:off x="4191000" y="4114800"/>
            <a:ext cx="993775" cy="425450"/>
          </a:xfrm>
          <a:custGeom>
            <a:avLst/>
            <a:gdLst>
              <a:gd name="T0" fmla="*/ 0 w 993139"/>
              <a:gd name="T1" fmla="*/ 0 h 425450"/>
              <a:gd name="T2" fmla="*/ 993139 w 993139"/>
              <a:gd name="T3" fmla="*/ 425450 h 425450"/>
            </a:gdLst>
            <a:ahLst/>
            <a:cxnLst/>
            <a:rect l="T0" t="T1" r="T2" b="T3"/>
            <a:pathLst>
              <a:path w="993139" h="425450">
                <a:moveTo>
                  <a:pt x="0" y="0"/>
                </a:moveTo>
                <a:lnTo>
                  <a:pt x="993139" y="42545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60" name="object 68"/>
          <p:cNvSpPr>
            <a:spLocks noChangeArrowheads="1"/>
          </p:cNvSpPr>
          <p:nvPr/>
        </p:nvSpPr>
        <p:spPr bwMode="auto">
          <a:xfrm>
            <a:off x="5162550" y="4498975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34289" y="0"/>
                </a:moveTo>
                <a:lnTo>
                  <a:pt x="0" y="78739"/>
                </a:lnTo>
                <a:lnTo>
                  <a:pt x="95250" y="72389"/>
                </a:lnTo>
                <a:lnTo>
                  <a:pt x="3428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9461" name="object 69"/>
          <p:cNvSpPr>
            <a:spLocks noChangeArrowheads="1"/>
          </p:cNvSpPr>
          <p:nvPr/>
        </p:nvSpPr>
        <p:spPr bwMode="auto">
          <a:xfrm>
            <a:off x="41148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0" y="609600"/>
                </a:lnTo>
                <a:lnTo>
                  <a:pt x="762000" y="609600"/>
                </a:lnTo>
                <a:lnTo>
                  <a:pt x="381000" y="0"/>
                </a:lnTo>
                <a:close/>
              </a:path>
            </a:pathLst>
          </a:custGeom>
          <a:solidFill>
            <a:srgbClr val="7F0000">
              <a:alpha val="23137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Combining Boolean and Control Flow  Statements</a:t>
            </a:r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DA1F-B714-452F-A93B-BE7A1B288D82}" type="datetime1">
              <a:rPr lang="en-US" smtClean="0"/>
              <a:t>9/20/2022</a:t>
            </a:fld>
            <a:endParaRPr lang="en-US"/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D03FC99-6F5D-4FB4-9FBA-33A5B3EC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object 3"/>
          <p:cNvSpPr txBox="1">
            <a:spLocks noChangeArrowheads="1"/>
          </p:cNvSpPr>
          <p:nvPr/>
        </p:nvSpPr>
        <p:spPr bwMode="auto">
          <a:xfrm>
            <a:off x="763588" y="1201738"/>
            <a:ext cx="1854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5588" indent="-242888">
              <a:lnSpc>
                <a:spcPct val="152000"/>
              </a:lnSpc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a &lt; b do  if c &lt; d then</a:t>
            </a:r>
          </a:p>
          <a:p>
            <a:pPr marL="255588" indent="-242888">
              <a:lnSpc>
                <a:spcPts val="2925"/>
              </a:lnSpc>
              <a:spcBef>
                <a:spcPts val="25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+ z  else</a:t>
            </a:r>
          </a:p>
          <a:p>
            <a:pPr marL="255588" indent="-242888">
              <a:spcBef>
                <a:spcPts val="725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- 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1488" y="1406525"/>
            <a:ext cx="1982787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50800">
              <a:spcBef>
                <a:spcPts val="100"/>
              </a:spcBef>
              <a:tabLst>
                <a:tab pos="1878013" algn="l"/>
              </a:tabLst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200">
                <a:latin typeface="Symbol" pitchFamily="18" charset="2"/>
              </a:rPr>
              <a:t>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while E do S</a:t>
            </a:r>
            <a:r>
              <a:rPr lang="en-US" sz="1000" baseline="-2400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1200">
                <a:latin typeface="Lucida Sans Unicode" pitchFamily="34" charset="0"/>
              </a:rPr>
              <a:t>‖</a:t>
            </a:r>
          </a:p>
        </p:txBody>
      </p:sp>
      <p:sp>
        <p:nvSpPr>
          <p:cNvPr id="60421" name="object 5"/>
          <p:cNvSpPr txBox="1">
            <a:spLocks noChangeArrowheads="1"/>
          </p:cNvSpPr>
          <p:nvPr/>
        </p:nvSpPr>
        <p:spPr bwMode="auto">
          <a:xfrm>
            <a:off x="5153025" y="1612900"/>
            <a:ext cx="1670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S.begin = newlabel  E.true = newlabel  E.false = S.next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53025" y="2160588"/>
            <a:ext cx="1541463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dirty="0">
                <a:latin typeface="Courier New"/>
                <a:cs typeface="Courier New"/>
              </a:rPr>
              <a:t>S </a:t>
            </a:r>
            <a:r>
              <a:rPr sz="1200" spc="-5" dirty="0">
                <a:latin typeface="Courier New"/>
                <a:cs typeface="Courier New"/>
              </a:rPr>
              <a:t>.next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7625" y="2263775"/>
            <a:ext cx="3459163" cy="7016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8905" fontAlgn="auto">
              <a:lnSpc>
                <a:spcPts val="83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700" spc="-10" dirty="0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381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S.code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append(gen(S.begin:),E.code,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gen(E.true:),S</a:t>
            </a:r>
            <a:r>
              <a:rPr sz="1050" spc="-7" baseline="-23809" dirty="0">
                <a:latin typeface="Courier New"/>
                <a:cs typeface="Courier New"/>
              </a:rPr>
              <a:t>1</a:t>
            </a:r>
            <a:r>
              <a:rPr sz="1200" spc="-5" dirty="0">
                <a:latin typeface="Courier New"/>
                <a:cs typeface="Courier New"/>
              </a:rPr>
              <a:t>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gen(goto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0424" name="object 8"/>
          <p:cNvSpPr txBox="1">
            <a:spLocks noChangeArrowheads="1"/>
          </p:cNvSpPr>
          <p:nvPr/>
        </p:nvSpPr>
        <p:spPr bwMode="auto">
          <a:xfrm>
            <a:off x="2670175" y="3386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60425" name="object 9"/>
          <p:cNvSpPr txBox="1">
            <a:spLocks noChangeArrowheads="1"/>
          </p:cNvSpPr>
          <p:nvPr/>
        </p:nvSpPr>
        <p:spPr bwMode="auto">
          <a:xfrm>
            <a:off x="3889375" y="3919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93975" y="51403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427" name="object 11"/>
          <p:cNvSpPr txBox="1">
            <a:spLocks noChangeArrowheads="1"/>
          </p:cNvSpPr>
          <p:nvPr/>
        </p:nvSpPr>
        <p:spPr bwMode="auto">
          <a:xfrm>
            <a:off x="1298575" y="39639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60428" name="object 12"/>
          <p:cNvSpPr>
            <a:spLocks noChangeArrowheads="1"/>
          </p:cNvSpPr>
          <p:nvPr/>
        </p:nvSpPr>
        <p:spPr bwMode="auto">
          <a:xfrm>
            <a:off x="1447800" y="3657600"/>
            <a:ext cx="1066800" cy="304800"/>
          </a:xfrm>
          <a:custGeom>
            <a:avLst/>
            <a:gdLst>
              <a:gd name="T0" fmla="*/ 0 w 1066800"/>
              <a:gd name="T1" fmla="*/ 0 h 304800"/>
              <a:gd name="T2" fmla="*/ 1066800 w 1066800"/>
              <a:gd name="T3" fmla="*/ 304800 h 304800"/>
            </a:gdLst>
            <a:ahLst/>
            <a:cxnLst/>
            <a:rect l="T0" t="T1" r="T2" b="T3"/>
            <a:pathLst>
              <a:path w="1066800" h="304800">
                <a:moveTo>
                  <a:pt x="0" y="304800"/>
                </a:moveTo>
                <a:lnTo>
                  <a:pt x="1066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29" name="object 13"/>
          <p:cNvSpPr>
            <a:spLocks noChangeArrowheads="1"/>
          </p:cNvSpPr>
          <p:nvPr/>
        </p:nvSpPr>
        <p:spPr bwMode="auto">
          <a:xfrm>
            <a:off x="2971800" y="35814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0" name="object 14"/>
          <p:cNvSpPr>
            <a:spLocks noChangeArrowheads="1"/>
          </p:cNvSpPr>
          <p:nvPr/>
        </p:nvSpPr>
        <p:spPr bwMode="auto">
          <a:xfrm>
            <a:off x="2895600" y="4114800"/>
            <a:ext cx="914400" cy="304800"/>
          </a:xfrm>
          <a:custGeom>
            <a:avLst/>
            <a:gdLst>
              <a:gd name="T0" fmla="*/ 0 w 914400"/>
              <a:gd name="T1" fmla="*/ 0 h 304800"/>
              <a:gd name="T2" fmla="*/ 914400 w 914400"/>
              <a:gd name="T3" fmla="*/ 304800 h 304800"/>
            </a:gdLst>
            <a:ahLst/>
            <a:cxnLst/>
            <a:rect l="T0" t="T1" r="T2" b="T3"/>
            <a:pathLst>
              <a:path w="914400" h="304800">
                <a:moveTo>
                  <a:pt x="0" y="304800"/>
                </a:moveTo>
                <a:lnTo>
                  <a:pt x="914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1" name="object 15"/>
          <p:cNvSpPr>
            <a:spLocks noChangeArrowheads="1"/>
          </p:cNvSpPr>
          <p:nvPr/>
        </p:nvSpPr>
        <p:spPr bwMode="auto">
          <a:xfrm>
            <a:off x="4038600" y="4191000"/>
            <a:ext cx="381000" cy="228600"/>
          </a:xfrm>
          <a:custGeom>
            <a:avLst/>
            <a:gdLst>
              <a:gd name="T0" fmla="*/ 0 w 381000"/>
              <a:gd name="T1" fmla="*/ 0 h 228600"/>
              <a:gd name="T2" fmla="*/ 381000 w 381000"/>
              <a:gd name="T3" fmla="*/ 228600 h 228600"/>
            </a:gdLst>
            <a:ahLst/>
            <a:cxnLst/>
            <a:rect l="T0" t="T1" r="T2" b="T3"/>
            <a:pathLst>
              <a:path w="381000" h="228600">
                <a:moveTo>
                  <a:pt x="381000" y="2286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2" name="object 16"/>
          <p:cNvSpPr>
            <a:spLocks noChangeArrowheads="1"/>
          </p:cNvSpPr>
          <p:nvPr/>
        </p:nvSpPr>
        <p:spPr bwMode="auto">
          <a:xfrm>
            <a:off x="44958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3" name="object 17"/>
          <p:cNvSpPr>
            <a:spLocks noChangeArrowheads="1"/>
          </p:cNvSpPr>
          <p:nvPr/>
        </p:nvSpPr>
        <p:spPr bwMode="auto">
          <a:xfrm>
            <a:off x="1371600" y="42354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4" name="object 18"/>
          <p:cNvSpPr>
            <a:spLocks noChangeArrowheads="1"/>
          </p:cNvSpPr>
          <p:nvPr/>
        </p:nvSpPr>
        <p:spPr bwMode="auto">
          <a:xfrm>
            <a:off x="8382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5" name="object 19"/>
          <p:cNvSpPr>
            <a:spLocks noChangeArrowheads="1"/>
          </p:cNvSpPr>
          <p:nvPr/>
        </p:nvSpPr>
        <p:spPr bwMode="auto">
          <a:xfrm>
            <a:off x="19050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6" name="object 20"/>
          <p:cNvSpPr>
            <a:spLocks noChangeArrowheads="1"/>
          </p:cNvSpPr>
          <p:nvPr/>
        </p:nvSpPr>
        <p:spPr bwMode="auto">
          <a:xfrm>
            <a:off x="27432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7" name="object 21"/>
          <p:cNvSpPr>
            <a:spLocks noChangeArrowheads="1"/>
          </p:cNvSpPr>
          <p:nvPr/>
        </p:nvSpPr>
        <p:spPr bwMode="auto">
          <a:xfrm>
            <a:off x="38100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38" name="object 22"/>
          <p:cNvSpPr txBox="1">
            <a:spLocks noChangeArrowheads="1"/>
          </p:cNvSpPr>
          <p:nvPr/>
        </p:nvSpPr>
        <p:spPr bwMode="auto">
          <a:xfrm>
            <a:off x="2670175" y="58689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60439" name="object 23"/>
          <p:cNvSpPr>
            <a:spLocks noChangeArrowheads="1"/>
          </p:cNvSpPr>
          <p:nvPr/>
        </p:nvSpPr>
        <p:spPr bwMode="auto">
          <a:xfrm>
            <a:off x="32766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40" name="object 24"/>
          <p:cNvSpPr txBox="1">
            <a:spLocks noChangeArrowheads="1"/>
          </p:cNvSpPr>
          <p:nvPr/>
        </p:nvSpPr>
        <p:spPr bwMode="auto">
          <a:xfrm>
            <a:off x="1298575" y="5303838"/>
            <a:ext cx="6810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&lt;	b</a:t>
            </a:r>
          </a:p>
        </p:txBody>
      </p:sp>
      <p:sp>
        <p:nvSpPr>
          <p:cNvPr id="60441" name="object 25"/>
          <p:cNvSpPr>
            <a:spLocks noChangeArrowheads="1"/>
          </p:cNvSpPr>
          <p:nvPr/>
        </p:nvSpPr>
        <p:spPr bwMode="auto">
          <a:xfrm>
            <a:off x="13716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2063" y="39195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443" name="object 27"/>
          <p:cNvSpPr>
            <a:spLocks noChangeArrowheads="1"/>
          </p:cNvSpPr>
          <p:nvPr/>
        </p:nvSpPr>
        <p:spPr bwMode="auto">
          <a:xfrm>
            <a:off x="2667000" y="3733800"/>
            <a:ext cx="0" cy="152400"/>
          </a:xfrm>
          <a:custGeom>
            <a:avLst/>
            <a:gdLst>
              <a:gd name="T0" fmla="*/ 0 h 152400"/>
              <a:gd name="T1" fmla="*/ 152400 h 152400"/>
            </a:gdLst>
            <a:ahLst/>
            <a:cxnLst/>
            <a:rect l="0" t="T0" r="0" b="T1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08263" y="4437063"/>
            <a:ext cx="269875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445" name="object 29"/>
          <p:cNvSpPr>
            <a:spLocks noChangeArrowheads="1"/>
          </p:cNvSpPr>
          <p:nvPr/>
        </p:nvSpPr>
        <p:spPr bwMode="auto">
          <a:xfrm>
            <a:off x="3962400" y="4191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8975" y="457358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447" name="object 31"/>
          <p:cNvSpPr>
            <a:spLocks noChangeArrowheads="1"/>
          </p:cNvSpPr>
          <p:nvPr/>
        </p:nvSpPr>
        <p:spPr bwMode="auto">
          <a:xfrm>
            <a:off x="8382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48" name="object 32"/>
          <p:cNvSpPr>
            <a:spLocks noChangeArrowheads="1"/>
          </p:cNvSpPr>
          <p:nvPr/>
        </p:nvSpPr>
        <p:spPr bwMode="auto">
          <a:xfrm>
            <a:off x="14478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4000" y="3919538"/>
            <a:ext cx="63500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0450" name="object 34"/>
          <p:cNvSpPr>
            <a:spLocks noChangeArrowheads="1"/>
          </p:cNvSpPr>
          <p:nvPr/>
        </p:nvSpPr>
        <p:spPr bwMode="auto">
          <a:xfrm>
            <a:off x="685800" y="3581400"/>
            <a:ext cx="1752600" cy="304800"/>
          </a:xfrm>
          <a:custGeom>
            <a:avLst/>
            <a:gdLst>
              <a:gd name="T0" fmla="*/ 0 w 1752600"/>
              <a:gd name="T1" fmla="*/ 0 h 304800"/>
              <a:gd name="T2" fmla="*/ 1752600 w 1752600"/>
              <a:gd name="T3" fmla="*/ 304800 h 304800"/>
            </a:gdLst>
            <a:ahLst/>
            <a:cxnLst/>
            <a:rect l="T0" t="T1" r="T2" b="T3"/>
            <a:pathLst>
              <a:path w="1752600" h="304800">
                <a:moveTo>
                  <a:pt x="0" y="304800"/>
                </a:moveTo>
                <a:lnTo>
                  <a:pt x="1752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51" name="object 35"/>
          <p:cNvSpPr txBox="1">
            <a:spLocks noChangeArrowheads="1"/>
          </p:cNvSpPr>
          <p:nvPr/>
        </p:nvSpPr>
        <p:spPr bwMode="auto">
          <a:xfrm>
            <a:off x="765175" y="53355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0452" name="object 36"/>
          <p:cNvSpPr>
            <a:spLocks noChangeArrowheads="1"/>
          </p:cNvSpPr>
          <p:nvPr/>
        </p:nvSpPr>
        <p:spPr bwMode="auto">
          <a:xfrm>
            <a:off x="3352800" y="4191000"/>
            <a:ext cx="533400" cy="228600"/>
          </a:xfrm>
          <a:custGeom>
            <a:avLst/>
            <a:gdLst>
              <a:gd name="T0" fmla="*/ 0 w 533400"/>
              <a:gd name="T1" fmla="*/ 0 h 228600"/>
              <a:gd name="T2" fmla="*/ 533400 w 533400"/>
              <a:gd name="T3" fmla="*/ 228600 h 228600"/>
            </a:gdLst>
            <a:ahLst/>
            <a:cxnLst/>
            <a:rect l="T0" t="T1" r="T2" b="T3"/>
            <a:pathLst>
              <a:path w="533400" h="228600">
                <a:moveTo>
                  <a:pt x="0" y="228600"/>
                </a:moveTo>
                <a:lnTo>
                  <a:pt x="533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53" name="object 37"/>
          <p:cNvSpPr>
            <a:spLocks noChangeArrowheads="1"/>
          </p:cNvSpPr>
          <p:nvPr/>
        </p:nvSpPr>
        <p:spPr bwMode="auto">
          <a:xfrm>
            <a:off x="53340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22775" y="4437063"/>
            <a:ext cx="985838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-5208" dirty="0">
                <a:latin typeface="Courier New"/>
                <a:cs typeface="Courier New"/>
              </a:rPr>
              <a:t>S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2400" baseline="-5208" dirty="0">
                <a:latin typeface="Courier New"/>
                <a:cs typeface="Courier New"/>
              </a:rPr>
              <a:t>S</a:t>
            </a:r>
            <a:endParaRPr sz="2400" baseline="-5208">
              <a:latin typeface="Courier New"/>
              <a:cs typeface="Courier New"/>
            </a:endParaRPr>
          </a:p>
        </p:txBody>
      </p:sp>
      <p:sp>
        <p:nvSpPr>
          <p:cNvPr id="60455" name="object 39"/>
          <p:cNvSpPr>
            <a:spLocks noChangeArrowheads="1"/>
          </p:cNvSpPr>
          <p:nvPr/>
        </p:nvSpPr>
        <p:spPr bwMode="auto">
          <a:xfrm>
            <a:off x="4114800" y="41148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56" name="object 40"/>
          <p:cNvSpPr>
            <a:spLocks noChangeArrowheads="1"/>
          </p:cNvSpPr>
          <p:nvPr/>
        </p:nvSpPr>
        <p:spPr bwMode="auto">
          <a:xfrm>
            <a:off x="4267200" y="41148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57" name="object 41"/>
          <p:cNvSpPr>
            <a:spLocks noChangeArrowheads="1"/>
          </p:cNvSpPr>
          <p:nvPr/>
        </p:nvSpPr>
        <p:spPr bwMode="auto">
          <a:xfrm>
            <a:off x="41148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58" name="object 42"/>
          <p:cNvSpPr>
            <a:spLocks noChangeArrowheads="1"/>
          </p:cNvSpPr>
          <p:nvPr/>
        </p:nvSpPr>
        <p:spPr bwMode="auto">
          <a:xfrm>
            <a:off x="49530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59" name="object 43"/>
          <p:cNvSpPr>
            <a:spLocks noChangeArrowheads="1"/>
          </p:cNvSpPr>
          <p:nvPr/>
        </p:nvSpPr>
        <p:spPr bwMode="auto">
          <a:xfrm>
            <a:off x="2895600" y="3124200"/>
            <a:ext cx="0" cy="377825"/>
          </a:xfrm>
          <a:custGeom>
            <a:avLst/>
            <a:gdLst>
              <a:gd name="T0" fmla="*/ 0 h 377189"/>
              <a:gd name="T1" fmla="*/ 377189 h 377189"/>
            </a:gdLst>
            <a:ahLst/>
            <a:cxnLst/>
            <a:rect l="0" t="T0" r="0" b="T1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60" name="object 44"/>
          <p:cNvSpPr>
            <a:spLocks noChangeArrowheads="1"/>
          </p:cNvSpPr>
          <p:nvPr/>
        </p:nvSpPr>
        <p:spPr bwMode="auto">
          <a:xfrm>
            <a:off x="2852738" y="3495675"/>
            <a:ext cx="85725" cy="85725"/>
          </a:xfrm>
          <a:custGeom>
            <a:avLst/>
            <a:gdLst>
              <a:gd name="T0" fmla="*/ 0 w 86360"/>
              <a:gd name="T1" fmla="*/ 0 h 85089"/>
              <a:gd name="T2" fmla="*/ 86360 w 86360"/>
              <a:gd name="T3" fmla="*/ 85089 h 85089"/>
            </a:gdLst>
            <a:ahLst/>
            <a:cxnLst/>
            <a:rect l="T0" t="T1" r="T2" b="T3"/>
            <a:pathLst>
              <a:path w="86360" h="85089">
                <a:moveTo>
                  <a:pt x="86360" y="0"/>
                </a:moveTo>
                <a:lnTo>
                  <a:pt x="0" y="0"/>
                </a:lnTo>
                <a:lnTo>
                  <a:pt x="43180" y="85089"/>
                </a:lnTo>
                <a:lnTo>
                  <a:pt x="8636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61" name="object 45"/>
          <p:cNvSpPr txBox="1">
            <a:spLocks noChangeArrowheads="1"/>
          </p:cNvSpPr>
          <p:nvPr/>
        </p:nvSpPr>
        <p:spPr bwMode="auto">
          <a:xfrm>
            <a:off x="2971800" y="3076575"/>
            <a:ext cx="10922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lnSpc>
                <a:spcPct val="133000"/>
              </a:lnSpc>
              <a:spcBef>
                <a:spcPts val="100"/>
              </a:spcBef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S.next = Lnext  S.begin = L1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525588" y="3933825"/>
            <a:ext cx="8636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E.true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25588" y="4135438"/>
            <a:ext cx="11684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Lnext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0464" name="object 48"/>
          <p:cNvSpPr>
            <a:spLocks noChangeArrowheads="1"/>
          </p:cNvSpPr>
          <p:nvPr/>
        </p:nvSpPr>
        <p:spPr bwMode="auto">
          <a:xfrm>
            <a:off x="1978025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916939" y="0"/>
                </a:moveTo>
                <a:lnTo>
                  <a:pt x="0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65" name="object 49"/>
          <p:cNvSpPr>
            <a:spLocks noChangeArrowheads="1"/>
          </p:cNvSpPr>
          <p:nvPr/>
        </p:nvSpPr>
        <p:spPr bwMode="auto">
          <a:xfrm>
            <a:off x="190500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64769" y="0"/>
                </a:moveTo>
                <a:lnTo>
                  <a:pt x="0" y="69850"/>
                </a:lnTo>
                <a:lnTo>
                  <a:pt x="95250" y="78739"/>
                </a:lnTo>
                <a:lnTo>
                  <a:pt x="6476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14800" y="3889375"/>
            <a:ext cx="865188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S.next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0467" name="object 51"/>
          <p:cNvSpPr>
            <a:spLocks noChangeArrowheads="1"/>
          </p:cNvSpPr>
          <p:nvPr/>
        </p:nvSpPr>
        <p:spPr bwMode="auto">
          <a:xfrm>
            <a:off x="2895600" y="3581400"/>
            <a:ext cx="917575" cy="352425"/>
          </a:xfrm>
          <a:custGeom>
            <a:avLst/>
            <a:gdLst>
              <a:gd name="T0" fmla="*/ 0 w 916939"/>
              <a:gd name="T1" fmla="*/ 0 h 353060"/>
              <a:gd name="T2" fmla="*/ 916939 w 916939"/>
              <a:gd name="T3" fmla="*/ 353060 h 353060"/>
            </a:gdLst>
            <a:ahLst/>
            <a:cxnLst/>
            <a:rect l="T0" t="T1" r="T2" b="T3"/>
            <a:pathLst>
              <a:path w="916939" h="353060">
                <a:moveTo>
                  <a:pt x="0" y="0"/>
                </a:moveTo>
                <a:lnTo>
                  <a:pt x="916939" y="35306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68" name="object 52"/>
          <p:cNvSpPr>
            <a:spLocks noChangeArrowheads="1"/>
          </p:cNvSpPr>
          <p:nvPr/>
        </p:nvSpPr>
        <p:spPr bwMode="auto">
          <a:xfrm>
            <a:off x="3790950" y="3892550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30479" y="0"/>
                </a:moveTo>
                <a:lnTo>
                  <a:pt x="0" y="78739"/>
                </a:lnTo>
                <a:lnTo>
                  <a:pt x="95250" y="69850"/>
                </a:lnTo>
                <a:lnTo>
                  <a:pt x="3047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46838" y="5254625"/>
            <a:ext cx="771525" cy="2381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5" dirty="0">
                <a:latin typeface="Courier New"/>
                <a:cs typeface="Courier New"/>
              </a:rPr>
              <a:t>goto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L1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470" name="object 54"/>
          <p:cNvSpPr txBox="1">
            <a:spLocks noChangeArrowheads="1"/>
          </p:cNvSpPr>
          <p:nvPr/>
        </p:nvSpPr>
        <p:spPr bwMode="auto">
          <a:xfrm>
            <a:off x="6021388" y="5468938"/>
            <a:ext cx="1516062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438150" indent="-425450">
              <a:lnSpc>
                <a:spcPct val="152000"/>
              </a:lnSpc>
              <a:spcBef>
                <a:spcPts val="100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L4: t2 = x - z  x = t2  goto L1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6021388" y="6550025"/>
            <a:ext cx="665162" cy="2397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400" spc="-10" dirty="0">
                <a:latin typeface="Courier New"/>
                <a:cs typeface="Courier New"/>
              </a:rPr>
              <a:t>L</a:t>
            </a:r>
            <a:r>
              <a:rPr sz="1400" spc="5" dirty="0">
                <a:latin typeface="Courier New"/>
                <a:cs typeface="Courier New"/>
              </a:rPr>
              <a:t>n</a:t>
            </a:r>
            <a:r>
              <a:rPr sz="1400" spc="-5" dirty="0">
                <a:latin typeface="Courier New"/>
                <a:cs typeface="Courier New"/>
              </a:rPr>
              <a:t>e</a:t>
            </a:r>
            <a:r>
              <a:rPr sz="1400" spc="-10" dirty="0">
                <a:latin typeface="Courier New"/>
                <a:cs typeface="Courier New"/>
              </a:rPr>
              <a:t>x</a:t>
            </a:r>
            <a:r>
              <a:rPr sz="1400" spc="5" dirty="0">
                <a:latin typeface="Courier New"/>
                <a:cs typeface="Courier New"/>
              </a:rPr>
              <a:t>t</a:t>
            </a:r>
            <a:r>
              <a:rPr sz="1400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472" name="object 56"/>
          <p:cNvSpPr>
            <a:spLocks noChangeArrowheads="1"/>
          </p:cNvSpPr>
          <p:nvPr/>
        </p:nvSpPr>
        <p:spPr bwMode="auto">
          <a:xfrm>
            <a:off x="5943600" y="5486400"/>
            <a:ext cx="2514600" cy="914400"/>
          </a:xfrm>
          <a:custGeom>
            <a:avLst/>
            <a:gdLst>
              <a:gd name="T0" fmla="*/ 0 w 2514600"/>
              <a:gd name="T1" fmla="*/ 0 h 914400"/>
              <a:gd name="T2" fmla="*/ 2514600 w 2514600"/>
              <a:gd name="T3" fmla="*/ 914400 h 914400"/>
            </a:gdLst>
            <a:ahLst/>
            <a:cxnLst/>
            <a:rect l="T0" t="T1" r="T2" b="T3"/>
            <a:pathLst>
              <a:path w="2514600" h="914400">
                <a:moveTo>
                  <a:pt x="2514600" y="0"/>
                </a:moveTo>
                <a:lnTo>
                  <a:pt x="0" y="0"/>
                </a:lnTo>
                <a:lnTo>
                  <a:pt x="0" y="914400"/>
                </a:lnTo>
                <a:lnTo>
                  <a:pt x="2514600" y="914400"/>
                </a:lnTo>
                <a:lnTo>
                  <a:pt x="2514600" y="0"/>
                </a:lnTo>
                <a:close/>
              </a:path>
            </a:pathLst>
          </a:custGeom>
          <a:solidFill>
            <a:srgbClr val="7F0000">
              <a:alpha val="23921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78175" y="4498975"/>
            <a:ext cx="1065213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12152" dirty="0">
                <a:latin typeface="Courier New"/>
                <a:cs typeface="Courier New"/>
              </a:rPr>
              <a:t>E</a:t>
            </a:r>
            <a:r>
              <a:rPr sz="2400" spc="-1139" baseline="12152" dirty="0">
                <a:latin typeface="Courier New"/>
                <a:cs typeface="Courier New"/>
              </a:rPr>
              <a:t> </a:t>
            </a:r>
            <a:r>
              <a:rPr sz="1000" spc="-210" dirty="0">
                <a:latin typeface="Courier New"/>
                <a:cs typeface="Courier New"/>
              </a:rPr>
              <a:t>E.tru</a:t>
            </a:r>
            <a:r>
              <a:rPr sz="2400" b="1" spc="-315" baseline="17361" dirty="0">
                <a:latin typeface="Courier New"/>
                <a:cs typeface="Courier New"/>
              </a:rPr>
              <a:t>t</a:t>
            </a:r>
            <a:r>
              <a:rPr sz="1000" spc="-210" dirty="0">
                <a:latin typeface="Courier New"/>
                <a:cs typeface="Courier New"/>
              </a:rPr>
              <a:t>e</a:t>
            </a:r>
            <a:r>
              <a:rPr sz="2400" b="1" spc="-315" baseline="17361" dirty="0">
                <a:latin typeface="Courier New"/>
                <a:cs typeface="Courier New"/>
              </a:rPr>
              <a:t>h</a:t>
            </a:r>
            <a:r>
              <a:rPr sz="1000" spc="-210" dirty="0">
                <a:latin typeface="Courier New"/>
                <a:cs typeface="Courier New"/>
              </a:rPr>
              <a:t>=</a:t>
            </a:r>
            <a:r>
              <a:rPr sz="2400" b="1" spc="-315" baseline="17361" dirty="0">
                <a:latin typeface="Courier New"/>
                <a:cs typeface="Courier New"/>
              </a:rPr>
              <a:t>en</a:t>
            </a:r>
            <a:r>
              <a:rPr sz="1000" spc="-210" dirty="0">
                <a:latin typeface="Courier New"/>
                <a:cs typeface="Courier New"/>
              </a:rPr>
              <a:t>L3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54388" y="4727575"/>
            <a:ext cx="93980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E.false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L4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0475" name="object 59"/>
          <p:cNvSpPr>
            <a:spLocks noChangeArrowheads="1"/>
          </p:cNvSpPr>
          <p:nvPr/>
        </p:nvSpPr>
        <p:spPr bwMode="auto">
          <a:xfrm>
            <a:off x="3489325" y="4191000"/>
            <a:ext cx="396875" cy="330200"/>
          </a:xfrm>
          <a:custGeom>
            <a:avLst/>
            <a:gdLst>
              <a:gd name="T0" fmla="*/ 0 w 396239"/>
              <a:gd name="T1" fmla="*/ 0 h 330200"/>
              <a:gd name="T2" fmla="*/ 396239 w 396239"/>
              <a:gd name="T3" fmla="*/ 330200 h 330200"/>
            </a:gdLst>
            <a:ahLst/>
            <a:cxnLst/>
            <a:rect l="T0" t="T1" r="T2" b="T3"/>
            <a:pathLst>
              <a:path w="396239" h="330200">
                <a:moveTo>
                  <a:pt x="396239" y="0"/>
                </a:moveTo>
                <a:lnTo>
                  <a:pt x="0" y="33020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76" name="object 60"/>
          <p:cNvSpPr>
            <a:spLocks noChangeArrowheads="1"/>
          </p:cNvSpPr>
          <p:nvPr/>
        </p:nvSpPr>
        <p:spPr bwMode="auto">
          <a:xfrm>
            <a:off x="3429000" y="4484688"/>
            <a:ext cx="92075" cy="87312"/>
          </a:xfrm>
          <a:custGeom>
            <a:avLst/>
            <a:gdLst>
              <a:gd name="T0" fmla="*/ 0 w 92710"/>
              <a:gd name="T1" fmla="*/ 0 h 87629"/>
              <a:gd name="T2" fmla="*/ 92710 w 92710"/>
              <a:gd name="T3" fmla="*/ 87629 h 87629"/>
            </a:gdLst>
            <a:ahLst/>
            <a:cxnLst/>
            <a:rect l="T0" t="T1" r="T2" b="T3"/>
            <a:pathLst>
              <a:path w="92710" h="87629">
                <a:moveTo>
                  <a:pt x="38100" y="0"/>
                </a:moveTo>
                <a:lnTo>
                  <a:pt x="0" y="87629"/>
                </a:lnTo>
                <a:lnTo>
                  <a:pt x="92710" y="66039"/>
                </a:lnTo>
                <a:lnTo>
                  <a:pt x="3810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77" name="object 61"/>
          <p:cNvSpPr>
            <a:spLocks noChangeArrowheads="1"/>
          </p:cNvSpPr>
          <p:nvPr/>
        </p:nvSpPr>
        <p:spPr bwMode="auto">
          <a:xfrm>
            <a:off x="32766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78" name="object 62"/>
          <p:cNvSpPr>
            <a:spLocks noChangeArrowheads="1"/>
          </p:cNvSpPr>
          <p:nvPr/>
        </p:nvSpPr>
        <p:spPr bwMode="auto">
          <a:xfrm>
            <a:off x="27432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79" name="object 63"/>
          <p:cNvSpPr>
            <a:spLocks noChangeArrowheads="1"/>
          </p:cNvSpPr>
          <p:nvPr/>
        </p:nvSpPr>
        <p:spPr bwMode="auto">
          <a:xfrm>
            <a:off x="33528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71988" y="4660900"/>
            <a:ext cx="958850" cy="177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000" spc="-5" dirty="0">
                <a:latin typeface="Courier New"/>
                <a:cs typeface="Courier New"/>
              </a:rPr>
              <a:t>S</a:t>
            </a:r>
            <a:r>
              <a:rPr sz="825" spc="-7" baseline="-25252" dirty="0">
                <a:latin typeface="Courier New"/>
                <a:cs typeface="Courier New"/>
              </a:rPr>
              <a:t>1</a:t>
            </a:r>
            <a:r>
              <a:rPr sz="1000" spc="-5" dirty="0">
                <a:latin typeface="Courier New"/>
                <a:cs typeface="Courier New"/>
              </a:rPr>
              <a:t>.next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0481" name="object 65"/>
          <p:cNvSpPr txBox="1">
            <a:spLocks noChangeArrowheads="1"/>
          </p:cNvSpPr>
          <p:nvPr/>
        </p:nvSpPr>
        <p:spPr bwMode="auto">
          <a:xfrm>
            <a:off x="5461000" y="3200400"/>
            <a:ext cx="2743200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996950" indent="-425450">
              <a:lnSpc>
                <a:spcPct val="152000"/>
              </a:lnSpc>
              <a:spcBef>
                <a:spcPts val="100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L1: if a &lt; b goto L2  goto Lnext</a:t>
            </a:r>
          </a:p>
          <a:p>
            <a:pPr marL="996950" indent="-425450">
              <a:lnSpc>
                <a:spcPct val="152000"/>
              </a:lnSpc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L2: if c &lt; d goto L3  goto L4</a:t>
            </a:r>
          </a:p>
          <a:p>
            <a:pPr marL="996950" indent="-425450">
              <a:lnSpc>
                <a:spcPts val="900"/>
              </a:lnSpc>
            </a:pPr>
            <a:r>
              <a:rPr lang="en-US" sz="100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80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000">
                <a:latin typeface="Courier New" pitchFamily="49" charset="0"/>
                <a:cs typeface="Courier New" pitchFamily="49" charset="0"/>
              </a:rPr>
              <a:t>.next = L1</a:t>
            </a:r>
          </a:p>
          <a:p>
            <a:pPr marL="996950" indent="-425450" algn="ctr">
              <a:lnSpc>
                <a:spcPts val="1650"/>
              </a:lnSpc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L3: t1 = x + z</a:t>
            </a:r>
          </a:p>
          <a:p>
            <a:pPr marL="996950" indent="-425450" algn="ctr">
              <a:spcBef>
                <a:spcPts val="875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x = t1</a:t>
            </a:r>
          </a:p>
        </p:txBody>
      </p:sp>
      <p:sp>
        <p:nvSpPr>
          <p:cNvPr id="60482" name="object 66"/>
          <p:cNvSpPr>
            <a:spLocks noChangeArrowheads="1"/>
          </p:cNvSpPr>
          <p:nvPr/>
        </p:nvSpPr>
        <p:spPr bwMode="auto">
          <a:xfrm>
            <a:off x="4038600" y="4191000"/>
            <a:ext cx="325438" cy="325438"/>
          </a:xfrm>
          <a:custGeom>
            <a:avLst/>
            <a:gdLst>
              <a:gd name="T0" fmla="*/ 0 w 325120"/>
              <a:gd name="T1" fmla="*/ 0 h 325120"/>
              <a:gd name="T2" fmla="*/ 325120 w 325120"/>
              <a:gd name="T3" fmla="*/ 325120 h 325120"/>
            </a:gdLst>
            <a:ahLst/>
            <a:cxnLst/>
            <a:rect l="T0" t="T1" r="T2" b="T3"/>
            <a:pathLst>
              <a:path w="325120" h="325120">
                <a:moveTo>
                  <a:pt x="0" y="0"/>
                </a:moveTo>
                <a:lnTo>
                  <a:pt x="325120" y="325119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83" name="object 67"/>
          <p:cNvSpPr>
            <a:spLocks noChangeArrowheads="1"/>
          </p:cNvSpPr>
          <p:nvPr/>
        </p:nvSpPr>
        <p:spPr bwMode="auto">
          <a:xfrm>
            <a:off x="4329113" y="4481513"/>
            <a:ext cx="90487" cy="90487"/>
          </a:xfrm>
          <a:custGeom>
            <a:avLst/>
            <a:gdLst>
              <a:gd name="T0" fmla="*/ 0 w 90170"/>
              <a:gd name="T1" fmla="*/ 0 h 90170"/>
              <a:gd name="T2" fmla="*/ 90170 w 90170"/>
              <a:gd name="T3" fmla="*/ 90170 h 90170"/>
            </a:gdLst>
            <a:ahLst/>
            <a:cxnLst/>
            <a:rect l="T0" t="T1" r="T2" b="T3"/>
            <a:pathLst>
              <a:path w="90170" h="90170">
                <a:moveTo>
                  <a:pt x="59690" y="0"/>
                </a:moveTo>
                <a:lnTo>
                  <a:pt x="0" y="59690"/>
                </a:lnTo>
                <a:lnTo>
                  <a:pt x="90170" y="90170"/>
                </a:lnTo>
                <a:lnTo>
                  <a:pt x="59690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84" name="object 68"/>
          <p:cNvSpPr>
            <a:spLocks noChangeArrowheads="1"/>
          </p:cNvSpPr>
          <p:nvPr/>
        </p:nvSpPr>
        <p:spPr bwMode="auto">
          <a:xfrm>
            <a:off x="4191000" y="4114800"/>
            <a:ext cx="993775" cy="425450"/>
          </a:xfrm>
          <a:custGeom>
            <a:avLst/>
            <a:gdLst>
              <a:gd name="T0" fmla="*/ 0 w 993139"/>
              <a:gd name="T1" fmla="*/ 0 h 425450"/>
              <a:gd name="T2" fmla="*/ 993139 w 993139"/>
              <a:gd name="T3" fmla="*/ 425450 h 425450"/>
            </a:gdLst>
            <a:ahLst/>
            <a:cxnLst/>
            <a:rect l="T0" t="T1" r="T2" b="T3"/>
            <a:pathLst>
              <a:path w="993139" h="425450">
                <a:moveTo>
                  <a:pt x="0" y="0"/>
                </a:moveTo>
                <a:lnTo>
                  <a:pt x="993139" y="425450"/>
                </a:lnTo>
              </a:path>
            </a:pathLst>
          </a:custGeom>
          <a:noFill/>
          <a:ln w="27940">
            <a:solidFill>
              <a:srgbClr val="7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85" name="object 69"/>
          <p:cNvSpPr>
            <a:spLocks noChangeArrowheads="1"/>
          </p:cNvSpPr>
          <p:nvPr/>
        </p:nvSpPr>
        <p:spPr bwMode="auto">
          <a:xfrm>
            <a:off x="5162550" y="4498975"/>
            <a:ext cx="95250" cy="79375"/>
          </a:xfrm>
          <a:custGeom>
            <a:avLst/>
            <a:gdLst>
              <a:gd name="T0" fmla="*/ 0 w 95250"/>
              <a:gd name="T1" fmla="*/ 0 h 78739"/>
              <a:gd name="T2" fmla="*/ 95250 w 95250"/>
              <a:gd name="T3" fmla="*/ 78739 h 78739"/>
            </a:gdLst>
            <a:ahLst/>
            <a:cxnLst/>
            <a:rect l="T0" t="T1" r="T2" b="T3"/>
            <a:pathLst>
              <a:path w="95250" h="78739">
                <a:moveTo>
                  <a:pt x="34289" y="0"/>
                </a:moveTo>
                <a:lnTo>
                  <a:pt x="0" y="78739"/>
                </a:lnTo>
                <a:lnTo>
                  <a:pt x="95250" y="72389"/>
                </a:lnTo>
                <a:lnTo>
                  <a:pt x="34289" y="0"/>
                </a:lnTo>
                <a:close/>
              </a:path>
            </a:pathLst>
          </a:custGeom>
          <a:solidFill>
            <a:srgbClr val="7F0000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0486" name="object 70"/>
          <p:cNvSpPr>
            <a:spLocks noChangeArrowheads="1"/>
          </p:cNvSpPr>
          <p:nvPr/>
        </p:nvSpPr>
        <p:spPr bwMode="auto">
          <a:xfrm>
            <a:off x="49530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0" y="609600"/>
                </a:lnTo>
                <a:lnTo>
                  <a:pt x="762000" y="609600"/>
                </a:lnTo>
                <a:lnTo>
                  <a:pt x="381000" y="0"/>
                </a:lnTo>
                <a:close/>
              </a:path>
            </a:pathLst>
          </a:custGeom>
          <a:solidFill>
            <a:srgbClr val="7F0000">
              <a:alpha val="23137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1371600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Combining Boolean and Control Flow  Statements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CB7A-5D58-422D-8482-B16AF0882435}" type="datetime1">
              <a:rPr lang="en-US" smtClean="0"/>
              <a:t>9/20/2022</a:t>
            </a:fld>
            <a:endParaRPr lang="en-US"/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5" name="Footer Placeholder 7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4290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BE469EA-8BFD-4C3E-A5E7-0B890F07E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object 3"/>
          <p:cNvSpPr txBox="1">
            <a:spLocks noChangeArrowheads="1"/>
          </p:cNvSpPr>
          <p:nvPr/>
        </p:nvSpPr>
        <p:spPr bwMode="auto">
          <a:xfrm>
            <a:off x="763588" y="1201738"/>
            <a:ext cx="18542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255588" indent="-242888">
              <a:lnSpc>
                <a:spcPct val="152000"/>
              </a:lnSpc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a &lt; b do  if c &lt; d then</a:t>
            </a:r>
          </a:p>
          <a:p>
            <a:pPr marL="255588" indent="-242888">
              <a:lnSpc>
                <a:spcPts val="2925"/>
              </a:lnSpc>
              <a:spcBef>
                <a:spcPts val="25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+ z  else</a:t>
            </a:r>
          </a:p>
          <a:p>
            <a:pPr marL="255588" indent="-242888">
              <a:spcBef>
                <a:spcPts val="725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x = y - 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24188" y="1406525"/>
            <a:ext cx="1651000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81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dirty="0">
                <a:latin typeface="Courier New"/>
                <a:cs typeface="Courier New"/>
              </a:rPr>
              <a:t>S </a:t>
            </a:r>
            <a:r>
              <a:rPr sz="1200" dirty="0">
                <a:latin typeface="Symbol"/>
                <a:cs typeface="Symbol"/>
              </a:rPr>
              <a:t>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while </a:t>
            </a:r>
            <a:r>
              <a:rPr sz="1200" dirty="0">
                <a:latin typeface="Courier New"/>
                <a:cs typeface="Courier New"/>
              </a:rPr>
              <a:t>E </a:t>
            </a:r>
            <a:r>
              <a:rPr sz="1200" spc="-5" dirty="0">
                <a:latin typeface="Courier New"/>
                <a:cs typeface="Courier New"/>
              </a:rPr>
              <a:t>do</a:t>
            </a:r>
            <a:r>
              <a:rPr sz="1200" spc="-2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</a:t>
            </a:r>
            <a:r>
              <a:rPr sz="1050" spc="-7" baseline="-23809" dirty="0">
                <a:latin typeface="Courier New"/>
                <a:cs typeface="Courier New"/>
              </a:rPr>
              <a:t>1</a:t>
            </a:r>
            <a:endParaRPr sz="1050" baseline="-23809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8875" y="1406525"/>
            <a:ext cx="92075" cy="20796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>
                <a:latin typeface="Lucida Sans Unicode" pitchFamily="34" charset="0"/>
              </a:rPr>
              <a:t>‖</a:t>
            </a:r>
          </a:p>
        </p:txBody>
      </p:sp>
      <p:sp>
        <p:nvSpPr>
          <p:cNvPr id="61446" name="object 6"/>
          <p:cNvSpPr txBox="1">
            <a:spLocks noChangeArrowheads="1"/>
          </p:cNvSpPr>
          <p:nvPr/>
        </p:nvSpPr>
        <p:spPr bwMode="auto">
          <a:xfrm>
            <a:off x="5153025" y="1612900"/>
            <a:ext cx="16700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S.begin = newlabel  E.true = newlabel  E.false = S.next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53025" y="2160588"/>
            <a:ext cx="1541463" cy="207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200" dirty="0">
                <a:latin typeface="Courier New"/>
                <a:cs typeface="Courier New"/>
              </a:rPr>
              <a:t>S </a:t>
            </a:r>
            <a:r>
              <a:rPr sz="1200" spc="-5" dirty="0">
                <a:latin typeface="Courier New"/>
                <a:cs typeface="Courier New"/>
              </a:rPr>
              <a:t>.next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4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7625" y="2263775"/>
            <a:ext cx="3459163" cy="7016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8905" fontAlgn="auto">
              <a:lnSpc>
                <a:spcPts val="835"/>
              </a:lnSpc>
              <a:spcBef>
                <a:spcPts val="90"/>
              </a:spcBef>
              <a:spcAft>
                <a:spcPts val="0"/>
              </a:spcAft>
              <a:defRPr/>
            </a:pPr>
            <a:r>
              <a:rPr sz="700" spc="-10" dirty="0"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38100" fontAlgn="auto">
              <a:lnSpc>
                <a:spcPts val="14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S.code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8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append(gen(S.begin:),E.code,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gen(E.true:),S</a:t>
            </a:r>
            <a:r>
              <a:rPr sz="1050" spc="-7" baseline="-23809" dirty="0">
                <a:latin typeface="Courier New"/>
                <a:cs typeface="Courier New"/>
              </a:rPr>
              <a:t>1</a:t>
            </a:r>
            <a:r>
              <a:rPr sz="1200" spc="-5" dirty="0">
                <a:latin typeface="Courier New"/>
                <a:cs typeface="Courier New"/>
              </a:rPr>
              <a:t>.code,</a:t>
            </a:r>
            <a:endParaRPr sz="1200">
              <a:latin typeface="Courier New"/>
              <a:cs typeface="Courier New"/>
            </a:endParaRPr>
          </a:p>
          <a:p>
            <a:pPr marL="1318260" fontAlgn="auto">
              <a:spcBef>
                <a:spcPts val="190"/>
              </a:spcBef>
              <a:spcAft>
                <a:spcPts val="0"/>
              </a:spcAft>
              <a:defRPr/>
            </a:pPr>
            <a:r>
              <a:rPr sz="1200" spc="-5" dirty="0">
                <a:latin typeface="Courier New"/>
                <a:cs typeface="Courier New"/>
              </a:rPr>
              <a:t>gen(goto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S.begin))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1449" name="object 9"/>
          <p:cNvSpPr txBox="1">
            <a:spLocks noChangeArrowheads="1"/>
          </p:cNvSpPr>
          <p:nvPr/>
        </p:nvSpPr>
        <p:spPr bwMode="auto">
          <a:xfrm>
            <a:off x="2670175" y="33861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61450" name="object 10"/>
          <p:cNvSpPr txBox="1">
            <a:spLocks noChangeArrowheads="1"/>
          </p:cNvSpPr>
          <p:nvPr/>
        </p:nvSpPr>
        <p:spPr bwMode="auto">
          <a:xfrm>
            <a:off x="3889375" y="391953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61451" name="object 11"/>
          <p:cNvSpPr txBox="1">
            <a:spLocks noChangeArrowheads="1"/>
          </p:cNvSpPr>
          <p:nvPr/>
        </p:nvSpPr>
        <p:spPr bwMode="auto">
          <a:xfrm>
            <a:off x="3203575" y="4454525"/>
            <a:ext cx="14763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93975" y="5140325"/>
            <a:ext cx="1365250" cy="268288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453" name="object 13"/>
          <p:cNvSpPr txBox="1">
            <a:spLocks noChangeArrowheads="1"/>
          </p:cNvSpPr>
          <p:nvPr/>
        </p:nvSpPr>
        <p:spPr bwMode="auto">
          <a:xfrm>
            <a:off x="1298575" y="39639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E</a:t>
            </a:r>
          </a:p>
        </p:txBody>
      </p:sp>
      <p:sp>
        <p:nvSpPr>
          <p:cNvPr id="61454" name="object 14"/>
          <p:cNvSpPr>
            <a:spLocks noChangeArrowheads="1"/>
          </p:cNvSpPr>
          <p:nvPr/>
        </p:nvSpPr>
        <p:spPr bwMode="auto">
          <a:xfrm>
            <a:off x="1447800" y="3657600"/>
            <a:ext cx="1066800" cy="304800"/>
          </a:xfrm>
          <a:custGeom>
            <a:avLst/>
            <a:gdLst>
              <a:gd name="T0" fmla="*/ 0 w 1066800"/>
              <a:gd name="T1" fmla="*/ 0 h 304800"/>
              <a:gd name="T2" fmla="*/ 1066800 w 1066800"/>
              <a:gd name="T3" fmla="*/ 304800 h 304800"/>
            </a:gdLst>
            <a:ahLst/>
            <a:cxnLst/>
            <a:rect l="T0" t="T1" r="T2" b="T3"/>
            <a:pathLst>
              <a:path w="1066800" h="304800">
                <a:moveTo>
                  <a:pt x="0" y="304800"/>
                </a:moveTo>
                <a:lnTo>
                  <a:pt x="10668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55" name="object 15"/>
          <p:cNvSpPr>
            <a:spLocks noChangeArrowheads="1"/>
          </p:cNvSpPr>
          <p:nvPr/>
        </p:nvSpPr>
        <p:spPr bwMode="auto">
          <a:xfrm>
            <a:off x="2971800" y="35814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56" name="object 16"/>
          <p:cNvSpPr>
            <a:spLocks noChangeArrowheads="1"/>
          </p:cNvSpPr>
          <p:nvPr/>
        </p:nvSpPr>
        <p:spPr bwMode="auto">
          <a:xfrm>
            <a:off x="2895600" y="4114800"/>
            <a:ext cx="914400" cy="304800"/>
          </a:xfrm>
          <a:custGeom>
            <a:avLst/>
            <a:gdLst>
              <a:gd name="T0" fmla="*/ 0 w 914400"/>
              <a:gd name="T1" fmla="*/ 0 h 304800"/>
              <a:gd name="T2" fmla="*/ 914400 w 914400"/>
              <a:gd name="T3" fmla="*/ 304800 h 304800"/>
            </a:gdLst>
            <a:ahLst/>
            <a:cxnLst/>
            <a:rect l="T0" t="T1" r="T2" b="T3"/>
            <a:pathLst>
              <a:path w="914400" h="304800">
                <a:moveTo>
                  <a:pt x="0" y="304800"/>
                </a:moveTo>
                <a:lnTo>
                  <a:pt x="914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57" name="object 17"/>
          <p:cNvSpPr>
            <a:spLocks noChangeArrowheads="1"/>
          </p:cNvSpPr>
          <p:nvPr/>
        </p:nvSpPr>
        <p:spPr bwMode="auto">
          <a:xfrm>
            <a:off x="4038600" y="4191000"/>
            <a:ext cx="381000" cy="228600"/>
          </a:xfrm>
          <a:custGeom>
            <a:avLst/>
            <a:gdLst>
              <a:gd name="T0" fmla="*/ 0 w 381000"/>
              <a:gd name="T1" fmla="*/ 0 h 228600"/>
              <a:gd name="T2" fmla="*/ 381000 w 381000"/>
              <a:gd name="T3" fmla="*/ 228600 h 228600"/>
            </a:gdLst>
            <a:ahLst/>
            <a:cxnLst/>
            <a:rect l="T0" t="T1" r="T2" b="T3"/>
            <a:pathLst>
              <a:path w="381000" h="228600">
                <a:moveTo>
                  <a:pt x="381000" y="2286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58" name="object 18"/>
          <p:cNvSpPr>
            <a:spLocks noChangeArrowheads="1"/>
          </p:cNvSpPr>
          <p:nvPr/>
        </p:nvSpPr>
        <p:spPr bwMode="auto">
          <a:xfrm>
            <a:off x="44958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59" name="object 19"/>
          <p:cNvSpPr>
            <a:spLocks noChangeArrowheads="1"/>
          </p:cNvSpPr>
          <p:nvPr/>
        </p:nvSpPr>
        <p:spPr bwMode="auto">
          <a:xfrm>
            <a:off x="1371600" y="42354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60" name="object 20"/>
          <p:cNvSpPr>
            <a:spLocks noChangeArrowheads="1"/>
          </p:cNvSpPr>
          <p:nvPr/>
        </p:nvSpPr>
        <p:spPr bwMode="auto">
          <a:xfrm>
            <a:off x="8382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61" name="object 21"/>
          <p:cNvSpPr>
            <a:spLocks noChangeArrowheads="1"/>
          </p:cNvSpPr>
          <p:nvPr/>
        </p:nvSpPr>
        <p:spPr bwMode="auto">
          <a:xfrm>
            <a:off x="19050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62" name="object 22"/>
          <p:cNvSpPr>
            <a:spLocks noChangeArrowheads="1"/>
          </p:cNvSpPr>
          <p:nvPr/>
        </p:nvSpPr>
        <p:spPr bwMode="auto">
          <a:xfrm>
            <a:off x="27432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63" name="object 23"/>
          <p:cNvSpPr>
            <a:spLocks noChangeArrowheads="1"/>
          </p:cNvSpPr>
          <p:nvPr/>
        </p:nvSpPr>
        <p:spPr bwMode="auto">
          <a:xfrm>
            <a:off x="38100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64" name="object 24"/>
          <p:cNvSpPr txBox="1">
            <a:spLocks noChangeArrowheads="1"/>
          </p:cNvSpPr>
          <p:nvPr/>
        </p:nvSpPr>
        <p:spPr bwMode="auto">
          <a:xfrm>
            <a:off x="2670175" y="5868988"/>
            <a:ext cx="12144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  <a:tab pos="10779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	&lt;	d</a:t>
            </a:r>
          </a:p>
        </p:txBody>
      </p:sp>
      <p:sp>
        <p:nvSpPr>
          <p:cNvPr id="61465" name="object 25"/>
          <p:cNvSpPr>
            <a:spLocks noChangeArrowheads="1"/>
          </p:cNvSpPr>
          <p:nvPr/>
        </p:nvSpPr>
        <p:spPr bwMode="auto">
          <a:xfrm>
            <a:off x="3276600" y="5486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66" name="object 26"/>
          <p:cNvSpPr txBox="1">
            <a:spLocks noChangeArrowheads="1"/>
          </p:cNvSpPr>
          <p:nvPr/>
        </p:nvSpPr>
        <p:spPr bwMode="auto">
          <a:xfrm>
            <a:off x="1298575" y="5303838"/>
            <a:ext cx="6810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544513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&lt;	b</a:t>
            </a:r>
          </a:p>
        </p:txBody>
      </p:sp>
      <p:sp>
        <p:nvSpPr>
          <p:cNvPr id="61467" name="object 27"/>
          <p:cNvSpPr>
            <a:spLocks noChangeArrowheads="1"/>
          </p:cNvSpPr>
          <p:nvPr/>
        </p:nvSpPr>
        <p:spPr bwMode="auto">
          <a:xfrm>
            <a:off x="1371600" y="492125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32063" y="3919538"/>
            <a:ext cx="269875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do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469" name="object 29"/>
          <p:cNvSpPr>
            <a:spLocks noChangeArrowheads="1"/>
          </p:cNvSpPr>
          <p:nvPr/>
        </p:nvSpPr>
        <p:spPr bwMode="auto">
          <a:xfrm>
            <a:off x="2667000" y="3733800"/>
            <a:ext cx="0" cy="152400"/>
          </a:xfrm>
          <a:custGeom>
            <a:avLst/>
            <a:gdLst>
              <a:gd name="T0" fmla="*/ 0 h 152400"/>
              <a:gd name="T1" fmla="*/ 152400 h 152400"/>
            </a:gdLst>
            <a:ahLst/>
            <a:cxnLst/>
            <a:rect l="0" t="T0" r="0" b="T1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08263" y="4437063"/>
            <a:ext cx="269875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if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471" name="object 31"/>
          <p:cNvSpPr>
            <a:spLocks noChangeArrowheads="1"/>
          </p:cNvSpPr>
          <p:nvPr/>
        </p:nvSpPr>
        <p:spPr bwMode="auto">
          <a:xfrm>
            <a:off x="3962400" y="41910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975" y="4573588"/>
            <a:ext cx="136525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spc="-5" dirty="0">
                <a:latin typeface="Courier New"/>
                <a:cs typeface="Courier New"/>
              </a:rPr>
              <a:t>id relop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473" name="object 33"/>
          <p:cNvSpPr>
            <a:spLocks noChangeArrowheads="1"/>
          </p:cNvSpPr>
          <p:nvPr/>
        </p:nvSpPr>
        <p:spPr bwMode="auto">
          <a:xfrm>
            <a:off x="8382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74" name="object 34"/>
          <p:cNvSpPr>
            <a:spLocks noChangeArrowheads="1"/>
          </p:cNvSpPr>
          <p:nvPr/>
        </p:nvSpPr>
        <p:spPr bwMode="auto">
          <a:xfrm>
            <a:off x="1447800" y="423545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4000" y="3919538"/>
            <a:ext cx="635000" cy="2682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while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476" name="object 36"/>
          <p:cNvSpPr>
            <a:spLocks noChangeArrowheads="1"/>
          </p:cNvSpPr>
          <p:nvPr/>
        </p:nvSpPr>
        <p:spPr bwMode="auto">
          <a:xfrm>
            <a:off x="685800" y="3581400"/>
            <a:ext cx="1752600" cy="304800"/>
          </a:xfrm>
          <a:custGeom>
            <a:avLst/>
            <a:gdLst>
              <a:gd name="T0" fmla="*/ 0 w 1752600"/>
              <a:gd name="T1" fmla="*/ 0 h 304800"/>
              <a:gd name="T2" fmla="*/ 1752600 w 1752600"/>
              <a:gd name="T3" fmla="*/ 304800 h 304800"/>
            </a:gdLst>
            <a:ahLst/>
            <a:cxnLst/>
            <a:rect l="T0" t="T1" r="T2" b="T3"/>
            <a:pathLst>
              <a:path w="1752600" h="304800">
                <a:moveTo>
                  <a:pt x="0" y="304800"/>
                </a:moveTo>
                <a:lnTo>
                  <a:pt x="17526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77" name="object 37"/>
          <p:cNvSpPr txBox="1">
            <a:spLocks noChangeArrowheads="1"/>
          </p:cNvSpPr>
          <p:nvPr/>
        </p:nvSpPr>
        <p:spPr bwMode="auto">
          <a:xfrm>
            <a:off x="765175" y="5335588"/>
            <a:ext cx="147638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1478" name="object 38"/>
          <p:cNvSpPr>
            <a:spLocks noChangeArrowheads="1"/>
          </p:cNvSpPr>
          <p:nvPr/>
        </p:nvSpPr>
        <p:spPr bwMode="auto">
          <a:xfrm>
            <a:off x="3352800" y="4191000"/>
            <a:ext cx="533400" cy="228600"/>
          </a:xfrm>
          <a:custGeom>
            <a:avLst/>
            <a:gdLst>
              <a:gd name="T0" fmla="*/ 0 w 533400"/>
              <a:gd name="T1" fmla="*/ 0 h 228600"/>
              <a:gd name="T2" fmla="*/ 533400 w 533400"/>
              <a:gd name="T3" fmla="*/ 228600 h 228600"/>
            </a:gdLst>
            <a:ahLst/>
            <a:cxnLst/>
            <a:rect l="T0" t="T1" r="T2" b="T3"/>
            <a:pathLst>
              <a:path w="533400" h="228600">
                <a:moveTo>
                  <a:pt x="0" y="228600"/>
                </a:moveTo>
                <a:lnTo>
                  <a:pt x="53340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67125" y="4437063"/>
            <a:ext cx="514350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1600" b="1" spc="-5" dirty="0">
                <a:latin typeface="Courier New"/>
                <a:cs typeface="Courier New"/>
              </a:rPr>
              <a:t>t</a:t>
            </a:r>
            <a:r>
              <a:rPr sz="1600" b="1" spc="-10" dirty="0">
                <a:latin typeface="Courier New"/>
                <a:cs typeface="Courier New"/>
              </a:rPr>
              <a:t>h</a:t>
            </a:r>
            <a:r>
              <a:rPr sz="1600" b="1" spc="5" dirty="0">
                <a:latin typeface="Courier New"/>
                <a:cs typeface="Courier New"/>
              </a:rPr>
              <a:t>e</a:t>
            </a:r>
            <a:r>
              <a:rPr sz="1600" b="1" dirty="0"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1480" name="object 40"/>
          <p:cNvSpPr>
            <a:spLocks noChangeArrowheads="1"/>
          </p:cNvSpPr>
          <p:nvPr/>
        </p:nvSpPr>
        <p:spPr bwMode="auto">
          <a:xfrm>
            <a:off x="53340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22775" y="4437063"/>
            <a:ext cx="985838" cy="2698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fontAlgn="auto">
              <a:spcBef>
                <a:spcPts val="100"/>
              </a:spcBef>
              <a:spcAft>
                <a:spcPts val="0"/>
              </a:spcAft>
              <a:defRPr/>
            </a:pPr>
            <a:r>
              <a:rPr sz="2400" baseline="-5208" dirty="0">
                <a:latin typeface="Courier New"/>
                <a:cs typeface="Courier New"/>
              </a:rPr>
              <a:t>S </a:t>
            </a:r>
            <a:r>
              <a:rPr sz="1600" b="1" spc="-5" dirty="0">
                <a:latin typeface="Courier New"/>
                <a:cs typeface="Courier New"/>
              </a:rPr>
              <a:t>then</a:t>
            </a:r>
            <a:r>
              <a:rPr sz="1600" b="1" spc="-220" dirty="0">
                <a:latin typeface="Courier New"/>
                <a:cs typeface="Courier New"/>
              </a:rPr>
              <a:t> </a:t>
            </a:r>
            <a:r>
              <a:rPr sz="2400" baseline="-5208" dirty="0">
                <a:latin typeface="Courier New"/>
                <a:cs typeface="Courier New"/>
              </a:rPr>
              <a:t>S</a:t>
            </a:r>
            <a:endParaRPr sz="2400" baseline="-5208">
              <a:latin typeface="Courier New"/>
              <a:cs typeface="Courier New"/>
            </a:endParaRPr>
          </a:p>
        </p:txBody>
      </p:sp>
      <p:sp>
        <p:nvSpPr>
          <p:cNvPr id="61482" name="object 42"/>
          <p:cNvSpPr>
            <a:spLocks noChangeArrowheads="1"/>
          </p:cNvSpPr>
          <p:nvPr/>
        </p:nvSpPr>
        <p:spPr bwMode="auto">
          <a:xfrm>
            <a:off x="4114800" y="4114800"/>
            <a:ext cx="685800" cy="304800"/>
          </a:xfrm>
          <a:custGeom>
            <a:avLst/>
            <a:gdLst>
              <a:gd name="T0" fmla="*/ 0 w 685800"/>
              <a:gd name="T1" fmla="*/ 0 h 304800"/>
              <a:gd name="T2" fmla="*/ 685800 w 685800"/>
              <a:gd name="T3" fmla="*/ 304800 h 304800"/>
            </a:gdLst>
            <a:ahLst/>
            <a:cxnLst/>
            <a:rect l="T0" t="T1" r="T2" b="T3"/>
            <a:pathLst>
              <a:path w="685800" h="304800">
                <a:moveTo>
                  <a:pt x="6858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83" name="object 43"/>
          <p:cNvSpPr>
            <a:spLocks noChangeArrowheads="1"/>
          </p:cNvSpPr>
          <p:nvPr/>
        </p:nvSpPr>
        <p:spPr bwMode="auto">
          <a:xfrm>
            <a:off x="4267200" y="4114800"/>
            <a:ext cx="990600" cy="304800"/>
          </a:xfrm>
          <a:custGeom>
            <a:avLst/>
            <a:gdLst>
              <a:gd name="T0" fmla="*/ 0 w 990600"/>
              <a:gd name="T1" fmla="*/ 0 h 304800"/>
              <a:gd name="T2" fmla="*/ 990600 w 990600"/>
              <a:gd name="T3" fmla="*/ 304800 h 304800"/>
            </a:gdLst>
            <a:ahLst/>
            <a:cxnLst/>
            <a:rect l="T0" t="T1" r="T2" b="T3"/>
            <a:pathLst>
              <a:path w="990600" h="304800">
                <a:moveTo>
                  <a:pt x="990600" y="304800"/>
                </a:moveTo>
                <a:lnTo>
                  <a:pt x="0" y="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84" name="object 44"/>
          <p:cNvSpPr>
            <a:spLocks noChangeArrowheads="1"/>
          </p:cNvSpPr>
          <p:nvPr/>
        </p:nvSpPr>
        <p:spPr bwMode="auto">
          <a:xfrm>
            <a:off x="41148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85" name="object 45"/>
          <p:cNvSpPr>
            <a:spLocks noChangeArrowheads="1"/>
          </p:cNvSpPr>
          <p:nvPr/>
        </p:nvSpPr>
        <p:spPr bwMode="auto">
          <a:xfrm>
            <a:off x="4953000" y="5029200"/>
            <a:ext cx="762000" cy="609600"/>
          </a:xfrm>
          <a:custGeom>
            <a:avLst/>
            <a:gdLst>
              <a:gd name="T0" fmla="*/ 0 w 762000"/>
              <a:gd name="T1" fmla="*/ 0 h 609600"/>
              <a:gd name="T2" fmla="*/ 762000 w 762000"/>
              <a:gd name="T3" fmla="*/ 609600 h 609600"/>
            </a:gdLst>
            <a:ahLst/>
            <a:cxnLst/>
            <a:rect l="T0" t="T1" r="T2" b="T3"/>
            <a:pathLst>
              <a:path w="762000" h="609600">
                <a:moveTo>
                  <a:pt x="381000" y="0"/>
                </a:moveTo>
                <a:lnTo>
                  <a:pt x="762000" y="609600"/>
                </a:lnTo>
                <a:lnTo>
                  <a:pt x="0" y="609600"/>
                </a:lnTo>
                <a:lnTo>
                  <a:pt x="381000" y="0"/>
                </a:lnTo>
                <a:close/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002338" y="3352800"/>
          <a:ext cx="2195192" cy="525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3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948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8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62632">
                <a:tc>
                  <a:txBody>
                    <a:bodyPr/>
                    <a:lstStyle/>
                    <a:p>
                      <a:pPr marL="3175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L1: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a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&lt; b</a:t>
                      </a:r>
                      <a:r>
                        <a:rPr sz="14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goto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45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L2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2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goto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Lnext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95" name="object 47"/>
          <p:cNvSpPr txBox="1">
            <a:spLocks noChangeArrowheads="1"/>
          </p:cNvSpPr>
          <p:nvPr/>
        </p:nvSpPr>
        <p:spPr bwMode="auto">
          <a:xfrm>
            <a:off x="6021388" y="3848100"/>
            <a:ext cx="2157412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2700" rIns="0" bIns="0">
            <a:spAutoFit/>
          </a:bodyPr>
          <a:lstStyle/>
          <a:p>
            <a:pPr marL="438150" indent="-425450">
              <a:lnSpc>
                <a:spcPct val="152000"/>
              </a:lnSpc>
              <a:spcBef>
                <a:spcPts val="100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L2: if c &lt; d goto L3  goto L4</a:t>
            </a:r>
          </a:p>
          <a:p>
            <a:pPr marL="438150" indent="-425450">
              <a:lnSpc>
                <a:spcPct val="152000"/>
              </a:lnSpc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L3: t1 = x + z  x = t1  goto L1</a:t>
            </a:r>
          </a:p>
          <a:p>
            <a:pPr marL="438150" indent="-425450">
              <a:lnSpc>
                <a:spcPct val="152000"/>
              </a:lnSpc>
              <a:spcBef>
                <a:spcPts val="13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L4: t2 = x - z  x = t2  goto L1</a:t>
            </a:r>
          </a:p>
          <a:p>
            <a:pPr marL="438150" indent="-425450">
              <a:spcBef>
                <a:spcPts val="875"/>
              </a:spcBef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Lnext:</a:t>
            </a:r>
          </a:p>
        </p:txBody>
      </p:sp>
      <p:sp>
        <p:nvSpPr>
          <p:cNvPr id="61496" name="object 48"/>
          <p:cNvSpPr>
            <a:spLocks noChangeArrowheads="1"/>
          </p:cNvSpPr>
          <p:nvPr/>
        </p:nvSpPr>
        <p:spPr bwMode="auto">
          <a:xfrm>
            <a:off x="3276600" y="4724400"/>
            <a:ext cx="0" cy="304800"/>
          </a:xfrm>
          <a:custGeom>
            <a:avLst/>
            <a:gdLst>
              <a:gd name="T0" fmla="*/ 0 h 304800"/>
              <a:gd name="T1" fmla="*/ 304800 h 304800"/>
            </a:gdLst>
            <a:ahLst/>
            <a:cxnLst/>
            <a:rect l="0" t="T0" r="0" b="T1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97" name="object 49"/>
          <p:cNvSpPr>
            <a:spLocks noChangeArrowheads="1"/>
          </p:cNvSpPr>
          <p:nvPr/>
        </p:nvSpPr>
        <p:spPr bwMode="auto">
          <a:xfrm>
            <a:off x="27432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457200" y="0"/>
                </a:moveTo>
                <a:lnTo>
                  <a:pt x="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498" name="object 50"/>
          <p:cNvSpPr>
            <a:spLocks noChangeArrowheads="1"/>
          </p:cNvSpPr>
          <p:nvPr/>
        </p:nvSpPr>
        <p:spPr bwMode="auto">
          <a:xfrm>
            <a:off x="3352800" y="4724400"/>
            <a:ext cx="457200" cy="304800"/>
          </a:xfrm>
          <a:custGeom>
            <a:avLst/>
            <a:gdLst>
              <a:gd name="T0" fmla="*/ 0 w 457200"/>
              <a:gd name="T1" fmla="*/ 0 h 304800"/>
              <a:gd name="T2" fmla="*/ 457200 w 457200"/>
              <a:gd name="T3" fmla="*/ 304800 h 304800"/>
            </a:gdLst>
            <a:ahLst/>
            <a:cxnLst/>
            <a:rect l="T0" t="T1" r="T2" b="T3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noFill/>
          <a:ln w="9344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Combining Boolean and Control Flow  Statements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F845-B198-491A-8C5E-460AFCF91FE0}" type="datetime1">
              <a:rPr lang="en-US" smtClean="0"/>
              <a:t>9/20/2022</a:t>
            </a:fld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50C90BA6-3415-448A-9EA6-9BAAACFA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0DBBD5-9F1A-425A-85EA-5D72E20B4D26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DCE25-5637-4F82-8F76-4A1D9651B7A8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Translation of a switch-statement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76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2057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0"/>
            <a:ext cx="3429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057400"/>
            <a:ext cx="31019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89DE4572-5D57-4518-83A3-2B64634A0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Short Circuit  Evaluation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Three address code for switch case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2BF99A-BE5E-4058-A33F-5FB735124865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739C7EB1-E594-447C-A10F-252DADA04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ea typeface="Calibri"/>
                <a:cs typeface="Times New Roman"/>
              </a:rPr>
              <a:t>Introduce students to the concepts of back patching which gives the real algorithmic idea to generate  three address code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2A0F9A-EA3E-4E38-8146-47BFC1FAFDAE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/>
              <a:t>Topic </a:t>
            </a:r>
            <a:r>
              <a:rPr lang="en-US" sz="3200" b="1" dirty="0"/>
              <a:t>Objective(CO3)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6EDA94E6-DD40-45B6-AA73-695A2841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9EA1B71-BDF1-4F3F-9EA8-CF93813F8CDC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72945-B3EA-4923-9D98-E013C4131672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/>
              <a:t>Back Patching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28679" name="Content Placeholder 1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200" dirty="0"/>
              <a:t>Previous codes for  Boolean expressions insert symbolic labels for jumps</a:t>
            </a:r>
          </a:p>
          <a:p>
            <a:pPr algn="just">
              <a:lnSpc>
                <a:spcPct val="80000"/>
              </a:lnSpc>
            </a:pPr>
            <a:r>
              <a:rPr lang="en-US" sz="2200" dirty="0"/>
              <a:t>It therefore needs a separate pass to set them to appropriate addresses</a:t>
            </a:r>
          </a:p>
          <a:p>
            <a:pPr algn="just">
              <a:lnSpc>
                <a:spcPct val="80000"/>
              </a:lnSpc>
            </a:pPr>
            <a:r>
              <a:rPr lang="en-US" sz="2200" dirty="0"/>
              <a:t>We can use a technique named back patching to avoid this</a:t>
            </a:r>
          </a:p>
          <a:p>
            <a:pPr algn="just">
              <a:lnSpc>
                <a:spcPct val="80000"/>
              </a:lnSpc>
            </a:pPr>
            <a:r>
              <a:rPr lang="en-US" sz="2200" dirty="0"/>
              <a:t>We assume we save instructions into an array and labels will be indices in the array</a:t>
            </a:r>
          </a:p>
          <a:p>
            <a:pPr algn="just">
              <a:lnSpc>
                <a:spcPct val="80000"/>
              </a:lnSpc>
            </a:pPr>
            <a:r>
              <a:rPr lang="en-US" sz="2200" dirty="0"/>
              <a:t>For non-terminal B we use two attributes </a:t>
            </a:r>
            <a:r>
              <a:rPr lang="en-US" sz="2200" dirty="0" err="1"/>
              <a:t>B.true</a:t>
            </a:r>
            <a:r>
              <a:rPr lang="en-US" sz="2200" dirty="0"/>
              <a:t> list and </a:t>
            </a:r>
            <a:r>
              <a:rPr lang="en-US" sz="2200" dirty="0" err="1"/>
              <a:t>B.false</a:t>
            </a:r>
            <a:r>
              <a:rPr lang="en-US" sz="2200" dirty="0"/>
              <a:t> list  together with following functions:</a:t>
            </a:r>
          </a:p>
          <a:p>
            <a:pPr lvl="1" algn="just">
              <a:lnSpc>
                <a:spcPct val="80000"/>
              </a:lnSpc>
              <a:buFont typeface="Arial" charset="0"/>
              <a:buChar char="•"/>
            </a:pPr>
            <a:r>
              <a:rPr lang="en-US" sz="2200" dirty="0" err="1"/>
              <a:t>makelist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): create a new list containing only I, an index into the array of instructions</a:t>
            </a:r>
          </a:p>
          <a:p>
            <a:pPr lvl="1" algn="just">
              <a:lnSpc>
                <a:spcPct val="80000"/>
              </a:lnSpc>
              <a:buFont typeface="Arial" charset="0"/>
              <a:buChar char="•"/>
            </a:pPr>
            <a:r>
              <a:rPr lang="en-US" sz="2200" dirty="0"/>
              <a:t>Merge(p1,p2): concatenates the lists pointed by p1 and p2 and returns a pointer to the concatenated list</a:t>
            </a:r>
          </a:p>
          <a:p>
            <a:pPr lvl="1" algn="just">
              <a:lnSpc>
                <a:spcPct val="80000"/>
              </a:lnSpc>
              <a:buFont typeface="Arial" charset="0"/>
              <a:buChar char="•"/>
            </a:pPr>
            <a:r>
              <a:rPr lang="en-US" sz="2200" dirty="0" err="1"/>
              <a:t>Backpatch</a:t>
            </a:r>
            <a:r>
              <a:rPr lang="en-US" sz="2200" dirty="0"/>
              <a:t>(</a:t>
            </a:r>
            <a:r>
              <a:rPr lang="en-US" sz="2200" dirty="0" err="1"/>
              <a:t>p,i</a:t>
            </a:r>
            <a:r>
              <a:rPr lang="en-US" sz="2200" dirty="0"/>
              <a:t>): inserts </a:t>
            </a:r>
            <a:r>
              <a:rPr lang="en-US" sz="2200" dirty="0" err="1"/>
              <a:t>i</a:t>
            </a:r>
            <a:r>
              <a:rPr lang="en-US" sz="2200" dirty="0"/>
              <a:t> as the target label for each of the instruction on the list pointed to by p</a:t>
            </a:r>
          </a:p>
          <a:p>
            <a:endParaRPr lang="en-US" b="1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2679C8CD-80FE-4537-8D6D-D961785C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52B424-CB84-44B8-91A3-F916032EAEE2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855AE-2563-463B-BAD6-819DB288ED68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Back Patching for Boolean Expressions</a:t>
            </a:r>
            <a:r>
              <a:rPr lang="en-US" sz="3200" b="1" spc="-5" dirty="0"/>
              <a:t>(CO3)</a:t>
            </a:r>
            <a:endParaRPr lang="en-US" sz="3200" b="1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970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838200"/>
            <a:ext cx="6553200" cy="439738"/>
          </a:xfrm>
          <a:noFill/>
        </p:spPr>
      </p:pic>
      <p:pic>
        <p:nvPicPr>
          <p:cNvPr id="2970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371600"/>
            <a:ext cx="7467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C72E0479-C5B9-4B0A-875A-A8339C89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Backpatch</a:t>
            </a:r>
            <a:endParaRPr lang="en-US" sz="2200" dirty="0"/>
          </a:p>
          <a:p>
            <a:pPr lvl="1" algn="just">
              <a:lnSpc>
                <a:spcPct val="80000"/>
              </a:lnSpc>
              <a:buFont typeface="Arial" charset="0"/>
              <a:buChar char="•"/>
            </a:pPr>
            <a:r>
              <a:rPr lang="en-US" sz="2200" dirty="0" err="1"/>
              <a:t>makelist</a:t>
            </a:r>
            <a:r>
              <a:rPr lang="en-US" sz="2200" dirty="0"/>
              <a:t>(</a:t>
            </a:r>
            <a:r>
              <a:rPr lang="en-US" sz="2200" dirty="0" err="1"/>
              <a:t>i</a:t>
            </a:r>
            <a:r>
              <a:rPr lang="en-US" sz="2200" dirty="0"/>
              <a:t>): create a new list containing only I, an index into the array of instructions</a:t>
            </a:r>
          </a:p>
          <a:p>
            <a:pPr lvl="1" algn="just">
              <a:lnSpc>
                <a:spcPct val="80000"/>
              </a:lnSpc>
              <a:buFont typeface="Arial" charset="0"/>
              <a:buChar char="•"/>
            </a:pPr>
            <a:r>
              <a:rPr lang="en-US" sz="2200" dirty="0"/>
              <a:t>Merge(p1,p2): concatenates the lists pointed by p1 and p2 and returns a pointer to the concatenated list</a:t>
            </a:r>
          </a:p>
          <a:p>
            <a:pPr lvl="1" algn="just">
              <a:lnSpc>
                <a:spcPct val="80000"/>
              </a:lnSpc>
              <a:buFont typeface="Arial" charset="0"/>
              <a:buChar char="•"/>
            </a:pPr>
            <a:r>
              <a:rPr lang="en-US" sz="2200" dirty="0" err="1"/>
              <a:t>Backpatch</a:t>
            </a:r>
            <a:r>
              <a:rPr lang="en-US" sz="2200" dirty="0"/>
              <a:t>(</a:t>
            </a:r>
            <a:r>
              <a:rPr lang="en-US" sz="2200" dirty="0" err="1"/>
              <a:t>p,i</a:t>
            </a:r>
            <a:r>
              <a:rPr lang="en-US" sz="2200" dirty="0"/>
              <a:t>): inserts </a:t>
            </a:r>
            <a:r>
              <a:rPr lang="en-US" sz="2200" dirty="0" err="1"/>
              <a:t>i</a:t>
            </a:r>
            <a:r>
              <a:rPr lang="en-US" sz="2200" dirty="0"/>
              <a:t> as the target label for each of the instruction on the list pointed to by p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B99531-369C-47CA-A9E3-A63DB258F3B7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FB48F7-626D-4FFB-A80E-0586926EAD49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Recap</a:t>
            </a:r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642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AC702BB0-D2CF-4C91-A1CD-7173EADF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000" dirty="0" err="1"/>
              <a:t>Youtube</a:t>
            </a:r>
            <a:r>
              <a:rPr lang="en-US" sz="2000" dirty="0"/>
              <a:t>/other  Video Links</a:t>
            </a:r>
          </a:p>
          <a:p>
            <a:r>
              <a:rPr lang="en-US" sz="2000" dirty="0">
                <a:hlinkClick r:id="rId2"/>
              </a:rPr>
              <a:t>https://www.youtube.com/watch?v=nIMBA0qO684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https://www.youtube.com/watch?v=M8oQmaAfoJM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https://www.youtube.com/watch?v=yFVCw0N0nxo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https://www.youtube.com/watch?v=Bqq26obqUoU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https://www.youtube.com/watch?v=queUceGJqh0</a:t>
            </a:r>
            <a:endParaRPr lang="en-US" sz="2000" dirty="0"/>
          </a:p>
          <a:p>
            <a:r>
              <a:rPr lang="en-US" sz="2000" dirty="0"/>
              <a:t>NPTEL</a:t>
            </a:r>
          </a:p>
          <a:p>
            <a:r>
              <a:rPr lang="en-US" sz="2000" dirty="0">
                <a:hlinkClick r:id="rId7"/>
              </a:rPr>
              <a:t>https://youtu.be/MO5MGYm4v0o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https://youtu.be/7Z2VHWLJVSA</a:t>
            </a:r>
            <a:endParaRPr lang="en-US" sz="2000" dirty="0"/>
          </a:p>
          <a:p>
            <a:r>
              <a:rPr lang="en-US" sz="2000" dirty="0">
                <a:hlinkClick r:id="rId9"/>
              </a:rPr>
              <a:t>https://youtu.be/EpAzj7zXrbk</a:t>
            </a:r>
            <a:endParaRPr lang="en-US" sz="2000" dirty="0"/>
          </a:p>
          <a:p>
            <a:r>
              <a:rPr lang="en-US" sz="2000" dirty="0">
                <a:hlinkClick r:id="rId10"/>
              </a:rPr>
              <a:t>https://youtu.be/M-wIosep5Zs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3E62-11A4-4114-A959-6AC820533479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Video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Links, </a:t>
            </a:r>
            <a:r>
              <a:rPr kumimoji="0" lang="en-US" sz="2400" b="0" i="0" u="none" strike="noStrike" kern="1200" cap="none" spc="0" normalizeH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Youtube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NPTEL Video Links and Online Courses Details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8E47D153-4160-4F0A-8610-2D0576BE02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DCADDB-9BE4-487B-9057-F53F674E8A5C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DD197B-EEE9-49DA-9F1A-939B05E14F1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/>
              <a:t>CO-PO Mapping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822271"/>
              </p:ext>
            </p:extLst>
          </p:nvPr>
        </p:nvGraphicFramePr>
        <p:xfrm>
          <a:off x="76200" y="1341120"/>
          <a:ext cx="8976361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64008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PO3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PO5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PO6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PO7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PO8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PO9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PO10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PO11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PO12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KCS-502.1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KCS-502.2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KCS-502.3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KCS-502.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KCS-502.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2.6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F8E6E658-C294-45A3-9C0D-9BBFD74D5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are the various types of three address statements?</a:t>
            </a:r>
          </a:p>
          <a:p>
            <a:pPr lvl="1">
              <a:buNone/>
            </a:pPr>
            <a:r>
              <a:rPr lang="en-US" sz="3200" dirty="0"/>
              <a:t>a. Assignment Statement</a:t>
            </a:r>
          </a:p>
          <a:p>
            <a:pPr lvl="1">
              <a:buNone/>
            </a:pPr>
            <a:r>
              <a:rPr lang="en-US" sz="3200" dirty="0"/>
              <a:t>b. Copy Statement</a:t>
            </a:r>
          </a:p>
          <a:p>
            <a:pPr lvl="1">
              <a:buNone/>
            </a:pPr>
            <a:r>
              <a:rPr lang="en-US" sz="3200" dirty="0"/>
              <a:t>c. Assignment Instruction</a:t>
            </a:r>
          </a:p>
          <a:p>
            <a:pPr lvl="1">
              <a:buNone/>
            </a:pPr>
            <a:r>
              <a:rPr lang="en-US" sz="3200" dirty="0"/>
              <a:t>d. All of the above</a:t>
            </a:r>
          </a:p>
          <a:p>
            <a:r>
              <a:rPr lang="en-US" dirty="0"/>
              <a:t>A "Three Address Code" consists of</a:t>
            </a:r>
          </a:p>
          <a:p>
            <a:pPr lvl="1">
              <a:buNone/>
            </a:pPr>
            <a:r>
              <a:rPr lang="en-US" sz="3200" dirty="0"/>
              <a:t>a. Two operand and one result</a:t>
            </a:r>
          </a:p>
          <a:p>
            <a:pPr lvl="1">
              <a:buNone/>
            </a:pPr>
            <a:r>
              <a:rPr lang="en-US" sz="3200" dirty="0"/>
              <a:t>b. Two operands and operator</a:t>
            </a:r>
          </a:p>
          <a:p>
            <a:pPr lvl="1">
              <a:buNone/>
            </a:pPr>
            <a:r>
              <a:rPr lang="en-US" sz="3200" dirty="0"/>
              <a:t>c. One operand and two operators</a:t>
            </a:r>
          </a:p>
          <a:p>
            <a:pPr lvl="1">
              <a:buNone/>
            </a:pPr>
            <a:r>
              <a:rPr lang="en-US" sz="3200" dirty="0"/>
              <a:t>d. None of d above.</a:t>
            </a:r>
          </a:p>
          <a:p>
            <a:r>
              <a:rPr lang="en-US" dirty="0"/>
              <a:t>Expressions that govern the flow of control that may be Boolean expressions containing _________ and _________ operators.</a:t>
            </a:r>
          </a:p>
          <a:p>
            <a:pPr lvl="1">
              <a:buNone/>
            </a:pPr>
            <a:r>
              <a:rPr lang="en-US" sz="3200" dirty="0"/>
              <a:t>a. Arithmetic &amp; logical</a:t>
            </a:r>
          </a:p>
          <a:p>
            <a:pPr lvl="1">
              <a:buNone/>
            </a:pPr>
            <a:r>
              <a:rPr lang="en-US" sz="3200" dirty="0"/>
              <a:t>b. Relational &amp; logical</a:t>
            </a:r>
          </a:p>
          <a:p>
            <a:pPr lvl="1">
              <a:buNone/>
            </a:pPr>
            <a:r>
              <a:rPr lang="en-US" sz="3200" dirty="0"/>
              <a:t>c. Arithmetic &amp; relational</a:t>
            </a:r>
          </a:p>
          <a:p>
            <a:pPr lvl="1">
              <a:buNone/>
            </a:pPr>
            <a:r>
              <a:rPr lang="en-US" sz="3200" dirty="0"/>
              <a:t>d none of the above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422C-E0D8-49E9-B55E-41758AC51BB6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Daily Quiz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AF5939AD-988D-4319-8598-458DC696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Listing pointers to triples, rather than listing triples themselves is implementation of</a:t>
            </a:r>
          </a:p>
          <a:p>
            <a:pPr lvl="1">
              <a:buNone/>
            </a:pPr>
            <a:r>
              <a:rPr lang="en-US" sz="2200" dirty="0"/>
              <a:t>a. Quadruple</a:t>
            </a:r>
          </a:p>
          <a:p>
            <a:pPr lvl="1">
              <a:buNone/>
            </a:pPr>
            <a:r>
              <a:rPr lang="en-US" sz="2200" dirty="0"/>
              <a:t>b. Triple</a:t>
            </a:r>
          </a:p>
          <a:p>
            <a:pPr lvl="1">
              <a:buNone/>
            </a:pPr>
            <a:r>
              <a:rPr lang="en-US" sz="2200" dirty="0"/>
              <a:t>c. Indirect Triple</a:t>
            </a:r>
          </a:p>
          <a:p>
            <a:pPr lvl="1">
              <a:buNone/>
            </a:pPr>
            <a:r>
              <a:rPr lang="en-US" sz="2200" dirty="0"/>
              <a:t>d. Three address code</a:t>
            </a:r>
          </a:p>
          <a:p>
            <a:r>
              <a:rPr lang="en-US" sz="2200" dirty="0"/>
              <a:t>Quadruple is a record structure with four fields.</a:t>
            </a:r>
          </a:p>
          <a:p>
            <a:pPr lvl="1">
              <a:buNone/>
            </a:pPr>
            <a:r>
              <a:rPr lang="en-US" sz="2200" dirty="0"/>
              <a:t>a. Op, arg1, arg2 and result</a:t>
            </a:r>
          </a:p>
          <a:p>
            <a:pPr lvl="1">
              <a:buNone/>
            </a:pPr>
            <a:r>
              <a:rPr lang="en-US" sz="2200" dirty="0"/>
              <a:t>b. op1, op2, agr2 and result</a:t>
            </a:r>
          </a:p>
          <a:p>
            <a:pPr lvl="1">
              <a:buNone/>
            </a:pPr>
            <a:r>
              <a:rPr lang="en-US" sz="2200" dirty="0"/>
              <a:t>c. agr1, arg2 , result and op</a:t>
            </a:r>
          </a:p>
          <a:p>
            <a:pPr lvl="1">
              <a:buNone/>
            </a:pPr>
            <a:r>
              <a:rPr lang="en-US" sz="2200" dirty="0"/>
              <a:t>d. All of d above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F2A4-48CE-4C71-A566-C43A8E686124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Daily Quiz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DAFD0FA-E1F1-4E14-B7EC-34054CCB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800" dirty="0">
                <a:latin typeface="+mj-lt"/>
                <a:ea typeface="Calibri"/>
                <a:cs typeface="Times New Roman"/>
              </a:rPr>
              <a:t>What are Synthesized and Inherited Attributes?		[CO3]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800" dirty="0">
                <a:latin typeface="+mj-lt"/>
                <a:ea typeface="Calibri"/>
                <a:cs typeface="Times New Roman"/>
              </a:rPr>
              <a:t>Write the algorithm for moving forward pointer in "input </a:t>
            </a:r>
            <a:r>
              <a:rPr lang="en-US" sz="8800" dirty="0" err="1">
                <a:latin typeface="+mj-lt"/>
                <a:ea typeface="Calibri"/>
                <a:cs typeface="Times New Roman"/>
              </a:rPr>
              <a:t>buifering</a:t>
            </a:r>
            <a:r>
              <a:rPr lang="en-US" sz="8800" dirty="0">
                <a:latin typeface="+mj-lt"/>
                <a:ea typeface="Calibri"/>
                <a:cs typeface="Times New Roman"/>
              </a:rPr>
              <a:t>" scheme.							[CO3]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800" dirty="0">
                <a:latin typeface="+mj-lt"/>
                <a:ea typeface="Calibri"/>
                <a:cs typeface="Times New Roman"/>
              </a:rPr>
              <a:t>What is the use of intermediate code during compilation?	[CO3]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800" dirty="0">
                <a:latin typeface="+mj-lt"/>
                <a:ea typeface="Calibri"/>
                <a:cs typeface="Times New Roman"/>
              </a:rPr>
              <a:t>Explain the process of translating an assignment statement.	[CO3]	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8800" dirty="0">
                <a:latin typeface="+mj-lt"/>
                <a:ea typeface="Calibri"/>
                <a:cs typeface="Times New Roman"/>
              </a:rPr>
              <a:t>What are different ways to write three address code ?	[CO3]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8800" dirty="0">
                <a:latin typeface="+mj-lt"/>
                <a:ea typeface="Calibri"/>
                <a:cs typeface="Times New Roman"/>
              </a:rPr>
              <a:t>Write the three address code for the following code segment 	[CO3]</a:t>
            </a:r>
          </a:p>
          <a:p>
            <a:pPr marL="54864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800" dirty="0" err="1">
                <a:latin typeface="+mj-lt"/>
                <a:ea typeface="Calibri"/>
                <a:cs typeface="Times New Roman"/>
              </a:rPr>
              <a:t>WhileA</a:t>
            </a:r>
            <a:r>
              <a:rPr lang="en-US" sz="8800" dirty="0">
                <a:latin typeface="+mj-lt"/>
                <a:ea typeface="Calibri"/>
                <a:cs typeface="Times New Roman"/>
              </a:rPr>
              <a:t>&lt;</a:t>
            </a:r>
            <a:r>
              <a:rPr lang="en-US" sz="8800" dirty="0" err="1">
                <a:latin typeface="+mj-lt"/>
                <a:ea typeface="Calibri"/>
                <a:cs typeface="Times New Roman"/>
              </a:rPr>
              <a:t>Cand</a:t>
            </a:r>
            <a:r>
              <a:rPr lang="en-US" sz="8800" dirty="0">
                <a:latin typeface="+mj-lt"/>
                <a:ea typeface="Calibri"/>
                <a:cs typeface="Times New Roman"/>
              </a:rPr>
              <a:t> B&lt;D do</a:t>
            </a:r>
          </a:p>
          <a:p>
            <a:pPr marL="54864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800" dirty="0">
                <a:latin typeface="+mj-lt"/>
                <a:ea typeface="Calibri"/>
                <a:cs typeface="Times New Roman"/>
              </a:rPr>
              <a:t>If A=l then C = </a:t>
            </a:r>
            <a:r>
              <a:rPr lang="en-US" sz="8800" dirty="0" err="1">
                <a:latin typeface="+mj-lt"/>
                <a:ea typeface="Calibri"/>
                <a:cs typeface="Times New Roman"/>
              </a:rPr>
              <a:t>g+l</a:t>
            </a:r>
            <a:endParaRPr lang="en-US" sz="8800" dirty="0">
              <a:latin typeface="+mj-lt"/>
              <a:ea typeface="Calibri"/>
              <a:cs typeface="Times New Roman"/>
            </a:endParaRPr>
          </a:p>
          <a:p>
            <a:pPr marL="54864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800" dirty="0">
                <a:latin typeface="+mj-lt"/>
                <a:ea typeface="Calibri"/>
                <a:cs typeface="Times New Roman"/>
              </a:rPr>
              <a:t>else while A &lt; = D do A= A+ 2.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227E-B558-4EAE-9F2F-8804E60D850D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Weekly Assignment</a:t>
            </a: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422573D8-DC3A-4D66-93A7-B72CFCFC5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800" dirty="0">
                <a:latin typeface="Times New Roman"/>
                <a:ea typeface="Calibri"/>
                <a:cs typeface="Times New Roman"/>
              </a:rPr>
              <a:t>7.	Define Syntax Directed Translation. Construct an </a:t>
            </a:r>
            <a:r>
              <a:rPr lang="en-US" sz="8800" dirty="0" err="1">
                <a:latin typeface="Times New Roman"/>
                <a:ea typeface="Calibri"/>
                <a:cs typeface="Times New Roman"/>
              </a:rPr>
              <a:t>annonated</a:t>
            </a:r>
            <a:r>
              <a:rPr lang="en-US" sz="8800" dirty="0">
                <a:latin typeface="Times New Roman"/>
                <a:ea typeface="Calibri"/>
                <a:cs typeface="Times New Roman"/>
              </a:rPr>
              <a:t> parse tree for the expression (4 * 7 + l) + 2, using the simple desk calculator grammar				[CO3]</a:t>
            </a:r>
            <a:endParaRPr lang="en-US" sz="80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800" dirty="0">
                <a:latin typeface="Times New Roman"/>
                <a:ea typeface="Calibri"/>
                <a:cs typeface="Times New Roman"/>
              </a:rPr>
              <a:t>8.	Define </a:t>
            </a:r>
            <a:r>
              <a:rPr lang="en-US" sz="8800" dirty="0" err="1">
                <a:latin typeface="Times New Roman"/>
                <a:ea typeface="Calibri"/>
                <a:cs typeface="Times New Roman"/>
              </a:rPr>
              <a:t>backpatching</a:t>
            </a:r>
            <a:r>
              <a:rPr lang="en-US" sz="8800" dirty="0">
                <a:latin typeface="Times New Roman"/>
                <a:ea typeface="Calibri"/>
                <a:cs typeface="Times New Roman"/>
              </a:rPr>
              <a:t> and semantic rules for </a:t>
            </a:r>
            <a:r>
              <a:rPr lang="en-US" sz="8800" dirty="0" err="1">
                <a:latin typeface="Times New Roman"/>
                <a:ea typeface="Calibri"/>
                <a:cs typeface="Times New Roman"/>
              </a:rPr>
              <a:t>boolean</a:t>
            </a:r>
            <a:r>
              <a:rPr lang="en-US" sz="8800" dirty="0">
                <a:latin typeface="Times New Roman"/>
                <a:ea typeface="Calibri"/>
                <a:cs typeface="Times New Roman"/>
              </a:rPr>
              <a:t> expression. Derive the three address code for the following expression 	[CO3]     P&lt;Q and R&lt;S and T&lt;Q</a:t>
            </a:r>
            <a:endParaRPr lang="en-US" sz="80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800" dirty="0">
                <a:latin typeface="Times New Roman"/>
                <a:ea typeface="Calibri"/>
                <a:cs typeface="Times New Roman"/>
              </a:rPr>
              <a:t>9.	Generate </a:t>
            </a:r>
            <a:r>
              <a:rPr lang="en-US" sz="8800" dirty="0" err="1">
                <a:latin typeface="Times New Roman"/>
                <a:ea typeface="Calibri"/>
                <a:cs typeface="Times New Roman"/>
              </a:rPr>
              <a:t>tlree</a:t>
            </a:r>
            <a:r>
              <a:rPr lang="en-US" sz="8800" dirty="0">
                <a:latin typeface="Times New Roman"/>
                <a:ea typeface="Calibri"/>
                <a:cs typeface="Times New Roman"/>
              </a:rPr>
              <a:t> address code for the following code segment : 	[CO3]</a:t>
            </a:r>
            <a:endParaRPr lang="en-US" sz="8000" dirty="0">
              <a:ea typeface="Calibri"/>
              <a:cs typeface="Times New Roman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latin typeface="Times New Roman"/>
                <a:ea typeface="Calibri"/>
                <a:cs typeface="Times New Roman"/>
              </a:rPr>
              <a:t>While (a&lt;b) do</a:t>
            </a:r>
            <a:endParaRPr lang="en-US" sz="8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latin typeface="Times New Roman"/>
                <a:ea typeface="Calibri"/>
                <a:cs typeface="Times New Roman"/>
              </a:rPr>
              <a:t>               if(c&lt;d) then  x=</a:t>
            </a:r>
            <a:r>
              <a:rPr lang="en-US" sz="8800" dirty="0" err="1">
                <a:latin typeface="Times New Roman"/>
                <a:ea typeface="Calibri"/>
                <a:cs typeface="Times New Roman"/>
              </a:rPr>
              <a:t>y+z</a:t>
            </a:r>
            <a:endParaRPr lang="en-US" sz="8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>
                <a:latin typeface="Times New Roman"/>
                <a:ea typeface="Calibri"/>
                <a:cs typeface="Times New Roman"/>
              </a:rPr>
              <a:t> </a:t>
            </a:r>
            <a:endParaRPr lang="en-US" sz="80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8800" dirty="0">
                <a:latin typeface="Times New Roman"/>
                <a:ea typeface="Calibri"/>
                <a:cs typeface="Times New Roman"/>
              </a:rPr>
              <a:t>10.What is postfix translation ? </a:t>
            </a:r>
            <a:r>
              <a:rPr lang="en-US" sz="8800" dirty="0" err="1">
                <a:latin typeface="Times New Roman"/>
                <a:ea typeface="Calibri"/>
                <a:cs typeface="Times New Roman"/>
              </a:rPr>
              <a:t>Esplain</a:t>
            </a:r>
            <a:r>
              <a:rPr lang="en-US" sz="8800" dirty="0">
                <a:latin typeface="Times New Roman"/>
                <a:ea typeface="Calibri"/>
                <a:cs typeface="Times New Roman"/>
              </a:rPr>
              <a:t> it with </a:t>
            </a:r>
            <a:r>
              <a:rPr lang="en-US" sz="8800" dirty="0" err="1">
                <a:latin typeface="Times New Roman"/>
                <a:ea typeface="Calibri"/>
                <a:cs typeface="Times New Roman"/>
              </a:rPr>
              <a:t>zuitable</a:t>
            </a:r>
            <a:r>
              <a:rPr lang="en-US" sz="8800" dirty="0">
                <a:latin typeface="Times New Roman"/>
                <a:ea typeface="Calibri"/>
                <a:cs typeface="Times New Roman"/>
              </a:rPr>
              <a:t> example.	[CO3]</a:t>
            </a:r>
            <a:endParaRPr lang="en-US" sz="8000" dirty="0"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7E5D-537E-4ECC-A6FC-FDE7622A5AB1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Weekly Assignment</a:t>
            </a: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0F57F239-2800-4DC3-A5AB-D2CFB525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In an L-attributed SDD , attributes may be inherited or synthesized.</a:t>
            </a:r>
          </a:p>
          <a:p>
            <a:pPr lvl="1">
              <a:buNone/>
            </a:pPr>
            <a:r>
              <a:rPr lang="en-US" sz="3100" dirty="0"/>
              <a:t>a) True</a:t>
            </a:r>
          </a:p>
          <a:p>
            <a:pPr lvl="1">
              <a:buNone/>
            </a:pPr>
            <a:r>
              <a:rPr lang="en-US" sz="3100" dirty="0"/>
              <a:t>b) False </a:t>
            </a:r>
          </a:p>
          <a:p>
            <a:r>
              <a:rPr lang="en-US" sz="3100" dirty="0"/>
              <a:t>Notations for associating semantic rules with productions are-------------------.</a:t>
            </a:r>
          </a:p>
          <a:p>
            <a:pPr lvl="1">
              <a:buNone/>
            </a:pPr>
            <a:r>
              <a:rPr lang="en-US" sz="3100" dirty="0"/>
              <a:t>a) Syntax directed definition</a:t>
            </a:r>
          </a:p>
          <a:p>
            <a:pPr lvl="1">
              <a:buNone/>
            </a:pPr>
            <a:r>
              <a:rPr lang="en-US" sz="3100" dirty="0"/>
              <a:t>b) Translation scheme</a:t>
            </a:r>
          </a:p>
          <a:p>
            <a:pPr lvl="1">
              <a:buNone/>
            </a:pPr>
            <a:r>
              <a:rPr lang="en-US" sz="3100" dirty="0"/>
              <a:t>c) Both a and b</a:t>
            </a:r>
          </a:p>
          <a:p>
            <a:pPr lvl="1">
              <a:buNone/>
            </a:pPr>
            <a:r>
              <a:rPr lang="en-US" sz="3100" dirty="0"/>
              <a:t>d) None of the above </a:t>
            </a:r>
          </a:p>
          <a:p>
            <a:r>
              <a:rPr lang="en-US" sz="3100" dirty="0"/>
              <a:t>The translation of token stream is result obtained by evaluated the</a:t>
            </a:r>
          </a:p>
          <a:p>
            <a:pPr lvl="1">
              <a:buNone/>
            </a:pPr>
            <a:r>
              <a:rPr lang="en-US" sz="3100" dirty="0"/>
              <a:t>a) Productions</a:t>
            </a:r>
          </a:p>
          <a:p>
            <a:pPr lvl="1">
              <a:buNone/>
            </a:pPr>
            <a:r>
              <a:rPr lang="en-US" sz="3100" dirty="0"/>
              <a:t>b) Syntax rules</a:t>
            </a:r>
          </a:p>
          <a:p>
            <a:pPr lvl="1">
              <a:buNone/>
            </a:pPr>
            <a:r>
              <a:rPr lang="en-US" sz="3100" dirty="0"/>
              <a:t>c) Semantic rules</a:t>
            </a:r>
          </a:p>
          <a:p>
            <a:pPr lvl="1">
              <a:buNone/>
            </a:pPr>
            <a:r>
              <a:rPr lang="en-US" sz="3100" dirty="0"/>
              <a:t>d) None of these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3722-F98B-42FF-96CD-FD6B725F7BA6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94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78664B44-7C33-4DD9-9EA8-AE35FC80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6388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Terminals can have synthesized attributes but not inherited attributes.</a:t>
            </a:r>
          </a:p>
          <a:p>
            <a:pPr lvl="1">
              <a:buNone/>
            </a:pPr>
            <a:r>
              <a:rPr lang="en-US" sz="8000" dirty="0"/>
              <a:t>a) True</a:t>
            </a:r>
          </a:p>
          <a:p>
            <a:pPr lvl="1">
              <a:buNone/>
            </a:pPr>
            <a:r>
              <a:rPr lang="en-US" sz="8000" dirty="0"/>
              <a:t>b) False</a:t>
            </a:r>
          </a:p>
          <a:p>
            <a:r>
              <a:rPr lang="en-US" sz="8000" dirty="0"/>
              <a:t>An SDD without side effects is called</a:t>
            </a:r>
          </a:p>
          <a:p>
            <a:pPr lvl="1">
              <a:buNone/>
            </a:pPr>
            <a:r>
              <a:rPr lang="en-US" sz="8000" dirty="0"/>
              <a:t>a) Context free grammar</a:t>
            </a:r>
          </a:p>
          <a:p>
            <a:pPr lvl="1">
              <a:buNone/>
            </a:pPr>
            <a:r>
              <a:rPr lang="en-US" sz="8000" dirty="0"/>
              <a:t>b) Operator grammar</a:t>
            </a:r>
          </a:p>
          <a:p>
            <a:pPr lvl="1">
              <a:buNone/>
            </a:pPr>
            <a:r>
              <a:rPr lang="en-US" sz="8000" dirty="0"/>
              <a:t>c) Attribute grammar</a:t>
            </a:r>
          </a:p>
          <a:p>
            <a:pPr lvl="1">
              <a:buNone/>
            </a:pPr>
            <a:r>
              <a:rPr lang="en-US" sz="8000" dirty="0"/>
              <a:t>d) Both a and c</a:t>
            </a:r>
          </a:p>
          <a:p>
            <a:r>
              <a:rPr lang="en-US" sz="8000" dirty="0"/>
              <a:t> An SDD that involves only synthesized attributes is called-------------------.</a:t>
            </a:r>
          </a:p>
          <a:p>
            <a:pPr lvl="1">
              <a:buNone/>
            </a:pPr>
            <a:r>
              <a:rPr lang="en-US" sz="8000" dirty="0"/>
              <a:t>a) S-Attributed</a:t>
            </a:r>
          </a:p>
          <a:p>
            <a:pPr lvl="1">
              <a:buNone/>
            </a:pPr>
            <a:r>
              <a:rPr lang="en-US" sz="8000" dirty="0"/>
              <a:t>b) L-Attributed</a:t>
            </a:r>
          </a:p>
          <a:p>
            <a:pPr lvl="1">
              <a:buNone/>
            </a:pPr>
            <a:r>
              <a:rPr lang="en-US" sz="8000" dirty="0"/>
              <a:t>c) Both a and b</a:t>
            </a:r>
          </a:p>
          <a:p>
            <a:pPr lvl="1">
              <a:buNone/>
            </a:pPr>
            <a:r>
              <a:rPr lang="en-US" sz="8000" dirty="0"/>
              <a:t>d) None of the above </a:t>
            </a:r>
          </a:p>
          <a:p>
            <a:r>
              <a:rPr lang="en-US" sz="8000" dirty="0"/>
              <a:t>---------------- are useful tool for determining an evaluation order for the attribute instances in given parse tree.</a:t>
            </a:r>
          </a:p>
          <a:p>
            <a:pPr lvl="1">
              <a:buNone/>
            </a:pPr>
            <a:r>
              <a:rPr lang="en-US" sz="8000" dirty="0"/>
              <a:t>a) DAG</a:t>
            </a:r>
          </a:p>
          <a:p>
            <a:pPr lvl="1">
              <a:buNone/>
            </a:pPr>
            <a:r>
              <a:rPr lang="en-US" sz="8000" dirty="0"/>
              <a:t>b) Dependency graph</a:t>
            </a:r>
          </a:p>
          <a:p>
            <a:pPr lvl="1">
              <a:buNone/>
            </a:pPr>
            <a:r>
              <a:rPr lang="en-US" sz="8000" dirty="0"/>
              <a:t>c) Graph coloring graph</a:t>
            </a:r>
          </a:p>
          <a:p>
            <a:pPr lvl="1">
              <a:buNone/>
            </a:pPr>
            <a:r>
              <a:rPr lang="en-US" sz="8000" dirty="0"/>
              <a:t>d) None of these 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A213-CBB3-48F8-866B-AC780224C7A5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95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MCQ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686CD62B-C94E-4899-892E-F1D1C4B2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B6A529-C682-4EBB-A157-F17004BC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365C2F-E201-4D53-94CF-68832BB7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/>
              <a:t>Explain syntax directed translation with example?</a:t>
            </a:r>
          </a:p>
          <a:p>
            <a:r>
              <a:rPr lang="en-US" sz="2900" dirty="0"/>
              <a:t>Explain three address coding system and its   implementation by example.</a:t>
            </a:r>
          </a:p>
          <a:p>
            <a:r>
              <a:rPr lang="en-US" sz="2900" dirty="0"/>
              <a:t>Notations for associating semantic rules with productions are-------------------.</a:t>
            </a:r>
          </a:p>
          <a:p>
            <a:pPr lvl="1">
              <a:buNone/>
            </a:pPr>
            <a:r>
              <a:rPr lang="en-US" sz="2900" dirty="0"/>
              <a:t>a) Syntax directed definition</a:t>
            </a:r>
          </a:p>
          <a:p>
            <a:pPr lvl="1">
              <a:buNone/>
            </a:pPr>
            <a:r>
              <a:rPr lang="en-US" sz="2900" dirty="0"/>
              <a:t>b) Translation scheme</a:t>
            </a:r>
          </a:p>
          <a:p>
            <a:pPr lvl="1">
              <a:buNone/>
            </a:pPr>
            <a:r>
              <a:rPr lang="en-US" sz="2900" dirty="0"/>
              <a:t>c) Both a and b</a:t>
            </a:r>
          </a:p>
          <a:p>
            <a:pPr lvl="1">
              <a:buNone/>
            </a:pPr>
            <a:r>
              <a:rPr lang="en-US" sz="2900" dirty="0"/>
              <a:t>d) None of the above </a:t>
            </a:r>
          </a:p>
          <a:p>
            <a:r>
              <a:rPr lang="en-US" sz="2900" dirty="0"/>
              <a:t>The translation of token stream is result obtained by evaluated the</a:t>
            </a:r>
          </a:p>
          <a:p>
            <a:pPr lvl="1">
              <a:buNone/>
            </a:pPr>
            <a:r>
              <a:rPr lang="en-US" sz="2900" dirty="0"/>
              <a:t>a) Productions</a:t>
            </a:r>
          </a:p>
          <a:p>
            <a:pPr lvl="1">
              <a:buNone/>
            </a:pPr>
            <a:r>
              <a:rPr lang="en-US" sz="2900" dirty="0"/>
              <a:t>b) Syntax rules</a:t>
            </a:r>
          </a:p>
          <a:p>
            <a:pPr lvl="1">
              <a:buNone/>
            </a:pPr>
            <a:r>
              <a:rPr lang="en-US" sz="2900" dirty="0"/>
              <a:t>c) Semantic rules</a:t>
            </a:r>
          </a:p>
          <a:p>
            <a:pPr lvl="1">
              <a:buNone/>
            </a:pPr>
            <a:r>
              <a:rPr lang="en-US" sz="2900" dirty="0"/>
              <a:t>d) None of these </a:t>
            </a:r>
          </a:p>
          <a:p>
            <a:endParaRPr lang="en-US" sz="2400" dirty="0"/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dirty="0"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74693D-A972-44AB-848F-F2A21E59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A7DE-AE13-4540-A0AB-FEC00C5B6B4A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D744A8-460C-4C5A-B6B2-4702B8DA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70C124-C4E6-427F-8EB5-C3D000A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3EB5181-1BF7-4393-BA22-CE6B3C2366F0}"/>
              </a:ext>
            </a:extLst>
          </p:cNvPr>
          <p:cNvSpPr txBox="1">
            <a:spLocks/>
          </p:cNvSpPr>
          <p:nvPr/>
        </p:nvSpPr>
        <p:spPr>
          <a:xfrm>
            <a:off x="1828800" y="136525"/>
            <a:ext cx="7086600" cy="930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/>
              <a:t>Glossary Questions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7E3F084-2701-45C4-9E10-171E13C1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5" y="185249"/>
            <a:ext cx="1524000" cy="88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945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47775"/>
            <a:ext cx="8915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0A78-DD8A-4C50-88CF-DD3AD0DD43C3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97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2004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C40E5E71-E5B5-4934-9C2E-71C88AEC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66788"/>
            <a:ext cx="8534400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E500-1E98-4ECD-8AA7-CF918E2C837E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98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C0FF23DE-0DFC-4911-88C6-23F1D469D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90588"/>
            <a:ext cx="8458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Question Papers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3565-647C-4771-A9D7-19CF943A8F58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dirty="0" smtClean="0"/>
              <a:pPr/>
              <a:t>99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124200" cy="365125"/>
          </a:xfrm>
        </p:spPr>
        <p:txBody>
          <a:bodyPr/>
          <a:lstStyle/>
          <a:p>
            <a:r>
              <a:rPr lang="en-US" smtClean="0"/>
              <a:t>Rohit Chaudhary             CD Unit -3</a:t>
            </a:r>
            <a:endParaRPr lang="en-US" dirty="0"/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="" xmlns:a16="http://schemas.microsoft.com/office/drawing/2014/main" id="{17DBF2A2-D801-478A-A157-93DAA7E1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98" y="270"/>
            <a:ext cx="1322358" cy="689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6669</Words>
  <Application>Microsoft Office PowerPoint</Application>
  <PresentationFormat>On-screen Show (4:3)</PresentationFormat>
  <Paragraphs>1970</Paragraphs>
  <Slides>116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7" baseType="lpstr">
      <vt:lpstr>Office Theme</vt:lpstr>
      <vt:lpstr>Noida Institute of Engineering and Technology, Greater Noida</vt:lpstr>
      <vt:lpstr>PowerPoint Presentation</vt:lpstr>
      <vt:lpstr>PowerPoint Presentation</vt:lpstr>
      <vt:lpstr>PowerPoint Presentation</vt:lpstr>
      <vt:lpstr>Branch wise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Educational Objectives</vt:lpstr>
      <vt:lpstr>Result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rohit</cp:lastModifiedBy>
  <cp:revision>242</cp:revision>
  <dcterms:created xsi:type="dcterms:W3CDTF">2006-08-16T00:00:00Z</dcterms:created>
  <dcterms:modified xsi:type="dcterms:W3CDTF">2022-09-20T06:29:12Z</dcterms:modified>
</cp:coreProperties>
</file>