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3" r:id="rId3"/>
    <p:sldMasterId id="2147483685" r:id="rId4"/>
    <p:sldMasterId id="2147483697" r:id="rId5"/>
  </p:sldMasterIdLst>
  <p:notesMasterIdLst>
    <p:notesMasterId r:id="rId98"/>
  </p:notesMasterIdLst>
  <p:sldIdLst>
    <p:sldId id="256" r:id="rId6"/>
    <p:sldId id="332" r:id="rId7"/>
    <p:sldId id="333" r:id="rId8"/>
    <p:sldId id="263" r:id="rId9"/>
    <p:sldId id="334" r:id="rId10"/>
    <p:sldId id="259" r:id="rId11"/>
    <p:sldId id="260" r:id="rId12"/>
    <p:sldId id="335" r:id="rId13"/>
    <p:sldId id="336" r:id="rId14"/>
    <p:sldId id="337" r:id="rId15"/>
    <p:sldId id="338" r:id="rId16"/>
    <p:sldId id="339" r:id="rId17"/>
    <p:sldId id="340" r:id="rId18"/>
    <p:sldId id="347" r:id="rId19"/>
    <p:sldId id="348" r:id="rId20"/>
    <p:sldId id="349" r:id="rId21"/>
    <p:sldId id="350" r:id="rId22"/>
    <p:sldId id="264" r:id="rId23"/>
    <p:sldId id="265" r:id="rId24"/>
    <p:sldId id="343" r:id="rId25"/>
    <p:sldId id="344"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351"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45" r:id="rId89"/>
    <p:sldId id="328" r:id="rId90"/>
    <p:sldId id="329" r:id="rId91"/>
    <p:sldId id="341" r:id="rId92"/>
    <p:sldId id="342" r:id="rId93"/>
    <p:sldId id="327" r:id="rId94"/>
    <p:sldId id="346" r:id="rId95"/>
    <p:sldId id="330" r:id="rId96"/>
    <p:sldId id="331" r:id="rId9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79" d="100"/>
          <a:sy n="79" d="100"/>
        </p:scale>
        <p:origin x="1565"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94318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25</a:t>
            </a:fld>
            <a:endParaRPr lang="en-US" dirty="0"/>
          </a:p>
        </p:txBody>
      </p:sp>
    </p:spTree>
    <p:extLst>
      <p:ext uri="{BB962C8B-B14F-4D97-AF65-F5344CB8AC3E}">
        <p14:creationId xmlns:p14="http://schemas.microsoft.com/office/powerpoint/2010/main" val="94639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26</a:t>
            </a:fld>
            <a:endParaRPr lang="en-US" dirty="0"/>
          </a:p>
        </p:txBody>
      </p:sp>
    </p:spTree>
    <p:extLst>
      <p:ext uri="{BB962C8B-B14F-4D97-AF65-F5344CB8AC3E}">
        <p14:creationId xmlns:p14="http://schemas.microsoft.com/office/powerpoint/2010/main" val="2333204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27</a:t>
            </a:fld>
            <a:endParaRPr lang="en-US" dirty="0"/>
          </a:p>
        </p:txBody>
      </p:sp>
    </p:spTree>
    <p:extLst>
      <p:ext uri="{BB962C8B-B14F-4D97-AF65-F5344CB8AC3E}">
        <p14:creationId xmlns:p14="http://schemas.microsoft.com/office/powerpoint/2010/main" val="3618285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28</a:t>
            </a:fld>
            <a:endParaRPr lang="en-US" dirty="0"/>
          </a:p>
        </p:txBody>
      </p:sp>
    </p:spTree>
    <p:extLst>
      <p:ext uri="{BB962C8B-B14F-4D97-AF65-F5344CB8AC3E}">
        <p14:creationId xmlns:p14="http://schemas.microsoft.com/office/powerpoint/2010/main" val="152404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29</a:t>
            </a:fld>
            <a:endParaRPr lang="en-US" dirty="0"/>
          </a:p>
        </p:txBody>
      </p:sp>
    </p:spTree>
    <p:extLst>
      <p:ext uri="{BB962C8B-B14F-4D97-AF65-F5344CB8AC3E}">
        <p14:creationId xmlns:p14="http://schemas.microsoft.com/office/powerpoint/2010/main" val="36636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30</a:t>
            </a:fld>
            <a:endParaRPr lang="en-US" dirty="0"/>
          </a:p>
        </p:txBody>
      </p:sp>
    </p:spTree>
    <p:extLst>
      <p:ext uri="{BB962C8B-B14F-4D97-AF65-F5344CB8AC3E}">
        <p14:creationId xmlns:p14="http://schemas.microsoft.com/office/powerpoint/2010/main" val="12839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31</a:t>
            </a:fld>
            <a:endParaRPr lang="en-US" dirty="0"/>
          </a:p>
        </p:txBody>
      </p:sp>
    </p:spTree>
    <p:extLst>
      <p:ext uri="{BB962C8B-B14F-4D97-AF65-F5344CB8AC3E}">
        <p14:creationId xmlns:p14="http://schemas.microsoft.com/office/powerpoint/2010/main" val="123895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32</a:t>
            </a:fld>
            <a:endParaRPr lang="en-US" dirty="0"/>
          </a:p>
        </p:txBody>
      </p:sp>
    </p:spTree>
    <p:extLst>
      <p:ext uri="{BB962C8B-B14F-4D97-AF65-F5344CB8AC3E}">
        <p14:creationId xmlns:p14="http://schemas.microsoft.com/office/powerpoint/2010/main" val="264302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33</a:t>
            </a:fld>
            <a:endParaRPr lang="en-US" dirty="0"/>
          </a:p>
        </p:txBody>
      </p:sp>
    </p:spTree>
    <p:extLst>
      <p:ext uri="{BB962C8B-B14F-4D97-AF65-F5344CB8AC3E}">
        <p14:creationId xmlns:p14="http://schemas.microsoft.com/office/powerpoint/2010/main" val="105151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34</a:t>
            </a:fld>
            <a:endParaRPr lang="en-US" dirty="0"/>
          </a:p>
        </p:txBody>
      </p:sp>
    </p:spTree>
    <p:extLst>
      <p:ext uri="{BB962C8B-B14F-4D97-AF65-F5344CB8AC3E}">
        <p14:creationId xmlns:p14="http://schemas.microsoft.com/office/powerpoint/2010/main" val="232917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730086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35</a:t>
            </a:fld>
            <a:endParaRPr lang="en-US" dirty="0"/>
          </a:p>
        </p:txBody>
      </p:sp>
    </p:spTree>
    <p:extLst>
      <p:ext uri="{BB962C8B-B14F-4D97-AF65-F5344CB8AC3E}">
        <p14:creationId xmlns:p14="http://schemas.microsoft.com/office/powerpoint/2010/main" val="1532953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36</a:t>
            </a:fld>
            <a:endParaRPr lang="en-US" dirty="0"/>
          </a:p>
        </p:txBody>
      </p:sp>
    </p:spTree>
    <p:extLst>
      <p:ext uri="{BB962C8B-B14F-4D97-AF65-F5344CB8AC3E}">
        <p14:creationId xmlns:p14="http://schemas.microsoft.com/office/powerpoint/2010/main" val="3851168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37</a:t>
            </a:fld>
            <a:endParaRPr lang="en-US" dirty="0"/>
          </a:p>
        </p:txBody>
      </p:sp>
    </p:spTree>
    <p:extLst>
      <p:ext uri="{BB962C8B-B14F-4D97-AF65-F5344CB8AC3E}">
        <p14:creationId xmlns:p14="http://schemas.microsoft.com/office/powerpoint/2010/main" val="2656481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38</a:t>
            </a:fld>
            <a:endParaRPr lang="en-US" dirty="0"/>
          </a:p>
        </p:txBody>
      </p:sp>
    </p:spTree>
    <p:extLst>
      <p:ext uri="{BB962C8B-B14F-4D97-AF65-F5344CB8AC3E}">
        <p14:creationId xmlns:p14="http://schemas.microsoft.com/office/powerpoint/2010/main" val="2587192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39</a:t>
            </a:fld>
            <a:endParaRPr lang="en-US" dirty="0"/>
          </a:p>
        </p:txBody>
      </p:sp>
    </p:spTree>
    <p:extLst>
      <p:ext uri="{BB962C8B-B14F-4D97-AF65-F5344CB8AC3E}">
        <p14:creationId xmlns:p14="http://schemas.microsoft.com/office/powerpoint/2010/main" val="619962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41</a:t>
            </a:fld>
            <a:endParaRPr lang="en-US" dirty="0"/>
          </a:p>
        </p:txBody>
      </p:sp>
    </p:spTree>
    <p:extLst>
      <p:ext uri="{BB962C8B-B14F-4D97-AF65-F5344CB8AC3E}">
        <p14:creationId xmlns:p14="http://schemas.microsoft.com/office/powerpoint/2010/main" val="3390286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42</a:t>
            </a:fld>
            <a:endParaRPr lang="en-US" dirty="0"/>
          </a:p>
        </p:txBody>
      </p:sp>
    </p:spTree>
    <p:extLst>
      <p:ext uri="{BB962C8B-B14F-4D97-AF65-F5344CB8AC3E}">
        <p14:creationId xmlns:p14="http://schemas.microsoft.com/office/powerpoint/2010/main" val="216014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43</a:t>
            </a:fld>
            <a:endParaRPr lang="en-US" dirty="0"/>
          </a:p>
        </p:txBody>
      </p:sp>
    </p:spTree>
    <p:extLst>
      <p:ext uri="{BB962C8B-B14F-4D97-AF65-F5344CB8AC3E}">
        <p14:creationId xmlns:p14="http://schemas.microsoft.com/office/powerpoint/2010/main" val="3251384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44</a:t>
            </a:fld>
            <a:endParaRPr lang="en-US" dirty="0"/>
          </a:p>
        </p:txBody>
      </p:sp>
    </p:spTree>
    <p:extLst>
      <p:ext uri="{BB962C8B-B14F-4D97-AF65-F5344CB8AC3E}">
        <p14:creationId xmlns:p14="http://schemas.microsoft.com/office/powerpoint/2010/main" val="40960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45</a:t>
            </a:fld>
            <a:endParaRPr lang="en-US" dirty="0"/>
          </a:p>
        </p:txBody>
      </p:sp>
    </p:spTree>
    <p:extLst>
      <p:ext uri="{BB962C8B-B14F-4D97-AF65-F5344CB8AC3E}">
        <p14:creationId xmlns:p14="http://schemas.microsoft.com/office/powerpoint/2010/main" val="40542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451429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46</a:t>
            </a:fld>
            <a:endParaRPr lang="en-US" dirty="0"/>
          </a:p>
        </p:txBody>
      </p:sp>
    </p:spTree>
    <p:extLst>
      <p:ext uri="{BB962C8B-B14F-4D97-AF65-F5344CB8AC3E}">
        <p14:creationId xmlns:p14="http://schemas.microsoft.com/office/powerpoint/2010/main" val="2467923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dirty="0"/>
          </a:p>
        </p:txBody>
      </p:sp>
    </p:spTree>
    <p:extLst>
      <p:ext uri="{BB962C8B-B14F-4D97-AF65-F5344CB8AC3E}">
        <p14:creationId xmlns:p14="http://schemas.microsoft.com/office/powerpoint/2010/main" val="1111484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48</a:t>
            </a:fld>
            <a:endParaRPr lang="en-US" dirty="0"/>
          </a:p>
        </p:txBody>
      </p:sp>
    </p:spTree>
    <p:extLst>
      <p:ext uri="{BB962C8B-B14F-4D97-AF65-F5344CB8AC3E}">
        <p14:creationId xmlns:p14="http://schemas.microsoft.com/office/powerpoint/2010/main" val="2591914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49</a:t>
            </a:fld>
            <a:endParaRPr lang="en-US" dirty="0"/>
          </a:p>
        </p:txBody>
      </p:sp>
    </p:spTree>
    <p:extLst>
      <p:ext uri="{BB962C8B-B14F-4D97-AF65-F5344CB8AC3E}">
        <p14:creationId xmlns:p14="http://schemas.microsoft.com/office/powerpoint/2010/main" val="1959919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50</a:t>
            </a:fld>
            <a:endParaRPr lang="en-US" dirty="0"/>
          </a:p>
        </p:txBody>
      </p:sp>
    </p:spTree>
    <p:extLst>
      <p:ext uri="{BB962C8B-B14F-4D97-AF65-F5344CB8AC3E}">
        <p14:creationId xmlns:p14="http://schemas.microsoft.com/office/powerpoint/2010/main" val="811169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51</a:t>
            </a:fld>
            <a:endParaRPr lang="en-US" dirty="0"/>
          </a:p>
        </p:txBody>
      </p:sp>
    </p:spTree>
    <p:extLst>
      <p:ext uri="{BB962C8B-B14F-4D97-AF65-F5344CB8AC3E}">
        <p14:creationId xmlns:p14="http://schemas.microsoft.com/office/powerpoint/2010/main" val="3622025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dirty="0"/>
          </a:p>
        </p:txBody>
      </p:sp>
    </p:spTree>
    <p:extLst>
      <p:ext uri="{BB962C8B-B14F-4D97-AF65-F5344CB8AC3E}">
        <p14:creationId xmlns:p14="http://schemas.microsoft.com/office/powerpoint/2010/main" val="3814137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dirty="0"/>
          </a:p>
        </p:txBody>
      </p:sp>
    </p:spTree>
    <p:extLst>
      <p:ext uri="{BB962C8B-B14F-4D97-AF65-F5344CB8AC3E}">
        <p14:creationId xmlns:p14="http://schemas.microsoft.com/office/powerpoint/2010/main" val="58716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dirty="0"/>
          </a:p>
        </p:txBody>
      </p:sp>
    </p:spTree>
    <p:extLst>
      <p:ext uri="{BB962C8B-B14F-4D97-AF65-F5344CB8AC3E}">
        <p14:creationId xmlns:p14="http://schemas.microsoft.com/office/powerpoint/2010/main" val="3232594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dirty="0"/>
          </a:p>
        </p:txBody>
      </p:sp>
    </p:spTree>
    <p:extLst>
      <p:ext uri="{BB962C8B-B14F-4D97-AF65-F5344CB8AC3E}">
        <p14:creationId xmlns:p14="http://schemas.microsoft.com/office/powerpoint/2010/main" val="411353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3103659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dirty="0"/>
          </a:p>
        </p:txBody>
      </p:sp>
    </p:spTree>
    <p:extLst>
      <p:ext uri="{BB962C8B-B14F-4D97-AF65-F5344CB8AC3E}">
        <p14:creationId xmlns:p14="http://schemas.microsoft.com/office/powerpoint/2010/main" val="1072506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dirty="0"/>
          </a:p>
        </p:txBody>
      </p:sp>
    </p:spTree>
    <p:extLst>
      <p:ext uri="{BB962C8B-B14F-4D97-AF65-F5344CB8AC3E}">
        <p14:creationId xmlns:p14="http://schemas.microsoft.com/office/powerpoint/2010/main" val="410481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dirty="0"/>
          </a:p>
        </p:txBody>
      </p:sp>
    </p:spTree>
    <p:extLst>
      <p:ext uri="{BB962C8B-B14F-4D97-AF65-F5344CB8AC3E}">
        <p14:creationId xmlns:p14="http://schemas.microsoft.com/office/powerpoint/2010/main" val="255630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59</a:t>
            </a:fld>
            <a:endParaRPr lang="en-US" dirty="0"/>
          </a:p>
        </p:txBody>
      </p:sp>
    </p:spTree>
    <p:extLst>
      <p:ext uri="{BB962C8B-B14F-4D97-AF65-F5344CB8AC3E}">
        <p14:creationId xmlns:p14="http://schemas.microsoft.com/office/powerpoint/2010/main" val="3515491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60</a:t>
            </a:fld>
            <a:endParaRPr lang="en-US" dirty="0"/>
          </a:p>
        </p:txBody>
      </p:sp>
    </p:spTree>
    <p:extLst>
      <p:ext uri="{BB962C8B-B14F-4D97-AF65-F5344CB8AC3E}">
        <p14:creationId xmlns:p14="http://schemas.microsoft.com/office/powerpoint/2010/main" val="2190475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dirty="0"/>
          </a:p>
        </p:txBody>
      </p:sp>
    </p:spTree>
    <p:extLst>
      <p:ext uri="{BB962C8B-B14F-4D97-AF65-F5344CB8AC3E}">
        <p14:creationId xmlns:p14="http://schemas.microsoft.com/office/powerpoint/2010/main" val="1202418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62</a:t>
            </a:fld>
            <a:endParaRPr lang="en-US" dirty="0"/>
          </a:p>
        </p:txBody>
      </p:sp>
    </p:spTree>
    <p:extLst>
      <p:ext uri="{BB962C8B-B14F-4D97-AF65-F5344CB8AC3E}">
        <p14:creationId xmlns:p14="http://schemas.microsoft.com/office/powerpoint/2010/main" val="644028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dirty="0"/>
          </a:p>
        </p:txBody>
      </p:sp>
    </p:spTree>
    <p:extLst>
      <p:ext uri="{BB962C8B-B14F-4D97-AF65-F5344CB8AC3E}">
        <p14:creationId xmlns:p14="http://schemas.microsoft.com/office/powerpoint/2010/main" val="28910129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64</a:t>
            </a:fld>
            <a:endParaRPr lang="en-US" dirty="0"/>
          </a:p>
        </p:txBody>
      </p:sp>
    </p:spTree>
    <p:extLst>
      <p:ext uri="{BB962C8B-B14F-4D97-AF65-F5344CB8AC3E}">
        <p14:creationId xmlns:p14="http://schemas.microsoft.com/office/powerpoint/2010/main" val="3893803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dirty="0"/>
          </a:p>
        </p:txBody>
      </p:sp>
    </p:spTree>
    <p:extLst>
      <p:ext uri="{BB962C8B-B14F-4D97-AF65-F5344CB8AC3E}">
        <p14:creationId xmlns:p14="http://schemas.microsoft.com/office/powerpoint/2010/main" val="185425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18</a:t>
            </a:fld>
            <a:endParaRPr lang="en-US"/>
          </a:p>
        </p:txBody>
      </p:sp>
    </p:spTree>
    <p:extLst>
      <p:ext uri="{BB962C8B-B14F-4D97-AF65-F5344CB8AC3E}">
        <p14:creationId xmlns:p14="http://schemas.microsoft.com/office/powerpoint/2010/main" val="1328506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dirty="0"/>
          </a:p>
        </p:txBody>
      </p:sp>
    </p:spTree>
    <p:extLst>
      <p:ext uri="{BB962C8B-B14F-4D97-AF65-F5344CB8AC3E}">
        <p14:creationId xmlns:p14="http://schemas.microsoft.com/office/powerpoint/2010/main" val="42796587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67</a:t>
            </a:fld>
            <a:endParaRPr lang="en-US" dirty="0"/>
          </a:p>
        </p:txBody>
      </p:sp>
    </p:spTree>
    <p:extLst>
      <p:ext uri="{BB962C8B-B14F-4D97-AF65-F5344CB8AC3E}">
        <p14:creationId xmlns:p14="http://schemas.microsoft.com/office/powerpoint/2010/main" val="258620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68</a:t>
            </a:fld>
            <a:endParaRPr lang="en-US" dirty="0"/>
          </a:p>
        </p:txBody>
      </p:sp>
    </p:spTree>
    <p:extLst>
      <p:ext uri="{BB962C8B-B14F-4D97-AF65-F5344CB8AC3E}">
        <p14:creationId xmlns:p14="http://schemas.microsoft.com/office/powerpoint/2010/main" val="5440369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69</a:t>
            </a:fld>
            <a:endParaRPr lang="en-US" dirty="0"/>
          </a:p>
        </p:txBody>
      </p:sp>
    </p:spTree>
    <p:extLst>
      <p:ext uri="{BB962C8B-B14F-4D97-AF65-F5344CB8AC3E}">
        <p14:creationId xmlns:p14="http://schemas.microsoft.com/office/powerpoint/2010/main" val="1081674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70</a:t>
            </a:fld>
            <a:endParaRPr lang="en-US" dirty="0"/>
          </a:p>
        </p:txBody>
      </p:sp>
    </p:spTree>
    <p:extLst>
      <p:ext uri="{BB962C8B-B14F-4D97-AF65-F5344CB8AC3E}">
        <p14:creationId xmlns:p14="http://schemas.microsoft.com/office/powerpoint/2010/main" val="4098728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8039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9703669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val="38190262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586167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val="349067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38656805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val="2362235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val="9634525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val="32093651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val="3200943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587729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val="1896867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val="3164149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p14="http://schemas.microsoft.com/office/powerpoint/2010/main" val="339336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223737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23</a:t>
            </a:fld>
            <a:endParaRPr lang="en-US" dirty="0"/>
          </a:p>
        </p:txBody>
      </p:sp>
    </p:spTree>
    <p:extLst>
      <p:ext uri="{BB962C8B-B14F-4D97-AF65-F5344CB8AC3E}">
        <p14:creationId xmlns:p14="http://schemas.microsoft.com/office/powerpoint/2010/main" val="369477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294268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5C3790-2653-44FF-A97E-39BD7ECA8B7A}" type="datetime1">
              <a:rPr lang="en-US" smtClean="0"/>
              <a:t>10/16/2023</a:t>
            </a:fld>
            <a:endParaRPr lang="en-US"/>
          </a:p>
        </p:txBody>
      </p:sp>
      <p:sp>
        <p:nvSpPr>
          <p:cNvPr id="5" name="Footer Placeholder 4"/>
          <p:cNvSpPr>
            <a:spLocks noGrp="1"/>
          </p:cNvSpPr>
          <p:nvPr>
            <p:ph type="ftr" sz="quarter" idx="11"/>
          </p:nvPr>
        </p:nvSpPr>
        <p:spPr/>
        <p:txBody>
          <a:bodyPr/>
          <a:lstStyle/>
          <a:p>
            <a:r>
              <a:rPr lang="it-IT" smtClean="0"/>
              <a:t>Rohit Chaudhary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99C5E-E184-44A2-83C1-C0BC971D75E4}" type="datetime1">
              <a:rPr lang="en-US" smtClean="0"/>
              <a:t>10/16/2023</a:t>
            </a:fld>
            <a:endParaRPr lang="en-US"/>
          </a:p>
        </p:txBody>
      </p:sp>
      <p:sp>
        <p:nvSpPr>
          <p:cNvPr id="6" name="Footer Placeholder 5"/>
          <p:cNvSpPr>
            <a:spLocks noGrp="1"/>
          </p:cNvSpPr>
          <p:nvPr>
            <p:ph type="ftr" sz="quarter" idx="11"/>
          </p:nvPr>
        </p:nvSpPr>
        <p:spPr/>
        <p:txBody>
          <a:bodyPr/>
          <a:lstStyle/>
          <a:p>
            <a:r>
              <a:rPr lang="it-IT" smtClean="0"/>
              <a:t>Rohit Chaudhary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0ECCC-421D-40CF-88DE-04DC43089BF0}" type="datetime1">
              <a:rPr lang="en-US" smtClean="0"/>
              <a:t>10/16/2023</a:t>
            </a:fld>
            <a:endParaRPr lang="en-US"/>
          </a:p>
        </p:txBody>
      </p:sp>
      <p:sp>
        <p:nvSpPr>
          <p:cNvPr id="5" name="Footer Placeholder 4"/>
          <p:cNvSpPr>
            <a:spLocks noGrp="1"/>
          </p:cNvSpPr>
          <p:nvPr>
            <p:ph type="ftr" sz="quarter" idx="11"/>
          </p:nvPr>
        </p:nvSpPr>
        <p:spPr/>
        <p:txBody>
          <a:bodyPr/>
          <a:lstStyle/>
          <a:p>
            <a:r>
              <a:rPr lang="it-IT" smtClean="0"/>
              <a:t>Rohit Chaudhary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BE9343-E5B8-4BB7-9351-4E0ED3B99990}" type="datetime1">
              <a:rPr lang="en-US" smtClean="0"/>
              <a:t>10/16/2023</a:t>
            </a:fld>
            <a:endParaRPr lang="en-US"/>
          </a:p>
        </p:txBody>
      </p:sp>
      <p:sp>
        <p:nvSpPr>
          <p:cNvPr id="5" name="Footer Placeholder 4"/>
          <p:cNvSpPr>
            <a:spLocks noGrp="1"/>
          </p:cNvSpPr>
          <p:nvPr>
            <p:ph type="ftr" sz="quarter" idx="11"/>
          </p:nvPr>
        </p:nvSpPr>
        <p:spPr/>
        <p:txBody>
          <a:bodyPr/>
          <a:lstStyle/>
          <a:p>
            <a:r>
              <a:rPr lang="it-IT" smtClean="0"/>
              <a:t>Rohit Chaudhary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CA18-B37C-45E7-86D6-5D17ABA760D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415216-3FAE-452C-8367-13D609FE103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BDAA8D-63F0-4D61-8E7A-035CBF5907DB}"/>
              </a:ext>
            </a:extLst>
          </p:cNvPr>
          <p:cNvSpPr>
            <a:spLocks noGrp="1"/>
          </p:cNvSpPr>
          <p:nvPr>
            <p:ph type="dt" sz="half" idx="10"/>
          </p:nvPr>
        </p:nvSpPr>
        <p:spPr/>
        <p:txBody>
          <a:bodyPr/>
          <a:lstStyle/>
          <a:p>
            <a:fld id="{B7AC8828-D30D-4B11-8FCD-FD19AC8F4766}" type="datetime1">
              <a:rPr lang="en-US" smtClean="0"/>
              <a:t>10/16/2023</a:t>
            </a:fld>
            <a:endParaRPr lang="en-IN"/>
          </a:p>
        </p:txBody>
      </p:sp>
      <p:sp>
        <p:nvSpPr>
          <p:cNvPr id="5" name="Footer Placeholder 4">
            <a:extLst>
              <a:ext uri="{FF2B5EF4-FFF2-40B4-BE49-F238E27FC236}">
                <a16:creationId xmlns:a16="http://schemas.microsoft.com/office/drawing/2014/main" id="{D68D0022-398D-4912-B714-12EA1CAEC21B}"/>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6620A532-C81A-46F4-ADBF-25329FFF1DD5}"/>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1143268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4135-FA07-4664-8AA6-632ABB11E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C9E5A-1C28-4646-81D9-3999CFE05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69AC7-A102-4A27-BD7B-688260163E9C}"/>
              </a:ext>
            </a:extLst>
          </p:cNvPr>
          <p:cNvSpPr>
            <a:spLocks noGrp="1"/>
          </p:cNvSpPr>
          <p:nvPr>
            <p:ph type="dt" sz="half" idx="10"/>
          </p:nvPr>
        </p:nvSpPr>
        <p:spPr/>
        <p:txBody>
          <a:bodyPr/>
          <a:lstStyle/>
          <a:p>
            <a:fld id="{3973D36B-97FF-4E5A-B33A-F0069D6D95A8}" type="datetime1">
              <a:rPr lang="en-US" smtClean="0"/>
              <a:t>10/16/2023</a:t>
            </a:fld>
            <a:endParaRPr lang="en-IN"/>
          </a:p>
        </p:txBody>
      </p:sp>
      <p:sp>
        <p:nvSpPr>
          <p:cNvPr id="5" name="Footer Placeholder 4">
            <a:extLst>
              <a:ext uri="{FF2B5EF4-FFF2-40B4-BE49-F238E27FC236}">
                <a16:creationId xmlns:a16="http://schemas.microsoft.com/office/drawing/2014/main" id="{7C0879EB-57B9-474B-88B0-14F87EFE08C5}"/>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254FF895-ECD6-431D-BDC1-2019F18193F8}"/>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239590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FA1C-1834-4204-96F6-B099315DBCF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A1992-99E3-4F4D-B80E-C5E8CB2A6EA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042A1-385F-4906-9925-34D05808488D}"/>
              </a:ext>
            </a:extLst>
          </p:cNvPr>
          <p:cNvSpPr>
            <a:spLocks noGrp="1"/>
          </p:cNvSpPr>
          <p:nvPr>
            <p:ph type="dt" sz="half" idx="10"/>
          </p:nvPr>
        </p:nvSpPr>
        <p:spPr/>
        <p:txBody>
          <a:bodyPr/>
          <a:lstStyle/>
          <a:p>
            <a:fld id="{530FC103-A84F-4AFC-8958-39E9CBC34912}" type="datetime1">
              <a:rPr lang="en-US" smtClean="0"/>
              <a:t>10/16/2023</a:t>
            </a:fld>
            <a:endParaRPr lang="en-IN"/>
          </a:p>
        </p:txBody>
      </p:sp>
      <p:sp>
        <p:nvSpPr>
          <p:cNvPr id="5" name="Footer Placeholder 4">
            <a:extLst>
              <a:ext uri="{FF2B5EF4-FFF2-40B4-BE49-F238E27FC236}">
                <a16:creationId xmlns:a16="http://schemas.microsoft.com/office/drawing/2014/main" id="{1D5F28F6-9BBD-4F2D-82EC-E441115FAB7C}"/>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7AEDE372-2EA3-4FD1-81FE-60842CEB6697}"/>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3556892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C60C-3847-48E5-94A0-762798E1B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4C88C2-D4C3-4774-AA64-FBF9559CB25F}"/>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4F4F25-8554-4101-BBAA-98FAB5D8E11F}"/>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CE3EA-102C-4E1C-B881-1CB1CCF8FCB8}"/>
              </a:ext>
            </a:extLst>
          </p:cNvPr>
          <p:cNvSpPr>
            <a:spLocks noGrp="1"/>
          </p:cNvSpPr>
          <p:nvPr>
            <p:ph type="dt" sz="half" idx="10"/>
          </p:nvPr>
        </p:nvSpPr>
        <p:spPr/>
        <p:txBody>
          <a:bodyPr/>
          <a:lstStyle/>
          <a:p>
            <a:fld id="{D6A6D8A4-9D13-45EC-B98D-1CB4FA6BB226}" type="datetime1">
              <a:rPr lang="en-US" smtClean="0"/>
              <a:t>10/16/2023</a:t>
            </a:fld>
            <a:endParaRPr lang="en-IN"/>
          </a:p>
        </p:txBody>
      </p:sp>
      <p:sp>
        <p:nvSpPr>
          <p:cNvPr id="6" name="Footer Placeholder 5">
            <a:extLst>
              <a:ext uri="{FF2B5EF4-FFF2-40B4-BE49-F238E27FC236}">
                <a16:creationId xmlns:a16="http://schemas.microsoft.com/office/drawing/2014/main" id="{2C413CE5-B69A-4718-8BC7-B988BE878587}"/>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CF1998BE-6E0A-4847-921D-385D9C0E8DBC}"/>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2320662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AFC9-8EA4-419C-B318-FB43CAECCB59}"/>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5573B3-470B-4396-9AFF-B658884393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BE10F-2A26-45D1-A60F-49E04AC8988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27AD0B-78C0-4322-958F-6649D5AFE8C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5282B-27D3-4B6C-BD6D-0AF4BA54239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C001EB-A2A0-475B-B167-7498E3AEC64B}"/>
              </a:ext>
            </a:extLst>
          </p:cNvPr>
          <p:cNvSpPr>
            <a:spLocks noGrp="1"/>
          </p:cNvSpPr>
          <p:nvPr>
            <p:ph type="dt" sz="half" idx="10"/>
          </p:nvPr>
        </p:nvSpPr>
        <p:spPr/>
        <p:txBody>
          <a:bodyPr/>
          <a:lstStyle/>
          <a:p>
            <a:fld id="{42E32ADA-38A9-4A7D-AD5D-36C37F8AE6A3}" type="datetime1">
              <a:rPr lang="en-US" smtClean="0"/>
              <a:t>10/16/2023</a:t>
            </a:fld>
            <a:endParaRPr lang="en-IN"/>
          </a:p>
        </p:txBody>
      </p:sp>
      <p:sp>
        <p:nvSpPr>
          <p:cNvPr id="8" name="Footer Placeholder 7">
            <a:extLst>
              <a:ext uri="{FF2B5EF4-FFF2-40B4-BE49-F238E27FC236}">
                <a16:creationId xmlns:a16="http://schemas.microsoft.com/office/drawing/2014/main" id="{FF15FC5E-5707-43F9-A083-0BC42C92AE11}"/>
              </a:ext>
            </a:extLst>
          </p:cNvPr>
          <p:cNvSpPr>
            <a:spLocks noGrp="1"/>
          </p:cNvSpPr>
          <p:nvPr>
            <p:ph type="ftr" sz="quarter" idx="11"/>
          </p:nvPr>
        </p:nvSpPr>
        <p:spPr/>
        <p:txBody>
          <a:bodyPr/>
          <a:lstStyle/>
          <a:p>
            <a:r>
              <a:rPr lang="it-IT" smtClean="0"/>
              <a:t>Rohit Chaudhary                                    Unit 4</a:t>
            </a:r>
            <a:endParaRPr lang="en-IN"/>
          </a:p>
        </p:txBody>
      </p:sp>
      <p:sp>
        <p:nvSpPr>
          <p:cNvPr id="9" name="Slide Number Placeholder 8">
            <a:extLst>
              <a:ext uri="{FF2B5EF4-FFF2-40B4-BE49-F238E27FC236}">
                <a16:creationId xmlns:a16="http://schemas.microsoft.com/office/drawing/2014/main" id="{DC5B0826-491B-4C2C-B1B9-D27AF6F1695E}"/>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2154187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B9C6-3250-4C20-AE4C-92D8264DFA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05E172-C2AC-481C-B693-B7C23F351FB5}"/>
              </a:ext>
            </a:extLst>
          </p:cNvPr>
          <p:cNvSpPr>
            <a:spLocks noGrp="1"/>
          </p:cNvSpPr>
          <p:nvPr>
            <p:ph type="dt" sz="half" idx="10"/>
          </p:nvPr>
        </p:nvSpPr>
        <p:spPr/>
        <p:txBody>
          <a:bodyPr/>
          <a:lstStyle/>
          <a:p>
            <a:fld id="{40E6E6A6-7178-41D7-815D-648AC9C135B8}" type="datetime1">
              <a:rPr lang="en-US" smtClean="0"/>
              <a:t>10/16/2023</a:t>
            </a:fld>
            <a:endParaRPr lang="en-IN"/>
          </a:p>
        </p:txBody>
      </p:sp>
      <p:sp>
        <p:nvSpPr>
          <p:cNvPr id="4" name="Footer Placeholder 3">
            <a:extLst>
              <a:ext uri="{FF2B5EF4-FFF2-40B4-BE49-F238E27FC236}">
                <a16:creationId xmlns:a16="http://schemas.microsoft.com/office/drawing/2014/main" id="{B18DAE20-62A5-4DD9-A47F-135AFB74100E}"/>
              </a:ext>
            </a:extLst>
          </p:cNvPr>
          <p:cNvSpPr>
            <a:spLocks noGrp="1"/>
          </p:cNvSpPr>
          <p:nvPr>
            <p:ph type="ftr" sz="quarter" idx="11"/>
          </p:nvPr>
        </p:nvSpPr>
        <p:spPr/>
        <p:txBody>
          <a:bodyPr/>
          <a:lstStyle/>
          <a:p>
            <a:r>
              <a:rPr lang="it-IT" smtClean="0"/>
              <a:t>Rohit Chaudhary                                    Unit 4</a:t>
            </a:r>
            <a:endParaRPr lang="en-IN"/>
          </a:p>
        </p:txBody>
      </p:sp>
      <p:sp>
        <p:nvSpPr>
          <p:cNvPr id="5" name="Slide Number Placeholder 4">
            <a:extLst>
              <a:ext uri="{FF2B5EF4-FFF2-40B4-BE49-F238E27FC236}">
                <a16:creationId xmlns:a16="http://schemas.microsoft.com/office/drawing/2014/main" id="{EA16FDF9-3AA0-4B59-9730-EA88C5E003DE}"/>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3084152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5F710-3068-473B-B95B-DA9F81625BD4}"/>
              </a:ext>
            </a:extLst>
          </p:cNvPr>
          <p:cNvSpPr>
            <a:spLocks noGrp="1"/>
          </p:cNvSpPr>
          <p:nvPr>
            <p:ph type="dt" sz="half" idx="10"/>
          </p:nvPr>
        </p:nvSpPr>
        <p:spPr/>
        <p:txBody>
          <a:bodyPr/>
          <a:lstStyle/>
          <a:p>
            <a:fld id="{424871C1-9C7C-4B78-9402-6DBD1C2DF387}" type="datetime1">
              <a:rPr lang="en-US" smtClean="0"/>
              <a:t>10/16/2023</a:t>
            </a:fld>
            <a:endParaRPr lang="en-IN"/>
          </a:p>
        </p:txBody>
      </p:sp>
      <p:sp>
        <p:nvSpPr>
          <p:cNvPr id="3" name="Footer Placeholder 2">
            <a:extLst>
              <a:ext uri="{FF2B5EF4-FFF2-40B4-BE49-F238E27FC236}">
                <a16:creationId xmlns:a16="http://schemas.microsoft.com/office/drawing/2014/main" id="{28FD1FD4-7C3C-433F-9FC6-67DB46032426}"/>
              </a:ext>
            </a:extLst>
          </p:cNvPr>
          <p:cNvSpPr>
            <a:spLocks noGrp="1"/>
          </p:cNvSpPr>
          <p:nvPr>
            <p:ph type="ftr" sz="quarter" idx="11"/>
          </p:nvPr>
        </p:nvSpPr>
        <p:spPr/>
        <p:txBody>
          <a:bodyPr/>
          <a:lstStyle/>
          <a:p>
            <a:r>
              <a:rPr lang="it-IT" smtClean="0"/>
              <a:t>Rohit Chaudhary                                    Unit 4</a:t>
            </a:r>
            <a:endParaRPr lang="en-IN"/>
          </a:p>
        </p:txBody>
      </p:sp>
      <p:sp>
        <p:nvSpPr>
          <p:cNvPr id="4" name="Slide Number Placeholder 3">
            <a:extLst>
              <a:ext uri="{FF2B5EF4-FFF2-40B4-BE49-F238E27FC236}">
                <a16:creationId xmlns:a16="http://schemas.microsoft.com/office/drawing/2014/main" id="{9551FF98-43A3-4D6B-BF00-24F54DA1D1E7}"/>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145113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b="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8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D4C92DA-6937-4203-860A-22212C1CC935}"/>
              </a:ext>
            </a:extLst>
          </p:cNvPr>
          <p:cNvSpPr>
            <a:spLocks noGrp="1"/>
          </p:cNvSpPr>
          <p:nvPr>
            <p:ph type="dt" sz="half" idx="10"/>
          </p:nvPr>
        </p:nvSpPr>
        <p:spPr/>
        <p:txBody>
          <a:bodyPr/>
          <a:lstStyle/>
          <a:p>
            <a:fld id="{B8A8FB7A-05C7-4469-9A58-30C04B0E6C56}" type="datetime1">
              <a:rPr lang="en-US" smtClean="0"/>
              <a:t>10/16/2023</a:t>
            </a:fld>
            <a:endParaRPr lang="en-US"/>
          </a:p>
        </p:txBody>
      </p:sp>
      <p:sp>
        <p:nvSpPr>
          <p:cNvPr id="8" name="Footer Placeholder 7">
            <a:extLst>
              <a:ext uri="{FF2B5EF4-FFF2-40B4-BE49-F238E27FC236}">
                <a16:creationId xmlns:a16="http://schemas.microsoft.com/office/drawing/2014/main" id="{69C14EB7-CC0B-48EB-B2B9-A571AE88D27D}"/>
              </a:ext>
            </a:extLst>
          </p:cNvPr>
          <p:cNvSpPr>
            <a:spLocks noGrp="1"/>
          </p:cNvSpPr>
          <p:nvPr>
            <p:ph type="ftr" sz="quarter" idx="11"/>
          </p:nvPr>
        </p:nvSpPr>
        <p:spPr/>
        <p:txBody>
          <a:bodyPr/>
          <a:lstStyle/>
          <a:p>
            <a:r>
              <a:rPr lang="it-IT" smtClean="0"/>
              <a:t>Rohit Chaudhary                                    Unit 4</a:t>
            </a:r>
            <a:endParaRPr lang="en-US" dirty="0"/>
          </a:p>
        </p:txBody>
      </p:sp>
      <p:sp>
        <p:nvSpPr>
          <p:cNvPr id="9" name="Slide Number Placeholder 8">
            <a:extLst>
              <a:ext uri="{FF2B5EF4-FFF2-40B4-BE49-F238E27FC236}">
                <a16:creationId xmlns:a16="http://schemas.microsoft.com/office/drawing/2014/main" id="{335A7FB8-C9E9-4276-B167-5F296619F5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4B32-C9F4-4CEB-BA11-3121D1126CC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E3C3A4-37EC-4E53-A07A-8CBFBAB93F6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E0A21D-1425-4B24-A2F5-7F9420D734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F99E5-75B9-4821-BCE3-D76278D58D92}"/>
              </a:ext>
            </a:extLst>
          </p:cNvPr>
          <p:cNvSpPr>
            <a:spLocks noGrp="1"/>
          </p:cNvSpPr>
          <p:nvPr>
            <p:ph type="dt" sz="half" idx="10"/>
          </p:nvPr>
        </p:nvSpPr>
        <p:spPr/>
        <p:txBody>
          <a:bodyPr/>
          <a:lstStyle/>
          <a:p>
            <a:fld id="{EA1A562A-95F3-47BF-9279-F588ED50DA5F}" type="datetime1">
              <a:rPr lang="en-US" smtClean="0"/>
              <a:t>10/16/2023</a:t>
            </a:fld>
            <a:endParaRPr lang="en-IN"/>
          </a:p>
        </p:txBody>
      </p:sp>
      <p:sp>
        <p:nvSpPr>
          <p:cNvPr id="6" name="Footer Placeholder 5">
            <a:extLst>
              <a:ext uri="{FF2B5EF4-FFF2-40B4-BE49-F238E27FC236}">
                <a16:creationId xmlns:a16="http://schemas.microsoft.com/office/drawing/2014/main" id="{FAA662A9-A4AB-407F-B3F6-AAA4D1113A38}"/>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8883A617-1FB8-4BED-8A37-E7B65261EB33}"/>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3795116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8510-08DE-4286-BF63-C267DD42420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DD8A7-4CDA-404A-9B10-C72F4D4A3FB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089B46-221C-441D-992E-51D8C22B16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36391-7D2D-4FCA-8B7D-3EB3D357F908}"/>
              </a:ext>
            </a:extLst>
          </p:cNvPr>
          <p:cNvSpPr>
            <a:spLocks noGrp="1"/>
          </p:cNvSpPr>
          <p:nvPr>
            <p:ph type="dt" sz="half" idx="10"/>
          </p:nvPr>
        </p:nvSpPr>
        <p:spPr/>
        <p:txBody>
          <a:bodyPr/>
          <a:lstStyle/>
          <a:p>
            <a:fld id="{58154719-B1CF-4A96-8170-FA5177FBACB3}" type="datetime1">
              <a:rPr lang="en-US" smtClean="0"/>
              <a:t>10/16/2023</a:t>
            </a:fld>
            <a:endParaRPr lang="en-IN"/>
          </a:p>
        </p:txBody>
      </p:sp>
      <p:sp>
        <p:nvSpPr>
          <p:cNvPr id="6" name="Footer Placeholder 5">
            <a:extLst>
              <a:ext uri="{FF2B5EF4-FFF2-40B4-BE49-F238E27FC236}">
                <a16:creationId xmlns:a16="http://schemas.microsoft.com/office/drawing/2014/main" id="{6C2C55EB-ECE0-48D5-8528-8F3DA4EF8EA7}"/>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C9BD1209-AD61-4FB1-B2AF-BB790934B1C3}"/>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257296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1C6C-EC79-4A9E-B7C2-2B73C04655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BCD37B-7944-4190-9E82-D5AE7AAB3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1BA81-8973-4563-86A8-D7169CD67A6B}"/>
              </a:ext>
            </a:extLst>
          </p:cNvPr>
          <p:cNvSpPr>
            <a:spLocks noGrp="1"/>
          </p:cNvSpPr>
          <p:nvPr>
            <p:ph type="dt" sz="half" idx="10"/>
          </p:nvPr>
        </p:nvSpPr>
        <p:spPr/>
        <p:txBody>
          <a:bodyPr/>
          <a:lstStyle/>
          <a:p>
            <a:fld id="{E92DFC74-5E3F-466D-983F-DEBF9052678F}" type="datetime1">
              <a:rPr lang="en-US" smtClean="0"/>
              <a:t>10/16/2023</a:t>
            </a:fld>
            <a:endParaRPr lang="en-IN"/>
          </a:p>
        </p:txBody>
      </p:sp>
      <p:sp>
        <p:nvSpPr>
          <p:cNvPr id="5" name="Footer Placeholder 4">
            <a:extLst>
              <a:ext uri="{FF2B5EF4-FFF2-40B4-BE49-F238E27FC236}">
                <a16:creationId xmlns:a16="http://schemas.microsoft.com/office/drawing/2014/main" id="{994F179C-462E-4A54-84BA-62825C09C48C}"/>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4560B5B8-7E80-4579-B333-2E1B871ECA83}"/>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782692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90EE1-F76C-4F9E-B5A3-50C42A5E0CA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46D221-060E-4115-AD39-153ABACABF0F}"/>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7352A-4F9B-4518-BDE5-8027436CCA85}"/>
              </a:ext>
            </a:extLst>
          </p:cNvPr>
          <p:cNvSpPr>
            <a:spLocks noGrp="1"/>
          </p:cNvSpPr>
          <p:nvPr>
            <p:ph type="dt" sz="half" idx="10"/>
          </p:nvPr>
        </p:nvSpPr>
        <p:spPr/>
        <p:txBody>
          <a:bodyPr/>
          <a:lstStyle/>
          <a:p>
            <a:fld id="{5B8AFB88-D8C9-4CE2-A359-C3402BBFAAB1}" type="datetime1">
              <a:rPr lang="en-US" smtClean="0"/>
              <a:t>10/16/2023</a:t>
            </a:fld>
            <a:endParaRPr lang="en-IN"/>
          </a:p>
        </p:txBody>
      </p:sp>
      <p:sp>
        <p:nvSpPr>
          <p:cNvPr id="5" name="Footer Placeholder 4">
            <a:extLst>
              <a:ext uri="{FF2B5EF4-FFF2-40B4-BE49-F238E27FC236}">
                <a16:creationId xmlns:a16="http://schemas.microsoft.com/office/drawing/2014/main" id="{0075066A-7ADE-4704-AD4B-80B710B7F7B2}"/>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67149924-96E1-49CD-B49C-F2D59D0C3C39}"/>
              </a:ext>
            </a:extLst>
          </p:cNvPr>
          <p:cNvSpPr>
            <a:spLocks noGrp="1"/>
          </p:cNvSpPr>
          <p:nvPr>
            <p:ph type="sldNum" sz="quarter" idx="12"/>
          </p:nvPr>
        </p:nvSpPr>
        <p:spPr/>
        <p:txBody>
          <a:bodyPr/>
          <a:lstStyle/>
          <a:p>
            <a:fld id="{4641B9EB-13F9-4962-8824-62EA4BE15B96}" type="slidenum">
              <a:rPr lang="en-IN" smtClean="0"/>
              <a:pPr/>
              <a:t>‹#›</a:t>
            </a:fld>
            <a:endParaRPr lang="en-IN"/>
          </a:p>
        </p:txBody>
      </p:sp>
    </p:spTree>
    <p:extLst>
      <p:ext uri="{BB962C8B-B14F-4D97-AF65-F5344CB8AC3E}">
        <p14:creationId xmlns:p14="http://schemas.microsoft.com/office/powerpoint/2010/main" val="2949894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9BD6-21C7-476D-833B-107F238F5A8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255D0-A70F-498A-BF97-12F6D308754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5DE82B-2F9A-4E9E-BFC2-5C9EFE2A13A3}"/>
              </a:ext>
            </a:extLst>
          </p:cNvPr>
          <p:cNvSpPr>
            <a:spLocks noGrp="1"/>
          </p:cNvSpPr>
          <p:nvPr>
            <p:ph type="dt" sz="half" idx="10"/>
          </p:nvPr>
        </p:nvSpPr>
        <p:spPr/>
        <p:txBody>
          <a:bodyPr/>
          <a:lstStyle/>
          <a:p>
            <a:fld id="{673C1468-8B37-456C-A446-CA18B9FB3A95}" type="datetime1">
              <a:rPr lang="en-US" smtClean="0"/>
              <a:t>10/16/2023</a:t>
            </a:fld>
            <a:endParaRPr lang="en-IN"/>
          </a:p>
        </p:txBody>
      </p:sp>
      <p:sp>
        <p:nvSpPr>
          <p:cNvPr id="5" name="Footer Placeholder 4">
            <a:extLst>
              <a:ext uri="{FF2B5EF4-FFF2-40B4-BE49-F238E27FC236}">
                <a16:creationId xmlns:a16="http://schemas.microsoft.com/office/drawing/2014/main" id="{FB26AFE9-049D-40E1-95F9-FE06898AAC25}"/>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26619742-4325-4235-B78A-48026C9D23C6}"/>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1937261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AD1D-8952-431D-90AF-FF9078ADDD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38B98-FFAA-4856-904D-F3D2D8789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FDC2E0-6985-4AB9-B8B4-944D0C3CC9A4}"/>
              </a:ext>
            </a:extLst>
          </p:cNvPr>
          <p:cNvSpPr>
            <a:spLocks noGrp="1"/>
          </p:cNvSpPr>
          <p:nvPr>
            <p:ph type="dt" sz="half" idx="10"/>
          </p:nvPr>
        </p:nvSpPr>
        <p:spPr/>
        <p:txBody>
          <a:bodyPr/>
          <a:lstStyle/>
          <a:p>
            <a:fld id="{15B4BC8D-8B48-46A2-99E5-4C6475438E1A}" type="datetime1">
              <a:rPr lang="en-US" smtClean="0"/>
              <a:t>10/16/2023</a:t>
            </a:fld>
            <a:endParaRPr lang="en-IN"/>
          </a:p>
        </p:txBody>
      </p:sp>
      <p:sp>
        <p:nvSpPr>
          <p:cNvPr id="5" name="Footer Placeholder 4">
            <a:extLst>
              <a:ext uri="{FF2B5EF4-FFF2-40B4-BE49-F238E27FC236}">
                <a16:creationId xmlns:a16="http://schemas.microsoft.com/office/drawing/2014/main" id="{0AB7DC59-69FC-4F81-9360-AA28285A612C}"/>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3294BC24-DD89-45E6-99FF-EF865D15C458}"/>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3703499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CFCC-03BD-4F11-8C71-6ECCD49AD74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5E87ED-7FF3-4171-8E03-80D16F1A77A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72FF49-04A8-441C-92E4-F9F8C27CF0B8}"/>
              </a:ext>
            </a:extLst>
          </p:cNvPr>
          <p:cNvSpPr>
            <a:spLocks noGrp="1"/>
          </p:cNvSpPr>
          <p:nvPr>
            <p:ph type="dt" sz="half" idx="10"/>
          </p:nvPr>
        </p:nvSpPr>
        <p:spPr/>
        <p:txBody>
          <a:bodyPr/>
          <a:lstStyle/>
          <a:p>
            <a:fld id="{08F59F70-5CE0-4046-8F08-2BF5A8CFDA6B}" type="datetime1">
              <a:rPr lang="en-US" smtClean="0"/>
              <a:t>10/16/2023</a:t>
            </a:fld>
            <a:endParaRPr lang="en-IN"/>
          </a:p>
        </p:txBody>
      </p:sp>
      <p:sp>
        <p:nvSpPr>
          <p:cNvPr id="5" name="Footer Placeholder 4">
            <a:extLst>
              <a:ext uri="{FF2B5EF4-FFF2-40B4-BE49-F238E27FC236}">
                <a16:creationId xmlns:a16="http://schemas.microsoft.com/office/drawing/2014/main" id="{BD15F68B-0CA5-4073-871E-3DEBD4DE63AB}"/>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56E40AE6-F427-4CA2-8467-7607DCB145A0}"/>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387254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B089-83CE-45A4-945D-C050D9C08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3EF97D-3B57-4678-9855-3379EA946B3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FE3592-282D-41A1-914C-FB785186DEC6}"/>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E5B4AD-1282-48E0-B30B-B4CA0845A281}"/>
              </a:ext>
            </a:extLst>
          </p:cNvPr>
          <p:cNvSpPr>
            <a:spLocks noGrp="1"/>
          </p:cNvSpPr>
          <p:nvPr>
            <p:ph type="dt" sz="half" idx="10"/>
          </p:nvPr>
        </p:nvSpPr>
        <p:spPr/>
        <p:txBody>
          <a:bodyPr/>
          <a:lstStyle/>
          <a:p>
            <a:fld id="{01D1C4E6-6130-46DF-845A-A02A64D7FA3B}" type="datetime1">
              <a:rPr lang="en-US" smtClean="0"/>
              <a:t>10/16/2023</a:t>
            </a:fld>
            <a:endParaRPr lang="en-IN"/>
          </a:p>
        </p:txBody>
      </p:sp>
      <p:sp>
        <p:nvSpPr>
          <p:cNvPr id="6" name="Footer Placeholder 5">
            <a:extLst>
              <a:ext uri="{FF2B5EF4-FFF2-40B4-BE49-F238E27FC236}">
                <a16:creationId xmlns:a16="http://schemas.microsoft.com/office/drawing/2014/main" id="{809CC6AD-34AC-4560-8C75-AF7A080C5A1D}"/>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7A916A7F-447D-4E68-A722-490A1303A696}"/>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89278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CFE9-7339-4EA1-9895-C13F9AD8AEEE}"/>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EE57A-B255-4CC4-A84F-0374508351F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B6825-9EC0-48B7-8762-2A0FAFE40ED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B4E825-A55F-4D70-8358-87CD1F6B575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E5A0F-B6BB-44F9-82FE-8A6562CC199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3CF838-F469-4D28-82DB-0ED519C1EDCA}"/>
              </a:ext>
            </a:extLst>
          </p:cNvPr>
          <p:cNvSpPr>
            <a:spLocks noGrp="1"/>
          </p:cNvSpPr>
          <p:nvPr>
            <p:ph type="dt" sz="half" idx="10"/>
          </p:nvPr>
        </p:nvSpPr>
        <p:spPr/>
        <p:txBody>
          <a:bodyPr/>
          <a:lstStyle/>
          <a:p>
            <a:fld id="{AB17A20A-CDF3-4A7A-9310-11E97AAC9657}" type="datetime1">
              <a:rPr lang="en-US" smtClean="0"/>
              <a:t>10/16/2023</a:t>
            </a:fld>
            <a:endParaRPr lang="en-IN"/>
          </a:p>
        </p:txBody>
      </p:sp>
      <p:sp>
        <p:nvSpPr>
          <p:cNvPr id="8" name="Footer Placeholder 7">
            <a:extLst>
              <a:ext uri="{FF2B5EF4-FFF2-40B4-BE49-F238E27FC236}">
                <a16:creationId xmlns:a16="http://schemas.microsoft.com/office/drawing/2014/main" id="{3AB448E7-A341-4080-9A2B-3F8A00F4871C}"/>
              </a:ext>
            </a:extLst>
          </p:cNvPr>
          <p:cNvSpPr>
            <a:spLocks noGrp="1"/>
          </p:cNvSpPr>
          <p:nvPr>
            <p:ph type="ftr" sz="quarter" idx="11"/>
          </p:nvPr>
        </p:nvSpPr>
        <p:spPr/>
        <p:txBody>
          <a:bodyPr/>
          <a:lstStyle/>
          <a:p>
            <a:r>
              <a:rPr lang="it-IT" smtClean="0"/>
              <a:t>Rohit Chaudhary                                    Unit 4</a:t>
            </a:r>
            <a:endParaRPr lang="en-IN"/>
          </a:p>
        </p:txBody>
      </p:sp>
      <p:sp>
        <p:nvSpPr>
          <p:cNvPr id="9" name="Slide Number Placeholder 8">
            <a:extLst>
              <a:ext uri="{FF2B5EF4-FFF2-40B4-BE49-F238E27FC236}">
                <a16:creationId xmlns:a16="http://schemas.microsoft.com/office/drawing/2014/main" id="{735DF2B0-E75F-44D0-8417-7D68D74B12A9}"/>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11473201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DF38-A5FF-4BA1-93F4-D62C6E27C8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2BD9A1-6F77-4AB3-8264-B7B6B35D3BD2}"/>
              </a:ext>
            </a:extLst>
          </p:cNvPr>
          <p:cNvSpPr>
            <a:spLocks noGrp="1"/>
          </p:cNvSpPr>
          <p:nvPr>
            <p:ph type="dt" sz="half" idx="10"/>
          </p:nvPr>
        </p:nvSpPr>
        <p:spPr/>
        <p:txBody>
          <a:bodyPr/>
          <a:lstStyle/>
          <a:p>
            <a:fld id="{8FFDF3BE-1203-4215-A813-7BE15661610D}" type="datetime1">
              <a:rPr lang="en-US" smtClean="0"/>
              <a:t>10/16/2023</a:t>
            </a:fld>
            <a:endParaRPr lang="en-IN"/>
          </a:p>
        </p:txBody>
      </p:sp>
      <p:sp>
        <p:nvSpPr>
          <p:cNvPr id="4" name="Footer Placeholder 3">
            <a:extLst>
              <a:ext uri="{FF2B5EF4-FFF2-40B4-BE49-F238E27FC236}">
                <a16:creationId xmlns:a16="http://schemas.microsoft.com/office/drawing/2014/main" id="{B28E5C2C-B91E-4E3B-AF16-EF8923D205A1}"/>
              </a:ext>
            </a:extLst>
          </p:cNvPr>
          <p:cNvSpPr>
            <a:spLocks noGrp="1"/>
          </p:cNvSpPr>
          <p:nvPr>
            <p:ph type="ftr" sz="quarter" idx="11"/>
          </p:nvPr>
        </p:nvSpPr>
        <p:spPr/>
        <p:txBody>
          <a:bodyPr/>
          <a:lstStyle/>
          <a:p>
            <a:r>
              <a:rPr lang="it-IT" smtClean="0"/>
              <a:t>Rohit Chaudhary                                    Unit 4</a:t>
            </a:r>
            <a:endParaRPr lang="en-IN"/>
          </a:p>
        </p:txBody>
      </p:sp>
      <p:sp>
        <p:nvSpPr>
          <p:cNvPr id="5" name="Slide Number Placeholder 4">
            <a:extLst>
              <a:ext uri="{FF2B5EF4-FFF2-40B4-BE49-F238E27FC236}">
                <a16:creationId xmlns:a16="http://schemas.microsoft.com/office/drawing/2014/main" id="{125468BB-5994-4F4C-A8AB-B049C60FC6EC}"/>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170762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5998-6AA2-4FD4-AE59-170D71050D44}"/>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AC81C625-8724-4E40-8429-5353CA08D209}"/>
              </a:ext>
            </a:extLst>
          </p:cNvPr>
          <p:cNvSpPr>
            <a:spLocks noGrp="1"/>
          </p:cNvSpPr>
          <p:nvPr>
            <p:ph type="dt" sz="half" idx="10"/>
          </p:nvPr>
        </p:nvSpPr>
        <p:spPr/>
        <p:txBody>
          <a:bodyPr/>
          <a:lstStyle/>
          <a:p>
            <a:fld id="{26ECAA41-8A5B-486F-AAEF-E89D3C158921}" type="datetime1">
              <a:rPr lang="en-US" smtClean="0"/>
              <a:t>10/16/2023</a:t>
            </a:fld>
            <a:endParaRPr lang="en-US"/>
          </a:p>
        </p:txBody>
      </p:sp>
      <p:sp>
        <p:nvSpPr>
          <p:cNvPr id="4" name="Footer Placeholder 3">
            <a:extLst>
              <a:ext uri="{FF2B5EF4-FFF2-40B4-BE49-F238E27FC236}">
                <a16:creationId xmlns:a16="http://schemas.microsoft.com/office/drawing/2014/main" id="{4309C229-C2A4-4517-BDA2-93545A9EF19B}"/>
              </a:ext>
            </a:extLst>
          </p:cNvPr>
          <p:cNvSpPr>
            <a:spLocks noGrp="1"/>
          </p:cNvSpPr>
          <p:nvPr>
            <p:ph type="ftr" sz="quarter" idx="11"/>
          </p:nvPr>
        </p:nvSpPr>
        <p:spPr/>
        <p:txBody>
          <a:bodyPr/>
          <a:lstStyle/>
          <a:p>
            <a:r>
              <a:rPr lang="it-IT" smtClean="0"/>
              <a:t>Rohit Chaudhary                                    Unit 4</a:t>
            </a:r>
            <a:endParaRPr lang="en-US"/>
          </a:p>
        </p:txBody>
      </p:sp>
      <p:sp>
        <p:nvSpPr>
          <p:cNvPr id="5" name="Slide Number Placeholder 4">
            <a:extLst>
              <a:ext uri="{FF2B5EF4-FFF2-40B4-BE49-F238E27FC236}">
                <a16:creationId xmlns:a16="http://schemas.microsoft.com/office/drawing/2014/main" id="{4AB0C562-6ACC-4D45-A4BE-A95D9BB287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80453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104F8-17CF-47DD-9D2D-45F582203C30}"/>
              </a:ext>
            </a:extLst>
          </p:cNvPr>
          <p:cNvSpPr>
            <a:spLocks noGrp="1"/>
          </p:cNvSpPr>
          <p:nvPr>
            <p:ph type="dt" sz="half" idx="10"/>
          </p:nvPr>
        </p:nvSpPr>
        <p:spPr/>
        <p:txBody>
          <a:bodyPr/>
          <a:lstStyle/>
          <a:p>
            <a:fld id="{90D42CD5-E717-46F8-924B-AF1B762B0762}" type="datetime1">
              <a:rPr lang="en-US" smtClean="0"/>
              <a:t>10/16/2023</a:t>
            </a:fld>
            <a:endParaRPr lang="en-IN"/>
          </a:p>
        </p:txBody>
      </p:sp>
      <p:sp>
        <p:nvSpPr>
          <p:cNvPr id="3" name="Footer Placeholder 2">
            <a:extLst>
              <a:ext uri="{FF2B5EF4-FFF2-40B4-BE49-F238E27FC236}">
                <a16:creationId xmlns:a16="http://schemas.microsoft.com/office/drawing/2014/main" id="{8F6D4C22-0E8B-40D8-B809-45C0308EAB2F}"/>
              </a:ext>
            </a:extLst>
          </p:cNvPr>
          <p:cNvSpPr>
            <a:spLocks noGrp="1"/>
          </p:cNvSpPr>
          <p:nvPr>
            <p:ph type="ftr" sz="quarter" idx="11"/>
          </p:nvPr>
        </p:nvSpPr>
        <p:spPr/>
        <p:txBody>
          <a:bodyPr/>
          <a:lstStyle/>
          <a:p>
            <a:r>
              <a:rPr lang="it-IT" smtClean="0"/>
              <a:t>Rohit Chaudhary                                    Unit 4</a:t>
            </a:r>
            <a:endParaRPr lang="en-IN"/>
          </a:p>
        </p:txBody>
      </p:sp>
      <p:sp>
        <p:nvSpPr>
          <p:cNvPr id="4" name="Slide Number Placeholder 3">
            <a:extLst>
              <a:ext uri="{FF2B5EF4-FFF2-40B4-BE49-F238E27FC236}">
                <a16:creationId xmlns:a16="http://schemas.microsoft.com/office/drawing/2014/main" id="{B17F30CA-836F-4F70-A3D2-024AAA59D2A0}"/>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320251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4DE9-0227-467E-B81A-2EA7DCB41FC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9D5F0F-B168-4B65-9D72-1249C84EE7E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801DD-15C9-46BC-AF6F-723420E4BF5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0600A-B052-4316-A333-EC83307F568E}"/>
              </a:ext>
            </a:extLst>
          </p:cNvPr>
          <p:cNvSpPr>
            <a:spLocks noGrp="1"/>
          </p:cNvSpPr>
          <p:nvPr>
            <p:ph type="dt" sz="half" idx="10"/>
          </p:nvPr>
        </p:nvSpPr>
        <p:spPr/>
        <p:txBody>
          <a:bodyPr/>
          <a:lstStyle/>
          <a:p>
            <a:fld id="{4E09CE75-51E9-4789-93CD-606B1F6FA7A5}" type="datetime1">
              <a:rPr lang="en-US" smtClean="0"/>
              <a:t>10/16/2023</a:t>
            </a:fld>
            <a:endParaRPr lang="en-IN"/>
          </a:p>
        </p:txBody>
      </p:sp>
      <p:sp>
        <p:nvSpPr>
          <p:cNvPr id="6" name="Footer Placeholder 5">
            <a:extLst>
              <a:ext uri="{FF2B5EF4-FFF2-40B4-BE49-F238E27FC236}">
                <a16:creationId xmlns:a16="http://schemas.microsoft.com/office/drawing/2014/main" id="{C5B311BF-793D-46D6-9DE4-6FFC64A064CF}"/>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2A424DBE-C9BC-41C3-8E35-45FB288D5C39}"/>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1570222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C25F-CC45-4946-B41F-6C11756271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7AE10E-0048-4AAF-BAAC-4C39B14CFE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53734C-1507-4C11-8556-90CD92550FE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FCDBF-0544-4ABB-93D5-E232D2A4659E}"/>
              </a:ext>
            </a:extLst>
          </p:cNvPr>
          <p:cNvSpPr>
            <a:spLocks noGrp="1"/>
          </p:cNvSpPr>
          <p:nvPr>
            <p:ph type="dt" sz="half" idx="10"/>
          </p:nvPr>
        </p:nvSpPr>
        <p:spPr/>
        <p:txBody>
          <a:bodyPr/>
          <a:lstStyle/>
          <a:p>
            <a:fld id="{8C00A919-C8D8-44C5-9614-080CBD265722}" type="datetime1">
              <a:rPr lang="en-US" smtClean="0"/>
              <a:t>10/16/2023</a:t>
            </a:fld>
            <a:endParaRPr lang="en-IN"/>
          </a:p>
        </p:txBody>
      </p:sp>
      <p:sp>
        <p:nvSpPr>
          <p:cNvPr id="6" name="Footer Placeholder 5">
            <a:extLst>
              <a:ext uri="{FF2B5EF4-FFF2-40B4-BE49-F238E27FC236}">
                <a16:creationId xmlns:a16="http://schemas.microsoft.com/office/drawing/2014/main" id="{ABF57D93-C560-4F07-A944-E7878FA0668F}"/>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3FA31695-ED81-493E-AC9D-B28C8D291AEC}"/>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2286757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136D-24BE-4D9E-97BE-9CDF3E0760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89CD8B-332C-4D9F-8E59-AA51DAACE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31749-28D2-4833-BB48-828508F4A5C6}"/>
              </a:ext>
            </a:extLst>
          </p:cNvPr>
          <p:cNvSpPr>
            <a:spLocks noGrp="1"/>
          </p:cNvSpPr>
          <p:nvPr>
            <p:ph type="dt" sz="half" idx="10"/>
          </p:nvPr>
        </p:nvSpPr>
        <p:spPr/>
        <p:txBody>
          <a:bodyPr/>
          <a:lstStyle/>
          <a:p>
            <a:fld id="{76AFA904-B620-4D15-9F43-DEC164A49F15}" type="datetime1">
              <a:rPr lang="en-US" smtClean="0"/>
              <a:t>10/16/2023</a:t>
            </a:fld>
            <a:endParaRPr lang="en-IN"/>
          </a:p>
        </p:txBody>
      </p:sp>
      <p:sp>
        <p:nvSpPr>
          <p:cNvPr id="5" name="Footer Placeholder 4">
            <a:extLst>
              <a:ext uri="{FF2B5EF4-FFF2-40B4-BE49-F238E27FC236}">
                <a16:creationId xmlns:a16="http://schemas.microsoft.com/office/drawing/2014/main" id="{2C618915-1324-4CFA-BDDE-A70F1C815175}"/>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80725FD5-E74D-4D29-BEC6-BC5B90375173}"/>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3152071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1F5A7-4E0B-4959-AF7E-3C73E10CCB2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DD878C-70F2-42C8-A91F-907DFC12C620}"/>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02A9D-764D-4A99-954B-4639318FF626}"/>
              </a:ext>
            </a:extLst>
          </p:cNvPr>
          <p:cNvSpPr>
            <a:spLocks noGrp="1"/>
          </p:cNvSpPr>
          <p:nvPr>
            <p:ph type="dt" sz="half" idx="10"/>
          </p:nvPr>
        </p:nvSpPr>
        <p:spPr/>
        <p:txBody>
          <a:bodyPr/>
          <a:lstStyle/>
          <a:p>
            <a:fld id="{4A9B400F-0BE1-4413-A558-E76CC0FD5EDE}" type="datetime1">
              <a:rPr lang="en-US" smtClean="0"/>
              <a:t>10/16/2023</a:t>
            </a:fld>
            <a:endParaRPr lang="en-IN"/>
          </a:p>
        </p:txBody>
      </p:sp>
      <p:sp>
        <p:nvSpPr>
          <p:cNvPr id="5" name="Footer Placeholder 4">
            <a:extLst>
              <a:ext uri="{FF2B5EF4-FFF2-40B4-BE49-F238E27FC236}">
                <a16:creationId xmlns:a16="http://schemas.microsoft.com/office/drawing/2014/main" id="{747D5DE4-56E0-461C-B72A-5F411C2C00C4}"/>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3DA22EDA-CBB9-4C62-8170-0754F737BADD}"/>
              </a:ext>
            </a:extLst>
          </p:cNvPr>
          <p:cNvSpPr>
            <a:spLocks noGrp="1"/>
          </p:cNvSpPr>
          <p:nvPr>
            <p:ph type="sldNum" sz="quarter" idx="12"/>
          </p:nvPr>
        </p:nvSpPr>
        <p:spPr/>
        <p:txBody>
          <a:bodyPr/>
          <a:lstStyle/>
          <a:p>
            <a:fld id="{8CDE6254-6041-4517-812D-5B14679366A4}" type="slidenum">
              <a:rPr lang="en-IN" smtClean="0"/>
              <a:pPr/>
              <a:t>‹#›</a:t>
            </a:fld>
            <a:endParaRPr lang="en-IN"/>
          </a:p>
        </p:txBody>
      </p:sp>
    </p:spTree>
    <p:extLst>
      <p:ext uri="{BB962C8B-B14F-4D97-AF65-F5344CB8AC3E}">
        <p14:creationId xmlns:p14="http://schemas.microsoft.com/office/powerpoint/2010/main" val="3620255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1AC4-5FC7-419C-AC3C-8ADCB0FB10C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14C0E9-6EAB-4207-B959-ABC9A60391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6A26F2-2292-42EF-B8DB-9094AE036E23}"/>
              </a:ext>
            </a:extLst>
          </p:cNvPr>
          <p:cNvSpPr>
            <a:spLocks noGrp="1"/>
          </p:cNvSpPr>
          <p:nvPr>
            <p:ph type="dt" sz="half" idx="10"/>
          </p:nvPr>
        </p:nvSpPr>
        <p:spPr/>
        <p:txBody>
          <a:bodyPr/>
          <a:lstStyle/>
          <a:p>
            <a:fld id="{023FC15A-F383-4BAC-B27E-F6D590DB625F}" type="datetime1">
              <a:rPr lang="en-US" smtClean="0"/>
              <a:t>10/16/2023</a:t>
            </a:fld>
            <a:endParaRPr lang="en-IN"/>
          </a:p>
        </p:txBody>
      </p:sp>
      <p:sp>
        <p:nvSpPr>
          <p:cNvPr id="5" name="Footer Placeholder 4">
            <a:extLst>
              <a:ext uri="{FF2B5EF4-FFF2-40B4-BE49-F238E27FC236}">
                <a16:creationId xmlns:a16="http://schemas.microsoft.com/office/drawing/2014/main" id="{30388461-AF8A-4F4A-BFAA-08BE34A81DB5}"/>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A17BED0B-7E96-4D02-B24D-2478F472696C}"/>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2526514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51D8-66BF-42F3-95DB-6E28ADE1D9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09AE2-E88E-411C-8298-3D80527FEC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5DB52-4DEA-4E52-9085-5BAC8FE5A8AC}"/>
              </a:ext>
            </a:extLst>
          </p:cNvPr>
          <p:cNvSpPr>
            <a:spLocks noGrp="1"/>
          </p:cNvSpPr>
          <p:nvPr>
            <p:ph type="dt" sz="half" idx="10"/>
          </p:nvPr>
        </p:nvSpPr>
        <p:spPr/>
        <p:txBody>
          <a:bodyPr/>
          <a:lstStyle/>
          <a:p>
            <a:fld id="{CB608DC2-2543-467F-9776-51A1D78180EA}" type="datetime1">
              <a:rPr lang="en-US" smtClean="0"/>
              <a:t>10/16/2023</a:t>
            </a:fld>
            <a:endParaRPr lang="en-IN"/>
          </a:p>
        </p:txBody>
      </p:sp>
      <p:sp>
        <p:nvSpPr>
          <p:cNvPr id="5" name="Footer Placeholder 4">
            <a:extLst>
              <a:ext uri="{FF2B5EF4-FFF2-40B4-BE49-F238E27FC236}">
                <a16:creationId xmlns:a16="http://schemas.microsoft.com/office/drawing/2014/main" id="{565CB6A3-EFC0-433C-9157-07E0BCEBBBE1}"/>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96A4C155-85E5-4623-B207-348F59D00FD2}"/>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2927873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E078-88F8-4E10-BC94-EC5CB8E485D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F53D48-8F38-40A2-A25B-94FCE401C03A}"/>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C9548-EC4C-4F39-9E8E-5F3841292024}"/>
              </a:ext>
            </a:extLst>
          </p:cNvPr>
          <p:cNvSpPr>
            <a:spLocks noGrp="1"/>
          </p:cNvSpPr>
          <p:nvPr>
            <p:ph type="dt" sz="half" idx="10"/>
          </p:nvPr>
        </p:nvSpPr>
        <p:spPr/>
        <p:txBody>
          <a:bodyPr/>
          <a:lstStyle/>
          <a:p>
            <a:fld id="{9708E988-4CBA-4678-B0C5-2A435D49A588}" type="datetime1">
              <a:rPr lang="en-US" smtClean="0"/>
              <a:t>10/16/2023</a:t>
            </a:fld>
            <a:endParaRPr lang="en-IN"/>
          </a:p>
        </p:txBody>
      </p:sp>
      <p:sp>
        <p:nvSpPr>
          <p:cNvPr id="5" name="Footer Placeholder 4">
            <a:extLst>
              <a:ext uri="{FF2B5EF4-FFF2-40B4-BE49-F238E27FC236}">
                <a16:creationId xmlns:a16="http://schemas.microsoft.com/office/drawing/2014/main" id="{CF1E8326-CA13-41C1-8EAC-F973B553D0C3}"/>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D081D050-C4FD-4678-AE49-41D755697B34}"/>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21120979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A498-90C6-413B-A408-3093743B75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91989-5CF7-4AFA-B6E7-1A61EEC6388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C4A1EA-9C41-4F2B-B0D8-4C17D810CBA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53DC90-3B52-4E58-AF3E-A026436D7E54}"/>
              </a:ext>
            </a:extLst>
          </p:cNvPr>
          <p:cNvSpPr>
            <a:spLocks noGrp="1"/>
          </p:cNvSpPr>
          <p:nvPr>
            <p:ph type="dt" sz="half" idx="10"/>
          </p:nvPr>
        </p:nvSpPr>
        <p:spPr/>
        <p:txBody>
          <a:bodyPr/>
          <a:lstStyle/>
          <a:p>
            <a:fld id="{D0FAD06F-C006-4611-8C2D-157D9C9B3085}" type="datetime1">
              <a:rPr lang="en-US" smtClean="0"/>
              <a:t>10/16/2023</a:t>
            </a:fld>
            <a:endParaRPr lang="en-IN"/>
          </a:p>
        </p:txBody>
      </p:sp>
      <p:sp>
        <p:nvSpPr>
          <p:cNvPr id="6" name="Footer Placeholder 5">
            <a:extLst>
              <a:ext uri="{FF2B5EF4-FFF2-40B4-BE49-F238E27FC236}">
                <a16:creationId xmlns:a16="http://schemas.microsoft.com/office/drawing/2014/main" id="{56361825-F517-4A77-AF3D-27EBFCAF6639}"/>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919BFAA5-56C8-4AF6-94C8-F89D011BE6FA}"/>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42386146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1691-1AC0-48A5-97DB-03D9C7D26E00}"/>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B5AAF-0BAF-4A21-80B7-3755967F538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16A1C-AEEA-4108-83E8-89FCF5040CF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8E2B5-1097-497F-BC39-D906896FD0B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B1D89-B04C-4459-957B-76E00E2E7E1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1B3FCC-8242-4A00-AAF4-E63F0DFB26B0}"/>
              </a:ext>
            </a:extLst>
          </p:cNvPr>
          <p:cNvSpPr>
            <a:spLocks noGrp="1"/>
          </p:cNvSpPr>
          <p:nvPr>
            <p:ph type="dt" sz="half" idx="10"/>
          </p:nvPr>
        </p:nvSpPr>
        <p:spPr/>
        <p:txBody>
          <a:bodyPr/>
          <a:lstStyle/>
          <a:p>
            <a:fld id="{FD8C4F3C-2D1C-4838-BF29-995F28FD1513}" type="datetime1">
              <a:rPr lang="en-US" smtClean="0"/>
              <a:t>10/16/2023</a:t>
            </a:fld>
            <a:endParaRPr lang="en-IN"/>
          </a:p>
        </p:txBody>
      </p:sp>
      <p:sp>
        <p:nvSpPr>
          <p:cNvPr id="8" name="Footer Placeholder 7">
            <a:extLst>
              <a:ext uri="{FF2B5EF4-FFF2-40B4-BE49-F238E27FC236}">
                <a16:creationId xmlns:a16="http://schemas.microsoft.com/office/drawing/2014/main" id="{DE4A1C97-B5D0-41AA-8FCF-2AAB2D68B9F8}"/>
              </a:ext>
            </a:extLst>
          </p:cNvPr>
          <p:cNvSpPr>
            <a:spLocks noGrp="1"/>
          </p:cNvSpPr>
          <p:nvPr>
            <p:ph type="ftr" sz="quarter" idx="11"/>
          </p:nvPr>
        </p:nvSpPr>
        <p:spPr/>
        <p:txBody>
          <a:bodyPr/>
          <a:lstStyle/>
          <a:p>
            <a:r>
              <a:rPr lang="it-IT" smtClean="0"/>
              <a:t>Rohit Chaudhary                                    Unit 4</a:t>
            </a:r>
            <a:endParaRPr lang="en-IN"/>
          </a:p>
        </p:txBody>
      </p:sp>
      <p:sp>
        <p:nvSpPr>
          <p:cNvPr id="9" name="Slide Number Placeholder 8">
            <a:extLst>
              <a:ext uri="{FF2B5EF4-FFF2-40B4-BE49-F238E27FC236}">
                <a16:creationId xmlns:a16="http://schemas.microsoft.com/office/drawing/2014/main" id="{A7CAF8AA-081D-4F8F-A17D-ED97AE466902}"/>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139283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7B657-DB15-4C20-B27F-8E498943239A}" type="datetime1">
              <a:rPr lang="en-US" smtClean="0"/>
              <a:t>10/16/2023</a:t>
            </a:fld>
            <a:endParaRPr lang="en-US"/>
          </a:p>
        </p:txBody>
      </p:sp>
      <p:sp>
        <p:nvSpPr>
          <p:cNvPr id="5" name="Footer Placeholder 4"/>
          <p:cNvSpPr>
            <a:spLocks noGrp="1"/>
          </p:cNvSpPr>
          <p:nvPr>
            <p:ph type="ftr" sz="quarter" idx="11"/>
          </p:nvPr>
        </p:nvSpPr>
        <p:spPr/>
        <p:txBody>
          <a:bodyPr/>
          <a:lstStyle/>
          <a:p>
            <a:r>
              <a:rPr lang="it-IT" smtClean="0"/>
              <a:t>Rohit Chaudhary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D10D-813D-4362-BAED-A46099468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DBBBF-E63B-4294-AFE5-A07C1FA7A49B}"/>
              </a:ext>
            </a:extLst>
          </p:cNvPr>
          <p:cNvSpPr>
            <a:spLocks noGrp="1"/>
          </p:cNvSpPr>
          <p:nvPr>
            <p:ph type="dt" sz="half" idx="10"/>
          </p:nvPr>
        </p:nvSpPr>
        <p:spPr/>
        <p:txBody>
          <a:bodyPr/>
          <a:lstStyle/>
          <a:p>
            <a:fld id="{1A090B1F-15A1-41AC-87AD-88226BA64C52}" type="datetime1">
              <a:rPr lang="en-US" smtClean="0"/>
              <a:t>10/16/2023</a:t>
            </a:fld>
            <a:endParaRPr lang="en-IN"/>
          </a:p>
        </p:txBody>
      </p:sp>
      <p:sp>
        <p:nvSpPr>
          <p:cNvPr id="4" name="Footer Placeholder 3">
            <a:extLst>
              <a:ext uri="{FF2B5EF4-FFF2-40B4-BE49-F238E27FC236}">
                <a16:creationId xmlns:a16="http://schemas.microsoft.com/office/drawing/2014/main" id="{7BFE57A9-79F2-4EBE-A551-3EBAE63E27B4}"/>
              </a:ext>
            </a:extLst>
          </p:cNvPr>
          <p:cNvSpPr>
            <a:spLocks noGrp="1"/>
          </p:cNvSpPr>
          <p:nvPr>
            <p:ph type="ftr" sz="quarter" idx="11"/>
          </p:nvPr>
        </p:nvSpPr>
        <p:spPr/>
        <p:txBody>
          <a:bodyPr/>
          <a:lstStyle/>
          <a:p>
            <a:r>
              <a:rPr lang="it-IT" smtClean="0"/>
              <a:t>Rohit Chaudhary                                    Unit 4</a:t>
            </a:r>
            <a:endParaRPr lang="en-IN"/>
          </a:p>
        </p:txBody>
      </p:sp>
      <p:sp>
        <p:nvSpPr>
          <p:cNvPr id="5" name="Slide Number Placeholder 4">
            <a:extLst>
              <a:ext uri="{FF2B5EF4-FFF2-40B4-BE49-F238E27FC236}">
                <a16:creationId xmlns:a16="http://schemas.microsoft.com/office/drawing/2014/main" id="{0124547A-EDBE-4B72-B9A8-64247C5C8BC4}"/>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20520754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A405B-57EF-4BEE-9B75-242F18952B9E}"/>
              </a:ext>
            </a:extLst>
          </p:cNvPr>
          <p:cNvSpPr>
            <a:spLocks noGrp="1"/>
          </p:cNvSpPr>
          <p:nvPr>
            <p:ph type="dt" sz="half" idx="10"/>
          </p:nvPr>
        </p:nvSpPr>
        <p:spPr/>
        <p:txBody>
          <a:bodyPr/>
          <a:lstStyle/>
          <a:p>
            <a:fld id="{8EAD1E84-4F2E-414D-83C4-17C3DEDDDB08}" type="datetime1">
              <a:rPr lang="en-US" smtClean="0"/>
              <a:t>10/16/2023</a:t>
            </a:fld>
            <a:endParaRPr lang="en-IN"/>
          </a:p>
        </p:txBody>
      </p:sp>
      <p:sp>
        <p:nvSpPr>
          <p:cNvPr id="3" name="Footer Placeholder 2">
            <a:extLst>
              <a:ext uri="{FF2B5EF4-FFF2-40B4-BE49-F238E27FC236}">
                <a16:creationId xmlns:a16="http://schemas.microsoft.com/office/drawing/2014/main" id="{176FBAEB-F372-4742-8C96-6510C68B4ADC}"/>
              </a:ext>
            </a:extLst>
          </p:cNvPr>
          <p:cNvSpPr>
            <a:spLocks noGrp="1"/>
          </p:cNvSpPr>
          <p:nvPr>
            <p:ph type="ftr" sz="quarter" idx="11"/>
          </p:nvPr>
        </p:nvSpPr>
        <p:spPr/>
        <p:txBody>
          <a:bodyPr/>
          <a:lstStyle/>
          <a:p>
            <a:r>
              <a:rPr lang="it-IT" smtClean="0"/>
              <a:t>Rohit Chaudhary                                    Unit 4</a:t>
            </a:r>
            <a:endParaRPr lang="en-IN"/>
          </a:p>
        </p:txBody>
      </p:sp>
      <p:sp>
        <p:nvSpPr>
          <p:cNvPr id="4" name="Slide Number Placeholder 3">
            <a:extLst>
              <a:ext uri="{FF2B5EF4-FFF2-40B4-BE49-F238E27FC236}">
                <a16:creationId xmlns:a16="http://schemas.microsoft.com/office/drawing/2014/main" id="{511FB9CC-6E11-4260-B564-42CF3CDDDFF1}"/>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3809610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B46B-FDC0-4C4E-9065-C0BD65F0E72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B520D-8EA2-48D3-BB82-212AE67967C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753069-C618-4051-A0CF-E5301528556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BE912-A34F-4826-A1D2-C150864F0954}"/>
              </a:ext>
            </a:extLst>
          </p:cNvPr>
          <p:cNvSpPr>
            <a:spLocks noGrp="1"/>
          </p:cNvSpPr>
          <p:nvPr>
            <p:ph type="dt" sz="half" idx="10"/>
          </p:nvPr>
        </p:nvSpPr>
        <p:spPr/>
        <p:txBody>
          <a:bodyPr/>
          <a:lstStyle/>
          <a:p>
            <a:fld id="{8050D996-4D74-4700-9F28-457003AB25BC}" type="datetime1">
              <a:rPr lang="en-US" smtClean="0"/>
              <a:t>10/16/2023</a:t>
            </a:fld>
            <a:endParaRPr lang="en-IN"/>
          </a:p>
        </p:txBody>
      </p:sp>
      <p:sp>
        <p:nvSpPr>
          <p:cNvPr id="6" name="Footer Placeholder 5">
            <a:extLst>
              <a:ext uri="{FF2B5EF4-FFF2-40B4-BE49-F238E27FC236}">
                <a16:creationId xmlns:a16="http://schemas.microsoft.com/office/drawing/2014/main" id="{E0E712B4-5FCD-47A7-BF4D-773F37A6E3A3}"/>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47423A18-86DF-489F-AB27-007736916E62}"/>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70213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2434-71D4-4AB9-B7DE-25C89AFDC10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8C9C38-C332-412A-AF19-EED56A08C47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68DF9-CEAD-420C-98B4-7615161967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A8C02-2E9D-4A6B-82D4-F592626C14C9}"/>
              </a:ext>
            </a:extLst>
          </p:cNvPr>
          <p:cNvSpPr>
            <a:spLocks noGrp="1"/>
          </p:cNvSpPr>
          <p:nvPr>
            <p:ph type="dt" sz="half" idx="10"/>
          </p:nvPr>
        </p:nvSpPr>
        <p:spPr/>
        <p:txBody>
          <a:bodyPr/>
          <a:lstStyle/>
          <a:p>
            <a:fld id="{319D0751-1247-4FB3-A165-915B4BDBAC43}" type="datetime1">
              <a:rPr lang="en-US" smtClean="0"/>
              <a:t>10/16/2023</a:t>
            </a:fld>
            <a:endParaRPr lang="en-IN"/>
          </a:p>
        </p:txBody>
      </p:sp>
      <p:sp>
        <p:nvSpPr>
          <p:cNvPr id="6" name="Footer Placeholder 5">
            <a:extLst>
              <a:ext uri="{FF2B5EF4-FFF2-40B4-BE49-F238E27FC236}">
                <a16:creationId xmlns:a16="http://schemas.microsoft.com/office/drawing/2014/main" id="{C3BEF59E-158D-4FC0-BB71-96AA16728CEE}"/>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7BD8ED3A-CED1-4321-BF96-F8F2D9306791}"/>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3742951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1A6B-87D5-4A66-93E5-89DF3817B7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49A344-E21D-4923-B9A6-60BF385499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62E8D5-EA2D-422C-AA1E-FE14D8EA7FBB}"/>
              </a:ext>
            </a:extLst>
          </p:cNvPr>
          <p:cNvSpPr>
            <a:spLocks noGrp="1"/>
          </p:cNvSpPr>
          <p:nvPr>
            <p:ph type="dt" sz="half" idx="10"/>
          </p:nvPr>
        </p:nvSpPr>
        <p:spPr/>
        <p:txBody>
          <a:bodyPr/>
          <a:lstStyle/>
          <a:p>
            <a:fld id="{7B189C93-BD5B-408C-8A99-F1AFFACF0AB8}" type="datetime1">
              <a:rPr lang="en-US" smtClean="0"/>
              <a:t>10/16/2023</a:t>
            </a:fld>
            <a:endParaRPr lang="en-IN"/>
          </a:p>
        </p:txBody>
      </p:sp>
      <p:sp>
        <p:nvSpPr>
          <p:cNvPr id="5" name="Footer Placeholder 4">
            <a:extLst>
              <a:ext uri="{FF2B5EF4-FFF2-40B4-BE49-F238E27FC236}">
                <a16:creationId xmlns:a16="http://schemas.microsoft.com/office/drawing/2014/main" id="{33167831-F3FF-4750-A459-1F6554CACD11}"/>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64C6FF56-DA97-43C6-B436-12E89170F82F}"/>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2707284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DBC25-C392-45CF-B5BA-A7ADE958CBE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87650-E5A2-496E-A714-E1C9DACB5F9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BBFE9-E239-49B4-887E-A9C3EE019556}"/>
              </a:ext>
            </a:extLst>
          </p:cNvPr>
          <p:cNvSpPr>
            <a:spLocks noGrp="1"/>
          </p:cNvSpPr>
          <p:nvPr>
            <p:ph type="dt" sz="half" idx="10"/>
          </p:nvPr>
        </p:nvSpPr>
        <p:spPr/>
        <p:txBody>
          <a:bodyPr/>
          <a:lstStyle/>
          <a:p>
            <a:fld id="{B522EC21-D7AE-45E0-A148-139A58542A13}" type="datetime1">
              <a:rPr lang="en-US" smtClean="0"/>
              <a:t>10/16/2023</a:t>
            </a:fld>
            <a:endParaRPr lang="en-IN"/>
          </a:p>
        </p:txBody>
      </p:sp>
      <p:sp>
        <p:nvSpPr>
          <p:cNvPr id="5" name="Footer Placeholder 4">
            <a:extLst>
              <a:ext uri="{FF2B5EF4-FFF2-40B4-BE49-F238E27FC236}">
                <a16:creationId xmlns:a16="http://schemas.microsoft.com/office/drawing/2014/main" id="{6A6899E5-0950-40E6-B33B-5B88A1EFE2E8}"/>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D8BEB4C8-66A5-4B94-A15C-F12E644AB754}"/>
              </a:ext>
            </a:extLst>
          </p:cNvPr>
          <p:cNvSpPr>
            <a:spLocks noGrp="1"/>
          </p:cNvSpPr>
          <p:nvPr>
            <p:ph type="sldNum" sz="quarter" idx="12"/>
          </p:nvPr>
        </p:nvSpPr>
        <p:spPr/>
        <p:txBody>
          <a:bodyPr/>
          <a:lstStyle/>
          <a:p>
            <a:fld id="{3F4850E0-F2C7-48C9-9C60-3BD0251BD9EB}" type="slidenum">
              <a:rPr lang="en-IN" smtClean="0"/>
              <a:pPr/>
              <a:t>‹#›</a:t>
            </a:fld>
            <a:endParaRPr lang="en-IN"/>
          </a:p>
        </p:txBody>
      </p:sp>
    </p:spTree>
    <p:extLst>
      <p:ext uri="{BB962C8B-B14F-4D97-AF65-F5344CB8AC3E}">
        <p14:creationId xmlns:p14="http://schemas.microsoft.com/office/powerpoint/2010/main" val="4073343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0D0C-125F-45AE-B81A-C8C371F5105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EE507E-CB52-48DA-BC22-3A9E84CB7C0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9CD14-550B-4CA7-B419-4379F1F124DD}"/>
              </a:ext>
            </a:extLst>
          </p:cNvPr>
          <p:cNvSpPr>
            <a:spLocks noGrp="1"/>
          </p:cNvSpPr>
          <p:nvPr>
            <p:ph type="dt" sz="half" idx="10"/>
          </p:nvPr>
        </p:nvSpPr>
        <p:spPr/>
        <p:txBody>
          <a:bodyPr/>
          <a:lstStyle/>
          <a:p>
            <a:fld id="{60B93FA8-D4D7-4EBD-B450-376C6C3F795D}" type="datetime1">
              <a:rPr lang="en-US" smtClean="0"/>
              <a:t>10/16/2023</a:t>
            </a:fld>
            <a:endParaRPr lang="en-IN"/>
          </a:p>
        </p:txBody>
      </p:sp>
      <p:sp>
        <p:nvSpPr>
          <p:cNvPr id="5" name="Footer Placeholder 4">
            <a:extLst>
              <a:ext uri="{FF2B5EF4-FFF2-40B4-BE49-F238E27FC236}">
                <a16:creationId xmlns:a16="http://schemas.microsoft.com/office/drawing/2014/main" id="{E5037BC5-B192-4EE9-BEEB-9D3D19C9D191}"/>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27AB24E7-5FDE-4517-85C2-01ECDA1E34B5}"/>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29221401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B22B-8A56-471E-A0FD-12E69ED5DD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4ED7F-2E81-4CFE-A3E5-147E073D1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D13B9-E297-462F-833D-29771F507F29}"/>
              </a:ext>
            </a:extLst>
          </p:cNvPr>
          <p:cNvSpPr>
            <a:spLocks noGrp="1"/>
          </p:cNvSpPr>
          <p:nvPr>
            <p:ph type="dt" sz="half" idx="10"/>
          </p:nvPr>
        </p:nvSpPr>
        <p:spPr/>
        <p:txBody>
          <a:bodyPr/>
          <a:lstStyle/>
          <a:p>
            <a:fld id="{BE6CE04A-60D8-4B15-813E-20BF6B988F9A}" type="datetime1">
              <a:rPr lang="en-US" smtClean="0"/>
              <a:t>10/16/2023</a:t>
            </a:fld>
            <a:endParaRPr lang="en-IN"/>
          </a:p>
        </p:txBody>
      </p:sp>
      <p:sp>
        <p:nvSpPr>
          <p:cNvPr id="5" name="Footer Placeholder 4">
            <a:extLst>
              <a:ext uri="{FF2B5EF4-FFF2-40B4-BE49-F238E27FC236}">
                <a16:creationId xmlns:a16="http://schemas.microsoft.com/office/drawing/2014/main" id="{408C2A12-783C-443A-989C-4274B62A446D}"/>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60AB8076-B429-41A1-A98D-5C98784E54A2}"/>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627299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E9BD-FBC9-4208-9E54-221113397A2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91E77A-0F1B-4E67-9617-88660DC2F9D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349A3-4E49-43E5-8AF4-B91B61427350}"/>
              </a:ext>
            </a:extLst>
          </p:cNvPr>
          <p:cNvSpPr>
            <a:spLocks noGrp="1"/>
          </p:cNvSpPr>
          <p:nvPr>
            <p:ph type="dt" sz="half" idx="10"/>
          </p:nvPr>
        </p:nvSpPr>
        <p:spPr/>
        <p:txBody>
          <a:bodyPr/>
          <a:lstStyle/>
          <a:p>
            <a:fld id="{0502EFEA-BFD4-455E-9773-FB502BD3C536}" type="datetime1">
              <a:rPr lang="en-US" smtClean="0"/>
              <a:t>10/16/2023</a:t>
            </a:fld>
            <a:endParaRPr lang="en-IN"/>
          </a:p>
        </p:txBody>
      </p:sp>
      <p:sp>
        <p:nvSpPr>
          <p:cNvPr id="5" name="Footer Placeholder 4">
            <a:extLst>
              <a:ext uri="{FF2B5EF4-FFF2-40B4-BE49-F238E27FC236}">
                <a16:creationId xmlns:a16="http://schemas.microsoft.com/office/drawing/2014/main" id="{D2B33308-4ECD-4C86-8EE9-47720854E2D9}"/>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B1F527E2-0D51-4B8A-A4E4-983C7B951162}"/>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17000941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2863-B46B-4EE0-928D-CE43E322B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A05CD-15A5-4BF9-B433-25A114F16580}"/>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93A73A-99F2-404F-ABDC-2A78BD72AC34}"/>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7C1049-16A9-4B07-A984-67D3D073903C}"/>
              </a:ext>
            </a:extLst>
          </p:cNvPr>
          <p:cNvSpPr>
            <a:spLocks noGrp="1"/>
          </p:cNvSpPr>
          <p:nvPr>
            <p:ph type="dt" sz="half" idx="10"/>
          </p:nvPr>
        </p:nvSpPr>
        <p:spPr/>
        <p:txBody>
          <a:bodyPr/>
          <a:lstStyle/>
          <a:p>
            <a:fld id="{E416B7CF-C84E-4013-8CF5-264F5FCCCB8A}" type="datetime1">
              <a:rPr lang="en-US" smtClean="0"/>
              <a:t>10/16/2023</a:t>
            </a:fld>
            <a:endParaRPr lang="en-IN"/>
          </a:p>
        </p:txBody>
      </p:sp>
      <p:sp>
        <p:nvSpPr>
          <p:cNvPr id="6" name="Footer Placeholder 5">
            <a:extLst>
              <a:ext uri="{FF2B5EF4-FFF2-40B4-BE49-F238E27FC236}">
                <a16:creationId xmlns:a16="http://schemas.microsoft.com/office/drawing/2014/main" id="{673017C1-AEDC-4EB2-8837-1021D6D30A0A}"/>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99FA518C-F65C-47AB-A626-8293CEBD8B68}"/>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100764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E416CDA-A0F5-459D-9726-F785814A701F}" type="datetime1">
              <a:rPr lang="en-US" smtClean="0"/>
              <a:t>10/16/2023</a:t>
            </a:fld>
            <a:endParaRPr lang="en-US"/>
          </a:p>
        </p:txBody>
      </p:sp>
      <p:sp>
        <p:nvSpPr>
          <p:cNvPr id="6" name="Footer Placeholder 5"/>
          <p:cNvSpPr>
            <a:spLocks noGrp="1"/>
          </p:cNvSpPr>
          <p:nvPr>
            <p:ph type="ftr" sz="quarter" idx="11"/>
          </p:nvPr>
        </p:nvSpPr>
        <p:spPr/>
        <p:txBody>
          <a:bodyPr/>
          <a:lstStyle/>
          <a:p>
            <a:r>
              <a:rPr lang="it-IT" smtClean="0"/>
              <a:t>Rohit Chaudhary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7F0C-9CF0-4029-AF0D-F0F2DC93BC50}"/>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48E07-B04B-4BEF-B45B-575DF93FDAE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2965E-E3B1-4200-9E24-DE20C645664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4697BF-8F9E-4997-9A7C-3A9CAD67909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234C4-4C48-48AC-98E3-CFAB48D2E29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A7BDDF-6416-442D-958F-B016A3D07F60}"/>
              </a:ext>
            </a:extLst>
          </p:cNvPr>
          <p:cNvSpPr>
            <a:spLocks noGrp="1"/>
          </p:cNvSpPr>
          <p:nvPr>
            <p:ph type="dt" sz="half" idx="10"/>
          </p:nvPr>
        </p:nvSpPr>
        <p:spPr/>
        <p:txBody>
          <a:bodyPr/>
          <a:lstStyle/>
          <a:p>
            <a:fld id="{E7D6C4FF-7568-4EA2-9A93-E6BF5F60A321}" type="datetime1">
              <a:rPr lang="en-US" smtClean="0"/>
              <a:t>10/16/2023</a:t>
            </a:fld>
            <a:endParaRPr lang="en-IN"/>
          </a:p>
        </p:txBody>
      </p:sp>
      <p:sp>
        <p:nvSpPr>
          <p:cNvPr id="8" name="Footer Placeholder 7">
            <a:extLst>
              <a:ext uri="{FF2B5EF4-FFF2-40B4-BE49-F238E27FC236}">
                <a16:creationId xmlns:a16="http://schemas.microsoft.com/office/drawing/2014/main" id="{91CCB8B4-6F6F-4B7F-86CD-D63BAA335B2B}"/>
              </a:ext>
            </a:extLst>
          </p:cNvPr>
          <p:cNvSpPr>
            <a:spLocks noGrp="1"/>
          </p:cNvSpPr>
          <p:nvPr>
            <p:ph type="ftr" sz="quarter" idx="11"/>
          </p:nvPr>
        </p:nvSpPr>
        <p:spPr/>
        <p:txBody>
          <a:bodyPr/>
          <a:lstStyle/>
          <a:p>
            <a:r>
              <a:rPr lang="it-IT" smtClean="0"/>
              <a:t>Rohit Chaudhary                                    Unit 4</a:t>
            </a:r>
            <a:endParaRPr lang="en-IN"/>
          </a:p>
        </p:txBody>
      </p:sp>
      <p:sp>
        <p:nvSpPr>
          <p:cNvPr id="9" name="Slide Number Placeholder 8">
            <a:extLst>
              <a:ext uri="{FF2B5EF4-FFF2-40B4-BE49-F238E27FC236}">
                <a16:creationId xmlns:a16="http://schemas.microsoft.com/office/drawing/2014/main" id="{4F348BB5-52AF-478F-9ACB-700CA2D13E16}"/>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7701305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3369-AB1B-45D4-9313-95CCDF41B6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459994-974C-436F-A983-D376BDDB7AD3}"/>
              </a:ext>
            </a:extLst>
          </p:cNvPr>
          <p:cNvSpPr>
            <a:spLocks noGrp="1"/>
          </p:cNvSpPr>
          <p:nvPr>
            <p:ph type="dt" sz="half" idx="10"/>
          </p:nvPr>
        </p:nvSpPr>
        <p:spPr/>
        <p:txBody>
          <a:bodyPr/>
          <a:lstStyle/>
          <a:p>
            <a:fld id="{0F669984-F36E-4901-806B-6C627630CCB8}" type="datetime1">
              <a:rPr lang="en-US" smtClean="0"/>
              <a:t>10/16/2023</a:t>
            </a:fld>
            <a:endParaRPr lang="en-IN"/>
          </a:p>
        </p:txBody>
      </p:sp>
      <p:sp>
        <p:nvSpPr>
          <p:cNvPr id="4" name="Footer Placeholder 3">
            <a:extLst>
              <a:ext uri="{FF2B5EF4-FFF2-40B4-BE49-F238E27FC236}">
                <a16:creationId xmlns:a16="http://schemas.microsoft.com/office/drawing/2014/main" id="{4E1E52DB-4117-4CA6-8461-F40B26FE198A}"/>
              </a:ext>
            </a:extLst>
          </p:cNvPr>
          <p:cNvSpPr>
            <a:spLocks noGrp="1"/>
          </p:cNvSpPr>
          <p:nvPr>
            <p:ph type="ftr" sz="quarter" idx="11"/>
          </p:nvPr>
        </p:nvSpPr>
        <p:spPr/>
        <p:txBody>
          <a:bodyPr/>
          <a:lstStyle/>
          <a:p>
            <a:r>
              <a:rPr lang="it-IT" smtClean="0"/>
              <a:t>Rohit Chaudhary                                    Unit 4</a:t>
            </a:r>
            <a:endParaRPr lang="en-IN"/>
          </a:p>
        </p:txBody>
      </p:sp>
      <p:sp>
        <p:nvSpPr>
          <p:cNvPr id="5" name="Slide Number Placeholder 4">
            <a:extLst>
              <a:ext uri="{FF2B5EF4-FFF2-40B4-BE49-F238E27FC236}">
                <a16:creationId xmlns:a16="http://schemas.microsoft.com/office/drawing/2014/main" id="{CB9D2880-4F26-4AA6-A659-6D34C26E456C}"/>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13496138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31387-15C2-4778-B97C-DB2992ADED0D}"/>
              </a:ext>
            </a:extLst>
          </p:cNvPr>
          <p:cNvSpPr>
            <a:spLocks noGrp="1"/>
          </p:cNvSpPr>
          <p:nvPr>
            <p:ph type="dt" sz="half" idx="10"/>
          </p:nvPr>
        </p:nvSpPr>
        <p:spPr/>
        <p:txBody>
          <a:bodyPr/>
          <a:lstStyle/>
          <a:p>
            <a:fld id="{530CCE19-DD7A-4F10-9138-4A152941C5B5}" type="datetime1">
              <a:rPr lang="en-US" smtClean="0"/>
              <a:t>10/16/2023</a:t>
            </a:fld>
            <a:endParaRPr lang="en-IN"/>
          </a:p>
        </p:txBody>
      </p:sp>
      <p:sp>
        <p:nvSpPr>
          <p:cNvPr id="3" name="Footer Placeholder 2">
            <a:extLst>
              <a:ext uri="{FF2B5EF4-FFF2-40B4-BE49-F238E27FC236}">
                <a16:creationId xmlns:a16="http://schemas.microsoft.com/office/drawing/2014/main" id="{485EC58D-6E76-43C6-8F40-0DCA783D63A2}"/>
              </a:ext>
            </a:extLst>
          </p:cNvPr>
          <p:cNvSpPr>
            <a:spLocks noGrp="1"/>
          </p:cNvSpPr>
          <p:nvPr>
            <p:ph type="ftr" sz="quarter" idx="11"/>
          </p:nvPr>
        </p:nvSpPr>
        <p:spPr/>
        <p:txBody>
          <a:bodyPr/>
          <a:lstStyle/>
          <a:p>
            <a:r>
              <a:rPr lang="it-IT" smtClean="0"/>
              <a:t>Rohit Chaudhary                                    Unit 4</a:t>
            </a:r>
            <a:endParaRPr lang="en-IN"/>
          </a:p>
        </p:txBody>
      </p:sp>
      <p:sp>
        <p:nvSpPr>
          <p:cNvPr id="4" name="Slide Number Placeholder 3">
            <a:extLst>
              <a:ext uri="{FF2B5EF4-FFF2-40B4-BE49-F238E27FC236}">
                <a16:creationId xmlns:a16="http://schemas.microsoft.com/office/drawing/2014/main" id="{DD8A6739-9B44-43B3-BD4D-7DC3F4799044}"/>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39191247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D160-C6C3-4012-B065-AAD845DA546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16801D-7F37-4AAB-B32B-D3573C9D0F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228EBA-69B2-4CAF-AC55-46E85B016F8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F7CEE-7AC4-4AF8-8F9D-08617B4C7926}"/>
              </a:ext>
            </a:extLst>
          </p:cNvPr>
          <p:cNvSpPr>
            <a:spLocks noGrp="1"/>
          </p:cNvSpPr>
          <p:nvPr>
            <p:ph type="dt" sz="half" idx="10"/>
          </p:nvPr>
        </p:nvSpPr>
        <p:spPr/>
        <p:txBody>
          <a:bodyPr/>
          <a:lstStyle/>
          <a:p>
            <a:fld id="{C573C95C-0541-40D5-9B96-992F707DE56A}" type="datetime1">
              <a:rPr lang="en-US" smtClean="0"/>
              <a:t>10/16/2023</a:t>
            </a:fld>
            <a:endParaRPr lang="en-IN"/>
          </a:p>
        </p:txBody>
      </p:sp>
      <p:sp>
        <p:nvSpPr>
          <p:cNvPr id="6" name="Footer Placeholder 5">
            <a:extLst>
              <a:ext uri="{FF2B5EF4-FFF2-40B4-BE49-F238E27FC236}">
                <a16:creationId xmlns:a16="http://schemas.microsoft.com/office/drawing/2014/main" id="{05903279-2FAA-4A2F-AAFA-2D2AFC64F244}"/>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F5747A2E-77DA-4E79-971F-5284636A9367}"/>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15456012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2C66-8D1F-43A8-ADBE-94B9D2D05C6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1D1DE2-B061-4220-B908-8875AFDE293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22F636-6EE4-47FD-86B3-A36E8E68828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EB9BE-238F-4846-BC00-B81EEE65EA8C}"/>
              </a:ext>
            </a:extLst>
          </p:cNvPr>
          <p:cNvSpPr>
            <a:spLocks noGrp="1"/>
          </p:cNvSpPr>
          <p:nvPr>
            <p:ph type="dt" sz="half" idx="10"/>
          </p:nvPr>
        </p:nvSpPr>
        <p:spPr/>
        <p:txBody>
          <a:bodyPr/>
          <a:lstStyle/>
          <a:p>
            <a:fld id="{4375F087-4DC5-4548-A452-090E7C2F2DEF}" type="datetime1">
              <a:rPr lang="en-US" smtClean="0"/>
              <a:t>10/16/2023</a:t>
            </a:fld>
            <a:endParaRPr lang="en-IN"/>
          </a:p>
        </p:txBody>
      </p:sp>
      <p:sp>
        <p:nvSpPr>
          <p:cNvPr id="6" name="Footer Placeholder 5">
            <a:extLst>
              <a:ext uri="{FF2B5EF4-FFF2-40B4-BE49-F238E27FC236}">
                <a16:creationId xmlns:a16="http://schemas.microsoft.com/office/drawing/2014/main" id="{20711C6B-7AE4-4592-A4F5-4F2585F1544B}"/>
              </a:ext>
            </a:extLst>
          </p:cNvPr>
          <p:cNvSpPr>
            <a:spLocks noGrp="1"/>
          </p:cNvSpPr>
          <p:nvPr>
            <p:ph type="ftr" sz="quarter" idx="11"/>
          </p:nvPr>
        </p:nvSpPr>
        <p:spPr/>
        <p:txBody>
          <a:bodyPr/>
          <a:lstStyle/>
          <a:p>
            <a:r>
              <a:rPr lang="it-IT" smtClean="0"/>
              <a:t>Rohit Chaudhary                                    Unit 4</a:t>
            </a:r>
            <a:endParaRPr lang="en-IN"/>
          </a:p>
        </p:txBody>
      </p:sp>
      <p:sp>
        <p:nvSpPr>
          <p:cNvPr id="7" name="Slide Number Placeholder 6">
            <a:extLst>
              <a:ext uri="{FF2B5EF4-FFF2-40B4-BE49-F238E27FC236}">
                <a16:creationId xmlns:a16="http://schemas.microsoft.com/office/drawing/2014/main" id="{7CB685B3-79FB-41BD-8909-89F7947F655A}"/>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22709800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3923-ED61-44CE-9D7B-194F989367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54290B-F280-4BD4-A4B9-7D77288971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DD4AA6-8C69-42AE-BC2E-F549A8CBAD20}"/>
              </a:ext>
            </a:extLst>
          </p:cNvPr>
          <p:cNvSpPr>
            <a:spLocks noGrp="1"/>
          </p:cNvSpPr>
          <p:nvPr>
            <p:ph type="dt" sz="half" idx="10"/>
          </p:nvPr>
        </p:nvSpPr>
        <p:spPr/>
        <p:txBody>
          <a:bodyPr/>
          <a:lstStyle/>
          <a:p>
            <a:fld id="{A253099A-369E-4C53-B8CC-E53BECAA3F1F}" type="datetime1">
              <a:rPr lang="en-US" smtClean="0"/>
              <a:t>10/16/2023</a:t>
            </a:fld>
            <a:endParaRPr lang="en-IN"/>
          </a:p>
        </p:txBody>
      </p:sp>
      <p:sp>
        <p:nvSpPr>
          <p:cNvPr id="5" name="Footer Placeholder 4">
            <a:extLst>
              <a:ext uri="{FF2B5EF4-FFF2-40B4-BE49-F238E27FC236}">
                <a16:creationId xmlns:a16="http://schemas.microsoft.com/office/drawing/2014/main" id="{3A38F38A-5A8C-4BA8-8736-DDEEE42DFE9E}"/>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85A7D153-DA93-4182-BEB1-7D0DA9BD30FA}"/>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18860677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B6F5B-0600-4133-9330-529BE5E83A8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A4F57F-0F36-4F13-863C-3B85CDAFB48E}"/>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738CC1-DBE1-4B42-86F2-2703A4DF34AE}"/>
              </a:ext>
            </a:extLst>
          </p:cNvPr>
          <p:cNvSpPr>
            <a:spLocks noGrp="1"/>
          </p:cNvSpPr>
          <p:nvPr>
            <p:ph type="dt" sz="half" idx="10"/>
          </p:nvPr>
        </p:nvSpPr>
        <p:spPr/>
        <p:txBody>
          <a:bodyPr/>
          <a:lstStyle/>
          <a:p>
            <a:fld id="{9D3A1D33-F820-4D9A-BD91-48932348E174}" type="datetime1">
              <a:rPr lang="en-US" smtClean="0"/>
              <a:t>10/16/2023</a:t>
            </a:fld>
            <a:endParaRPr lang="en-IN"/>
          </a:p>
        </p:txBody>
      </p:sp>
      <p:sp>
        <p:nvSpPr>
          <p:cNvPr id="5" name="Footer Placeholder 4">
            <a:extLst>
              <a:ext uri="{FF2B5EF4-FFF2-40B4-BE49-F238E27FC236}">
                <a16:creationId xmlns:a16="http://schemas.microsoft.com/office/drawing/2014/main" id="{830BB1F9-308F-4872-809A-F7738701BA87}"/>
              </a:ext>
            </a:extLst>
          </p:cNvPr>
          <p:cNvSpPr>
            <a:spLocks noGrp="1"/>
          </p:cNvSpPr>
          <p:nvPr>
            <p:ph type="ftr" sz="quarter" idx="11"/>
          </p:nvPr>
        </p:nvSpPr>
        <p:spPr/>
        <p:txBody>
          <a:body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F4C773E9-B8C4-4E89-A217-B58B6F1578EE}"/>
              </a:ext>
            </a:extLst>
          </p:cNvPr>
          <p:cNvSpPr>
            <a:spLocks noGrp="1"/>
          </p:cNvSpPr>
          <p:nvPr>
            <p:ph type="sldNum" sz="quarter" idx="12"/>
          </p:nvPr>
        </p:nvSpPr>
        <p:spPr/>
        <p:txBody>
          <a:bodyPr/>
          <a:lstStyle/>
          <a:p>
            <a:fld id="{D968152F-A6DE-4B8A-889D-E1317BAC8175}" type="slidenum">
              <a:rPr lang="en-IN" smtClean="0"/>
              <a:pPr/>
              <a:t>‹#›</a:t>
            </a:fld>
            <a:endParaRPr lang="en-IN"/>
          </a:p>
        </p:txBody>
      </p:sp>
    </p:spTree>
    <p:extLst>
      <p:ext uri="{BB962C8B-B14F-4D97-AF65-F5344CB8AC3E}">
        <p14:creationId xmlns:p14="http://schemas.microsoft.com/office/powerpoint/2010/main" val="34102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1EFE678-DC01-4877-835B-97AFF048FA9E}" type="datetime1">
              <a:rPr lang="en-US" smtClean="0"/>
              <a:t>10/16/2023</a:t>
            </a:fld>
            <a:endParaRPr lang="en-US"/>
          </a:p>
        </p:txBody>
      </p:sp>
      <p:sp>
        <p:nvSpPr>
          <p:cNvPr id="8" name="Footer Placeholder 7"/>
          <p:cNvSpPr>
            <a:spLocks noGrp="1"/>
          </p:cNvSpPr>
          <p:nvPr>
            <p:ph type="ftr" sz="quarter" idx="11"/>
          </p:nvPr>
        </p:nvSpPr>
        <p:spPr/>
        <p:txBody>
          <a:bodyPr/>
          <a:lstStyle/>
          <a:p>
            <a:r>
              <a:rPr lang="it-IT" smtClean="0"/>
              <a:t>Rohit Chaudhary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CFF43C-92D5-4422-A54B-682F7405DDD9}" type="datetime1">
              <a:rPr lang="en-US" smtClean="0"/>
              <a:t>10/16/2023</a:t>
            </a:fld>
            <a:endParaRPr lang="en-US"/>
          </a:p>
        </p:txBody>
      </p:sp>
      <p:sp>
        <p:nvSpPr>
          <p:cNvPr id="4" name="Footer Placeholder 3"/>
          <p:cNvSpPr>
            <a:spLocks noGrp="1"/>
          </p:cNvSpPr>
          <p:nvPr>
            <p:ph type="ftr" sz="quarter" idx="11"/>
          </p:nvPr>
        </p:nvSpPr>
        <p:spPr/>
        <p:txBody>
          <a:bodyPr/>
          <a:lstStyle/>
          <a:p>
            <a:r>
              <a:rPr lang="it-IT" smtClean="0"/>
              <a:t>Rohit Chaudhary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AC41-18FD-4315-9D37-57FF303A0226}" type="datetime1">
              <a:rPr lang="en-US" smtClean="0"/>
              <a:t>10/16/2023</a:t>
            </a:fld>
            <a:endParaRPr lang="en-US"/>
          </a:p>
        </p:txBody>
      </p:sp>
      <p:sp>
        <p:nvSpPr>
          <p:cNvPr id="3" name="Footer Placeholder 2"/>
          <p:cNvSpPr>
            <a:spLocks noGrp="1"/>
          </p:cNvSpPr>
          <p:nvPr>
            <p:ph type="ftr" sz="quarter" idx="11"/>
          </p:nvPr>
        </p:nvSpPr>
        <p:spPr/>
        <p:txBody>
          <a:bodyPr/>
          <a:lstStyle/>
          <a:p>
            <a:r>
              <a:rPr lang="it-IT" smtClean="0"/>
              <a:t>Rohit Chaudhary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17608-678D-4F17-BB45-9A0E5B941E5D}" type="datetime1">
              <a:rPr lang="en-US" smtClean="0"/>
              <a:t>10/16/2023</a:t>
            </a:fld>
            <a:endParaRPr lang="en-US"/>
          </a:p>
        </p:txBody>
      </p:sp>
      <p:sp>
        <p:nvSpPr>
          <p:cNvPr id="6" name="Footer Placeholder 5"/>
          <p:cNvSpPr>
            <a:spLocks noGrp="1"/>
          </p:cNvSpPr>
          <p:nvPr>
            <p:ph type="ftr" sz="quarter" idx="11"/>
          </p:nvPr>
        </p:nvSpPr>
        <p:spPr/>
        <p:txBody>
          <a:bodyPr/>
          <a:lstStyle/>
          <a:p>
            <a:r>
              <a:rPr lang="it-IT" smtClean="0"/>
              <a:t>Rohit Chaudhary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7170A-5317-4782-A960-ECE1A0D1BCCC}" type="datetime1">
              <a:rPr lang="en-US" smtClean="0"/>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Rohit Chaudhary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C60349AE-EDAD-4C81-B6B5-5D49A726CE44}"/>
              </a:ext>
            </a:extLst>
          </p:cNvPr>
          <p:cNvPicPr>
            <a:picLocks noChangeAspect="1"/>
          </p:cNvPicPr>
          <p:nvPr userDrawn="1"/>
        </p:nvPicPr>
        <p:blipFill>
          <a:blip r:embed="rId14"/>
          <a:stretch>
            <a:fillRect/>
          </a:stretch>
        </p:blipFill>
        <p:spPr>
          <a:xfrm>
            <a:off x="-52388" y="0"/>
            <a:ext cx="1019175" cy="5464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2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0B25D-1BB4-4285-94D8-257856D2EFB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7575276-38A3-4AFE-8D6B-29C46141F4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483DD84-1962-482D-B746-780EE969421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1A516-369D-41B0-A606-D212C441355C}" type="datetime1">
              <a:rPr lang="en-US" smtClean="0"/>
              <a:t>10/16/2023</a:t>
            </a:fld>
            <a:endParaRPr lang="en-IN"/>
          </a:p>
        </p:txBody>
      </p:sp>
      <p:sp>
        <p:nvSpPr>
          <p:cNvPr id="5" name="Footer Placeholder 4">
            <a:extLst>
              <a:ext uri="{FF2B5EF4-FFF2-40B4-BE49-F238E27FC236}">
                <a16:creationId xmlns:a16="http://schemas.microsoft.com/office/drawing/2014/main" id="{FC02041B-BA76-406D-A0C1-F80BFFB9E58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91131C3D-8F5D-4441-87FE-A733ABC2C36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1B9EB-13F9-4962-8824-62EA4BE15B96}" type="slidenum">
              <a:rPr lang="en-IN" smtClean="0"/>
              <a:pPr/>
              <a:t>‹#›</a:t>
            </a:fld>
            <a:endParaRPr lang="en-IN"/>
          </a:p>
        </p:txBody>
      </p:sp>
      <p:pic>
        <p:nvPicPr>
          <p:cNvPr id="8" name="Picture 7">
            <a:extLst>
              <a:ext uri="{FF2B5EF4-FFF2-40B4-BE49-F238E27FC236}">
                <a16:creationId xmlns:a16="http://schemas.microsoft.com/office/drawing/2014/main" id="{3FF983B4-4A66-493E-908C-3DE4E19AA180}"/>
              </a:ext>
            </a:extLst>
          </p:cNvPr>
          <p:cNvPicPr>
            <a:picLocks noChangeAspect="1"/>
          </p:cNvPicPr>
          <p:nvPr userDrawn="1"/>
        </p:nvPicPr>
        <p:blipFill>
          <a:blip r:embed="rId13"/>
          <a:stretch>
            <a:fillRect/>
          </a:stretch>
        </p:blipFill>
        <p:spPr>
          <a:xfrm>
            <a:off x="-165735" y="62635"/>
            <a:ext cx="1323975" cy="709842"/>
          </a:xfrm>
          <a:prstGeom prst="rect">
            <a:avLst/>
          </a:prstGeom>
        </p:spPr>
      </p:pic>
    </p:spTree>
    <p:extLst>
      <p:ext uri="{BB962C8B-B14F-4D97-AF65-F5344CB8AC3E}">
        <p14:creationId xmlns:p14="http://schemas.microsoft.com/office/powerpoint/2010/main" val="28630945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p:txStyles>
    <p:titleStyle>
      <a:lvl1pPr algn="l" defTabSz="914400" rtl="0" eaLnBrk="1" latinLnBrk="0" hangingPunct="1">
        <a:lnSpc>
          <a:spcPct val="90000"/>
        </a:lnSpc>
        <a:spcBef>
          <a:spcPct val="0"/>
        </a:spcBef>
        <a:buNone/>
        <a:defRPr sz="2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7CD10-E914-45B1-853C-2B6F300210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F773A8-B5EC-440A-B66A-379F043AE5D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BD423F0-3308-4F83-B0BC-6FB6E4934DD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52524-4BD7-4289-B977-C8832AE39CEB}" type="datetime1">
              <a:rPr lang="en-US" smtClean="0"/>
              <a:t>10/16/2023</a:t>
            </a:fld>
            <a:endParaRPr lang="en-IN"/>
          </a:p>
        </p:txBody>
      </p:sp>
      <p:sp>
        <p:nvSpPr>
          <p:cNvPr id="5" name="Footer Placeholder 4">
            <a:extLst>
              <a:ext uri="{FF2B5EF4-FFF2-40B4-BE49-F238E27FC236}">
                <a16:creationId xmlns:a16="http://schemas.microsoft.com/office/drawing/2014/main" id="{9807DB2B-4FB9-4035-9785-0FC1E862081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626C78D4-220E-421A-BD8F-F63022A89AE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E6254-6041-4517-812D-5B14679366A4}" type="slidenum">
              <a:rPr lang="en-IN" smtClean="0"/>
              <a:pPr/>
              <a:t>‹#›</a:t>
            </a:fld>
            <a:endParaRPr lang="en-IN"/>
          </a:p>
        </p:txBody>
      </p:sp>
      <p:pic>
        <p:nvPicPr>
          <p:cNvPr id="8" name="Picture 7">
            <a:extLst>
              <a:ext uri="{FF2B5EF4-FFF2-40B4-BE49-F238E27FC236}">
                <a16:creationId xmlns:a16="http://schemas.microsoft.com/office/drawing/2014/main" id="{21FB3941-FF68-43AF-A73E-99FAA6B5E7B8}"/>
              </a:ext>
            </a:extLst>
          </p:cNvPr>
          <p:cNvPicPr>
            <a:picLocks noChangeAspect="1"/>
          </p:cNvPicPr>
          <p:nvPr userDrawn="1"/>
        </p:nvPicPr>
        <p:blipFill>
          <a:blip r:embed="rId13"/>
          <a:stretch>
            <a:fillRect/>
          </a:stretch>
        </p:blipFill>
        <p:spPr>
          <a:xfrm>
            <a:off x="0" y="136525"/>
            <a:ext cx="1232535" cy="660817"/>
          </a:xfrm>
          <a:prstGeom prst="rect">
            <a:avLst/>
          </a:prstGeom>
        </p:spPr>
      </p:pic>
    </p:spTree>
    <p:extLst>
      <p:ext uri="{BB962C8B-B14F-4D97-AF65-F5344CB8AC3E}">
        <p14:creationId xmlns:p14="http://schemas.microsoft.com/office/powerpoint/2010/main" val="181582622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6EC98-7E6A-4725-A4D7-F54DE1B3304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463B6-441C-4EF7-B94A-A3C31D26DA4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1D571-5900-4CE6-9DEE-4BB4C0C77F9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FB7B3-1681-477C-A989-95AC0D0CFB89}" type="datetime1">
              <a:rPr lang="en-US" smtClean="0"/>
              <a:t>10/16/2023</a:t>
            </a:fld>
            <a:endParaRPr lang="en-IN"/>
          </a:p>
        </p:txBody>
      </p:sp>
      <p:sp>
        <p:nvSpPr>
          <p:cNvPr id="5" name="Footer Placeholder 4">
            <a:extLst>
              <a:ext uri="{FF2B5EF4-FFF2-40B4-BE49-F238E27FC236}">
                <a16:creationId xmlns:a16="http://schemas.microsoft.com/office/drawing/2014/main" id="{95F8ABCD-5933-46F0-9A4A-34CCD292F28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00A25F4D-036D-484F-AF41-7CB62BA9FA6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850E0-F2C7-48C9-9C60-3BD0251BD9EB}" type="slidenum">
              <a:rPr lang="en-IN" smtClean="0"/>
              <a:pPr/>
              <a:t>‹#›</a:t>
            </a:fld>
            <a:endParaRPr lang="en-IN"/>
          </a:p>
        </p:txBody>
      </p:sp>
      <p:pic>
        <p:nvPicPr>
          <p:cNvPr id="8" name="Picture 7">
            <a:extLst>
              <a:ext uri="{FF2B5EF4-FFF2-40B4-BE49-F238E27FC236}">
                <a16:creationId xmlns:a16="http://schemas.microsoft.com/office/drawing/2014/main" id="{B4862E0C-B813-4517-877E-A0564D713F3B}"/>
              </a:ext>
            </a:extLst>
          </p:cNvPr>
          <p:cNvPicPr>
            <a:picLocks noChangeAspect="1"/>
          </p:cNvPicPr>
          <p:nvPr userDrawn="1"/>
        </p:nvPicPr>
        <p:blipFill>
          <a:blip r:embed="rId13"/>
          <a:stretch>
            <a:fillRect/>
          </a:stretch>
        </p:blipFill>
        <p:spPr>
          <a:xfrm>
            <a:off x="0" y="32385"/>
            <a:ext cx="989552" cy="530543"/>
          </a:xfrm>
          <a:prstGeom prst="rect">
            <a:avLst/>
          </a:prstGeom>
        </p:spPr>
      </p:pic>
    </p:spTree>
    <p:extLst>
      <p:ext uri="{BB962C8B-B14F-4D97-AF65-F5344CB8AC3E}">
        <p14:creationId xmlns:p14="http://schemas.microsoft.com/office/powerpoint/2010/main" val="24402144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B1041-A8C6-4064-922A-EF17C21ECD6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AFEF4-1A2A-4B10-8668-996329482A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CBFD6-E251-4798-943E-D09E719F5C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631DC-6AF5-4C6A-B2AC-F8576DBEC5D0}" type="datetime1">
              <a:rPr lang="en-US" smtClean="0"/>
              <a:t>10/16/2023</a:t>
            </a:fld>
            <a:endParaRPr lang="en-IN"/>
          </a:p>
        </p:txBody>
      </p:sp>
      <p:sp>
        <p:nvSpPr>
          <p:cNvPr id="5" name="Footer Placeholder 4">
            <a:extLst>
              <a:ext uri="{FF2B5EF4-FFF2-40B4-BE49-F238E27FC236}">
                <a16:creationId xmlns:a16="http://schemas.microsoft.com/office/drawing/2014/main" id="{9D139790-4BA2-4665-B047-6A74D2BDC02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Rohit Chaudhary                                    Unit 4</a:t>
            </a:r>
            <a:endParaRPr lang="en-IN"/>
          </a:p>
        </p:txBody>
      </p:sp>
      <p:sp>
        <p:nvSpPr>
          <p:cNvPr id="6" name="Slide Number Placeholder 5">
            <a:extLst>
              <a:ext uri="{FF2B5EF4-FFF2-40B4-BE49-F238E27FC236}">
                <a16:creationId xmlns:a16="http://schemas.microsoft.com/office/drawing/2014/main" id="{3E026019-44FF-4B31-9146-2541B71BF4F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8152F-A6DE-4B8A-889D-E1317BAC8175}" type="slidenum">
              <a:rPr lang="en-IN" smtClean="0"/>
              <a:pPr/>
              <a:t>‹#›</a:t>
            </a:fld>
            <a:endParaRPr lang="en-IN"/>
          </a:p>
        </p:txBody>
      </p:sp>
      <p:pic>
        <p:nvPicPr>
          <p:cNvPr id="8" name="Picture 7">
            <a:extLst>
              <a:ext uri="{FF2B5EF4-FFF2-40B4-BE49-F238E27FC236}">
                <a16:creationId xmlns:a16="http://schemas.microsoft.com/office/drawing/2014/main" id="{05070CCF-D11C-4B01-B199-B9F4DFBEBD8E}"/>
              </a:ext>
            </a:extLst>
          </p:cNvPr>
          <p:cNvPicPr>
            <a:picLocks noChangeAspect="1"/>
          </p:cNvPicPr>
          <p:nvPr userDrawn="1"/>
        </p:nvPicPr>
        <p:blipFill>
          <a:blip r:embed="rId13"/>
          <a:stretch>
            <a:fillRect/>
          </a:stretch>
        </p:blipFill>
        <p:spPr>
          <a:xfrm>
            <a:off x="-36677" y="8413"/>
            <a:ext cx="1330654" cy="713423"/>
          </a:xfrm>
          <a:prstGeom prst="rect">
            <a:avLst/>
          </a:prstGeom>
        </p:spPr>
      </p:pic>
    </p:spTree>
    <p:extLst>
      <p:ext uri="{BB962C8B-B14F-4D97-AF65-F5344CB8AC3E}">
        <p14:creationId xmlns:p14="http://schemas.microsoft.com/office/powerpoint/2010/main" val="379922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WccZQSERfCM" TargetMode="External"/><Relationship Id="rId2" Type="http://schemas.openxmlformats.org/officeDocument/2006/relationships/hyperlink" Target="https://youtu.be/Qkwj65l_96I" TargetMode="External"/><Relationship Id="rId1" Type="http://schemas.openxmlformats.org/officeDocument/2006/relationships/slideLayout" Target="../slideLayouts/slideLayout2.xml"/><Relationship Id="rId4" Type="http://schemas.openxmlformats.org/officeDocument/2006/relationships/hyperlink" Target="https://youtu.be/j-bLeUysUi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8LxnXjfOH8c&amp;t=10s" TargetMode="External"/><Relationship Id="rId2" Type="http://schemas.openxmlformats.org/officeDocument/2006/relationships/hyperlink" Target="https://nptel.ac.in/courses/106/105/106105190/"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IN" sz="36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dirty="0">
                <a:solidFill>
                  <a:schemeClr val="tx1"/>
                </a:solidFill>
              </a:rPr>
              <a:t>Symbol Table</a:t>
            </a:r>
            <a:endParaRPr kumimoji="0" lang="en-US" sz="3600" b="0" i="0" u="none" strike="noStrike" kern="1200" cap="none" spc="0" normalizeH="0" noProof="0" dirty="0">
              <a:ln>
                <a:noFill/>
              </a:ln>
              <a:solidFill>
                <a:schemeClr val="tx1"/>
              </a:solidFill>
              <a:effectLst/>
              <a:uLnTx/>
              <a:uFillTx/>
              <a:latin typeface="+mn-lt"/>
              <a:ea typeface="+mn-ea"/>
              <a:cs typeface="+mn-cs"/>
            </a:endParaRPr>
          </a:p>
          <a:p>
            <a:endParaRPr lang="en-IN" sz="3600" b="1" dirty="0"/>
          </a:p>
          <a:p>
            <a:endParaRPr lang="en-US" sz="2800" dirty="0">
              <a:solidFill>
                <a:schemeClr val="tx1"/>
              </a:solidFill>
            </a:endParaRPr>
          </a:p>
        </p:txBody>
      </p:sp>
      <p:sp>
        <p:nvSpPr>
          <p:cNvPr id="6" name="Subtitle 2"/>
          <p:cNvSpPr txBox="1">
            <a:spLocks/>
          </p:cNvSpPr>
          <p:nvPr/>
        </p:nvSpPr>
        <p:spPr>
          <a:xfrm>
            <a:off x="5791200" y="4533900"/>
            <a:ext cx="3048000" cy="131064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Rohit</a:t>
            </a:r>
            <a:r>
              <a:rPr lang="en-US" sz="2400" dirty="0" smtClean="0">
                <a:solidFill>
                  <a:schemeClr val="tx1"/>
                </a:solidFill>
              </a:rPr>
              <a:t> Chaudhary</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A87FA12-FF70-47DE-846E-2CAA99BB551D}" type="datetime1">
              <a:rPr lang="en-US" smtClean="0"/>
              <a:t>10/16/2023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46520" y="283845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smtClean="0"/>
              <a:t>Rohit Chaudhary                                    Unit 4</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i="0" u="none" strike="noStrike" kern="1200" cap="none" spc="0" normalizeH="0" baseline="0" noProof="0" dirty="0">
                <a:ln>
                  <a:noFill/>
                </a:ln>
                <a:solidFill>
                  <a:schemeClr val="tx1"/>
                </a:solidFill>
                <a:effectLst/>
                <a:uLnTx/>
                <a:uFillTx/>
                <a:latin typeface="+mn-lt"/>
                <a:ea typeface="+mn-ea"/>
                <a:cs typeface="+mn-cs"/>
              </a:rPr>
              <a:t>Compiler Design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5452A-C6C2-4B82-BA4F-E3B37EDB0D42}"/>
              </a:ext>
            </a:extLst>
          </p:cNvPr>
          <p:cNvSpPr>
            <a:spLocks noGrp="1"/>
          </p:cNvSpPr>
          <p:nvPr>
            <p:ph idx="1"/>
          </p:nvPr>
        </p:nvSpPr>
        <p:spPr/>
        <p:txBody>
          <a:bodyPr/>
          <a:lstStyle/>
          <a:p>
            <a:pPr lvl="0"/>
            <a:r>
              <a:rPr lang="en-US" sz="1800" b="1" dirty="0"/>
              <a:t>PSO1: </a:t>
            </a:r>
            <a:r>
              <a:rPr lang="en-US" sz="1800" dirty="0"/>
              <a:t>Work as a software developer, database administrator, tester or networking engineer for providing solutions to the real world and industrial problems</a:t>
            </a:r>
          </a:p>
          <a:p>
            <a:pPr algn="just"/>
            <a:r>
              <a:rPr lang="en-US" sz="1800" b="1" dirty="0"/>
              <a:t> </a:t>
            </a:r>
            <a:endParaRPr lang="en-US" sz="1800" dirty="0"/>
          </a:p>
          <a:p>
            <a:pPr algn="just"/>
            <a:r>
              <a:rPr lang="en-US" sz="1800" b="1" dirty="0"/>
              <a:t>PSO2:</a:t>
            </a:r>
            <a:r>
              <a:rPr lang="en-US" sz="1800" dirty="0"/>
              <a:t>Apply core subjects of information technology related to data structure and algorithm, software engineering, web technology, operating system, database and networking to solve complex IT problems.</a:t>
            </a:r>
          </a:p>
          <a:p>
            <a:pPr algn="just"/>
            <a:endParaRPr lang="en-US" sz="1800" dirty="0"/>
          </a:p>
          <a:p>
            <a:pPr lvl="0"/>
            <a:r>
              <a:rPr lang="en-US" sz="1800" b="1" dirty="0"/>
              <a:t>PSO 3:</a:t>
            </a:r>
            <a:r>
              <a:rPr lang="en-US" sz="1800" dirty="0"/>
              <a:t>Practice multi-disciplinary and modern computing techniques by lifelong learning to establish innovative career.</a:t>
            </a:r>
          </a:p>
          <a:p>
            <a:pPr algn="just"/>
            <a:endParaRPr lang="en-US" sz="1800" b="1" dirty="0"/>
          </a:p>
          <a:p>
            <a:pPr lvl="0"/>
            <a:r>
              <a:rPr lang="en-US" sz="1800" b="1" dirty="0"/>
              <a:t>PSO 4:</a:t>
            </a:r>
            <a:r>
              <a:rPr lang="en-US" sz="1800" dirty="0"/>
              <a:t>Work in a team or individual to manage projects with ethical concern to be a successful employee or employer in IT industry</a:t>
            </a:r>
          </a:p>
          <a:p>
            <a:endParaRPr lang="en-US"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AF5EBEDA-756E-41C5-9139-D75F3626C2FC}"/>
              </a:ext>
            </a:extLst>
          </p:cNvPr>
          <p:cNvSpPr>
            <a:spLocks noGrp="1"/>
          </p:cNvSpPr>
          <p:nvPr>
            <p:ph type="dt" sz="half" idx="10"/>
          </p:nvPr>
        </p:nvSpPr>
        <p:spPr/>
        <p:txBody>
          <a:bodyPr/>
          <a:lstStyle/>
          <a:p>
            <a:fld id="{F08D8FC1-F990-49B6-83E0-96CEED50F79E}" type="datetime1">
              <a:rPr lang="en-US" smtClean="0"/>
              <a:t>10/16/2023</a:t>
            </a:fld>
            <a:endParaRPr lang="en-US"/>
          </a:p>
        </p:txBody>
      </p:sp>
      <p:sp>
        <p:nvSpPr>
          <p:cNvPr id="5" name="Footer Placeholder 4">
            <a:extLst>
              <a:ext uri="{FF2B5EF4-FFF2-40B4-BE49-F238E27FC236}">
                <a16:creationId xmlns:a16="http://schemas.microsoft.com/office/drawing/2014/main" id="{BBAD6085-5205-4380-9B74-F326354E91AF}"/>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DBA6BC4D-9FF5-4193-8B74-911930C41217}"/>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a:extLst>
              <a:ext uri="{FF2B5EF4-FFF2-40B4-BE49-F238E27FC236}">
                <a16:creationId xmlns:a16="http://schemas.microsoft.com/office/drawing/2014/main" id="{1D7869FB-896E-4611-BEAF-35BFA0C752E2}"/>
              </a:ext>
            </a:extLst>
          </p:cNvPr>
          <p:cNvSpPr txBox="1">
            <a:spLocks/>
          </p:cNvSpPr>
          <p:nvPr/>
        </p:nvSpPr>
        <p:spPr>
          <a:xfrm>
            <a:off x="1121434" y="-51759"/>
            <a:ext cx="8022565" cy="92551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US" sz="3200" b="1" dirty="0"/>
              <a:t>Program Specific Outcomes (PSO)</a:t>
            </a:r>
          </a:p>
        </p:txBody>
      </p:sp>
    </p:spTree>
    <p:extLst>
      <p:ext uri="{BB962C8B-B14F-4D97-AF65-F5344CB8AC3E}">
        <p14:creationId xmlns:p14="http://schemas.microsoft.com/office/powerpoint/2010/main" val="142831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91AD3E-E278-4B58-9F39-8D908C888316}"/>
              </a:ext>
            </a:extLst>
          </p:cNvPr>
          <p:cNvSpPr>
            <a:spLocks noGrp="1"/>
          </p:cNvSpPr>
          <p:nvPr>
            <p:ph type="dt" sz="half" idx="10"/>
          </p:nvPr>
        </p:nvSpPr>
        <p:spPr/>
        <p:txBody>
          <a:bodyPr/>
          <a:lstStyle/>
          <a:p>
            <a:fld id="{EEBA7C36-FBF8-4CEA-89BF-132CEFE74796}" type="datetime1">
              <a:rPr lang="en-US" smtClean="0"/>
              <a:t>10/16/2023</a:t>
            </a:fld>
            <a:endParaRPr lang="en-US"/>
          </a:p>
        </p:txBody>
      </p:sp>
      <p:sp>
        <p:nvSpPr>
          <p:cNvPr id="5" name="Footer Placeholder 4">
            <a:extLst>
              <a:ext uri="{FF2B5EF4-FFF2-40B4-BE49-F238E27FC236}">
                <a16:creationId xmlns:a16="http://schemas.microsoft.com/office/drawing/2014/main" id="{6442EAAF-CF17-4931-B7E9-1D108F6A6A01}"/>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219DB621-4880-4D62-AAA2-AF31F64CBFEF}"/>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table">
            <a:extLst>
              <a:ext uri="{FF2B5EF4-FFF2-40B4-BE49-F238E27FC236}">
                <a16:creationId xmlns:a16="http://schemas.microsoft.com/office/drawing/2014/main" id="{CE90C9D1-C348-41C6-A3B5-21EE4C01748A}"/>
              </a:ext>
            </a:extLst>
          </p:cNvPr>
          <p:cNvPicPr>
            <a:picLocks noGrp="1" noChangeAspect="1"/>
          </p:cNvPicPr>
          <p:nvPr>
            <p:ph idx="1"/>
          </p:nvPr>
        </p:nvPicPr>
        <p:blipFill>
          <a:blip r:embed="rId2"/>
          <a:stretch>
            <a:fillRect/>
          </a:stretch>
        </p:blipFill>
        <p:spPr>
          <a:xfrm>
            <a:off x="457200" y="1351280"/>
            <a:ext cx="8229600" cy="4404042"/>
          </a:xfrm>
          <a:prstGeom prst="rect">
            <a:avLst/>
          </a:prstGeom>
        </p:spPr>
      </p:pic>
      <p:sp>
        <p:nvSpPr>
          <p:cNvPr id="8" name="Title 1">
            <a:extLst>
              <a:ext uri="{FF2B5EF4-FFF2-40B4-BE49-F238E27FC236}">
                <a16:creationId xmlns:a16="http://schemas.microsoft.com/office/drawing/2014/main" id="{55F248F2-84A6-4AD4-A632-04AE051BBFB9}"/>
              </a:ext>
            </a:extLst>
          </p:cNvPr>
          <p:cNvSpPr txBox="1">
            <a:spLocks/>
          </p:cNvSpPr>
          <p:nvPr/>
        </p:nvSpPr>
        <p:spPr>
          <a:xfrm>
            <a:off x="1121434" y="-1"/>
            <a:ext cx="8022566" cy="93472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US" sz="3200" b="1" dirty="0"/>
              <a:t>CO-PSO Mapping</a:t>
            </a:r>
          </a:p>
        </p:txBody>
      </p:sp>
    </p:spTree>
    <p:extLst>
      <p:ext uri="{BB962C8B-B14F-4D97-AF65-F5344CB8AC3E}">
        <p14:creationId xmlns:p14="http://schemas.microsoft.com/office/powerpoint/2010/main" val="82604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A5A23-C6F0-4D5B-9631-A13846AF610A}"/>
              </a:ext>
            </a:extLst>
          </p:cNvPr>
          <p:cNvSpPr>
            <a:spLocks noGrp="1"/>
          </p:cNvSpPr>
          <p:nvPr>
            <p:ph idx="1"/>
          </p:nvPr>
        </p:nvSpPr>
        <p:spPr/>
        <p:txBody>
          <a:bodyPr/>
          <a:lstStyle/>
          <a:p>
            <a:pPr algn="just">
              <a:spcBef>
                <a:spcPct val="0"/>
              </a:spcBef>
              <a:spcAft>
                <a:spcPct val="0"/>
              </a:spcAft>
              <a:buClr>
                <a:srgbClr val="000000"/>
              </a:buClr>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PEO1: </a:t>
            </a:r>
            <a:r>
              <a:rPr lang="en-US" altLang="en-US" sz="18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real-life problems using state-of-the-art technologies.</a:t>
            </a:r>
            <a:endParaRPr lang="en-IN" altLang="en-US" sz="18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PEO2:</a:t>
            </a:r>
            <a:r>
              <a:rPr lang="en-US" altLang="en-US" sz="18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to support entrepreneurial endeavors and to face global challenges.</a:t>
            </a:r>
            <a:endParaRPr lang="en-IN" altLang="en-US" sz="18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PEO3:</a:t>
            </a:r>
            <a:r>
              <a:rPr lang="en-US" altLang="en-US" sz="18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development and contribution to society.</a:t>
            </a:r>
            <a:endParaRPr lang="en-IN" altLang="en-US" sz="18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PEO4: </a:t>
            </a:r>
            <a:r>
              <a:rPr lang="en-US" altLang="en-US" sz="18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successful professional career as engineer, scientist, entrepreneur</a:t>
            </a:r>
          </a:p>
          <a:p>
            <a:pPr algn="just">
              <a:spcBef>
                <a:spcPct val="0"/>
              </a:spcBef>
              <a:spcAft>
                <a:spcPct val="0"/>
              </a:spcAft>
              <a:buClr>
                <a:srgbClr val="000000"/>
              </a:buClr>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and bureaucrat for betterment of society</a:t>
            </a:r>
            <a:endParaRPr lang="en-IN" altLang="en-US" sz="1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A5BCC7C-D5BF-4C8E-84C0-14E151A3150E}"/>
              </a:ext>
            </a:extLst>
          </p:cNvPr>
          <p:cNvSpPr>
            <a:spLocks noGrp="1"/>
          </p:cNvSpPr>
          <p:nvPr>
            <p:ph type="dt" sz="half" idx="10"/>
          </p:nvPr>
        </p:nvSpPr>
        <p:spPr/>
        <p:txBody>
          <a:bodyPr/>
          <a:lstStyle/>
          <a:p>
            <a:fld id="{0A07A07E-860E-4BF1-987F-DA1D56D458CE}" type="datetime1">
              <a:rPr lang="en-US" smtClean="0"/>
              <a:t>10/16/2023</a:t>
            </a:fld>
            <a:endParaRPr lang="en-US"/>
          </a:p>
        </p:txBody>
      </p:sp>
      <p:sp>
        <p:nvSpPr>
          <p:cNvPr id="5" name="Footer Placeholder 4">
            <a:extLst>
              <a:ext uri="{FF2B5EF4-FFF2-40B4-BE49-F238E27FC236}">
                <a16:creationId xmlns:a16="http://schemas.microsoft.com/office/drawing/2014/main" id="{F759EC09-E755-4FB4-B2F1-D7A2E3E83156}"/>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514C1340-52BB-4417-88F6-9FD6EC29BBDC}"/>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ED7481CE-4F84-4A7D-A705-DB658C7E7A90}"/>
              </a:ext>
            </a:extLst>
          </p:cNvPr>
          <p:cNvSpPr txBox="1">
            <a:spLocks noGrp="1"/>
          </p:cNvSpPr>
          <p:nvPr/>
        </p:nvSpPr>
        <p:spPr>
          <a:xfrm>
            <a:off x="1104181" y="0"/>
            <a:ext cx="8039819" cy="965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ct val="0"/>
              </a:spcBef>
              <a:buClrTx/>
              <a:buSzTx/>
              <a:buFontTx/>
              <a:buNone/>
              <a:defRPr/>
            </a:pPr>
            <a:r>
              <a:rPr lang="en-US" sz="2800" dirty="0">
                <a:latin typeface="Times New Roman" pitchFamily="18" charset="0"/>
                <a:cs typeface="Times New Roman" pitchFamily="18" charset="0"/>
                <a:sym typeface="Arial" charset="0"/>
              </a:rPr>
              <a:t>Program Educational Objectives</a:t>
            </a:r>
            <a:endParaRPr lang="en-US" sz="2800" kern="12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26137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4B1B9-E0A6-427A-BCED-48C9CA9C33B1}"/>
              </a:ext>
            </a:extLst>
          </p:cNvPr>
          <p:cNvSpPr>
            <a:spLocks noGrp="1"/>
          </p:cNvSpPr>
          <p:nvPr>
            <p:ph idx="1"/>
          </p:nvPr>
        </p:nvSpPr>
        <p:spPr/>
        <p:txBody>
          <a:bodyPr/>
          <a:lstStyle/>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Subject Result: </a:t>
            </a:r>
            <a:r>
              <a:rPr lang="en-IN" altLang="en-US" dirty="0">
                <a:latin typeface="Times New Roman" panose="02020603050405020304" pitchFamily="18" charset="0"/>
                <a:cs typeface="Times New Roman" panose="02020603050405020304" pitchFamily="18" charset="0"/>
              </a:rPr>
              <a:t>97.38 </a:t>
            </a:r>
            <a:r>
              <a:rPr lang="en-IN" altLang="en-US" sz="2400" dirty="0">
                <a:latin typeface="Times New Roman" panose="02020603050405020304" pitchFamily="18" charset="0"/>
                <a:cs typeface="Times New Roman" panose="02020603050405020304" pitchFamily="18" charset="0"/>
              </a:rPr>
              <a:t>%</a:t>
            </a: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Department Result: 97.38 %</a:t>
            </a: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Ms. </a:t>
            </a:r>
            <a:r>
              <a:rPr lang="en-IN" altLang="en-US" sz="1800" dirty="0" err="1">
                <a:latin typeface="Times New Roman" panose="02020603050405020304" pitchFamily="18" charset="0"/>
                <a:cs typeface="Times New Roman" panose="02020603050405020304" pitchFamily="18" charset="0"/>
              </a:rPr>
              <a:t>Megha</a:t>
            </a:r>
            <a:r>
              <a:rPr lang="en-IN" altLang="en-US" sz="1800" dirty="0">
                <a:latin typeface="Times New Roman" panose="02020603050405020304" pitchFamily="18" charset="0"/>
                <a:cs typeface="Times New Roman" panose="02020603050405020304" pitchFamily="18" charset="0"/>
              </a:rPr>
              <a:t> Bharadwaj(B): 93.94%</a:t>
            </a:r>
          </a:p>
          <a:p>
            <a:pPr algn="just">
              <a:spcBef>
                <a:spcPct val="0"/>
              </a:spcBef>
              <a:spcAft>
                <a:spcPct val="0"/>
              </a:spcAft>
              <a:buClr>
                <a:srgbClr val="000000"/>
              </a:buClr>
              <a:buNone/>
            </a:pPr>
            <a:r>
              <a:rPr lang="en-IN" altLang="en-US" sz="1800" dirty="0">
                <a:latin typeface="Times New Roman" panose="02020603050405020304" pitchFamily="18" charset="0"/>
                <a:cs typeface="Times New Roman" panose="02020603050405020304" pitchFamily="18" charset="0"/>
              </a:rPr>
              <a:t>Ms. </a:t>
            </a:r>
            <a:r>
              <a:rPr lang="en-IN" altLang="en-US" sz="1800" dirty="0" err="1">
                <a:latin typeface="Times New Roman" panose="02020603050405020304" pitchFamily="18" charset="0"/>
                <a:cs typeface="Times New Roman" panose="02020603050405020304" pitchFamily="18" charset="0"/>
              </a:rPr>
              <a:t>Megha</a:t>
            </a:r>
            <a:r>
              <a:rPr lang="en-IN" altLang="en-US" sz="1800" dirty="0">
                <a:latin typeface="Times New Roman" panose="02020603050405020304" pitchFamily="18" charset="0"/>
                <a:cs typeface="Times New Roman" panose="02020603050405020304" pitchFamily="18" charset="0"/>
              </a:rPr>
              <a:t> Bharadwaj(C): 97.01%</a:t>
            </a:r>
          </a:p>
          <a:p>
            <a:pPr algn="just">
              <a:spcBef>
                <a:spcPct val="0"/>
              </a:spcBef>
              <a:spcAft>
                <a:spcPct val="0"/>
              </a:spcAft>
              <a:buClr>
                <a:srgbClr val="000000"/>
              </a:buCl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Ms. </a:t>
            </a:r>
            <a:r>
              <a:rPr lang="en-IN" altLang="en-US" sz="1800" dirty="0" err="1">
                <a:latin typeface="Times New Roman" panose="02020603050405020304" pitchFamily="18" charset="0"/>
                <a:cs typeface="Times New Roman" panose="02020603050405020304" pitchFamily="18" charset="0"/>
              </a:rPr>
              <a:t>Ratna</a:t>
            </a:r>
            <a:r>
              <a:rPr lang="en-IN" altLang="en-US" sz="1800" dirty="0">
                <a:latin typeface="Times New Roman" panose="02020603050405020304" pitchFamily="18" charset="0"/>
                <a:cs typeface="Times New Roman" panose="02020603050405020304" pitchFamily="18" charset="0"/>
              </a:rPr>
              <a:t> Patil(A): 98.48%</a:t>
            </a:r>
          </a:p>
          <a:p>
            <a:pPr algn="just">
              <a:spcBef>
                <a:spcPct val="0"/>
              </a:spcBef>
              <a:spcAft>
                <a:spcPct val="0"/>
              </a:spcAft>
              <a:buClr>
                <a:srgbClr val="000000"/>
              </a:buCl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Ms. </a:t>
            </a:r>
            <a:r>
              <a:rPr lang="en-IN" altLang="en-US" sz="1800" dirty="0" err="1">
                <a:latin typeface="Times New Roman" panose="02020603050405020304" pitchFamily="18" charset="0"/>
                <a:cs typeface="Times New Roman" panose="02020603050405020304" pitchFamily="18" charset="0"/>
              </a:rPr>
              <a:t>Ratna</a:t>
            </a:r>
            <a:r>
              <a:rPr lang="en-IN" altLang="en-US" sz="1800" dirty="0">
                <a:latin typeface="Times New Roman" panose="02020603050405020304" pitchFamily="18" charset="0"/>
                <a:cs typeface="Times New Roman" panose="02020603050405020304" pitchFamily="18" charset="0"/>
              </a:rPr>
              <a:t> Patil(D): 100%</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032FFAEF-940C-4B8A-896E-BCA53F503938}"/>
              </a:ext>
            </a:extLst>
          </p:cNvPr>
          <p:cNvSpPr>
            <a:spLocks noGrp="1"/>
          </p:cNvSpPr>
          <p:nvPr>
            <p:ph type="dt" sz="half" idx="10"/>
          </p:nvPr>
        </p:nvSpPr>
        <p:spPr/>
        <p:txBody>
          <a:bodyPr/>
          <a:lstStyle/>
          <a:p>
            <a:fld id="{8E0FAAA4-9C1B-4C4F-9EEA-67BDAFFC77EB}" type="datetime1">
              <a:rPr lang="en-US" smtClean="0"/>
              <a:t>10/16/2023</a:t>
            </a:fld>
            <a:endParaRPr lang="en-US"/>
          </a:p>
        </p:txBody>
      </p:sp>
      <p:sp>
        <p:nvSpPr>
          <p:cNvPr id="5" name="Footer Placeholder 4">
            <a:extLst>
              <a:ext uri="{FF2B5EF4-FFF2-40B4-BE49-F238E27FC236}">
                <a16:creationId xmlns:a16="http://schemas.microsoft.com/office/drawing/2014/main" id="{5D9464E0-F32B-4A87-BEA3-07577F2F17DB}"/>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76426C3B-D835-43D7-B9FA-E6ADA077CCA0}"/>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a:extLst>
              <a:ext uri="{FF2B5EF4-FFF2-40B4-BE49-F238E27FC236}">
                <a16:creationId xmlns:a16="http://schemas.microsoft.com/office/drawing/2014/main" id="{9A0B93D9-3290-4470-B55B-1D13F518034A}"/>
              </a:ext>
            </a:extLst>
          </p:cNvPr>
          <p:cNvSpPr txBox="1">
            <a:spLocks noGrp="1"/>
          </p:cNvSpPr>
          <p:nvPr>
            <p:ph type="title"/>
          </p:nvPr>
        </p:nvSpPr>
        <p:spPr>
          <a:xfrm>
            <a:off x="1184311" y="0"/>
            <a:ext cx="7959689" cy="9855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Tree>
    <p:extLst>
      <p:ext uri="{BB962C8B-B14F-4D97-AF65-F5344CB8AC3E}">
        <p14:creationId xmlns:p14="http://schemas.microsoft.com/office/powerpoint/2010/main" val="194962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8CC01-763D-46CC-AD90-2D86BBE54ECC}"/>
              </a:ext>
            </a:extLst>
          </p:cNvPr>
          <p:cNvSpPr>
            <a:spLocks noGrp="1"/>
          </p:cNvSpPr>
          <p:nvPr>
            <p:ph type="dt" sz="half" idx="10"/>
          </p:nvPr>
        </p:nvSpPr>
        <p:spPr/>
        <p:txBody>
          <a:bodyPr/>
          <a:lstStyle/>
          <a:p>
            <a:fld id="{4BF8CA9E-A497-499E-8742-EA57328880EF}" type="datetime1">
              <a:rPr lang="en-US" smtClean="0"/>
              <a:t>10/16/2023</a:t>
            </a:fld>
            <a:endParaRPr lang="en-US"/>
          </a:p>
        </p:txBody>
      </p:sp>
      <p:sp>
        <p:nvSpPr>
          <p:cNvPr id="5" name="Footer Placeholder 4">
            <a:extLst>
              <a:ext uri="{FF2B5EF4-FFF2-40B4-BE49-F238E27FC236}">
                <a16:creationId xmlns:a16="http://schemas.microsoft.com/office/drawing/2014/main" id="{40866FA8-55BC-470F-AAD2-0402A24EF76E}"/>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705F2BB8-A8D6-4D69-9368-B46CC398A73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143000" y="89694"/>
            <a:ext cx="7543800" cy="64214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8" name="Title 1">
            <a:extLst>
              <a:ext uri="{FF2B5EF4-FFF2-40B4-BE49-F238E27FC236}">
                <a16:creationId xmlns:a16="http://schemas.microsoft.com/office/drawing/2014/main" id="{7847BE2E-D0B5-4EDA-94D9-16F3A01D02CE}"/>
              </a:ext>
            </a:extLst>
          </p:cNvPr>
          <p:cNvSpPr>
            <a:spLocks noGrp="1"/>
          </p:cNvSpPr>
          <p:nvPr>
            <p:ph idx="1"/>
          </p:nvPr>
        </p:nvSpPr>
        <p:spPr>
          <a:xfrm>
            <a:off x="457200" y="1087120"/>
            <a:ext cx="8229600" cy="5039043"/>
          </a:xfrm>
        </p:spPr>
        <p:txBody>
          <a:bodyPr/>
          <a:lstStyle/>
          <a:p>
            <a:pPr marL="0" indent="0" algn="ctr">
              <a:buFont typeface="Arial" panose="020B0604020202020204" pitchFamily="34" charset="0"/>
              <a:buNone/>
              <a:defRPr/>
            </a:pPr>
            <a:r>
              <a:rPr lang="en-IN" sz="1800" dirty="0">
                <a:sym typeface="Arial" charset="0"/>
              </a:rPr>
              <a:t>B TECH </a:t>
            </a:r>
          </a:p>
          <a:p>
            <a:pPr marL="0" indent="0" algn="ctr">
              <a:buFont typeface="Arial" panose="020B0604020202020204" pitchFamily="34" charset="0"/>
              <a:buNone/>
              <a:defRPr/>
            </a:pPr>
            <a:r>
              <a:rPr lang="en-IN" sz="1800" dirty="0">
                <a:sym typeface="Arial" charset="0"/>
              </a:rPr>
              <a:t>(SEM-V) THEORY EXAMINATION 20__-20__</a:t>
            </a:r>
          </a:p>
          <a:p>
            <a:pPr marL="0" indent="0" algn="ctr">
              <a:buFont typeface="Arial" panose="020B0604020202020204" pitchFamily="34" charset="0"/>
              <a:buNone/>
              <a:defRPr/>
            </a:pPr>
            <a:r>
              <a:rPr lang="en-IN" sz="1800" dirty="0">
                <a:sym typeface="Arial" charset="0"/>
              </a:rPr>
              <a:t>COMPILER DESIGN</a:t>
            </a:r>
          </a:p>
          <a:p>
            <a:pPr marL="0" indent="0">
              <a:buFont typeface="Arial" panose="020B0604020202020204" pitchFamily="34" charset="0"/>
              <a:buNone/>
              <a:defRPr/>
            </a:pPr>
            <a:r>
              <a:rPr lang="en-IN" sz="1800" b="1" dirty="0">
                <a:sym typeface="Arial" charset="0"/>
              </a:rPr>
              <a:t>Time: 3 Hours                                                                                    Total Marks: 100 </a:t>
            </a:r>
          </a:p>
          <a:p>
            <a:pPr marL="0" indent="0" algn="just">
              <a:buFont typeface="Arial" panose="020B0604020202020204" pitchFamily="34" charset="0"/>
              <a:buNone/>
              <a:defRPr/>
            </a:pPr>
            <a:r>
              <a:rPr lang="en-IN" sz="1800" b="1" i="1" dirty="0">
                <a:sym typeface="Arial" charset="0"/>
              </a:rPr>
              <a:t>Note: 1. Attempt all Sections. If require any missing data; then choose suitably.</a:t>
            </a:r>
          </a:p>
          <a:p>
            <a:pPr marL="0" indent="0" algn="ctr">
              <a:buFont typeface="Arial" panose="020B0604020202020204" pitchFamily="34" charset="0"/>
              <a:buNone/>
              <a:defRPr/>
            </a:pPr>
            <a:r>
              <a:rPr lang="en-IN" sz="1800" b="1" dirty="0">
                <a:sym typeface="Arial" charset="0"/>
              </a:rPr>
              <a:t>SECTION A </a:t>
            </a:r>
          </a:p>
          <a:p>
            <a:pPr indent="-457200">
              <a:buFont typeface="Arial" panose="020B0604020202020204" pitchFamily="34" charset="0"/>
              <a:buAutoNum type="arabicPeriod"/>
              <a:defRPr/>
            </a:pPr>
            <a:r>
              <a:rPr lang="en-IN" sz="1800" b="1" dirty="0">
                <a:sym typeface="Arial" charset="0"/>
              </a:rPr>
              <a:t>Attempt all questions in brief.                                                        2 x 10 = 20</a:t>
            </a:r>
          </a:p>
          <a:p>
            <a:pPr marL="0" indent="0">
              <a:buFont typeface="Arial" panose="020B0604020202020204" pitchFamily="34" charset="0"/>
              <a:buNone/>
              <a:defRPr/>
            </a:pPr>
            <a:endParaRPr lang="en-IN" sz="1800" b="1" i="1" dirty="0">
              <a:sym typeface="Arial" charset="0"/>
            </a:endParaRPr>
          </a:p>
          <a:p>
            <a:pPr marL="0" indent="0">
              <a:buFont typeface="Arial" panose="020B0604020202020204" pitchFamily="34" charset="0"/>
              <a:buNone/>
              <a:defRPr/>
            </a:pPr>
            <a:endParaRPr lang="en-IN" sz="1800" b="1" i="1" dirty="0">
              <a:sym typeface="Arial" charset="0"/>
            </a:endParaRPr>
          </a:p>
        </p:txBody>
      </p:sp>
      <p:pic>
        <p:nvPicPr>
          <p:cNvPr id="10" name="table">
            <a:extLst>
              <a:ext uri="{FF2B5EF4-FFF2-40B4-BE49-F238E27FC236}">
                <a16:creationId xmlns:a16="http://schemas.microsoft.com/office/drawing/2014/main" id="{3986E4FF-3FAC-4641-84CC-4D9ADA439110}"/>
              </a:ext>
            </a:extLst>
          </p:cNvPr>
          <p:cNvPicPr>
            <a:picLocks noChangeAspect="1"/>
          </p:cNvPicPr>
          <p:nvPr/>
        </p:nvPicPr>
        <p:blipFill>
          <a:blip r:embed="rId2"/>
          <a:stretch>
            <a:fillRect/>
          </a:stretch>
        </p:blipFill>
        <p:spPr>
          <a:xfrm>
            <a:off x="609600" y="3728720"/>
            <a:ext cx="7924800" cy="2115676"/>
          </a:xfrm>
          <a:prstGeom prst="rect">
            <a:avLst/>
          </a:prstGeom>
        </p:spPr>
      </p:pic>
      <p:pic>
        <p:nvPicPr>
          <p:cNvPr id="9" name="table">
            <a:extLst>
              <a:ext uri="{FF2B5EF4-FFF2-40B4-BE49-F238E27FC236}">
                <a16:creationId xmlns:a16="http://schemas.microsoft.com/office/drawing/2014/main" id="{ABEE1074-9C85-40C0-85CB-760240595FFA}"/>
              </a:ext>
            </a:extLst>
          </p:cNvPr>
          <p:cNvPicPr>
            <a:picLocks noChangeAspect="1"/>
          </p:cNvPicPr>
          <p:nvPr/>
        </p:nvPicPr>
        <p:blipFill>
          <a:blip r:embed="rId2"/>
          <a:stretch>
            <a:fillRect/>
          </a:stretch>
        </p:blipFill>
        <p:spPr>
          <a:xfrm>
            <a:off x="609600" y="3655204"/>
            <a:ext cx="7924800" cy="2115676"/>
          </a:xfrm>
          <a:prstGeom prst="rect">
            <a:avLst/>
          </a:prstGeom>
        </p:spPr>
      </p:pic>
    </p:spTree>
    <p:extLst>
      <p:ext uri="{BB962C8B-B14F-4D97-AF65-F5344CB8AC3E}">
        <p14:creationId xmlns:p14="http://schemas.microsoft.com/office/powerpoint/2010/main" val="322507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423E5-C5D5-4288-9ECC-2084559A5CAB}"/>
              </a:ext>
            </a:extLst>
          </p:cNvPr>
          <p:cNvSpPr>
            <a:spLocks noGrp="1"/>
          </p:cNvSpPr>
          <p:nvPr>
            <p:ph idx="1"/>
          </p:nvPr>
        </p:nvSpPr>
        <p:spPr>
          <a:xfrm>
            <a:off x="539332" y="1564405"/>
            <a:ext cx="8229600" cy="45259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3. Attempt any one part of the following:                          1 x 10 = 10    </a:t>
            </a:r>
            <a:endParaRPr lang="en-IN" altLang="en-US" sz="1800" b="1" i="1" dirty="0">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E6FE75CF-8CFB-452F-8E19-52719655BA6C}"/>
              </a:ext>
            </a:extLst>
          </p:cNvPr>
          <p:cNvSpPr>
            <a:spLocks noGrp="1"/>
          </p:cNvSpPr>
          <p:nvPr>
            <p:ph type="dt" sz="half" idx="10"/>
          </p:nvPr>
        </p:nvSpPr>
        <p:spPr/>
        <p:txBody>
          <a:bodyPr/>
          <a:lstStyle/>
          <a:p>
            <a:fld id="{8D8E0055-DE25-4D47-A51F-6500954AC802}" type="datetime1">
              <a:rPr lang="en-US" smtClean="0"/>
              <a:t>10/16/2023</a:t>
            </a:fld>
            <a:endParaRPr lang="en-US"/>
          </a:p>
        </p:txBody>
      </p:sp>
      <p:sp>
        <p:nvSpPr>
          <p:cNvPr id="5" name="Footer Placeholder 4">
            <a:extLst>
              <a:ext uri="{FF2B5EF4-FFF2-40B4-BE49-F238E27FC236}">
                <a16:creationId xmlns:a16="http://schemas.microsoft.com/office/drawing/2014/main" id="{594735A4-334F-41AD-B34E-FA33CF44B1CB}"/>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2A148EBA-20F3-4A56-8BBF-63D7FDDC164A}"/>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table">
            <a:extLst>
              <a:ext uri="{FF2B5EF4-FFF2-40B4-BE49-F238E27FC236}">
                <a16:creationId xmlns:a16="http://schemas.microsoft.com/office/drawing/2014/main" id="{C30A35C3-830E-4855-A8CE-0C9FECA42C08}"/>
              </a:ext>
            </a:extLst>
          </p:cNvPr>
          <p:cNvPicPr>
            <a:picLocks noChangeAspect="1"/>
          </p:cNvPicPr>
          <p:nvPr/>
        </p:nvPicPr>
        <p:blipFill>
          <a:blip r:embed="rId2"/>
          <a:stretch>
            <a:fillRect/>
          </a:stretch>
        </p:blipFill>
        <p:spPr>
          <a:xfrm>
            <a:off x="652462" y="2367759"/>
            <a:ext cx="7839075" cy="1608826"/>
          </a:xfrm>
          <a:prstGeom prst="rect">
            <a:avLst/>
          </a:prstGeom>
        </p:spPr>
      </p:pic>
      <p:pic>
        <p:nvPicPr>
          <p:cNvPr id="8" name="table">
            <a:extLst>
              <a:ext uri="{FF2B5EF4-FFF2-40B4-BE49-F238E27FC236}">
                <a16:creationId xmlns:a16="http://schemas.microsoft.com/office/drawing/2014/main" id="{7FDDF259-0156-4432-9A8A-38FD716F0138}"/>
              </a:ext>
            </a:extLst>
          </p:cNvPr>
          <p:cNvPicPr>
            <a:picLocks noChangeAspect="1"/>
          </p:cNvPicPr>
          <p:nvPr/>
        </p:nvPicPr>
        <p:blipFill>
          <a:blip r:embed="rId3"/>
          <a:stretch>
            <a:fillRect/>
          </a:stretch>
        </p:blipFill>
        <p:spPr>
          <a:xfrm>
            <a:off x="539332" y="5068018"/>
            <a:ext cx="7986712" cy="1387475"/>
          </a:xfrm>
          <a:prstGeom prst="rect">
            <a:avLst/>
          </a:prstGeom>
        </p:spPr>
      </p:pic>
      <p:sp>
        <p:nvSpPr>
          <p:cNvPr id="9" name="Title 1">
            <a:extLst>
              <a:ext uri="{FF2B5EF4-FFF2-40B4-BE49-F238E27FC236}">
                <a16:creationId xmlns:a16="http://schemas.microsoft.com/office/drawing/2014/main" id="{83838BA3-2FEE-41D2-9860-B0EA794D6130}"/>
              </a:ext>
            </a:extLst>
          </p:cNvPr>
          <p:cNvSpPr txBox="1">
            <a:spLocks noGrp="1"/>
          </p:cNvSpPr>
          <p:nvPr>
            <p:ph type="title"/>
          </p:nvPr>
        </p:nvSpPr>
        <p:spPr>
          <a:xfrm>
            <a:off x="1000663" y="-28814"/>
            <a:ext cx="8143337" cy="79644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5255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85B83-5604-42B4-BC20-030BA0B8C760}"/>
              </a:ext>
            </a:extLst>
          </p:cNvPr>
          <p:cNvSpPr>
            <a:spLocks noGrp="1"/>
          </p:cNvSpPr>
          <p:nvPr>
            <p:ph idx="1"/>
          </p:nvPr>
        </p:nvSpPr>
        <p:spPr/>
        <p:txBody>
          <a:bodyPr/>
          <a:lstStyle/>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 6. Attempt any one part of the following:                        1 x 10 = 10    </a:t>
            </a:r>
            <a:endParaRPr lang="en-IN" altLang="en-US" sz="18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1800" b="1" i="1" dirty="0">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C3FCB770-7A3F-4A7B-8D4A-46A7C820FA15}"/>
              </a:ext>
            </a:extLst>
          </p:cNvPr>
          <p:cNvSpPr>
            <a:spLocks noGrp="1"/>
          </p:cNvSpPr>
          <p:nvPr>
            <p:ph type="dt" sz="half" idx="10"/>
          </p:nvPr>
        </p:nvSpPr>
        <p:spPr/>
        <p:txBody>
          <a:bodyPr/>
          <a:lstStyle/>
          <a:p>
            <a:fld id="{95077A87-7DB8-477E-989D-896611BC50F8}" type="datetime1">
              <a:rPr lang="en-US" smtClean="0"/>
              <a:t>10/16/2023</a:t>
            </a:fld>
            <a:endParaRPr lang="en-US"/>
          </a:p>
        </p:txBody>
      </p:sp>
      <p:sp>
        <p:nvSpPr>
          <p:cNvPr id="5" name="Footer Placeholder 4">
            <a:extLst>
              <a:ext uri="{FF2B5EF4-FFF2-40B4-BE49-F238E27FC236}">
                <a16:creationId xmlns:a16="http://schemas.microsoft.com/office/drawing/2014/main" id="{8306704C-F67E-427B-8DE4-AB3FE3629E6B}"/>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70F4344B-29ED-4F9E-B79D-E98F971CAE2D}"/>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table">
            <a:extLst>
              <a:ext uri="{FF2B5EF4-FFF2-40B4-BE49-F238E27FC236}">
                <a16:creationId xmlns:a16="http://schemas.microsoft.com/office/drawing/2014/main" id="{426E0D2C-2E4C-4640-B261-2AC69CB2504D}"/>
              </a:ext>
            </a:extLst>
          </p:cNvPr>
          <p:cNvPicPr>
            <a:picLocks noChangeAspect="1"/>
          </p:cNvPicPr>
          <p:nvPr/>
        </p:nvPicPr>
        <p:blipFill>
          <a:blip r:embed="rId2"/>
          <a:stretch>
            <a:fillRect/>
          </a:stretch>
        </p:blipFill>
        <p:spPr>
          <a:xfrm>
            <a:off x="550862" y="2013280"/>
            <a:ext cx="8042275" cy="1209674"/>
          </a:xfrm>
          <a:prstGeom prst="rect">
            <a:avLst/>
          </a:prstGeom>
        </p:spPr>
      </p:pic>
      <p:pic>
        <p:nvPicPr>
          <p:cNvPr id="8" name="table">
            <a:extLst>
              <a:ext uri="{FF2B5EF4-FFF2-40B4-BE49-F238E27FC236}">
                <a16:creationId xmlns:a16="http://schemas.microsoft.com/office/drawing/2014/main" id="{4819D157-7D33-4772-9E06-7DAC64BD7084}"/>
              </a:ext>
            </a:extLst>
          </p:cNvPr>
          <p:cNvPicPr>
            <a:picLocks noChangeAspect="1"/>
          </p:cNvPicPr>
          <p:nvPr/>
        </p:nvPicPr>
        <p:blipFill>
          <a:blip r:embed="rId3"/>
          <a:stretch>
            <a:fillRect/>
          </a:stretch>
        </p:blipFill>
        <p:spPr>
          <a:xfrm>
            <a:off x="457200" y="3490267"/>
            <a:ext cx="7977188" cy="1097022"/>
          </a:xfrm>
          <a:prstGeom prst="rect">
            <a:avLst/>
          </a:prstGeom>
        </p:spPr>
      </p:pic>
      <p:pic>
        <p:nvPicPr>
          <p:cNvPr id="9" name="table">
            <a:extLst>
              <a:ext uri="{FF2B5EF4-FFF2-40B4-BE49-F238E27FC236}">
                <a16:creationId xmlns:a16="http://schemas.microsoft.com/office/drawing/2014/main" id="{4819D157-7D33-4772-9E06-7DAC64BD7084}"/>
              </a:ext>
            </a:extLst>
          </p:cNvPr>
          <p:cNvPicPr>
            <a:picLocks noChangeAspect="1"/>
          </p:cNvPicPr>
          <p:nvPr/>
        </p:nvPicPr>
        <p:blipFill>
          <a:blip r:embed="rId3"/>
          <a:stretch>
            <a:fillRect/>
          </a:stretch>
        </p:blipFill>
        <p:spPr>
          <a:xfrm>
            <a:off x="550862" y="5029141"/>
            <a:ext cx="7977188" cy="1097022"/>
          </a:xfrm>
          <a:prstGeom prst="rect">
            <a:avLst/>
          </a:prstGeom>
        </p:spPr>
      </p:pic>
      <p:sp>
        <p:nvSpPr>
          <p:cNvPr id="10" name="Title 1">
            <a:extLst>
              <a:ext uri="{FF2B5EF4-FFF2-40B4-BE49-F238E27FC236}">
                <a16:creationId xmlns:a16="http://schemas.microsoft.com/office/drawing/2014/main" id="{83838BA3-2FEE-41D2-9860-B0EA794D6130}"/>
              </a:ext>
            </a:extLst>
          </p:cNvPr>
          <p:cNvSpPr txBox="1">
            <a:spLocks noGrp="1"/>
          </p:cNvSpPr>
          <p:nvPr>
            <p:ph type="title"/>
          </p:nvPr>
        </p:nvSpPr>
        <p:spPr>
          <a:xfrm>
            <a:off x="1061049" y="-55161"/>
            <a:ext cx="8229600" cy="89844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364326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5198F-E80D-4755-9D81-9B8E0BB9FC81}"/>
              </a:ext>
            </a:extLst>
          </p:cNvPr>
          <p:cNvSpPr>
            <a:spLocks noGrp="1"/>
          </p:cNvSpPr>
          <p:nvPr>
            <p:ph idx="1"/>
          </p:nvPr>
        </p:nvSpPr>
        <p:spPr/>
        <p:txBody>
          <a:bodyPr/>
          <a:lstStyle/>
          <a:p>
            <a:pPr marL="0" indent="0">
              <a:spcBef>
                <a:spcPts val="363"/>
              </a:spcBef>
              <a:spcAft>
                <a:spcPct val="0"/>
              </a:spcAft>
              <a:buClr>
                <a:srgbClr val="000000"/>
              </a:buClr>
              <a:buFont typeface="Arial" panose="020B0604020202020204" pitchFamily="34" charset="0"/>
              <a:buNone/>
            </a:pPr>
            <a:r>
              <a:rPr lang="en-IN" altLang="en-US" sz="18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18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F5B9062-109A-4626-A40D-BF755979D945}"/>
              </a:ext>
            </a:extLst>
          </p:cNvPr>
          <p:cNvSpPr>
            <a:spLocks noGrp="1"/>
          </p:cNvSpPr>
          <p:nvPr>
            <p:ph type="dt" sz="half" idx="10"/>
          </p:nvPr>
        </p:nvSpPr>
        <p:spPr/>
        <p:txBody>
          <a:bodyPr/>
          <a:lstStyle/>
          <a:p>
            <a:fld id="{77C8279B-5AF4-4A8A-A89D-ECD5CD3115D8}" type="datetime1">
              <a:rPr lang="en-US" smtClean="0"/>
              <a:t>10/16/2023</a:t>
            </a:fld>
            <a:endParaRPr lang="en-US"/>
          </a:p>
        </p:txBody>
      </p:sp>
      <p:sp>
        <p:nvSpPr>
          <p:cNvPr id="5" name="Footer Placeholder 4">
            <a:extLst>
              <a:ext uri="{FF2B5EF4-FFF2-40B4-BE49-F238E27FC236}">
                <a16:creationId xmlns:a16="http://schemas.microsoft.com/office/drawing/2014/main" id="{D84F5B30-67D9-48C5-B6C7-331932AFB92B}"/>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FFD91F7A-4061-43DA-95A0-1CEE2B8974E3}"/>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table">
            <a:extLst>
              <a:ext uri="{FF2B5EF4-FFF2-40B4-BE49-F238E27FC236}">
                <a16:creationId xmlns:a16="http://schemas.microsoft.com/office/drawing/2014/main" id="{FB1CE279-25F6-47FA-9076-2E25B6D2FA6E}"/>
              </a:ext>
            </a:extLst>
          </p:cNvPr>
          <p:cNvPicPr>
            <a:picLocks noChangeAspect="1"/>
          </p:cNvPicPr>
          <p:nvPr/>
        </p:nvPicPr>
        <p:blipFill>
          <a:blip r:embed="rId2"/>
          <a:stretch>
            <a:fillRect/>
          </a:stretch>
        </p:blipFill>
        <p:spPr>
          <a:xfrm>
            <a:off x="457200" y="2057400"/>
            <a:ext cx="7829550" cy="1371600"/>
          </a:xfrm>
          <a:prstGeom prst="rect">
            <a:avLst/>
          </a:prstGeom>
        </p:spPr>
      </p:pic>
      <p:sp>
        <p:nvSpPr>
          <p:cNvPr id="8" name="Title 1">
            <a:extLst>
              <a:ext uri="{FF2B5EF4-FFF2-40B4-BE49-F238E27FC236}">
                <a16:creationId xmlns:a16="http://schemas.microsoft.com/office/drawing/2014/main" id="{83838BA3-2FEE-41D2-9860-B0EA794D6130}"/>
              </a:ext>
            </a:extLst>
          </p:cNvPr>
          <p:cNvSpPr txBox="1">
            <a:spLocks/>
          </p:cNvSpPr>
          <p:nvPr/>
        </p:nvSpPr>
        <p:spPr>
          <a:xfrm>
            <a:off x="1143000" y="14123"/>
            <a:ext cx="8001000" cy="71771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24292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p:spPr>
        <p:txBody>
          <a:bodyPr/>
          <a:lstStyle/>
          <a:p>
            <a:fld id="{0FB70ECE-DB77-4CD4-9510-83DE90208E0C}" type="datetime1">
              <a:rPr lang="en-US" smtClean="0"/>
              <a:t>10/16/2023</a:t>
            </a:fld>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t>
            </a:r>
          </a:p>
        </p:txBody>
      </p:sp>
      <p:sp>
        <p:nvSpPr>
          <p:cNvPr id="9" name="AutoShape 4" descr="Waterfall SDLC Model Scheme">
            <a:extLst>
              <a:ext uri="{FF2B5EF4-FFF2-40B4-BE49-F238E27FC236}">
                <a16:creationId xmlns:a16="http://schemas.microsoft.com/office/drawing/2014/main" id="{352BE330-9D12-4AF1-8870-4E208F774BAF}"/>
              </a:ext>
            </a:extLst>
          </p:cNvPr>
          <p:cNvSpPr>
            <a:spLocks noGrp="1" noChangeAspect="1" noChangeArrowheads="1"/>
          </p:cNvSpPr>
          <p:nvPr>
            <p:ph idx="1"/>
          </p:nvPr>
        </p:nvSpPr>
        <p:spPr bwMode="auto">
          <a:xfrm>
            <a:off x="368049" y="1018268"/>
            <a:ext cx="8313308"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IN" dirty="0"/>
              <a:t>.</a:t>
            </a:r>
          </a:p>
        </p:txBody>
      </p:sp>
      <p:sp>
        <p:nvSpPr>
          <p:cNvPr id="10" name="AutoShape 6" descr="Waterfall SDLC Model Scheme">
            <a:extLst>
              <a:ext uri="{FF2B5EF4-FFF2-40B4-BE49-F238E27FC236}">
                <a16:creationId xmlns:a16="http://schemas.microsoft.com/office/drawing/2014/main" id="{6E5934FE-990E-48BD-93D6-CA2347E22278}"/>
              </a:ext>
            </a:extLst>
          </p:cNvPr>
          <p:cNvSpPr>
            <a:spLocks noChangeAspect="1" noChangeArrowheads="1"/>
          </p:cNvSpPr>
          <p:nvPr/>
        </p:nvSpPr>
        <p:spPr bwMode="auto">
          <a:xfrm>
            <a:off x="4419600" y="3276600"/>
            <a:ext cx="1447800" cy="144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Oval 1">
            <a:extLst>
              <a:ext uri="{FF2B5EF4-FFF2-40B4-BE49-F238E27FC236}">
                <a16:creationId xmlns:a16="http://schemas.microsoft.com/office/drawing/2014/main" id="{2F15225B-26EF-4CB2-9609-8D8F8CFB2854}"/>
              </a:ext>
            </a:extLst>
          </p:cNvPr>
          <p:cNvSpPr/>
          <p:nvPr/>
        </p:nvSpPr>
        <p:spPr>
          <a:xfrm>
            <a:off x="517073" y="1119015"/>
            <a:ext cx="2971800" cy="167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solidFill>
                  <a:srgbClr val="000000"/>
                </a:solidFill>
                <a:latin typeface="Times New Roman" panose="02020603050405020304" pitchFamily="18" charset="0"/>
              </a:rPr>
              <a:t>A</a:t>
            </a:r>
            <a:r>
              <a:rPr lang="en-US" sz="3200" b="0" i="0" dirty="0">
                <a:solidFill>
                  <a:srgbClr val="000000"/>
                </a:solidFill>
                <a:effectLst/>
                <a:latin typeface="Times New Roman" panose="02020603050405020304" pitchFamily="18" charset="0"/>
              </a:rPr>
              <a:t>utomata </a:t>
            </a:r>
            <a:r>
              <a:rPr lang="en-US" sz="3200" dirty="0">
                <a:solidFill>
                  <a:srgbClr val="000000"/>
                </a:solidFill>
                <a:latin typeface="Times New Roman" panose="02020603050405020304" pitchFamily="18" charset="0"/>
              </a:rPr>
              <a:t>T</a:t>
            </a:r>
            <a:r>
              <a:rPr lang="en-US" sz="3200" b="0" i="0" dirty="0">
                <a:solidFill>
                  <a:srgbClr val="000000"/>
                </a:solidFill>
                <a:effectLst/>
                <a:latin typeface="Times New Roman" panose="02020603050405020304" pitchFamily="18" charset="0"/>
              </a:rPr>
              <a:t>heory</a:t>
            </a:r>
            <a:endParaRPr lang="en-IN" sz="3200" dirty="0"/>
          </a:p>
        </p:txBody>
      </p:sp>
      <p:sp>
        <p:nvSpPr>
          <p:cNvPr id="3" name="Oval 2">
            <a:extLst>
              <a:ext uri="{FF2B5EF4-FFF2-40B4-BE49-F238E27FC236}">
                <a16:creationId xmlns:a16="http://schemas.microsoft.com/office/drawing/2014/main" id="{A64BD0B4-263F-48CE-82AE-BF929B518396}"/>
              </a:ext>
            </a:extLst>
          </p:cNvPr>
          <p:cNvSpPr/>
          <p:nvPr/>
        </p:nvSpPr>
        <p:spPr>
          <a:xfrm>
            <a:off x="5709557" y="1143000"/>
            <a:ext cx="2971800" cy="1676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solidFill>
                  <a:srgbClr val="000000"/>
                </a:solidFill>
                <a:latin typeface="Times New Roman" panose="02020603050405020304" pitchFamily="18" charset="0"/>
              </a:rPr>
              <a:t>C</a:t>
            </a:r>
            <a:r>
              <a:rPr lang="en-US" sz="3200" b="0" i="0" dirty="0">
                <a:solidFill>
                  <a:srgbClr val="000000"/>
                </a:solidFill>
                <a:effectLst/>
                <a:latin typeface="Times New Roman" panose="02020603050405020304" pitchFamily="18" charset="0"/>
              </a:rPr>
              <a:t>ontext </a:t>
            </a:r>
            <a:r>
              <a:rPr lang="en-US" sz="3200" dirty="0">
                <a:solidFill>
                  <a:srgbClr val="000000"/>
                </a:solidFill>
                <a:latin typeface="Times New Roman" panose="02020603050405020304" pitchFamily="18" charset="0"/>
              </a:rPr>
              <a:t>F</a:t>
            </a:r>
            <a:r>
              <a:rPr lang="en-US" sz="3200" b="0" i="0" dirty="0">
                <a:solidFill>
                  <a:srgbClr val="000000"/>
                </a:solidFill>
                <a:effectLst/>
                <a:latin typeface="Times New Roman" panose="02020603050405020304" pitchFamily="18" charset="0"/>
              </a:rPr>
              <a:t>ree </a:t>
            </a:r>
            <a:r>
              <a:rPr lang="en-US" sz="3200" dirty="0">
                <a:solidFill>
                  <a:srgbClr val="000000"/>
                </a:solidFill>
                <a:latin typeface="Times New Roman" panose="02020603050405020304" pitchFamily="18" charset="0"/>
              </a:rPr>
              <a:t>L</a:t>
            </a:r>
            <a:r>
              <a:rPr lang="en-US" sz="3200" b="0" i="0" dirty="0">
                <a:solidFill>
                  <a:srgbClr val="000000"/>
                </a:solidFill>
                <a:effectLst/>
                <a:latin typeface="Times New Roman" panose="02020603050405020304" pitchFamily="18" charset="0"/>
              </a:rPr>
              <a:t>anguages</a:t>
            </a:r>
            <a:endParaRPr lang="en-IN" sz="3200" dirty="0"/>
          </a:p>
        </p:txBody>
      </p:sp>
      <p:sp>
        <p:nvSpPr>
          <p:cNvPr id="5" name="Oval 4">
            <a:extLst>
              <a:ext uri="{FF2B5EF4-FFF2-40B4-BE49-F238E27FC236}">
                <a16:creationId xmlns:a16="http://schemas.microsoft.com/office/drawing/2014/main" id="{F67179D9-8722-48EA-8CC0-129F8181C23F}"/>
              </a:ext>
            </a:extLst>
          </p:cNvPr>
          <p:cNvSpPr/>
          <p:nvPr/>
        </p:nvSpPr>
        <p:spPr>
          <a:xfrm>
            <a:off x="2823341" y="4613728"/>
            <a:ext cx="3296870" cy="1676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rgbClr val="000000"/>
                </a:solidFill>
                <a:latin typeface="Times New Roman" panose="02020603050405020304" pitchFamily="18" charset="0"/>
              </a:rPr>
              <a:t>C</a:t>
            </a:r>
            <a:r>
              <a:rPr lang="en-US" sz="3200" b="0" i="0" dirty="0">
                <a:solidFill>
                  <a:srgbClr val="000000"/>
                </a:solidFill>
                <a:effectLst/>
                <a:latin typeface="Times New Roman" panose="02020603050405020304" pitchFamily="18" charset="0"/>
              </a:rPr>
              <a:t>omputer </a:t>
            </a:r>
            <a:r>
              <a:rPr lang="en-US" sz="3200" dirty="0">
                <a:solidFill>
                  <a:srgbClr val="000000"/>
                </a:solidFill>
                <a:latin typeface="Times New Roman" panose="02020603050405020304" pitchFamily="18" charset="0"/>
              </a:rPr>
              <a:t>A</a:t>
            </a:r>
            <a:r>
              <a:rPr lang="en-US" sz="3200" b="0" i="0" dirty="0">
                <a:solidFill>
                  <a:srgbClr val="000000"/>
                </a:solidFill>
                <a:effectLst/>
                <a:latin typeface="Times New Roman" panose="02020603050405020304" pitchFamily="18" charset="0"/>
              </a:rPr>
              <a:t>rchitecture</a:t>
            </a:r>
            <a:endParaRPr lang="en-IN" sz="3200" dirty="0"/>
          </a:p>
        </p:txBody>
      </p:sp>
      <p:sp>
        <p:nvSpPr>
          <p:cNvPr id="16" name="Oval 15">
            <a:extLst>
              <a:ext uri="{FF2B5EF4-FFF2-40B4-BE49-F238E27FC236}">
                <a16:creationId xmlns:a16="http://schemas.microsoft.com/office/drawing/2014/main" id="{30982FCC-0CCA-4275-810D-FFD2A785BB1C}"/>
              </a:ext>
            </a:extLst>
          </p:cNvPr>
          <p:cNvSpPr/>
          <p:nvPr/>
        </p:nvSpPr>
        <p:spPr>
          <a:xfrm>
            <a:off x="3496922" y="2604859"/>
            <a:ext cx="2613322" cy="1676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solidFill>
                  <a:srgbClr val="000000"/>
                </a:solidFill>
                <a:latin typeface="Times New Roman" panose="02020603050405020304" pitchFamily="18" charset="0"/>
              </a:rPr>
              <a:t>Data Structure</a:t>
            </a:r>
            <a:endParaRPr lang="en-IN" sz="3200" dirty="0"/>
          </a:p>
        </p:txBody>
      </p:sp>
      <p:sp>
        <p:nvSpPr>
          <p:cNvPr id="18" name="Oval 17">
            <a:extLst>
              <a:ext uri="{FF2B5EF4-FFF2-40B4-BE49-F238E27FC236}">
                <a16:creationId xmlns:a16="http://schemas.microsoft.com/office/drawing/2014/main" id="{5420A6A2-BAFD-4EC2-9430-DDDEA2AE1E6D}"/>
              </a:ext>
            </a:extLst>
          </p:cNvPr>
          <p:cNvSpPr/>
          <p:nvPr/>
        </p:nvSpPr>
        <p:spPr>
          <a:xfrm>
            <a:off x="6194301" y="3644164"/>
            <a:ext cx="2971800" cy="1676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200" dirty="0">
                <a:solidFill>
                  <a:schemeClr val="tx1"/>
                </a:solidFill>
              </a:rPr>
              <a:t>Simple Graph Algorithms</a:t>
            </a:r>
          </a:p>
        </p:txBody>
      </p:sp>
      <p:sp>
        <p:nvSpPr>
          <p:cNvPr id="20" name="Oval 19">
            <a:extLst>
              <a:ext uri="{FF2B5EF4-FFF2-40B4-BE49-F238E27FC236}">
                <a16:creationId xmlns:a16="http://schemas.microsoft.com/office/drawing/2014/main" id="{ED34326C-CF49-4FEF-8AF8-38F676958473}"/>
              </a:ext>
            </a:extLst>
          </p:cNvPr>
          <p:cNvSpPr/>
          <p:nvPr/>
        </p:nvSpPr>
        <p:spPr>
          <a:xfrm>
            <a:off x="353129" y="3162300"/>
            <a:ext cx="2770976" cy="1676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200" dirty="0">
                <a:solidFill>
                  <a:schemeClr val="tx1"/>
                </a:solidFill>
              </a:rPr>
              <a:t>Logic or Algebra</a:t>
            </a:r>
          </a:p>
        </p:txBody>
      </p:sp>
      <p:sp>
        <p:nvSpPr>
          <p:cNvPr id="15" name="Footer Placeholder 12">
            <a:extLst>
              <a:ext uri="{FF2B5EF4-FFF2-40B4-BE49-F238E27FC236}">
                <a16:creationId xmlns:a16="http://schemas.microsoft.com/office/drawing/2014/main" id="{F746954D-662C-427F-93CD-F5A873E5AD0D}"/>
              </a:ext>
            </a:extLst>
          </p:cNvPr>
          <p:cNvSpPr>
            <a:spLocks noGrp="1"/>
          </p:cNvSpPr>
          <p:nvPr>
            <p:ph type="ftr" sz="quarter" idx="11"/>
          </p:nvPr>
        </p:nvSpPr>
        <p:spPr>
          <a:xfrm>
            <a:off x="2286000" y="6248400"/>
            <a:ext cx="5029200" cy="365125"/>
          </a:xfrm>
        </p:spPr>
        <p:txBody>
          <a:bodyPr/>
          <a:lstStyle/>
          <a:p>
            <a:r>
              <a:rPr lang="it-IT" smtClean="0"/>
              <a:t>Rohit Chaudhary                                    Unit 4</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321221B-CE9C-45AE-ADF6-0CF762B375FF}"/>
              </a:ext>
            </a:extLst>
          </p:cNvPr>
          <p:cNvPicPr>
            <a:picLocks noGrp="1" noChangeAspect="1"/>
          </p:cNvPicPr>
          <p:nvPr>
            <p:ph idx="1"/>
          </p:nvPr>
        </p:nvPicPr>
        <p:blipFill>
          <a:blip r:embed="rId3"/>
          <a:stretch>
            <a:fillRect/>
          </a:stretch>
        </p:blipFill>
        <p:spPr>
          <a:xfrm>
            <a:off x="533400" y="852610"/>
            <a:ext cx="6172200" cy="5539186"/>
          </a:xfrm>
          <a:prstGeom prst="rect">
            <a:avLst/>
          </a:prstGeom>
        </p:spPr>
      </p:pic>
      <p:sp>
        <p:nvSpPr>
          <p:cNvPr id="4" name="Date Placeholder 3"/>
          <p:cNvSpPr>
            <a:spLocks noGrp="1"/>
          </p:cNvSpPr>
          <p:nvPr>
            <p:ph type="dt" sz="half" idx="10"/>
          </p:nvPr>
        </p:nvSpPr>
        <p:spPr>
          <a:xfrm>
            <a:off x="457200" y="6356350"/>
            <a:ext cx="2133600" cy="365125"/>
          </a:xfrm>
        </p:spPr>
        <p:txBody>
          <a:bodyPr/>
          <a:lstStyle/>
          <a:p>
            <a:fld id="{0DF5264B-8BA8-44F4-A37E-965BA2A2C95D}" type="datetime1">
              <a:rPr lang="en-US" smtClean="0"/>
              <a:t>10/16/2023</a:t>
            </a:fld>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RECAP</a:t>
            </a:r>
            <a:endParaRPr lang="en-US" sz="2400" dirty="0">
              <a:latin typeface="Times New Roman" panose="02020603050405020304" pitchFamily="18" charset="0"/>
              <a:cs typeface="Times New Roman" panose="02020603050405020304" pitchFamily="18" charset="0"/>
            </a:endParaRPr>
          </a:p>
        </p:txBody>
      </p:sp>
      <p:sp>
        <p:nvSpPr>
          <p:cNvPr id="9" name="Right Brace 8">
            <a:extLst>
              <a:ext uri="{FF2B5EF4-FFF2-40B4-BE49-F238E27FC236}">
                <a16:creationId xmlns:a16="http://schemas.microsoft.com/office/drawing/2014/main" id="{C778AD16-8A6D-4EB3-87BF-E4C6C9D56322}"/>
              </a:ext>
            </a:extLst>
          </p:cNvPr>
          <p:cNvSpPr/>
          <p:nvPr/>
        </p:nvSpPr>
        <p:spPr>
          <a:xfrm>
            <a:off x="6705600" y="1905000"/>
            <a:ext cx="685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B38225C9-6E31-4D15-B4EB-CDE82AD799C8}"/>
              </a:ext>
            </a:extLst>
          </p:cNvPr>
          <p:cNvSpPr/>
          <p:nvPr/>
        </p:nvSpPr>
        <p:spPr>
          <a:xfrm>
            <a:off x="6705600" y="3733800"/>
            <a:ext cx="685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F447A308-9494-4DD9-A64A-476835CFF8F2}"/>
              </a:ext>
            </a:extLst>
          </p:cNvPr>
          <p:cNvSpPr txBox="1"/>
          <p:nvPr/>
        </p:nvSpPr>
        <p:spPr>
          <a:xfrm>
            <a:off x="7558638" y="2343834"/>
            <a:ext cx="1072730" cy="646331"/>
          </a:xfrm>
          <a:prstGeom prst="rect">
            <a:avLst/>
          </a:prstGeom>
          <a:noFill/>
        </p:spPr>
        <p:txBody>
          <a:bodyPr wrap="none" rtlCol="0">
            <a:spAutoFit/>
          </a:bodyPr>
          <a:lstStyle/>
          <a:p>
            <a:pPr algn="ctr"/>
            <a:r>
              <a:rPr lang="en-US" sz="1800" b="1" dirty="0">
                <a:latin typeface="Times New Roman" panose="02020603050405020304" pitchFamily="18" charset="0"/>
                <a:cs typeface="Times New Roman" panose="02020603050405020304" pitchFamily="18" charset="0"/>
              </a:rPr>
              <a:t>Analysis</a:t>
            </a:r>
          </a:p>
          <a:p>
            <a:pPr algn="ctr"/>
            <a:r>
              <a:rPr lang="en-IN"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Frontend)</a:t>
            </a:r>
          </a:p>
        </p:txBody>
      </p:sp>
      <p:sp>
        <p:nvSpPr>
          <p:cNvPr id="14" name="TextBox 13">
            <a:extLst>
              <a:ext uri="{FF2B5EF4-FFF2-40B4-BE49-F238E27FC236}">
                <a16:creationId xmlns:a16="http://schemas.microsoft.com/office/drawing/2014/main" id="{5F57E216-4C5F-4410-A47A-743277D25746}"/>
              </a:ext>
            </a:extLst>
          </p:cNvPr>
          <p:cNvSpPr txBox="1"/>
          <p:nvPr/>
        </p:nvSpPr>
        <p:spPr>
          <a:xfrm>
            <a:off x="7526167" y="4172634"/>
            <a:ext cx="1107996" cy="646331"/>
          </a:xfrm>
          <a:prstGeom prst="rect">
            <a:avLst/>
          </a:prstGeom>
          <a:noFill/>
        </p:spPr>
        <p:txBody>
          <a:bodyPr wrap="none" rtlCol="0">
            <a:spAutoFit/>
          </a:bodyPr>
          <a:lstStyle/>
          <a:p>
            <a:pPr algn="ctr"/>
            <a:r>
              <a:rPr lang="en-US" sz="1800" b="1" dirty="0">
                <a:latin typeface="Times New Roman" panose="02020603050405020304" pitchFamily="18" charset="0"/>
                <a:cs typeface="Times New Roman" panose="02020603050405020304" pitchFamily="18" charset="0"/>
              </a:rPr>
              <a:t>Syn</a:t>
            </a:r>
            <a:r>
              <a:rPr lang="en-US" b="1" dirty="0">
                <a:latin typeface="Times New Roman" panose="02020603050405020304" pitchFamily="18" charset="0"/>
                <a:cs typeface="Times New Roman" panose="02020603050405020304" pitchFamily="18" charset="0"/>
              </a:rPr>
              <a:t>thesis</a:t>
            </a:r>
            <a:endParaRPr lang="en-US" sz="1800" b="1"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Backend)</a:t>
            </a:r>
          </a:p>
        </p:txBody>
      </p:sp>
      <p:sp>
        <p:nvSpPr>
          <p:cNvPr id="15" name="Footer Placeholder 12">
            <a:extLst>
              <a:ext uri="{FF2B5EF4-FFF2-40B4-BE49-F238E27FC236}">
                <a16:creationId xmlns:a16="http://schemas.microsoft.com/office/drawing/2014/main" id="{A0B9E3E6-37FB-4D81-99D8-264B35C17788}"/>
              </a:ext>
            </a:extLst>
          </p:cNvPr>
          <p:cNvSpPr>
            <a:spLocks noGrp="1"/>
          </p:cNvSpPr>
          <p:nvPr>
            <p:ph type="ftr" sz="quarter" idx="11"/>
          </p:nvPr>
        </p:nvSpPr>
        <p:spPr>
          <a:xfrm>
            <a:off x="2286000" y="624840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7167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BE370-4391-4551-89AF-232A01EEBB2C}"/>
              </a:ext>
            </a:extLst>
          </p:cNvPr>
          <p:cNvSpPr>
            <a:spLocks noGrp="1"/>
          </p:cNvSpPr>
          <p:nvPr>
            <p:ph idx="1"/>
          </p:nvPr>
        </p:nvSpPr>
        <p:spPr/>
        <p:txBody>
          <a:bodyPr/>
          <a:lstStyle/>
          <a:p>
            <a:pPr marL="0" indent="0">
              <a:buNone/>
            </a:pPr>
            <a:r>
              <a:rPr lang="en-IN" b="1" dirty="0" err="1" smtClean="0"/>
              <a:t>Rohit</a:t>
            </a:r>
            <a:r>
              <a:rPr lang="en-IN" b="1" dirty="0" smtClean="0"/>
              <a:t> Chaudhary</a:t>
            </a:r>
            <a:endParaRPr lang="en-IN" b="1" dirty="0"/>
          </a:p>
          <a:p>
            <a:pPr marL="0" indent="0">
              <a:buNone/>
            </a:pPr>
            <a:r>
              <a:rPr lang="en-IN" sz="1800" b="1" dirty="0">
                <a:latin typeface="Times New Roman" panose="02020603050405020304" pitchFamily="18" charset="0"/>
                <a:cs typeface="Times New Roman" panose="02020603050405020304" pitchFamily="18" charset="0"/>
              </a:rPr>
              <a:t>Designation: </a:t>
            </a:r>
            <a:r>
              <a:rPr lang="en-IN" sz="1800" dirty="0">
                <a:latin typeface="Times New Roman" panose="02020603050405020304" pitchFamily="18" charset="0"/>
                <a:cs typeface="Times New Roman" panose="02020603050405020304" pitchFamily="18" charset="0"/>
              </a:rPr>
              <a:t>Assistant Professor CSE Department</a:t>
            </a:r>
          </a:p>
          <a:p>
            <a:pPr marL="0" indent="0">
              <a:buNone/>
            </a:pPr>
            <a:r>
              <a:rPr lang="en-IN" sz="1800" dirty="0">
                <a:latin typeface="Times New Roman" panose="02020603050405020304" pitchFamily="18" charset="0"/>
                <a:cs typeface="Times New Roman" panose="02020603050405020304" pitchFamily="18" charset="0"/>
              </a:rPr>
              <a:t> NIET Grater Noida</a:t>
            </a:r>
            <a:endParaRPr lang="en-IN" b="1" dirty="0"/>
          </a:p>
          <a:p>
            <a:pPr marL="0" indent="0">
              <a:buNone/>
            </a:pPr>
            <a:r>
              <a:rPr lang="en-IN" sz="1800" b="1" dirty="0">
                <a:latin typeface="Times New Roman" panose="02020603050405020304" pitchFamily="18" charset="0"/>
                <a:cs typeface="Times New Roman" panose="02020603050405020304" pitchFamily="18" charset="0"/>
              </a:rPr>
              <a:t>Qualifications:</a:t>
            </a:r>
          </a:p>
          <a:p>
            <a:pPr>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B.Tech</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from </a:t>
            </a:r>
            <a:r>
              <a:rPr lang="en-IN" sz="1800" dirty="0" smtClean="0">
                <a:latin typeface="Times New Roman" panose="02020603050405020304" pitchFamily="18" charset="0"/>
                <a:cs typeface="Times New Roman" panose="02020603050405020304" pitchFamily="18" charset="0"/>
              </a:rPr>
              <a:t>GBTU </a:t>
            </a:r>
            <a:r>
              <a:rPr lang="en-IN" dirty="0" smtClean="0"/>
              <a:t>in 2010</a:t>
            </a:r>
            <a:endParaRPr lang="en-IN" dirty="0"/>
          </a:p>
          <a:p>
            <a:pPr>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M.Tech</a:t>
            </a:r>
            <a:r>
              <a:rPr lang="en-IN" sz="1800" dirty="0">
                <a:latin typeface="Times New Roman" panose="02020603050405020304" pitchFamily="18" charset="0"/>
                <a:cs typeface="Times New Roman" panose="02020603050405020304" pitchFamily="18" charset="0"/>
              </a:rPr>
              <a:t> (CSE)  </a:t>
            </a:r>
            <a:r>
              <a:rPr lang="en-IN" sz="1800" dirty="0" smtClean="0">
                <a:latin typeface="Times New Roman" panose="02020603050405020304" pitchFamily="18" charset="0"/>
                <a:cs typeface="Times New Roman" panose="02020603050405020304" pitchFamily="18" charset="0"/>
              </a:rPr>
              <a:t>from </a:t>
            </a:r>
            <a:r>
              <a:rPr lang="en-IN" sz="1800" dirty="0" err="1" smtClean="0">
                <a:latin typeface="Times New Roman" panose="02020603050405020304" pitchFamily="18" charset="0"/>
                <a:cs typeface="Times New Roman" panose="02020603050405020304" pitchFamily="18" charset="0"/>
              </a:rPr>
              <a:t>Galgotias</a:t>
            </a:r>
            <a:r>
              <a:rPr lang="en-IN" sz="1800" dirty="0" smtClean="0">
                <a:latin typeface="Times New Roman" panose="02020603050405020304" pitchFamily="18" charset="0"/>
                <a:cs typeface="Times New Roman" panose="02020603050405020304" pitchFamily="18" charset="0"/>
              </a:rPr>
              <a:t> </a:t>
            </a:r>
            <a:r>
              <a:rPr lang="en-IN" dirty="0"/>
              <a:t>Un</a:t>
            </a:r>
            <a:r>
              <a:rPr lang="en-IN" sz="1800" dirty="0">
                <a:latin typeface="Times New Roman" panose="02020603050405020304" pitchFamily="18" charset="0"/>
                <a:cs typeface="Times New Roman" panose="02020603050405020304" pitchFamily="18" charset="0"/>
              </a:rPr>
              <a:t>iversity in </a:t>
            </a:r>
            <a:r>
              <a:rPr lang="en-IN" sz="1800" dirty="0" smtClean="0">
                <a:latin typeface="Times New Roman" panose="02020603050405020304" pitchFamily="18" charset="0"/>
                <a:cs typeface="Times New Roman" panose="02020603050405020304" pitchFamily="18" charset="0"/>
              </a:rPr>
              <a:t>2013</a:t>
            </a:r>
            <a:endParaRPr lang="en-IN" dirty="0"/>
          </a:p>
          <a:p>
            <a:pPr marL="0" indent="0">
              <a:buNone/>
            </a:pPr>
            <a:r>
              <a:rPr lang="en-IN" b="1" dirty="0"/>
              <a:t>Teaching </a:t>
            </a:r>
            <a:r>
              <a:rPr lang="en-IN" b="1" dirty="0" err="1"/>
              <a:t>Experinces</a:t>
            </a:r>
            <a:r>
              <a:rPr lang="en-IN" b="1" dirty="0"/>
              <a:t> : </a:t>
            </a:r>
            <a:r>
              <a:rPr lang="en-IN" b="1" dirty="0" smtClean="0"/>
              <a:t>08</a:t>
            </a:r>
            <a:endParaRPr lang="en-IN" b="1" dirty="0"/>
          </a:p>
          <a:p>
            <a:pPr marL="0" indent="0">
              <a:buNone/>
            </a:pPr>
            <a:r>
              <a:rPr lang="en-IN" b="1" dirty="0"/>
              <a:t>Research Publications: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5C55F3BC-6C96-4379-A5E1-942F32553DC3}"/>
              </a:ext>
            </a:extLst>
          </p:cNvPr>
          <p:cNvSpPr>
            <a:spLocks noGrp="1"/>
          </p:cNvSpPr>
          <p:nvPr>
            <p:ph type="dt" sz="half" idx="10"/>
          </p:nvPr>
        </p:nvSpPr>
        <p:spPr/>
        <p:txBody>
          <a:bodyPr/>
          <a:lstStyle/>
          <a:p>
            <a:fld id="{CC9BA46A-7EC1-491B-924C-52B4257F47E1}" type="datetime1">
              <a:rPr lang="en-US" smtClean="0"/>
              <a:t>10/16/2023</a:t>
            </a:fld>
            <a:endParaRPr lang="en-US"/>
          </a:p>
        </p:txBody>
      </p:sp>
      <p:sp>
        <p:nvSpPr>
          <p:cNvPr id="5" name="Footer Placeholder 4">
            <a:extLst>
              <a:ext uri="{FF2B5EF4-FFF2-40B4-BE49-F238E27FC236}">
                <a16:creationId xmlns:a16="http://schemas.microsoft.com/office/drawing/2014/main" id="{8A1F5F8F-3611-40CC-8EC8-818E8E6C1AC3}"/>
              </a:ext>
            </a:extLst>
          </p:cNvPr>
          <p:cNvSpPr>
            <a:spLocks noGrp="1"/>
          </p:cNvSpPr>
          <p:nvPr>
            <p:ph type="ftr" sz="quarter" idx="11"/>
          </p:nvPr>
        </p:nvSpPr>
        <p:spPr/>
        <p:txBody>
          <a:bodyPr/>
          <a:lstStyle/>
          <a:p>
            <a:r>
              <a:rPr lang="it-IT" dirty="0" smtClean="0"/>
              <a:t>Rohit Chaudhary                                    Unit 4</a:t>
            </a:r>
            <a:endParaRPr lang="en-US" dirty="0"/>
          </a:p>
        </p:txBody>
      </p:sp>
      <p:sp>
        <p:nvSpPr>
          <p:cNvPr id="6" name="Slide Number Placeholder 5">
            <a:extLst>
              <a:ext uri="{FF2B5EF4-FFF2-40B4-BE49-F238E27FC236}">
                <a16:creationId xmlns:a16="http://schemas.microsoft.com/office/drawing/2014/main" id="{17337BC2-26DA-4845-A9F8-741F2088CCA7}"/>
              </a:ext>
            </a:extLst>
          </p:cNvPr>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7" name="Table 8">
            <a:extLst>
              <a:ext uri="{FF2B5EF4-FFF2-40B4-BE49-F238E27FC236}">
                <a16:creationId xmlns:a16="http://schemas.microsoft.com/office/drawing/2014/main" id="{A9F3B0E8-D9BD-41CE-BA63-A4DF671F7886}"/>
              </a:ext>
            </a:extLst>
          </p:cNvPr>
          <p:cNvGraphicFramePr>
            <a:graphicFrameLocks noGrp="1"/>
          </p:cNvGraphicFramePr>
          <p:nvPr>
            <p:extLst>
              <p:ext uri="{D42A27DB-BD31-4B8C-83A1-F6EECF244321}">
                <p14:modId xmlns:p14="http://schemas.microsoft.com/office/powerpoint/2010/main" val="2558397249"/>
              </p:ext>
            </p:extLst>
          </p:nvPr>
        </p:nvGraphicFramePr>
        <p:xfrm>
          <a:off x="1686560" y="4424680"/>
          <a:ext cx="6096000" cy="1112520"/>
        </p:xfrm>
        <a:graphic>
          <a:graphicData uri="http://schemas.openxmlformats.org/drawingml/2006/table">
            <a:tbl>
              <a:tblPr firstRow="1" bandRow="1"/>
              <a:tblGrid>
                <a:gridCol w="2032000">
                  <a:extLst>
                    <a:ext uri="{9D8B030D-6E8A-4147-A177-3AD203B41FA5}">
                      <a16:colId xmlns:a16="http://schemas.microsoft.com/office/drawing/2014/main" val="3805952466"/>
                    </a:ext>
                  </a:extLst>
                </a:gridCol>
                <a:gridCol w="2032000">
                  <a:extLst>
                    <a:ext uri="{9D8B030D-6E8A-4147-A177-3AD203B41FA5}">
                      <a16:colId xmlns:a16="http://schemas.microsoft.com/office/drawing/2014/main" val="1840984858"/>
                    </a:ext>
                  </a:extLst>
                </a:gridCol>
                <a:gridCol w="2032000">
                  <a:extLst>
                    <a:ext uri="{9D8B030D-6E8A-4147-A177-3AD203B41FA5}">
                      <a16:colId xmlns:a16="http://schemas.microsoft.com/office/drawing/2014/main" val="3699160378"/>
                    </a:ext>
                  </a:extLst>
                </a:gridCol>
              </a:tblGrid>
              <a:tr h="370840">
                <a:tc>
                  <a:txBody>
                    <a:bodyPr/>
                    <a:lstStyle/>
                    <a:p>
                      <a:r>
                        <a:rPr lang="en-US" dirty="0"/>
                        <a:t>Particulars</a:t>
                      </a:r>
                      <a:endParaRPr lang="en-IN" dirty="0"/>
                    </a:p>
                  </a:txBody>
                  <a:tcPr/>
                </a:tc>
                <a:tc>
                  <a:txBody>
                    <a:bodyPr/>
                    <a:lstStyle/>
                    <a:p>
                      <a:r>
                        <a:rPr lang="en-US" dirty="0"/>
                        <a:t>Journals (UGC)</a:t>
                      </a:r>
                      <a:endParaRPr lang="en-IN" dirty="0"/>
                    </a:p>
                  </a:txBody>
                  <a:tcPr/>
                </a:tc>
                <a:tc>
                  <a:txBody>
                    <a:bodyPr/>
                    <a:lstStyle/>
                    <a:p>
                      <a:r>
                        <a:rPr lang="en-US" dirty="0"/>
                        <a:t>Conference(IEEE)</a:t>
                      </a:r>
                      <a:endParaRPr lang="en-IN" dirty="0"/>
                    </a:p>
                  </a:txBody>
                  <a:tcPr/>
                </a:tc>
                <a:extLst>
                  <a:ext uri="{0D108BD9-81ED-4DB2-BD59-A6C34878D82A}">
                    <a16:rowId xmlns:a16="http://schemas.microsoft.com/office/drawing/2014/main" val="830710437"/>
                  </a:ext>
                </a:extLst>
              </a:tr>
              <a:tr h="370840">
                <a:tc>
                  <a:txBody>
                    <a:bodyPr/>
                    <a:lstStyle/>
                    <a:p>
                      <a:r>
                        <a:rPr lang="en-US" dirty="0"/>
                        <a:t>International</a:t>
                      </a:r>
                      <a:endParaRPr lang="en-IN" dirty="0"/>
                    </a:p>
                  </a:txBody>
                  <a:tcPr/>
                </a:tc>
                <a:tc>
                  <a:txBody>
                    <a:bodyPr/>
                    <a:lstStyle/>
                    <a:p>
                      <a:r>
                        <a:rPr lang="en-US" dirty="0" smtClean="0"/>
                        <a:t>02</a:t>
                      </a:r>
                      <a:endParaRPr lang="en-IN" dirty="0"/>
                    </a:p>
                  </a:txBody>
                  <a:tcPr/>
                </a:tc>
                <a:tc>
                  <a:txBody>
                    <a:bodyPr/>
                    <a:lstStyle/>
                    <a:p>
                      <a:r>
                        <a:rPr lang="en-US" dirty="0"/>
                        <a:t>01</a:t>
                      </a:r>
                      <a:endParaRPr lang="en-IN" dirty="0"/>
                    </a:p>
                  </a:txBody>
                  <a:tcPr/>
                </a:tc>
                <a:extLst>
                  <a:ext uri="{0D108BD9-81ED-4DB2-BD59-A6C34878D82A}">
                    <a16:rowId xmlns:a16="http://schemas.microsoft.com/office/drawing/2014/main" val="455466131"/>
                  </a:ext>
                </a:extLst>
              </a:tr>
              <a:tr h="370840">
                <a:tc>
                  <a:txBody>
                    <a:bodyPr/>
                    <a:lstStyle/>
                    <a:p>
                      <a:r>
                        <a:rPr lang="en-US" dirty="0"/>
                        <a:t>National</a:t>
                      </a:r>
                      <a:endParaRPr lang="en-IN" dirty="0"/>
                    </a:p>
                  </a:txBody>
                  <a:tcPr/>
                </a:tc>
                <a:tc>
                  <a:txBody>
                    <a:bodyPr/>
                    <a:lstStyle/>
                    <a:p>
                      <a:r>
                        <a:rPr lang="en-US" dirty="0"/>
                        <a:t>01</a:t>
                      </a:r>
                      <a:endParaRPr lang="en-IN" dirty="0"/>
                    </a:p>
                  </a:txBody>
                  <a:tcPr/>
                </a:tc>
                <a:tc>
                  <a:txBody>
                    <a:bodyPr/>
                    <a:lstStyle/>
                    <a:p>
                      <a:endParaRPr lang="en-IN" dirty="0"/>
                    </a:p>
                  </a:txBody>
                  <a:tcPr/>
                </a:tc>
                <a:extLst>
                  <a:ext uri="{0D108BD9-81ED-4DB2-BD59-A6C34878D82A}">
                    <a16:rowId xmlns:a16="http://schemas.microsoft.com/office/drawing/2014/main" val="251848748"/>
                  </a:ext>
                </a:extLst>
              </a:tr>
            </a:tbl>
          </a:graphicData>
        </a:graphic>
      </p:graphicFrame>
      <p:sp>
        <p:nvSpPr>
          <p:cNvPr id="9" name="Title 1">
            <a:extLst>
              <a:ext uri="{FF2B5EF4-FFF2-40B4-BE49-F238E27FC236}">
                <a16:creationId xmlns:a16="http://schemas.microsoft.com/office/drawing/2014/main" id="{7FEFA3ED-2F8D-4124-90E3-47ADFC1C41A5}"/>
              </a:ext>
            </a:extLst>
          </p:cNvPr>
          <p:cNvSpPr txBox="1">
            <a:spLocks/>
          </p:cNvSpPr>
          <p:nvPr/>
        </p:nvSpPr>
        <p:spPr>
          <a:xfrm>
            <a:off x="1046480" y="-30480"/>
            <a:ext cx="809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of Faculty</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83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5051F-785D-4FCC-ACD2-20CDC7AD54BD}"/>
              </a:ext>
            </a:extLst>
          </p:cNvPr>
          <p:cNvSpPr>
            <a:spLocks noGrp="1"/>
          </p:cNvSpPr>
          <p:nvPr>
            <p:ph idx="1"/>
          </p:nvPr>
        </p:nvSpPr>
        <p:spPr/>
        <p:txBody>
          <a:bodyPr/>
          <a:lstStyle/>
          <a:p>
            <a:pPr marL="0" indent="0">
              <a:buNone/>
            </a:pPr>
            <a:r>
              <a:rPr lang="en-US" b="0" i="0" dirty="0">
                <a:solidFill>
                  <a:srgbClr val="202124"/>
                </a:solidFill>
                <a:effectLst/>
                <a:latin typeface="arial" panose="020B0604020202020204" pitchFamily="34" charset="0"/>
              </a:rPr>
              <a:t>C</a:t>
            </a:r>
            <a:r>
              <a:rPr lang="en-US" b="0" i="0" dirty="0">
                <a:solidFill>
                  <a:srgbClr val="202124"/>
                </a:solidFill>
                <a:effectLst/>
                <a:latin typeface="+mj-lt"/>
              </a:rPr>
              <a:t>ompiler design principles provide an in-depth view of </a:t>
            </a:r>
            <a:r>
              <a:rPr lang="en-US" b="1" i="0" dirty="0">
                <a:solidFill>
                  <a:srgbClr val="202124"/>
                </a:solidFill>
                <a:effectLst/>
                <a:latin typeface="+mj-lt"/>
              </a:rPr>
              <a:t>translation and optimization</a:t>
            </a:r>
            <a:r>
              <a:rPr lang="en-US" b="0" i="0" dirty="0">
                <a:solidFill>
                  <a:srgbClr val="202124"/>
                </a:solidFill>
                <a:effectLst/>
                <a:latin typeface="+mj-lt"/>
              </a:rPr>
              <a:t> process. Compiler design covers basic translation mechanism and error detection &amp; recovery. It includes lexical, syntax, and semantic analysis as front end, and code generation and optimization as back-end.</a:t>
            </a:r>
          </a:p>
          <a:p>
            <a:pPr marL="0" indent="0">
              <a:buNone/>
            </a:pPr>
            <a:endParaRPr lang="en-US" dirty="0">
              <a:solidFill>
                <a:srgbClr val="202124"/>
              </a:solidFill>
              <a:latin typeface="+mj-lt"/>
            </a:endParaRPr>
          </a:p>
          <a:p>
            <a:pPr marL="0" indent="0">
              <a:buNone/>
            </a:pPr>
            <a:r>
              <a:rPr lang="en-IN" dirty="0">
                <a:latin typeface="+mj-lt"/>
                <a:hlinkClick r:id="rId2"/>
              </a:rPr>
              <a:t>https://youtu.be/Qkwj65l_96I</a:t>
            </a:r>
            <a:endParaRPr lang="en-IN" dirty="0">
              <a:latin typeface="+mj-lt"/>
            </a:endParaRPr>
          </a:p>
          <a:p>
            <a:pPr marL="0" indent="0">
              <a:buNone/>
            </a:pPr>
            <a:endParaRPr lang="en-IN" dirty="0">
              <a:latin typeface="+mj-lt"/>
            </a:endParaRPr>
          </a:p>
          <a:p>
            <a:pPr marL="0" indent="0">
              <a:buNone/>
            </a:pPr>
            <a:r>
              <a:rPr lang="en-IN" dirty="0">
                <a:latin typeface="+mj-lt"/>
                <a:hlinkClick r:id="rId3"/>
              </a:rPr>
              <a:t>https://youtu.be/WccZQSERfCM</a:t>
            </a:r>
            <a:endParaRPr lang="en-IN" dirty="0">
              <a:latin typeface="+mj-lt"/>
            </a:endParaRPr>
          </a:p>
          <a:p>
            <a:pPr marL="0" indent="0">
              <a:buNone/>
            </a:pPr>
            <a:endParaRPr lang="en-IN" dirty="0">
              <a:latin typeface="+mj-lt"/>
            </a:endParaRPr>
          </a:p>
          <a:p>
            <a:pPr marL="0" indent="0">
              <a:buNone/>
            </a:pPr>
            <a:r>
              <a:rPr lang="en-IN" dirty="0">
                <a:latin typeface="+mj-lt"/>
                <a:hlinkClick r:id="rId4"/>
              </a:rPr>
              <a:t>https://youtu.be/j-bLeUysUiE</a:t>
            </a:r>
            <a:endParaRPr lang="en-IN" dirty="0">
              <a:latin typeface="+mj-lt"/>
            </a:endParaRPr>
          </a:p>
          <a:p>
            <a:pPr marL="0" indent="0">
              <a:buNone/>
            </a:pPr>
            <a:endParaRPr lang="en-IN" dirty="0">
              <a:latin typeface="+mj-lt"/>
            </a:endParaRPr>
          </a:p>
          <a:p>
            <a:pPr marL="0" indent="0">
              <a:buNone/>
            </a:pPr>
            <a:endParaRPr lang="en-IN" dirty="0">
              <a:latin typeface="+mj-lt"/>
            </a:endParaRPr>
          </a:p>
          <a:p>
            <a:pPr marL="0" indent="0">
              <a:buNone/>
            </a:pPr>
            <a:endParaRPr lang="en-IN" dirty="0"/>
          </a:p>
        </p:txBody>
      </p:sp>
      <p:sp>
        <p:nvSpPr>
          <p:cNvPr id="4" name="Date Placeholder 3">
            <a:extLst>
              <a:ext uri="{FF2B5EF4-FFF2-40B4-BE49-F238E27FC236}">
                <a16:creationId xmlns:a16="http://schemas.microsoft.com/office/drawing/2014/main" id="{2BE7DC7A-5E8D-4115-ACF3-CC502B87F13E}"/>
              </a:ext>
            </a:extLst>
          </p:cNvPr>
          <p:cNvSpPr>
            <a:spLocks noGrp="1"/>
          </p:cNvSpPr>
          <p:nvPr>
            <p:ph type="dt" sz="half" idx="10"/>
          </p:nvPr>
        </p:nvSpPr>
        <p:spPr/>
        <p:txBody>
          <a:bodyPr/>
          <a:lstStyle/>
          <a:p>
            <a:fld id="{39055A8A-5F1F-4F5F-9DE5-A01BDF9572B8}" type="datetime1">
              <a:rPr lang="en-US" smtClean="0"/>
              <a:t>10/16/2023</a:t>
            </a:fld>
            <a:endParaRPr lang="en-US"/>
          </a:p>
        </p:txBody>
      </p:sp>
      <p:sp>
        <p:nvSpPr>
          <p:cNvPr id="5" name="Footer Placeholder 4">
            <a:extLst>
              <a:ext uri="{FF2B5EF4-FFF2-40B4-BE49-F238E27FC236}">
                <a16:creationId xmlns:a16="http://schemas.microsoft.com/office/drawing/2014/main" id="{9030D7C5-7DB4-41CF-9B65-F539FD6797CA}"/>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AF7A8432-0252-47AC-BF46-36678131375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a:extLst>
              <a:ext uri="{FF2B5EF4-FFF2-40B4-BE49-F238E27FC236}">
                <a16:creationId xmlns:a16="http://schemas.microsoft.com/office/drawing/2014/main" id="{E3A77633-8359-4DD1-9CE2-B245B07F48D3}"/>
              </a:ext>
            </a:extLst>
          </p:cNvPr>
          <p:cNvSpPr txBox="1">
            <a:spLocks noGrp="1"/>
          </p:cNvSpPr>
          <p:nvPr>
            <p:ph type="title"/>
          </p:nvPr>
        </p:nvSpPr>
        <p:spPr>
          <a:xfrm>
            <a:off x="1121435" y="0"/>
            <a:ext cx="8022566"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Brief Introduction about the Subject with video</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40243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D320D-4C7C-46F4-90C1-DC7C81D8D6C9}"/>
              </a:ext>
            </a:extLst>
          </p:cNvPr>
          <p:cNvSpPr>
            <a:spLocks noGrp="1"/>
          </p:cNvSpPr>
          <p:nvPr>
            <p:ph idx="1"/>
          </p:nvPr>
        </p:nvSpPr>
        <p:spPr/>
        <p:txBody>
          <a:bodyPr/>
          <a:lstStyle/>
          <a:p>
            <a:pPr eaLnBrk="1" hangingPunct="1"/>
            <a:r>
              <a:rPr lang="en-US" sz="2200" dirty="0"/>
              <a:t>Symbol Tables</a:t>
            </a:r>
          </a:p>
          <a:p>
            <a:pPr lvl="1"/>
            <a:r>
              <a:rPr lang="en-US" sz="2200" dirty="0"/>
              <a:t>Data structure for symbol tables</a:t>
            </a:r>
          </a:p>
          <a:p>
            <a:pPr lvl="1"/>
            <a:r>
              <a:rPr lang="en-US" sz="2200" dirty="0"/>
              <a:t>Representing scope information</a:t>
            </a:r>
          </a:p>
          <a:p>
            <a:r>
              <a:rPr lang="en-US" sz="2200" dirty="0"/>
              <a:t>Run-Time Administration</a:t>
            </a:r>
          </a:p>
          <a:p>
            <a:pPr lvl="1"/>
            <a:r>
              <a:rPr lang="en-US" sz="2200" dirty="0"/>
              <a:t>Implementation of simple stack allocation scheme</a:t>
            </a:r>
          </a:p>
          <a:p>
            <a:pPr lvl="1"/>
            <a:r>
              <a:rPr lang="en-US" sz="2200" dirty="0"/>
              <a:t>Storage allocation in block structured language</a:t>
            </a:r>
          </a:p>
          <a:p>
            <a:r>
              <a:rPr lang="en-US" sz="2200" dirty="0"/>
              <a:t>Error Detection and Recovery</a:t>
            </a:r>
          </a:p>
          <a:p>
            <a:r>
              <a:rPr lang="en-US" sz="2200" dirty="0"/>
              <a:t>Lexical phase errors</a:t>
            </a:r>
          </a:p>
          <a:p>
            <a:r>
              <a:rPr lang="en-US" sz="2200" dirty="0"/>
              <a:t>Syntactic phase errors</a:t>
            </a:r>
          </a:p>
          <a:p>
            <a:r>
              <a:rPr lang="en-US" sz="2200" dirty="0"/>
              <a:t>Semantic errors</a:t>
            </a:r>
          </a:p>
          <a:p>
            <a:endParaRPr lang="en-IN" dirty="0"/>
          </a:p>
          <a:p>
            <a:pPr marL="0" indent="0">
              <a:buNone/>
            </a:pPr>
            <a:endParaRPr lang="en-IN" dirty="0"/>
          </a:p>
        </p:txBody>
      </p:sp>
      <p:sp>
        <p:nvSpPr>
          <p:cNvPr id="4" name="Date Placeholder 3">
            <a:extLst>
              <a:ext uri="{FF2B5EF4-FFF2-40B4-BE49-F238E27FC236}">
                <a16:creationId xmlns:a16="http://schemas.microsoft.com/office/drawing/2014/main" id="{8AF976AF-A1C8-49F9-BB62-1F3648FBAE2E}"/>
              </a:ext>
            </a:extLst>
          </p:cNvPr>
          <p:cNvSpPr>
            <a:spLocks noGrp="1"/>
          </p:cNvSpPr>
          <p:nvPr>
            <p:ph type="dt" sz="half" idx="10"/>
          </p:nvPr>
        </p:nvSpPr>
        <p:spPr/>
        <p:txBody>
          <a:bodyPr/>
          <a:lstStyle/>
          <a:p>
            <a:fld id="{06270BD3-4CAA-47E3-A0F1-A5934602B5ED}" type="datetime1">
              <a:rPr lang="en-US" smtClean="0"/>
              <a:t>10/16/2023</a:t>
            </a:fld>
            <a:endParaRPr lang="en-US"/>
          </a:p>
        </p:txBody>
      </p:sp>
      <p:sp>
        <p:nvSpPr>
          <p:cNvPr id="5" name="Footer Placeholder 4">
            <a:extLst>
              <a:ext uri="{FF2B5EF4-FFF2-40B4-BE49-F238E27FC236}">
                <a16:creationId xmlns:a16="http://schemas.microsoft.com/office/drawing/2014/main" id="{C3AC23EF-09A5-44A2-AEA4-602995443461}"/>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368A9B41-15B8-41E5-B484-A4188F7197EA}"/>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a:extLst>
              <a:ext uri="{FF2B5EF4-FFF2-40B4-BE49-F238E27FC236}">
                <a16:creationId xmlns:a16="http://schemas.microsoft.com/office/drawing/2014/main" id="{C04F370B-D8B1-43D9-A2BD-5657EEA7944E}"/>
              </a:ext>
            </a:extLst>
          </p:cNvPr>
          <p:cNvSpPr txBox="1">
            <a:spLocks noGrp="1"/>
          </p:cNvSpPr>
          <p:nvPr>
            <p:ph type="title"/>
          </p:nvPr>
        </p:nvSpPr>
        <p:spPr>
          <a:xfrm>
            <a:off x="1000664" y="48763"/>
            <a:ext cx="7950679" cy="68307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Unit Content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51154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ABAABFC-ECDE-4B04-A72A-BB30A6727FA3}" type="datetime1">
              <a:rPr lang="en-US" smtClean="0"/>
              <a:t>10/16/2023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a:t>
            </a:r>
          </a:p>
        </p:txBody>
      </p:sp>
      <p:graphicFrame>
        <p:nvGraphicFramePr>
          <p:cNvPr id="12" name="Table 11"/>
          <p:cNvGraphicFramePr>
            <a:graphicFrameLocks noGrp="1"/>
          </p:cNvGraphicFramePr>
          <p:nvPr>
            <p:extLst>
              <p:ext uri="{D42A27DB-BD31-4B8C-83A1-F6EECF244321}">
                <p14:modId xmlns:p14="http://schemas.microsoft.com/office/powerpoint/2010/main" val="11437828"/>
              </p:ext>
            </p:extLst>
          </p:nvPr>
        </p:nvGraphicFramePr>
        <p:xfrm>
          <a:off x="342409" y="874489"/>
          <a:ext cx="8459182" cy="5447097"/>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575889">
                <a:tc>
                  <a:txBody>
                    <a:bodyPr/>
                    <a:lstStyle/>
                    <a:p>
                      <a:pPr algn="ctr"/>
                      <a:r>
                        <a:rPr lang="en-GB" sz="1800" b="0">
                          <a:latin typeface="Times New Roman" panose="02020603050405020304" pitchFamily="18" charset="0"/>
                          <a:cs typeface="Times New Roman" panose="02020603050405020304" pitchFamily="18" charset="0"/>
                        </a:rPr>
                        <a:t>Topic</a:t>
                      </a:r>
                    </a:p>
                    <a:p>
                      <a:pPr algn="ctr"/>
                      <a:endParaRPr lang="en-GB" sz="1800" b="0" dirty="0">
                        <a:latin typeface="Times New Roman" panose="02020603050405020304" pitchFamily="18" charset="0"/>
                        <a:cs typeface="Times New Roman" panose="02020603050405020304" pitchFamily="18" charset="0"/>
                      </a:endParaRPr>
                    </a:p>
                  </a:txBody>
                  <a:tcPr anchor="ctr"/>
                </a:tc>
                <a:tc>
                  <a:txBody>
                    <a:bodyPr/>
                    <a:lstStyle/>
                    <a:p>
                      <a:pPr algn="ctr"/>
                      <a:r>
                        <a:rPr lang="en-GB" sz="1800" b="0">
                          <a:latin typeface="Times New Roman" panose="02020603050405020304" pitchFamily="18" charset="0"/>
                          <a:cs typeface="Times New Roman" panose="02020603050405020304" pitchFamily="18" charset="0"/>
                        </a:rPr>
                        <a:t>Objective</a:t>
                      </a:r>
                    </a:p>
                    <a:p>
                      <a:pPr algn="ctr"/>
                      <a:endParaRPr lang="en-GB"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5758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Symbol Table</a:t>
                      </a:r>
                    </a:p>
                  </a:txBody>
                  <a:tcPr anchor="ctr"/>
                </a:tc>
                <a:tc>
                  <a:txBody>
                    <a:bodyPr/>
                    <a:lstStyle/>
                    <a:p>
                      <a:pPr marL="0" indent="0" algn="just">
                        <a:buFont typeface="Arial" panose="020B0604020202020204" pitchFamily="34" charset="0"/>
                        <a:buNone/>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 understand the working of symbol table with different phases.</a:t>
                      </a:r>
                    </a:p>
                  </a:txBody>
                  <a:tcPr anchor="ctr"/>
                </a:tc>
                <a:extLst>
                  <a:ext uri="{0D108BD9-81ED-4DB2-BD59-A6C34878D82A}">
                    <a16:rowId xmlns:a16="http://schemas.microsoft.com/office/drawing/2014/main" val="10001"/>
                  </a:ext>
                </a:extLst>
              </a:tr>
              <a:tr h="728611">
                <a:tc>
                  <a:txBody>
                    <a:bodyPr/>
                    <a:lstStyle/>
                    <a:p>
                      <a:pPr marL="0" indent="0" algn="just">
                        <a:lnSpc>
                          <a:spcPct val="100000"/>
                        </a:lnSpc>
                        <a:buFontTx/>
                        <a:buNone/>
                      </a:pPr>
                      <a:r>
                        <a:rPr lang="en-US" dirty="0"/>
                        <a:t>Run-Time Administration: </a:t>
                      </a:r>
                    </a:p>
                  </a:txBody>
                  <a:tcPr anchor="ctr"/>
                </a:tc>
                <a:tc>
                  <a:txBody>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Understand the logic behind run time administration.</a:t>
                      </a:r>
                    </a:p>
                  </a:txBody>
                  <a:tcPr anchor="ctr"/>
                </a:tc>
                <a:extLst>
                  <a:ext uri="{0D108BD9-81ED-4DB2-BD59-A6C34878D82A}">
                    <a16:rowId xmlns:a16="http://schemas.microsoft.com/office/drawing/2014/main" val="10002"/>
                  </a:ext>
                </a:extLst>
              </a:tr>
              <a:tr h="1075161">
                <a:tc>
                  <a:txBody>
                    <a:bodyPr/>
                    <a:lstStyle/>
                    <a:p>
                      <a:pPr marL="0" indent="0" algn="just">
                        <a:lnSpc>
                          <a:spcPct val="100000"/>
                        </a:lnSpc>
                        <a:buFontTx/>
                        <a:buNone/>
                      </a:pPr>
                      <a:r>
                        <a:rPr lang="en-US" dirty="0"/>
                        <a:t>Implementation of simple stack allocation scheme, </a:t>
                      </a:r>
                    </a:p>
                  </a:txBody>
                  <a:tcPr anchor="ctr"/>
                </a:tc>
                <a:tc>
                  <a:txBody>
                    <a:bodyPr/>
                    <a:lstStyle/>
                    <a:p>
                      <a:pPr marL="0" indent="0" algn="just">
                        <a:buFont typeface="Arial" panose="020B0604020202020204" pitchFamily="34" charset="0"/>
                        <a:buNone/>
                      </a:pPr>
                      <a:r>
                        <a:rPr kumimoji="0" lang="en-US" sz="1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 learn about different algorithm for implementing different allocation scheme i.e. stack allocation </a:t>
                      </a:r>
                    </a:p>
                  </a:txBody>
                  <a:tcPr anchor="ctr"/>
                </a:tc>
                <a:extLst>
                  <a:ext uri="{0D108BD9-81ED-4DB2-BD59-A6C34878D82A}">
                    <a16:rowId xmlns:a16="http://schemas.microsoft.com/office/drawing/2014/main" val="10003"/>
                  </a:ext>
                </a:extLst>
              </a:tr>
              <a:tr h="1393901">
                <a:tc>
                  <a:txBody>
                    <a:bodyPr/>
                    <a:lstStyle/>
                    <a:p>
                      <a:pPr marL="0" indent="0" algn="just">
                        <a:lnSpc>
                          <a:spcPct val="100000"/>
                        </a:lnSpc>
                        <a:buFontTx/>
                        <a:buNone/>
                      </a:pPr>
                      <a:r>
                        <a:rPr lang="en-US" dirty="0"/>
                        <a:t>Storage allocation in block structured language. </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understand the  different types of storage allocation techniques.</a:t>
                      </a:r>
                    </a:p>
                  </a:txBody>
                  <a:tcPr anchor="ctr"/>
                </a:tc>
                <a:extLst>
                  <a:ext uri="{0D108BD9-81ED-4DB2-BD59-A6C34878D82A}">
                    <a16:rowId xmlns:a16="http://schemas.microsoft.com/office/drawing/2014/main" val="468869425"/>
                  </a:ext>
                </a:extLst>
              </a:tr>
              <a:tr h="872060">
                <a:tc>
                  <a:txBody>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dirty="0"/>
                        <a:t>Error Detection &amp; Recovery: </a:t>
                      </a:r>
                      <a:endParaRPr lang="en-US" sz="18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learn about different error detection and recovery method in lexical syntax and semantic analysis phases.</a:t>
                      </a:r>
                    </a:p>
                  </a:txBody>
                  <a:tcPr anchor="ctr"/>
                </a:tc>
                <a:extLst>
                  <a:ext uri="{0D108BD9-81ED-4DB2-BD59-A6C34878D82A}">
                    <a16:rowId xmlns:a16="http://schemas.microsoft.com/office/drawing/2014/main" val="2145598146"/>
                  </a:ext>
                </a:extLst>
              </a:tr>
            </a:tbl>
          </a:graphicData>
        </a:graphic>
      </p:graphicFrame>
      <p:sp>
        <p:nvSpPr>
          <p:cNvPr id="10" name="Footer Placeholder 9">
            <a:extLst>
              <a:ext uri="{FF2B5EF4-FFF2-40B4-BE49-F238E27FC236}">
                <a16:creationId xmlns:a16="http://schemas.microsoft.com/office/drawing/2014/main" id="{379A28DD-473B-425D-8AA6-5CC1DD9F78A1}"/>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lnSpc>
                <a:spcPct val="200000"/>
              </a:lnSpc>
              <a:buNone/>
            </a:pPr>
            <a:endParaRPr lang="en-US" altLang="en-US" dirty="0">
              <a:latin typeface="Times New Roman" panose="02020603050405020304" pitchFamily="18" charset="0"/>
              <a:cs typeface="Times New Roman" panose="02020603050405020304" pitchFamily="18" charset="0"/>
            </a:endParaRPr>
          </a:p>
          <a:p>
            <a:pPr algn="just">
              <a:lnSpc>
                <a:spcPct val="200000"/>
              </a:lnSpc>
            </a:pPr>
            <a:r>
              <a:rPr lang="en-US" altLang="en-US" dirty="0">
                <a:latin typeface="Times New Roman" panose="02020603050405020304" pitchFamily="18" charset="0"/>
                <a:cs typeface="Times New Roman" panose="02020603050405020304" pitchFamily="18" charset="0"/>
              </a:rPr>
              <a:t>An important part of any compiler is the construction and maintenance of a dictionary containing names and their associated values, such type of dictionary is called a symbol table	</a:t>
            </a:r>
          </a:p>
          <a:p>
            <a:pPr algn="just">
              <a:lnSpc>
                <a:spcPct val="200000"/>
              </a:lnSpc>
            </a:pPr>
            <a:endParaRPr lang="en-US" altLang="en-US" dirty="0">
              <a:latin typeface="Times New Roman" panose="02020603050405020304" pitchFamily="18" charset="0"/>
              <a:cs typeface="Times New Roman" panose="02020603050405020304" pitchFamily="18" charset="0"/>
            </a:endParaRPr>
          </a:p>
          <a:p>
            <a:pPr algn="just">
              <a:lnSpc>
                <a:spcPct val="200000"/>
              </a:lnSpc>
            </a:pPr>
            <a:r>
              <a:rPr lang="en-US" altLang="en-US" dirty="0">
                <a:latin typeface="Times New Roman" panose="02020603050405020304" pitchFamily="18" charset="0"/>
                <a:cs typeface="Times New Roman" panose="02020603050405020304" pitchFamily="18" charset="0"/>
              </a:rPr>
              <a:t>The symbol tables - repository of all information within a compiler. All parts of a compiler communicate through these table and access the data-symbols. Symbol tables are also used to hold labels, constants, and types.</a:t>
            </a:r>
          </a:p>
          <a:p>
            <a:pPr marL="0" indent="0" algn="ctr">
              <a:lnSpc>
                <a:spcPct val="20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FDBDAF1-161C-4D40-A703-9A7031225A6D}"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Symbol Table</a:t>
            </a:r>
            <a:r>
              <a:rPr lang="en-IN" sz="2400" dirty="0">
                <a:latin typeface="Times New Roman" panose="02020603050405020304" pitchFamily="18" charset="0"/>
                <a:cs typeface="Times New Roman" panose="02020603050405020304" pitchFamily="18" charset="0"/>
              </a:rPr>
              <a:t>(CO4)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71492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rmAutofit/>
          </a:bodyPr>
          <a:lstStyle/>
          <a:p>
            <a:pPr algn="just">
              <a:lnSpc>
                <a:spcPct val="150000"/>
              </a:lnSpc>
            </a:pPr>
            <a:r>
              <a:rPr lang="en-US" altLang="en-US" dirty="0">
                <a:latin typeface="Times New Roman" panose="02020603050405020304" pitchFamily="18" charset="0"/>
                <a:cs typeface="Times New Roman" panose="02020603050405020304" pitchFamily="18" charset="0"/>
              </a:rPr>
              <a:t>Symbols are collected into symbol tables. The symbol-table module manages symbols and tables.</a:t>
            </a:r>
          </a:p>
          <a:p>
            <a:pPr algn="just">
              <a:lnSpc>
                <a:spcPct val="150000"/>
              </a:lnSpc>
            </a:pP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dirty="0">
                <a:latin typeface="Times New Roman" panose="02020603050405020304" pitchFamily="18" charset="0"/>
                <a:cs typeface="Times New Roman" panose="02020603050405020304" pitchFamily="18" charset="0"/>
              </a:rPr>
              <a:t>Symbol table store information about the occurrence of various entities such as: objects, classes, variable names, function etc.</a:t>
            </a:r>
          </a:p>
          <a:p>
            <a:pPr algn="just">
              <a:lnSpc>
                <a:spcPct val="150000"/>
              </a:lnSpc>
            </a:pP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dirty="0">
                <a:latin typeface="Times New Roman" panose="02020603050405020304" pitchFamily="18" charset="0"/>
                <a:cs typeface="Times New Roman" panose="02020603050405020304" pitchFamily="18" charset="0"/>
              </a:rPr>
              <a:t>It is used by both analysis phase and synthesis phases </a:t>
            </a:r>
          </a:p>
          <a:p>
            <a:pPr algn="just">
              <a:lnSpc>
                <a:spcPct val="150000"/>
              </a:lnSpc>
            </a:pP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dirty="0">
                <a:latin typeface="Times New Roman" panose="02020603050405020304" pitchFamily="18" charset="0"/>
                <a:cs typeface="Times New Roman" panose="02020603050405020304" pitchFamily="18" charset="0"/>
              </a:rPr>
              <a:t>Symbol Management should also deal with scope and visibility that is imposed by the language.</a:t>
            </a: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EF8C7DE-70E7-4AF1-93D1-03D675080B7E}"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Symbol Table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66673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ctr">
              <a:buNone/>
            </a:pPr>
            <a:r>
              <a:rPr lang="en-US" altLang="en-US" dirty="0"/>
              <a:t>The basic operations defined on a symbol table include:</a:t>
            </a:r>
          </a:p>
          <a:p>
            <a:pPr marL="0" indent="0" algn="ctr">
              <a:buNone/>
            </a:pPr>
            <a:endParaRPr lang="en-US" i="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02265D53-25D1-49CB-B32E-CCFB7D1BBA6D}"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Operations of </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Symbol Table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2" name="Picture 1030">
            <a:extLst>
              <a:ext uri="{FF2B5EF4-FFF2-40B4-BE49-F238E27FC236}">
                <a16:creationId xmlns:a16="http://schemas.microsoft.com/office/drawing/2014/main" id="{68B9B204-5575-4A4C-BD94-0434B17E8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090688"/>
            <a:ext cx="8304108" cy="359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274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marL="457200" indent="-457200" algn="just">
              <a:lnSpc>
                <a:spcPct val="150000"/>
              </a:lnSpc>
              <a:buAutoNum type="arabicPeriod"/>
              <a:defRP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Name: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Several alternatives are available for representing the name. symbol names may be: Fixed length and variable length</a:t>
            </a:r>
          </a:p>
          <a:p>
            <a:pPr marL="457200" indent="-457200" algn="just">
              <a:lnSpc>
                <a:spcPct val="150000"/>
              </a:lnSpc>
              <a:buAutoNum type="arabicPeriod"/>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defRP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Information: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information field about a name may include the following attributes: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Type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Lifetime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Address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Size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Scope </a:t>
            </a:r>
          </a:p>
          <a:p>
            <a:pPr marL="491490" lvl="1" indent="-91440" algn="just">
              <a:lnSpc>
                <a:spcPct val="150000"/>
              </a:lnSpc>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Value </a:t>
            </a:r>
          </a:p>
          <a:p>
            <a:pPr marL="0" indent="0" algn="ctr">
              <a:lnSpc>
                <a:spcPct val="150000"/>
              </a:lnSpc>
              <a:buNone/>
            </a:pPr>
            <a:endParaRPr lang="en-IN" dirty="0">
              <a:latin typeface="Times New Roman" panose="02020603050405020304" pitchFamily="18" charset="0"/>
              <a:cs typeface="Times New Roman" panose="02020603050405020304" pitchFamily="18" charset="0"/>
            </a:endParaRP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D8A3E3-599C-4B1B-A429-9E1F385145DB}"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Attributes of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graphicFrame>
        <p:nvGraphicFramePr>
          <p:cNvPr id="5" name="Table 4">
            <a:extLst>
              <a:ext uri="{FF2B5EF4-FFF2-40B4-BE49-F238E27FC236}">
                <a16:creationId xmlns:a16="http://schemas.microsoft.com/office/drawing/2014/main" id="{F093611A-754A-494D-82B7-F93C6AC48C29}"/>
              </a:ext>
            </a:extLst>
          </p:cNvPr>
          <p:cNvGraphicFramePr>
            <a:graphicFrameLocks noGrp="1"/>
          </p:cNvGraphicFramePr>
          <p:nvPr>
            <p:extLst>
              <p:ext uri="{D42A27DB-BD31-4B8C-83A1-F6EECF244321}">
                <p14:modId xmlns:p14="http://schemas.microsoft.com/office/powerpoint/2010/main" val="3035687947"/>
              </p:ext>
            </p:extLst>
          </p:nvPr>
        </p:nvGraphicFramePr>
        <p:xfrm>
          <a:off x="2581656" y="4038600"/>
          <a:ext cx="6096000" cy="609600"/>
        </p:xfrm>
        <a:graphic>
          <a:graphicData uri="http://schemas.openxmlformats.org/drawingml/2006/table">
            <a:tbl>
              <a:tblPr firstRow="1" bandRow="1">
                <a:tableStyleId>{5C22544A-7EE6-4342-B048-85BDC9FD1C3A}</a:tableStyleId>
              </a:tblPr>
              <a:tblGrid>
                <a:gridCol w="2142744">
                  <a:extLst>
                    <a:ext uri="{9D8B030D-6E8A-4147-A177-3AD203B41FA5}">
                      <a16:colId xmlns:a16="http://schemas.microsoft.com/office/drawing/2014/main" val="20000"/>
                    </a:ext>
                  </a:extLst>
                </a:gridCol>
                <a:gridCol w="3953256">
                  <a:extLst>
                    <a:ext uri="{9D8B030D-6E8A-4147-A177-3AD203B41FA5}">
                      <a16:colId xmlns:a16="http://schemas.microsoft.com/office/drawing/2014/main" val="20001"/>
                    </a:ext>
                  </a:extLst>
                </a:gridCol>
              </a:tblGrid>
              <a:tr h="609600">
                <a:tc>
                  <a:txBody>
                    <a:bodyPr/>
                    <a:lstStyle/>
                    <a:p>
                      <a:r>
                        <a:rPr lang="en-IN" sz="2000" dirty="0">
                          <a:latin typeface="Times New Roman" panose="02020603050405020304" pitchFamily="18" charset="0"/>
                          <a:cs typeface="Times New Roman" panose="02020603050405020304" pitchFamily="18" charset="0"/>
                        </a:rPr>
                        <a:t>NAME</a:t>
                      </a:r>
                    </a:p>
                  </a:txBody>
                  <a:tcPr marT="45750" marB="45750"/>
                </a:tc>
                <a:tc>
                  <a:txBody>
                    <a:bodyPr/>
                    <a:lstStyle/>
                    <a:p>
                      <a:r>
                        <a:rPr lang="en-IN" sz="2000" dirty="0">
                          <a:latin typeface="Times New Roman" panose="02020603050405020304" pitchFamily="18" charset="0"/>
                          <a:cs typeface="Times New Roman" panose="02020603050405020304" pitchFamily="18" charset="0"/>
                        </a:rPr>
                        <a:t>INFORMATION</a:t>
                      </a:r>
                    </a:p>
                  </a:txBody>
                  <a:tcPr marT="45750" marB="4575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912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eaLnBrk="1" hangingPunct="1">
              <a:buNone/>
            </a:pPr>
            <a:r>
              <a:rPr lang="en-US" altLang="en-US" dirty="0">
                <a:latin typeface="Times New Roman" panose="02020603050405020304" pitchFamily="18" charset="0"/>
                <a:cs typeface="Times New Roman" panose="02020603050405020304" pitchFamily="18" charset="0"/>
              </a:rPr>
              <a:t>There are several data structure that is used in our symbol table, it including </a:t>
            </a:r>
          </a:p>
          <a:p>
            <a:pPr algn="just" eaLnBrk="1" hangingPunct="1"/>
            <a:endParaRPr lang="en-US" altLang="en-US"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Arrays</a:t>
            </a:r>
          </a:p>
          <a:p>
            <a:pPr algn="just" eaLnBrk="1" hangingPunct="1">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Linear lists</a:t>
            </a:r>
          </a:p>
          <a:p>
            <a:pPr algn="just" eaLnBrk="1" hangingPunct="1">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Search trees </a:t>
            </a:r>
          </a:p>
          <a:p>
            <a:pPr algn="just" eaLnBrk="1" hangingPunct="1">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Hash tables.</a:t>
            </a:r>
            <a:endParaRPr lang="en-IN" altLang="en-US" b="1"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27DF9B-7B76-42ED-B60D-A7004F604BBC}"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4303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noAutofit/>
          </a:bodyPr>
          <a:lstStyle/>
          <a:p>
            <a:pPr marL="0" indent="0" algn="just">
              <a:lnSpc>
                <a:spcPct val="150000"/>
              </a:lnSpc>
              <a:buNone/>
              <a:defRP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Array: </a:t>
            </a:r>
          </a:p>
          <a:p>
            <a:pPr marL="0" indent="0" algn="just">
              <a:lnSpc>
                <a:spcPct val="150000"/>
              </a:lnSpc>
              <a:buNone/>
              <a:defRPr/>
            </a:pPr>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b="0" i="0" dirty="0">
                <a:effectLst/>
                <a:latin typeface="Times New Roman" panose="02020603050405020304" pitchFamily="18" charset="0"/>
                <a:cs typeface="Times New Roman" panose="02020603050405020304" pitchFamily="18" charset="0"/>
              </a:rPr>
              <a:t>An array is a collection of items stored at contiguous memory locations. The idea is to store multiple items of the same type together.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An array data structure for symbol table is sub divided into two categories-</a:t>
            </a:r>
          </a:p>
          <a:p>
            <a:pPr marL="0" indent="0" algn="just">
              <a:lnSpc>
                <a:spcPct val="150000"/>
              </a:lnSpc>
              <a:buNone/>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Calibri" panose="020F0502020204030204" pitchFamily="34" charset="0"/>
              <a:buAutoNum type="arabicPeriod"/>
              <a:defRPr/>
            </a:pPr>
            <a:r>
              <a:rPr lang="en-IN" b="1" i="1" dirty="0">
                <a:solidFill>
                  <a:schemeClr val="tx1">
                    <a:lumMod val="75000"/>
                    <a:lumOff val="25000"/>
                  </a:schemeClr>
                </a:solidFill>
                <a:latin typeface="Times New Roman" panose="02020603050405020304" pitchFamily="18" charset="0"/>
                <a:cs typeface="Times New Roman" panose="02020603050405020304" pitchFamily="18" charset="0"/>
              </a:rPr>
              <a:t>Unsorted array-</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New symbols are added to the end of the table. Searching for a symbol starts at the end and is linear. The most recent scope is always at the end of the table.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Calibri" panose="020F0502020204030204" pitchFamily="34" charset="0"/>
              <a:buAutoNum type="arabicPeriod"/>
              <a:defRPr/>
            </a:pPr>
            <a:r>
              <a:rPr lang="en-IN" b="1" i="1" dirty="0">
                <a:solidFill>
                  <a:schemeClr val="tx1">
                    <a:lumMod val="75000"/>
                    <a:lumOff val="25000"/>
                  </a:schemeClr>
                </a:solidFill>
                <a:latin typeface="Times New Roman" panose="02020603050405020304" pitchFamily="18" charset="0"/>
                <a:cs typeface="Times New Roman" panose="02020603050405020304" pitchFamily="18" charset="0"/>
              </a:rPr>
              <a:t>Sorted Array-</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In this data structure new symbols are inserted in sorted order. Binary search is used. It has no scope support</a:t>
            </a:r>
          </a:p>
          <a:p>
            <a:pPr marL="457200" indent="-457200" algn="just">
              <a:lnSpc>
                <a:spcPct val="150000"/>
              </a:lnSpc>
              <a:buFont typeface="Calibri" panose="020F0502020204030204" pitchFamily="34" charset="0"/>
              <a:buAutoNum type="arabicPeriod"/>
              <a:defRPr/>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C1D74E-1EDD-440B-BF86-BB053A5E1D34}"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2819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Autofit/>
          </a:bodyPr>
          <a:lstStyle/>
          <a:p>
            <a:pPr marL="0" indent="0" algn="just">
              <a:lnSpc>
                <a:spcPct val="150000"/>
              </a:lnSpc>
              <a:buNone/>
              <a:defRP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Linear list: </a:t>
            </a:r>
          </a:p>
          <a:p>
            <a:pPr marL="0" indent="0" algn="just">
              <a:lnSpc>
                <a:spcPct val="150000"/>
              </a:lnSpc>
              <a:buNone/>
              <a:defRPr/>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buNone/>
              <a:defRPr/>
            </a:pPr>
            <a:r>
              <a:rPr lang="en-US" b="0" i="0" dirty="0">
                <a:solidFill>
                  <a:srgbClr val="000000"/>
                </a:solidFill>
                <a:effectLst/>
                <a:latin typeface="Times New Roman" panose="02020603050405020304" pitchFamily="18" charset="0"/>
                <a:cs typeface="Times New Roman" panose="02020603050405020304" pitchFamily="18" charset="0"/>
              </a:rPr>
              <a:t>Like an array, a </a:t>
            </a:r>
            <a:r>
              <a:rPr lang="en-US" b="1" i="0" dirty="0">
                <a:solidFill>
                  <a:srgbClr val="000000"/>
                </a:solidFill>
                <a:effectLst/>
                <a:latin typeface="Times New Roman" panose="02020603050405020304" pitchFamily="18" charset="0"/>
                <a:cs typeface="Times New Roman" panose="02020603050405020304" pitchFamily="18" charset="0"/>
              </a:rPr>
              <a:t>linear list</a:t>
            </a:r>
            <a:r>
              <a:rPr lang="en-US" b="0" i="0" dirty="0">
                <a:solidFill>
                  <a:srgbClr val="000000"/>
                </a:solidFill>
                <a:effectLst/>
                <a:latin typeface="Times New Roman" panose="02020603050405020304" pitchFamily="18" charset="0"/>
                <a:cs typeface="Times New Roman" panose="02020603050405020304" pitchFamily="18" charset="0"/>
              </a:rPr>
              <a:t> stores a collection of objects of a certain type, usually denoted as the </a:t>
            </a:r>
            <a:r>
              <a:rPr lang="en-US" b="1" i="0" dirty="0">
                <a:solidFill>
                  <a:srgbClr val="000000"/>
                </a:solidFill>
                <a:effectLst/>
                <a:latin typeface="Times New Roman" panose="02020603050405020304" pitchFamily="18" charset="0"/>
                <a:cs typeface="Times New Roman" panose="02020603050405020304" pitchFamily="18" charset="0"/>
              </a:rPr>
              <a:t>elements</a:t>
            </a:r>
            <a:r>
              <a:rPr lang="en-US" b="0" i="0" dirty="0">
                <a:solidFill>
                  <a:srgbClr val="000000"/>
                </a:solidFill>
                <a:effectLst/>
                <a:latin typeface="Times New Roman" panose="02020603050405020304" pitchFamily="18" charset="0"/>
                <a:cs typeface="Times New Roman" panose="02020603050405020304" pitchFamily="18" charset="0"/>
              </a:rPr>
              <a:t> of the list. The elements are ordered within the linear list in a linear sequence. Linear lists are usually simply denoted as </a:t>
            </a:r>
            <a:r>
              <a:rPr lang="en-US" b="1" i="0" dirty="0">
                <a:solidFill>
                  <a:srgbClr val="000000"/>
                </a:solidFill>
                <a:effectLst/>
                <a:latin typeface="Times New Roman" panose="02020603050405020304" pitchFamily="18" charset="0"/>
                <a:cs typeface="Times New Roman" panose="02020603050405020304" pitchFamily="18" charset="0"/>
              </a:rPr>
              <a:t>lists</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lnSpc>
                <a:spcPct val="150000"/>
              </a:lnSpc>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simplest and easiest to implement data structure for symbol table is a linear list of records.</a:t>
            </a:r>
          </a:p>
          <a:p>
            <a:pPr marL="0" indent="0" algn="just">
              <a:lnSpc>
                <a:spcPct val="150000"/>
              </a:lnSpc>
              <a:buNone/>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Calibri" panose="020F0502020204030204" pitchFamily="34" charset="0"/>
              <a:buAutoNum type="arabicPeriod"/>
              <a:defRPr/>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Linear linked list</a:t>
            </a:r>
          </a:p>
          <a:p>
            <a:pPr marL="457200" indent="-457200" algn="just">
              <a:lnSpc>
                <a:spcPct val="150000"/>
              </a:lnSpc>
              <a:buFont typeface="Calibri" panose="020F0502020204030204" pitchFamily="34" charset="0"/>
              <a:buAutoNum type="arabicPeriod"/>
              <a:defRPr/>
            </a:pP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Calibri" panose="020F0502020204030204" pitchFamily="34" charset="0"/>
              <a:buAutoNum type="arabicPeriod"/>
              <a:defRPr/>
            </a:pPr>
            <a:r>
              <a:rPr lang="en-IN" dirty="0">
                <a:solidFill>
                  <a:schemeClr val="tx1">
                    <a:lumMod val="75000"/>
                    <a:lumOff val="25000"/>
                  </a:schemeClr>
                </a:solidFill>
                <a:latin typeface="Times New Roman" panose="02020603050405020304" pitchFamily="18" charset="0"/>
                <a:cs typeface="Times New Roman" panose="02020603050405020304" pitchFamily="18" charset="0"/>
              </a:rPr>
              <a:t>Self Organizing List:</a:t>
            </a: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F43350D-ABA2-412F-B92C-CA0C2FBA93CF}"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2695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D73928-8F8D-47A3-9628-AB63D4C51136}"/>
              </a:ext>
            </a:extLst>
          </p:cNvPr>
          <p:cNvSpPr>
            <a:spLocks noGrp="1"/>
          </p:cNvSpPr>
          <p:nvPr>
            <p:ph type="dt" sz="half" idx="10"/>
          </p:nvPr>
        </p:nvSpPr>
        <p:spPr/>
        <p:txBody>
          <a:bodyPr/>
          <a:lstStyle/>
          <a:p>
            <a:fld id="{46B6A664-54EA-41FE-B673-7BE04B8DF14B}" type="datetime1">
              <a:rPr lang="en-US" smtClean="0"/>
              <a:t>10/16/2023</a:t>
            </a:fld>
            <a:endParaRPr lang="en-US"/>
          </a:p>
        </p:txBody>
      </p:sp>
      <p:sp>
        <p:nvSpPr>
          <p:cNvPr id="5" name="Footer Placeholder 4">
            <a:extLst>
              <a:ext uri="{FF2B5EF4-FFF2-40B4-BE49-F238E27FC236}">
                <a16:creationId xmlns:a16="http://schemas.microsoft.com/office/drawing/2014/main" id="{F68564EF-FDE1-4FF3-B4EA-0FA8BE9F96F9}"/>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81C0B714-74DC-4586-B203-6F1AF9838E80}"/>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a:extLst>
              <a:ext uri="{FF2B5EF4-FFF2-40B4-BE49-F238E27FC236}">
                <a16:creationId xmlns:a16="http://schemas.microsoft.com/office/drawing/2014/main" id="{C5E87F26-A45A-4724-96F0-CFEF1C20E048}"/>
              </a:ext>
            </a:extLst>
          </p:cNvPr>
          <p:cNvSpPr txBox="1">
            <a:spLocks/>
          </p:cNvSpPr>
          <p:nvPr/>
        </p:nvSpPr>
        <p:spPr>
          <a:xfrm>
            <a:off x="1371600" y="-10813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Evaluation Scheme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7">
            <a:extLst>
              <a:ext uri="{FF2B5EF4-FFF2-40B4-BE49-F238E27FC236}">
                <a16:creationId xmlns:a16="http://schemas.microsoft.com/office/drawing/2014/main" id="{A2CE413F-A48B-4464-B17A-DAF28A46F8D8}"/>
              </a:ext>
            </a:extLst>
          </p:cNvPr>
          <p:cNvPicPr>
            <a:picLocks noGrp="1" noChangeAspect="1"/>
          </p:cNvPicPr>
          <p:nvPr>
            <p:ph idx="1"/>
          </p:nvPr>
        </p:nvPicPr>
        <p:blipFill>
          <a:blip r:embed="rId2"/>
          <a:stretch>
            <a:fillRect/>
          </a:stretch>
        </p:blipFill>
        <p:spPr>
          <a:xfrm>
            <a:off x="1188720" y="762001"/>
            <a:ext cx="7081519" cy="5220494"/>
          </a:xfrm>
          <a:prstGeom prst="rect">
            <a:avLst/>
          </a:prstGeom>
        </p:spPr>
      </p:pic>
    </p:spTree>
    <p:extLst>
      <p:ext uri="{BB962C8B-B14F-4D97-AF65-F5344CB8AC3E}">
        <p14:creationId xmlns:p14="http://schemas.microsoft.com/office/powerpoint/2010/main" val="1338451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4953000"/>
          </a:xfrm>
        </p:spPr>
        <p:txBody>
          <a:bodyPr>
            <a:normAutofit/>
          </a:bodyPr>
          <a:lstStyle/>
          <a:p>
            <a:pPr marL="457200" indent="-457200" algn="just" eaLnBrk="1" hangingPunct="1">
              <a:buAutoNum type="arabicPeriod"/>
            </a:pPr>
            <a:r>
              <a:rPr lang="en-US" altLang="en-US" b="1" dirty="0">
                <a:latin typeface="Times New Roman" panose="02020603050405020304" pitchFamily="18" charset="0"/>
                <a:cs typeface="Times New Roman" panose="02020603050405020304" pitchFamily="18" charset="0"/>
              </a:rPr>
              <a:t>Linear linked list:</a:t>
            </a:r>
          </a:p>
          <a:p>
            <a:pPr marL="457200" indent="-457200" algn="just" eaLnBrk="1" hangingPunct="1">
              <a:buAutoNum type="arabicPeriod"/>
            </a:pPr>
            <a:endParaRPr lang="en-US" altLang="en-US" b="1"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In this data structure new symbols are inserted at the front of the list or to the end of array. </a:t>
            </a:r>
          </a:p>
          <a:p>
            <a:pPr algn="just" eaLnBrk="1" hangingPunct="1"/>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End of array always marks by a point known as space.</a:t>
            </a:r>
          </a:p>
          <a:p>
            <a:pPr algn="just" eaLnBrk="1" hangingPunct="1"/>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When we insert any name in this list then searching is done in whole array from ‘space’ to beginning of array.</a:t>
            </a:r>
          </a:p>
          <a:p>
            <a:pPr algn="just" eaLnBrk="1" hangingPunct="1"/>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If word is not found in array then we create an entry at ‘space’ and increment ‘space’ by one or value of data type.</a:t>
            </a:r>
            <a:endParaRPr lang="en-IN" altLang="en-US"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2D32CF-0552-47A6-B0E0-A1C72E80A98B}"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27712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eaLnBrk="1" hangingPunct="1">
              <a:lnSpc>
                <a:spcPct val="150000"/>
              </a:lnSpc>
              <a:buNone/>
            </a:pPr>
            <a:r>
              <a:rPr lang="en-IN" altLang="en-US" b="1" dirty="0">
                <a:latin typeface="Times New Roman" panose="02020603050405020304" pitchFamily="18" charset="0"/>
                <a:cs typeface="Times New Roman" panose="02020603050405020304" pitchFamily="18" charset="0"/>
              </a:rPr>
              <a:t>2. Self Organizing List:</a:t>
            </a:r>
            <a:r>
              <a:rPr lang="en-US" altLang="en-US" b="1" dirty="0">
                <a:latin typeface="Times New Roman" panose="02020603050405020304" pitchFamily="18" charset="0"/>
                <a:cs typeface="Times New Roman" panose="02020603050405020304" pitchFamily="18" charset="0"/>
              </a:rPr>
              <a:t> </a:t>
            </a:r>
          </a:p>
          <a:p>
            <a:pPr marL="0" indent="0" algn="just" eaLnBrk="1" hangingPunct="1">
              <a:lnSpc>
                <a:spcPct val="150000"/>
              </a:lnSpc>
              <a:buNone/>
            </a:pPr>
            <a:endParaRPr lang="en-US" altLang="en-US" b="1"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US" altLang="en-US" dirty="0">
                <a:latin typeface="Times New Roman" panose="02020603050405020304" pitchFamily="18" charset="0"/>
                <a:cs typeface="Times New Roman" panose="02020603050405020304" pitchFamily="18" charset="0"/>
              </a:rPr>
              <a:t>To reduce the time of searching we can add an addition field ‘linker’ to each record field or each array index. When a name is inserted then it will insert at ‘space’ and manage all linkers to other existing name.</a:t>
            </a:r>
          </a:p>
          <a:p>
            <a:pPr algn="just" eaLnBrk="1" hangingPunct="1">
              <a:lnSpc>
                <a:spcPct val="150000"/>
              </a:lnSpc>
            </a:pPr>
            <a:endParaRPr lang="en-IN" altLang="en-US" dirty="0">
              <a:latin typeface="Times New Roman" panose="02020603050405020304" pitchFamily="18" charset="0"/>
              <a:cs typeface="Times New Roman" panose="02020603050405020304" pitchFamily="18" charset="0"/>
            </a:endParaRP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36D730-60C1-4085-9C70-7402E3F2D6B5}"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grpSp>
        <p:nvGrpSpPr>
          <p:cNvPr id="10" name="Group 3">
            <a:extLst>
              <a:ext uri="{FF2B5EF4-FFF2-40B4-BE49-F238E27FC236}">
                <a16:creationId xmlns:a16="http://schemas.microsoft.com/office/drawing/2014/main" id="{F4BFD2F5-B324-4CC7-AF86-A6F91BCEAC79}"/>
              </a:ext>
            </a:extLst>
          </p:cNvPr>
          <p:cNvGrpSpPr>
            <a:grpSpLocks/>
          </p:cNvGrpSpPr>
          <p:nvPr/>
        </p:nvGrpSpPr>
        <p:grpSpPr bwMode="auto">
          <a:xfrm>
            <a:off x="1143000" y="3640138"/>
            <a:ext cx="7272337" cy="2913062"/>
            <a:chOff x="0" y="0"/>
            <a:chExt cx="5946775" cy="2130425"/>
          </a:xfrm>
        </p:grpSpPr>
        <p:pic>
          <p:nvPicPr>
            <p:cNvPr id="11" name="Picture 4">
              <a:extLst>
                <a:ext uri="{FF2B5EF4-FFF2-40B4-BE49-F238E27FC236}">
                  <a16:creationId xmlns:a16="http://schemas.microsoft.com/office/drawing/2014/main" id="{0279F4E5-2F87-40C7-8EE7-41A1497BD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677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a:extLst>
                <a:ext uri="{FF2B5EF4-FFF2-40B4-BE49-F238E27FC236}">
                  <a16:creationId xmlns:a16="http://schemas.microsoft.com/office/drawing/2014/main" id="{E6C453F3-1F3E-4C75-836F-957851AC4DBD}"/>
                </a:ext>
              </a:extLst>
            </p:cNvPr>
            <p:cNvSpPr>
              <a:spLocks noChangeArrowheads="1"/>
            </p:cNvSpPr>
            <p:nvPr/>
          </p:nvSpPr>
          <p:spPr bwMode="auto">
            <a:xfrm>
              <a:off x="1386413" y="1875006"/>
              <a:ext cx="3327130" cy="20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588" indent="-15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07000"/>
                </a:lnSpc>
                <a:spcAft>
                  <a:spcPts val="800"/>
                </a:spcAft>
              </a:pPr>
              <a:r>
                <a:rPr lang="en-IN" altLang="en-US" sz="1100" b="1" i="1" u="sng">
                  <a:solidFill>
                    <a:srgbClr val="000000"/>
                  </a:solidFill>
                  <a:latin typeface="Times New Roman" panose="02020603050405020304" pitchFamily="18" charset="0"/>
                  <a:cs typeface="Times New Roman" panose="02020603050405020304" pitchFamily="18" charset="0"/>
                </a:rPr>
                <a:t>Figure: symbol table for self organizing list</a:t>
              </a:r>
              <a:endParaRPr lang="en-IN" altLang="en-US" sz="1100">
                <a:solidFill>
                  <a:srgbClr val="000000"/>
                </a:solidFill>
                <a:latin typeface="Times New Roman" panose="02020603050405020304" pitchFamily="18" charset="0"/>
                <a:cs typeface="Times New Roman" panose="02020603050405020304" pitchFamily="18" charset="0"/>
              </a:endParaRPr>
            </a:p>
          </p:txBody>
        </p:sp>
        <p:sp>
          <p:nvSpPr>
            <p:cNvPr id="13" name="Rectangle 6">
              <a:extLst>
                <a:ext uri="{FF2B5EF4-FFF2-40B4-BE49-F238E27FC236}">
                  <a16:creationId xmlns:a16="http://schemas.microsoft.com/office/drawing/2014/main" id="{AF92DA0A-918F-475D-8856-604D5C81761A}"/>
                </a:ext>
              </a:extLst>
            </p:cNvPr>
            <p:cNvSpPr>
              <a:spLocks noChangeArrowheads="1"/>
            </p:cNvSpPr>
            <p:nvPr/>
          </p:nvSpPr>
          <p:spPr bwMode="auto">
            <a:xfrm>
              <a:off x="3889248" y="1867343"/>
              <a:ext cx="50166" cy="2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588" indent="-15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07000"/>
                </a:lnSpc>
                <a:spcAft>
                  <a:spcPts val="800"/>
                </a:spcAft>
              </a:pPr>
              <a:r>
                <a:rPr lang="en-IN" altLang="en-US" sz="1200">
                  <a:solidFill>
                    <a:srgbClr val="000000"/>
                  </a:solidFill>
                  <a:latin typeface="Times New Roman" panose="02020603050405020304" pitchFamily="18" charset="0"/>
                  <a:cs typeface="Times New Roman" panose="02020603050405020304" pitchFamily="18" charset="0"/>
                </a:rPr>
                <a:t> </a:t>
              </a:r>
              <a:endParaRPr lang="en-IN" altLang="en-US" sz="110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184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eaLnBrk="1" hangingPunct="1">
              <a:buNone/>
            </a:pPr>
            <a:r>
              <a:rPr lang="en-IN" altLang="en-US" b="1" dirty="0">
                <a:latin typeface="Times New Roman" panose="02020603050405020304" pitchFamily="18" charset="0"/>
                <a:cs typeface="Times New Roman" panose="02020603050405020304" pitchFamily="18" charset="0"/>
              </a:rPr>
              <a:t>Balanced search tree: </a:t>
            </a:r>
          </a:p>
          <a:p>
            <a:pPr marL="0" indent="0" algn="just" eaLnBrk="1" hangingPunct="1">
              <a:buNone/>
            </a:pPr>
            <a:endParaRPr lang="en-IN" altLang="en-US" b="1"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The structure of the tree represents the sorted order of the records. </a:t>
            </a:r>
          </a:p>
          <a:p>
            <a:pPr algn="just" eaLnBrk="1" hangingPunct="1"/>
            <a:endParaRPr lang="en-IN" altLang="en-US"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In this data structure maintaining balance is important because of the tendency of programmers to use systematic names with common prefixes/suffixes.</a:t>
            </a:r>
          </a:p>
          <a:p>
            <a:pPr algn="just" eaLnBrk="1" hangingPunct="1"/>
            <a:endParaRPr lang="en-IN" altLang="en-US"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 It has no scope support; some problems as with sorted arrays. </a:t>
            </a: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24E73F8-EE55-4761-88CC-ACE2FFE03236}"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79097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eaLnBrk="1" hangingPunct="1">
              <a:buNone/>
            </a:pPr>
            <a:r>
              <a:rPr lang="en-IN" altLang="en-US" b="1" dirty="0">
                <a:latin typeface="Times New Roman" panose="02020603050405020304" pitchFamily="18" charset="0"/>
                <a:cs typeface="Times New Roman" panose="02020603050405020304" pitchFamily="18" charset="0"/>
              </a:rPr>
              <a:t>Hash table: </a:t>
            </a:r>
          </a:p>
          <a:p>
            <a:pPr marL="0" indent="0" eaLnBrk="1" hangingPunct="1">
              <a:buNone/>
            </a:pPr>
            <a:endParaRPr lang="en-IN" altLang="en-US" dirty="0">
              <a:latin typeface="Times New Roman" panose="02020603050405020304" pitchFamily="18" charset="0"/>
              <a:cs typeface="Times New Roman" panose="02020603050405020304" pitchFamily="18" charset="0"/>
            </a:endParaRPr>
          </a:p>
          <a:p>
            <a:pPr marL="0" indent="0" eaLnBrk="1" hangingPunct="1">
              <a:buNone/>
            </a:pPr>
            <a:r>
              <a:rPr lang="en-IN" altLang="en-US" dirty="0">
                <a:latin typeface="Times New Roman" panose="02020603050405020304" pitchFamily="18" charset="0"/>
                <a:cs typeface="Times New Roman" panose="02020603050405020304" pitchFamily="18" charset="0"/>
              </a:rPr>
              <a:t>A hash function data structure for symbol table is sub divided into two categories; </a:t>
            </a:r>
          </a:p>
          <a:p>
            <a:pPr marL="0" indent="0" eaLnBrk="1" hangingPunct="1">
              <a:buNone/>
            </a:pPr>
            <a:endParaRPr lang="en-IN" altLang="en-US" dirty="0">
              <a:latin typeface="Times New Roman" panose="02020603050405020304" pitchFamily="18" charset="0"/>
              <a:cs typeface="Times New Roman" panose="02020603050405020304" pitchFamily="18" charset="0"/>
            </a:endParaRPr>
          </a:p>
          <a:p>
            <a:pPr marL="0" indent="0" eaLnBrk="1" hangingPunct="1">
              <a:buNone/>
            </a:pPr>
            <a:r>
              <a:rPr lang="en-IN" altLang="en-US" dirty="0">
                <a:latin typeface="Times New Roman" panose="02020603050405020304" pitchFamily="18" charset="0"/>
                <a:cs typeface="Times New Roman" panose="02020603050405020304" pitchFamily="18" charset="0"/>
              </a:rPr>
              <a:t>1. Closed hash table:  </a:t>
            </a:r>
          </a:p>
          <a:p>
            <a:pPr eaLnBrk="1" hangingPunct="1"/>
            <a:endParaRPr lang="en-IN" altLang="en-US" dirty="0">
              <a:latin typeface="Times New Roman" panose="02020603050405020304" pitchFamily="18" charset="0"/>
              <a:cs typeface="Times New Roman" panose="02020603050405020304" pitchFamily="18" charset="0"/>
            </a:endParaRPr>
          </a:p>
          <a:p>
            <a:pPr marL="0" indent="0" eaLnBrk="1" hangingPunct="1">
              <a:buNone/>
            </a:pPr>
            <a:r>
              <a:rPr lang="en-IN" altLang="en-US" dirty="0">
                <a:latin typeface="Times New Roman" panose="02020603050405020304" pitchFamily="18" charset="0"/>
                <a:cs typeface="Times New Roman" panose="02020603050405020304" pitchFamily="18" charset="0"/>
              </a:rPr>
              <a:t>2. Open hash table:  </a:t>
            </a:r>
          </a:p>
          <a:p>
            <a:pPr eaLnBrk="1" hangingPunct="1"/>
            <a:endParaRPr lang="en-IN" altLang="en-US"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F855A21-EDE3-43F4-91F5-20ECEEA3D49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73212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eaLnBrk="1" hangingPunct="1">
              <a:lnSpc>
                <a:spcPct val="150000"/>
              </a:lnSpc>
              <a:buAutoNum type="arabicPeriod"/>
            </a:pPr>
            <a:r>
              <a:rPr lang="en-IN" altLang="en-US" b="1" dirty="0">
                <a:latin typeface="Times New Roman" panose="02020603050405020304" pitchFamily="18" charset="0"/>
                <a:cs typeface="Times New Roman" panose="02020603050405020304" pitchFamily="18" charset="0"/>
              </a:rPr>
              <a:t>Closed hash table:  </a:t>
            </a:r>
            <a:r>
              <a:rPr lang="en-IN" altLang="en-US" dirty="0">
                <a:latin typeface="Times New Roman" panose="02020603050405020304" pitchFamily="18" charset="0"/>
                <a:cs typeface="Times New Roman" panose="02020603050405020304" pitchFamily="18" charset="0"/>
              </a:rPr>
              <a:t>This data structure is an array of symbol table records inserted in a random order. </a:t>
            </a:r>
          </a:p>
          <a:p>
            <a:pPr marL="457200" indent="-457200" algn="just" eaLnBrk="1" hangingPunct="1">
              <a:lnSpc>
                <a:spcPct val="150000"/>
              </a:lnSpc>
              <a:buAutoNum type="arabicPeriod"/>
            </a:pPr>
            <a:endParaRPr lang="en-IN" altLang="en-US"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IN" altLang="en-US" dirty="0">
                <a:latin typeface="Times New Roman" panose="02020603050405020304" pitchFamily="18" charset="0"/>
                <a:cs typeface="Times New Roman" panose="02020603050405020304" pitchFamily="18" charset="0"/>
              </a:rPr>
              <a:t>A hash function applied to the name determines the location in the table where the symbol record should be stored. </a:t>
            </a:r>
          </a:p>
          <a:p>
            <a:pPr marL="0" indent="0" algn="just" eaLnBrk="1" hangingPunct="1">
              <a:lnSpc>
                <a:spcPct val="150000"/>
              </a:lnSpc>
              <a:buNone/>
            </a:pPr>
            <a:endParaRPr lang="en-IN" altLang="en-US"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IN" altLang="en-US" dirty="0">
                <a:latin typeface="Times New Roman" panose="02020603050405020304" pitchFamily="18" charset="0"/>
                <a:cs typeface="Times New Roman" panose="02020603050405020304" pitchFamily="18" charset="0"/>
              </a:rPr>
              <a:t>A collision resolution strategy must be employed to deal with name that hash to the same value.</a:t>
            </a: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C011B67-5CD8-46D3-8D55-3CF78E1DE2F8}"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6802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a:bodyPr>
          <a:lstStyle/>
          <a:p>
            <a:pPr marL="0" indent="0" algn="just" eaLnBrk="1" hangingPunct="1">
              <a:buNone/>
            </a:pPr>
            <a:r>
              <a:rPr lang="en-IN" altLang="en-US" b="1" dirty="0">
                <a:latin typeface="Times New Roman" panose="02020603050405020304" pitchFamily="18" charset="0"/>
                <a:cs typeface="Times New Roman" panose="02020603050405020304" pitchFamily="18" charset="0"/>
              </a:rPr>
              <a:t>2. Open hash table:  </a:t>
            </a:r>
          </a:p>
          <a:p>
            <a:pPr marL="0" indent="0" algn="just" eaLnBrk="1" hangingPunct="1">
              <a:buNone/>
            </a:pPr>
            <a:endParaRPr lang="en-IN" altLang="en-US" b="1"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 A hash table, or a hash map, is a data structure that associates keys with values ‘Open hashing’ is a key that is applied to hash table. </a:t>
            </a:r>
          </a:p>
          <a:p>
            <a:pPr algn="just" eaLnBrk="1" hangingPunct="1"/>
            <a:endParaRPr lang="en-IN" altLang="en-US"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This data structure is an array of pointers to linear linked lists of symbol table records. </a:t>
            </a:r>
          </a:p>
          <a:p>
            <a:pPr algn="just" eaLnBrk="1" hangingPunct="1"/>
            <a:endParaRPr lang="en-IN" altLang="en-US"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All symbols that have the same name hash to the name list. Insert new most records at the start of the list.</a:t>
            </a:r>
          </a:p>
          <a:p>
            <a:pPr algn="just" eaLnBrk="1" hangingPunct="1"/>
            <a:endParaRPr lang="en-IN" altLang="en-US" dirty="0">
              <a:latin typeface="Times New Roman" panose="02020603050405020304" pitchFamily="18" charset="0"/>
              <a:cs typeface="Times New Roman" panose="02020603050405020304" pitchFamily="18" charset="0"/>
            </a:endParaRPr>
          </a:p>
          <a:p>
            <a:pPr algn="just" eaLnBrk="1" hangingPunct="1"/>
            <a:r>
              <a:rPr lang="en-IN" altLang="en-US" dirty="0">
                <a:latin typeface="Times New Roman" panose="02020603050405020304" pitchFamily="18" charset="0"/>
                <a:cs typeface="Times New Roman" panose="02020603050405020304" pitchFamily="18" charset="0"/>
              </a:rPr>
              <a:t>It has good scope support; symbols in the most records recently entered scope are at the front of the list. </a:t>
            </a:r>
          </a:p>
        </p:txBody>
      </p:sp>
      <p:sp>
        <p:nvSpPr>
          <p:cNvPr id="4" name="Date Placeholder 3"/>
          <p:cNvSpPr>
            <a:spLocks noGrp="1"/>
          </p:cNvSpPr>
          <p:nvPr>
            <p:ph type="dt" sz="half" idx="10"/>
          </p:nvPr>
        </p:nvSpPr>
        <p:spPr/>
        <p:txBody>
          <a:bodyPr/>
          <a:lstStyle/>
          <a:p>
            <a:fld id="{2BD189B9-85EC-4499-8DA0-E059644015F8}"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Data Structure for Symbol table: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31388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fontScale="92500" lnSpcReduction="10000"/>
          </a:bodyPr>
          <a:lstStyle/>
          <a:p>
            <a:pPr marL="0" indent="0" algn="just" eaLnBrk="1" hangingPunct="1">
              <a:lnSpc>
                <a:spcPct val="150000"/>
              </a:lnSpc>
              <a:buNone/>
            </a:pPr>
            <a:r>
              <a:rPr lang="en-IN" altLang="en-US" dirty="0">
                <a:latin typeface="Times New Roman" panose="02020603050405020304" pitchFamily="18" charset="0"/>
                <a:cs typeface="Times New Roman" panose="02020603050405020304" pitchFamily="18" charset="0"/>
              </a:rPr>
              <a:t>The scope of a name is the portion of the program over which it may be used or Each name possesses a region of validity within the source program called the scope of that name. </a:t>
            </a:r>
          </a:p>
          <a:p>
            <a:pPr algn="just" eaLnBrk="1" hangingPunct="1">
              <a:lnSpc>
                <a:spcPct val="150000"/>
              </a:lnSpc>
            </a:pPr>
            <a:endParaRPr lang="en-IN" altLang="en-US" dirty="0">
              <a:latin typeface="Times New Roman" panose="02020603050405020304" pitchFamily="18" charset="0"/>
              <a:cs typeface="Times New Roman" panose="02020603050405020304" pitchFamily="18" charset="0"/>
            </a:endParaRPr>
          </a:p>
          <a:p>
            <a:pPr marL="0" indent="0" algn="just" eaLnBrk="1" hangingPunct="1">
              <a:lnSpc>
                <a:spcPct val="150000"/>
              </a:lnSpc>
              <a:buNone/>
            </a:pPr>
            <a:r>
              <a:rPr lang="en-US" alt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rules governing the scope of names in a block-structured language are as follows:</a:t>
            </a:r>
          </a:p>
          <a:p>
            <a:pPr algn="just" eaLnBrk="1" hangingPunct="1">
              <a:lnSpc>
                <a:spcPct val="150000"/>
              </a:lnSpc>
            </a:pPr>
            <a:endParaRPr lang="en-US" altLang="en-US" dirty="0">
              <a:latin typeface="Times New Roman" panose="02020603050405020304" pitchFamily="18" charset="0"/>
              <a:cs typeface="Times New Roman" panose="02020603050405020304" pitchFamily="18" charset="0"/>
            </a:endParaRPr>
          </a:p>
          <a:p>
            <a:pPr lvl="1" algn="just"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name declared within block B is valid only within B.</a:t>
            </a:r>
          </a:p>
          <a:p>
            <a:pPr marL="457200" lvl="1" indent="0" algn="just" eaLnBrk="1" hangingPunct="1">
              <a:lnSpc>
                <a:spcPct val="150000"/>
              </a:lnSpc>
              <a:buNone/>
            </a:pPr>
            <a:r>
              <a:rPr lang="en-US" altLang="en-US" dirty="0">
                <a:latin typeface="Times New Roman" panose="02020603050405020304" pitchFamily="18" charset="0"/>
                <a:cs typeface="Times New Roman" panose="02020603050405020304" pitchFamily="18" charset="0"/>
              </a:rPr>
              <a:t> </a:t>
            </a:r>
          </a:p>
          <a:p>
            <a:pPr lvl="1" algn="just"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block B1 is nested within B2, then any name that is valid for B2 is also valid for B1, unless identifier for that name is re-declared in B1.</a:t>
            </a:r>
          </a:p>
          <a:p>
            <a:pPr lvl="1" algn="just" eaLnBrk="1" hangingPunct="1">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altLang="en-US" dirty="0">
                <a:latin typeface="Times New Roman" panose="02020603050405020304" pitchFamily="18" charset="0"/>
                <a:cs typeface="Times New Roman" panose="02020603050405020304" pitchFamily="18" charset="0"/>
              </a:rPr>
              <a:t>These rules require a more complicated symbol table organization that simply a list of associations between names and attributes. </a:t>
            </a:r>
          </a:p>
          <a:p>
            <a:pPr lvl="1" algn="just" eaLnBrk="1" hangingPunct="1">
              <a:lnSpc>
                <a:spcPct val="150000"/>
              </a:lnSpc>
              <a:buFont typeface="Arial" panose="020B0604020202020204" pitchFamily="34" charset="0"/>
              <a:buChar char="•"/>
            </a:pPr>
            <a:endParaRPr lang="en-IN" altLang="en-US" dirty="0">
              <a:latin typeface="Times New Roman" panose="02020603050405020304" pitchFamily="18" charset="0"/>
              <a:cs typeface="Times New Roman" panose="02020603050405020304" pitchFamily="18" charset="0"/>
            </a:endParaRP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2BC1BC4-3DAD-4774-A3C9-B97B4B0ED5C8}"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Representing Scope Information: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4177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0" indent="0" algn="just" eaLnBrk="1" hangingPunct="1">
              <a:buNone/>
            </a:pPr>
            <a:r>
              <a:rPr lang="en-US" altLang="en-US" dirty="0">
                <a:latin typeface="Times New Roman" panose="02020603050405020304" pitchFamily="18" charset="0"/>
                <a:cs typeface="Times New Roman" panose="02020603050405020304" pitchFamily="18" charset="0"/>
              </a:rPr>
              <a:t>One technique is to keep multiple symbol tables for each active block: </a:t>
            </a:r>
          </a:p>
          <a:p>
            <a:pPr algn="just" eaLnBrk="1" hangingPunct="1"/>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Each table is list of names and their associated attributes, and the tables are organized on stack.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Whenever a new block is entered, a new table is pushed on the stack.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When a declaration is compiled, the table on the stack is searched for the name.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name is not found it is inserted.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When a reference is translated, it is searched in all tables starting from top.</a:t>
            </a:r>
            <a:endParaRPr lang="en-IN" altLang="en-US"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612375E-C82F-4966-8613-C833B40EF73E}"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Representing Scope Information:</a:t>
            </a:r>
            <a:r>
              <a:rPr lang="en-IN" sz="2400" dirty="0">
                <a:latin typeface="Times New Roman" panose="02020603050405020304" pitchFamily="18" charset="0"/>
                <a:cs typeface="Times New Roman" panose="02020603050405020304" pitchFamily="18" charset="0"/>
              </a:rPr>
              <a:t> (CO4)</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6769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0" indent="0" algn="just" eaLnBrk="1" hangingPunct="1">
              <a:buNone/>
            </a:pPr>
            <a:r>
              <a:rPr lang="en-US" altLang="en-US" dirty="0">
                <a:latin typeface="Times New Roman" panose="02020603050405020304" pitchFamily="18" charset="0"/>
                <a:cs typeface="Times New Roman" panose="02020603050405020304" pitchFamily="18" charset="0"/>
              </a:rPr>
              <a:t>Another technique is to represent scope information in the symbol table. </a:t>
            </a:r>
          </a:p>
          <a:p>
            <a:pPr algn="just" eaLnBrk="1" hangingPunct="1"/>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Store the nesting depth of each procedure block in the symbol table.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 the (procedure name, nesting depth) pair as the key to accessing the information from the table. </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nesting depth of a procedure is a number that is obtained by starting with a value of one for the main and adding one to it every time we go from an enclosing to an enclosed procedure.</a:t>
            </a:r>
          </a:p>
          <a:p>
            <a:pPr lvl="1" algn="just" eaLnBrk="1" hangingPunct="1">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lvl="1" algn="just" eaLnBrk="1" hangingPunct="1">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It counts the number of procedure in the referencing environment of a procedure.</a:t>
            </a:r>
            <a:endParaRPr lang="en-IN" altLang="en-US"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427598D-632C-4DDD-9E8A-F9FB2790BEE2}"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Representing Scope Information: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9667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algn="just"/>
            <a:r>
              <a:rPr lang="en-US" dirty="0">
                <a:latin typeface="Times New Roman" panose="02020603050405020304" pitchFamily="18" charset="0"/>
                <a:cs typeface="Times New Roman" panose="02020603050405020304" pitchFamily="18" charset="0"/>
              </a:rPr>
              <a:t>When the target program executes then it runs in its own logical address space in which the value of each program has a location.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logical address space is shared among the compiler, operating system and target machine for management and organization.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operating system is used to map the logical address into physical address which is usually spread throughout the memory.</a:t>
            </a:r>
          </a:p>
          <a:p>
            <a:pPr algn="just"/>
            <a:endParaRPr lang="en-IN"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EB8B537-5DFC-430F-8C0B-B074561269C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Storage Organization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55002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800600"/>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solidFill>
                <a:schemeClr val="dk1"/>
              </a:solidFill>
              <a:latin typeface="Times New Roman" panose="02020603050405020304" pitchFamily="18" charset="0"/>
              <a:cs typeface="Times New Roman" panose="02020603050405020304" pitchFamily="18" charset="0"/>
            </a:endParaRPr>
          </a:p>
          <a:p>
            <a:pPr algn="just"/>
            <a:endParaRPr lang="en-US" sz="1800" dirty="0">
              <a:solidFill>
                <a:schemeClr val="dk1"/>
              </a:solidFill>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457200" y="6356350"/>
            <a:ext cx="2133600" cy="365125"/>
          </a:xfrm>
        </p:spPr>
        <p:txBody>
          <a:bodyPr/>
          <a:lstStyle/>
          <a:p>
            <a:fld id="{9242FE8E-CD20-4799-808B-A536EDFBB8AB}" type="datetime1">
              <a:rPr lang="en-US" smtClean="0"/>
              <a:t>10/16/2023</a:t>
            </a:fld>
            <a:endParaRPr lang="en-US"/>
          </a:p>
        </p:txBody>
      </p:sp>
      <p:sp>
        <p:nvSpPr>
          <p:cNvPr id="7"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Syllabus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2" name="Picture 1">
            <a:extLst>
              <a:ext uri="{FF2B5EF4-FFF2-40B4-BE49-F238E27FC236}">
                <a16:creationId xmlns:a16="http://schemas.microsoft.com/office/drawing/2014/main" id="{CE34F0C4-8F6F-4BC5-8B10-AE0635B5EE13}"/>
              </a:ext>
            </a:extLst>
          </p:cNvPr>
          <p:cNvPicPr>
            <a:picLocks noChangeAspect="1"/>
          </p:cNvPicPr>
          <p:nvPr/>
        </p:nvPicPr>
        <p:blipFill>
          <a:blip r:embed="rId3"/>
          <a:stretch>
            <a:fillRect/>
          </a:stretch>
        </p:blipFill>
        <p:spPr>
          <a:xfrm>
            <a:off x="609600" y="982648"/>
            <a:ext cx="8305800" cy="5127929"/>
          </a:xfrm>
          <a:prstGeom prst="rect">
            <a:avLst/>
          </a:prstGeom>
        </p:spPr>
      </p:pic>
    </p:spTree>
    <p:extLst>
      <p:ext uri="{BB962C8B-B14F-4D97-AF65-F5344CB8AC3E}">
        <p14:creationId xmlns:p14="http://schemas.microsoft.com/office/powerpoint/2010/main" val="272271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AC2D13CF-D59B-4856-A483-9BF6AF3170B9}" type="datetime1">
              <a:rPr lang="en-US" smtClean="0"/>
              <a:t>10/16/2023</a:t>
            </a:fld>
            <a:endParaRPr lang="en-US"/>
          </a:p>
        </p:txBody>
      </p:sp>
      <p:sp>
        <p:nvSpPr>
          <p:cNvPr id="5" name="Footer Placeholder 4"/>
          <p:cNvSpPr>
            <a:spLocks noGrp="1"/>
          </p:cNvSpPr>
          <p:nvPr>
            <p:ph type="ftr" sz="quarter" idx="11"/>
          </p:nvPr>
        </p:nvSpPr>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963610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6AB46-7267-409C-BCEA-26A6237B4BC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Subdivision of Run-time Memory: (CO4)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7D06409E-86BD-4B7A-82FE-452B985FFC5C}"/>
              </a:ext>
            </a:extLst>
          </p:cNvPr>
          <p:cNvSpPr>
            <a:spLocks noGrp="1"/>
          </p:cNvSpPr>
          <p:nvPr>
            <p:ph idx="1"/>
          </p:nvPr>
        </p:nvSpPr>
        <p:spPr>
          <a:xfrm>
            <a:off x="494211" y="914400"/>
            <a:ext cx="8229600" cy="452596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Runtime storage comes into blocks, where a byte is used to show the smallest unit of addressable memory. Using the four bytes a machine word can form. Object of multibyte is stored in consecutive bytes and gives the first byte address.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Run-time storage can be subdivide to hold the different components of an executing program:</a:t>
            </a:r>
          </a:p>
          <a:p>
            <a:pPr lvl="1" algn="just">
              <a:lnSpc>
                <a:spcPct val="150000"/>
              </a:lnSpc>
            </a:pPr>
            <a:r>
              <a:rPr lang="en-US" dirty="0">
                <a:latin typeface="Times New Roman" panose="02020603050405020304" pitchFamily="18" charset="0"/>
                <a:cs typeface="Times New Roman" panose="02020603050405020304" pitchFamily="18" charset="0"/>
              </a:rPr>
              <a:t>Generated executable code</a:t>
            </a:r>
          </a:p>
          <a:p>
            <a:pPr lvl="1" algn="just">
              <a:lnSpc>
                <a:spcPct val="150000"/>
              </a:lnSpc>
            </a:pPr>
            <a:r>
              <a:rPr lang="en-US" dirty="0">
                <a:latin typeface="Times New Roman" panose="02020603050405020304" pitchFamily="18" charset="0"/>
                <a:cs typeface="Times New Roman" panose="02020603050405020304" pitchFamily="18" charset="0"/>
              </a:rPr>
              <a:t>Static data objects</a:t>
            </a:r>
          </a:p>
          <a:p>
            <a:pPr lvl="1" algn="just">
              <a:lnSpc>
                <a:spcPct val="150000"/>
              </a:lnSpc>
            </a:pPr>
            <a:r>
              <a:rPr lang="en-US" dirty="0">
                <a:latin typeface="Times New Roman" panose="02020603050405020304" pitchFamily="18" charset="0"/>
                <a:cs typeface="Times New Roman" panose="02020603050405020304" pitchFamily="18" charset="0"/>
              </a:rPr>
              <a:t>Dynamic data-object- heap</a:t>
            </a:r>
          </a:p>
          <a:p>
            <a:pPr lvl="1" algn="just">
              <a:lnSpc>
                <a:spcPct val="150000"/>
              </a:lnSpc>
            </a:pPr>
            <a:r>
              <a:rPr lang="en-US" dirty="0">
                <a:latin typeface="Times New Roman" panose="02020603050405020304" pitchFamily="18" charset="0"/>
                <a:cs typeface="Times New Roman" panose="02020603050405020304" pitchFamily="18" charset="0"/>
              </a:rPr>
              <a:t>Automatic data objects- stack</a:t>
            </a:r>
          </a:p>
          <a:p>
            <a:pPr algn="just">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73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25E2FD-81BC-423D-9053-C24F5D9F6B86}"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Subdivision of Run-time Memory:</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10" name="Picture 2" descr="Storage Organization">
            <a:extLst>
              <a:ext uri="{FF2B5EF4-FFF2-40B4-BE49-F238E27FC236}">
                <a16:creationId xmlns:a16="http://schemas.microsoft.com/office/drawing/2014/main" id="{09078ED3-7E66-4069-9497-10B12262C5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7010399" cy="478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ED3459-1446-4C08-A097-F0290A0508AE}"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Activation Record (CO4)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7D06409E-86BD-4B7A-82FE-452B985FFC5C}"/>
              </a:ext>
            </a:extLst>
          </p:cNvPr>
          <p:cNvSpPr>
            <a:spLocks noGrp="1"/>
          </p:cNvSpPr>
          <p:nvPr>
            <p:ph idx="1"/>
          </p:nvPr>
        </p:nvSpPr>
        <p:spPr>
          <a:xfrm>
            <a:off x="609600" y="1258093"/>
            <a:ext cx="8229600" cy="4525963"/>
          </a:xfrm>
        </p:spPr>
        <p:txBody>
          <a:bodyPr>
            <a:normAutofit/>
          </a:bodyPr>
          <a:lstStyle/>
          <a:p>
            <a:pPr algn="just"/>
            <a:r>
              <a:rPr lang="en-US" dirty="0">
                <a:latin typeface="Times New Roman" panose="02020603050405020304" pitchFamily="18" charset="0"/>
                <a:cs typeface="Times New Roman" panose="02020603050405020304" pitchFamily="18" charset="0"/>
              </a:rPr>
              <a:t>Control stack is a run time stack which is used to keep track of the live procedure activations i.e. it is used to find out the procedures whose execution have not been completed.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it is called (activation begins) then the procedure name will push on to the stack and when it returns (activation ends) then it will popped.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Activation record is used to manage the information needed by a single execution of a procedure.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activation record is pushed into the stack when a procedure is called and it is popped when the control returns to the caller function.</a:t>
            </a: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7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C8B3E3-9786-4CAF-845F-4A787D70B91C}"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Activation Record</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10" name="Content Placeholder 2">
            <a:extLst>
              <a:ext uri="{FF2B5EF4-FFF2-40B4-BE49-F238E27FC236}">
                <a16:creationId xmlns:a16="http://schemas.microsoft.com/office/drawing/2014/main" id="{0192378B-BC03-4503-9C25-B2C047F9120E}"/>
              </a:ext>
            </a:extLst>
          </p:cNvPr>
          <p:cNvSpPr>
            <a:spLocks noGrp="1"/>
          </p:cNvSpPr>
          <p:nvPr>
            <p:ph idx="1"/>
          </p:nvPr>
        </p:nvSpPr>
        <p:spPr>
          <a:xfrm>
            <a:off x="533400" y="793201"/>
            <a:ext cx="5029199" cy="5289549"/>
          </a:xfrm>
        </p:spPr>
        <p:txBody>
          <a:bodyPr>
            <a:noAutofit/>
          </a:bodyPr>
          <a:lstStyle/>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Return Value:</a:t>
            </a:r>
            <a:r>
              <a:rPr lang="en-US" dirty="0">
                <a:latin typeface="Times New Roman" panose="02020603050405020304" pitchFamily="18" charset="0"/>
                <a:cs typeface="Times New Roman" panose="02020603050405020304" pitchFamily="18" charset="0"/>
              </a:rPr>
              <a:t> It is used by called procedure to return a value to calling procedure.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Actual Parameter:</a:t>
            </a:r>
            <a:r>
              <a:rPr lang="en-US" dirty="0">
                <a:latin typeface="Times New Roman" panose="02020603050405020304" pitchFamily="18" charset="0"/>
                <a:cs typeface="Times New Roman" panose="02020603050405020304" pitchFamily="18" charset="0"/>
              </a:rPr>
              <a:t> It is used by calling procedures to supply parameters to the called procedures.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Control Link:</a:t>
            </a:r>
            <a:r>
              <a:rPr lang="en-US" dirty="0">
                <a:latin typeface="Times New Roman" panose="02020603050405020304" pitchFamily="18" charset="0"/>
                <a:cs typeface="Times New Roman" panose="02020603050405020304" pitchFamily="18" charset="0"/>
              </a:rPr>
              <a:t> It points to activation record of the caller.</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Access Link:</a:t>
            </a:r>
            <a:r>
              <a:rPr lang="en-US" dirty="0">
                <a:latin typeface="Times New Roman" panose="02020603050405020304" pitchFamily="18" charset="0"/>
                <a:cs typeface="Times New Roman" panose="02020603050405020304" pitchFamily="18" charset="0"/>
              </a:rPr>
              <a:t> It is used to refer to non-local data held in other activation records.</a:t>
            </a:r>
          </a:p>
        </p:txBody>
      </p:sp>
      <p:pic>
        <p:nvPicPr>
          <p:cNvPr id="5" name="Picture 4" descr="Activation Record">
            <a:extLst>
              <a:ext uri="{FF2B5EF4-FFF2-40B4-BE49-F238E27FC236}">
                <a16:creationId xmlns:a16="http://schemas.microsoft.com/office/drawing/2014/main" id="{0FAEDDCD-7C10-47E5-AF69-D44CFE815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795659"/>
            <a:ext cx="3048000" cy="556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 calcmode="lin" valueType="num">
                                      <p:cBhvr additive="base">
                                        <p:cTn id="1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 calcmode="lin" valueType="num">
                                      <p:cBhvr additive="base">
                                        <p:cTn id="20"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 calcmode="lin" valueType="num">
                                      <p:cBhvr additive="base">
                                        <p:cTn id="24"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10041A-2B88-4CB4-BE4E-3B7BD2DF809A}"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Activation Record</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10" name="Content Placeholder 2">
            <a:extLst>
              <a:ext uri="{FF2B5EF4-FFF2-40B4-BE49-F238E27FC236}">
                <a16:creationId xmlns:a16="http://schemas.microsoft.com/office/drawing/2014/main" id="{0192378B-BC03-4503-9C25-B2C047F9120E}"/>
              </a:ext>
            </a:extLst>
          </p:cNvPr>
          <p:cNvSpPr>
            <a:spLocks noGrp="1"/>
          </p:cNvSpPr>
          <p:nvPr>
            <p:ph idx="1"/>
          </p:nvPr>
        </p:nvSpPr>
        <p:spPr>
          <a:xfrm>
            <a:off x="609600" y="1192411"/>
            <a:ext cx="4800600" cy="5032575"/>
          </a:xfrm>
        </p:spPr>
        <p:txBody>
          <a:bodyPr>
            <a:normAutofit/>
          </a:bodyPr>
          <a:lstStyle/>
          <a:p>
            <a:pPr algn="just"/>
            <a:r>
              <a:rPr lang="en-US" b="1" dirty="0">
                <a:latin typeface="Times New Roman" panose="02020603050405020304" pitchFamily="18" charset="0"/>
                <a:cs typeface="Times New Roman" panose="02020603050405020304" pitchFamily="18" charset="0"/>
              </a:rPr>
              <a:t>Saved Machine Status:</a:t>
            </a:r>
            <a:r>
              <a:rPr lang="en-US" dirty="0">
                <a:latin typeface="Times New Roman" panose="02020603050405020304" pitchFamily="18" charset="0"/>
                <a:cs typeface="Times New Roman" panose="02020603050405020304" pitchFamily="18" charset="0"/>
              </a:rPr>
              <a:t> It holds the information about status of machine before the procedure is called.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Local Data:</a:t>
            </a:r>
            <a:r>
              <a:rPr lang="en-US" dirty="0">
                <a:latin typeface="Times New Roman" panose="02020603050405020304" pitchFamily="18" charset="0"/>
                <a:cs typeface="Times New Roman" panose="02020603050405020304" pitchFamily="18" charset="0"/>
              </a:rPr>
              <a:t> It holds the data that is local to the execution of the procedure.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Temporaries:</a:t>
            </a:r>
            <a:r>
              <a:rPr lang="en-US" dirty="0">
                <a:latin typeface="Times New Roman" panose="02020603050405020304" pitchFamily="18" charset="0"/>
                <a:cs typeface="Times New Roman" panose="02020603050405020304" pitchFamily="18" charset="0"/>
              </a:rPr>
              <a:t> It stores the value that arises in the evaluation of an expression.</a:t>
            </a:r>
          </a:p>
          <a:p>
            <a:pPr algn="just"/>
            <a:endParaRPr lang="en-US" dirty="0">
              <a:latin typeface="Times New Roman" panose="02020603050405020304" pitchFamily="18" charset="0"/>
              <a:cs typeface="Times New Roman" panose="02020603050405020304" pitchFamily="18" charset="0"/>
            </a:endParaRPr>
          </a:p>
        </p:txBody>
      </p:sp>
      <p:pic>
        <p:nvPicPr>
          <p:cNvPr id="2" name="Picture 4" descr="Activation Record">
            <a:extLst>
              <a:ext uri="{FF2B5EF4-FFF2-40B4-BE49-F238E27FC236}">
                <a16:creationId xmlns:a16="http://schemas.microsoft.com/office/drawing/2014/main" id="{350C675D-FC74-4250-A97A-6E227D3FB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795659"/>
            <a:ext cx="3048000" cy="556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07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 calcmode="lin" valueType="num">
                                      <p:cBhvr additive="base">
                                        <p:cTn id="1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 calcmode="lin" valueType="num">
                                      <p:cBhvr additive="base">
                                        <p:cTn id="20"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different ways to allocate memory are:</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Static storage allocation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Stack storage allocation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Heap storage allocation</a:t>
            </a:r>
          </a:p>
          <a:p>
            <a:pPr marL="0" indent="0" algn="ctr">
              <a:lnSpc>
                <a:spcPct val="150000"/>
              </a:lnSpc>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D4C1395-E801-496F-A780-B0CEF7D77444}"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Storage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18387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algn="just"/>
            <a:r>
              <a:rPr lang="en-US" dirty="0">
                <a:latin typeface="Times New Roman" panose="02020603050405020304" pitchFamily="18" charset="0"/>
                <a:cs typeface="Times New Roman" panose="02020603050405020304" pitchFamily="18" charset="0"/>
              </a:rPr>
              <a:t>In static allocation, names are bound to same storage locations.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memory is created at compile time then the memory will be created in static area and only once.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Static allocation supports the dynamic data structure that means memory is created only at compile time and deallocated after program completion.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drawback with static storage allocation is that the size and position of data objects should be known at compile time.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Another drawback is restriction of the recursion procedure.</a:t>
            </a:r>
          </a:p>
          <a:p>
            <a:pPr algn="just"/>
            <a:endParaRPr lang="en-IN"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574A11-0E8A-4505-9443-8C1F6BFAD824}"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Static storage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41769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algn="just"/>
            <a:r>
              <a:rPr lang="en-US" dirty="0">
                <a:latin typeface="Times New Roman" panose="02020603050405020304" pitchFamily="18" charset="0"/>
                <a:cs typeface="Times New Roman" panose="02020603050405020304" pitchFamily="18" charset="0"/>
              </a:rPr>
              <a:t>In stack storage allocation, storage is organized as a stack.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activation record is pushed into the stack when activation begins and it is popped when the activation end.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Activation record contains the locals so that they are bound to fresh storage in each activation record. The value of locals is deleted when the activation ends.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works on the basis of last-in-first-out (LIFO) and this allocation supports the recursion process.</a:t>
            </a:r>
          </a:p>
          <a:p>
            <a:pPr algn="just"/>
            <a:endParaRPr lang="en-IN" dirty="0">
              <a:latin typeface="Times New Roman" panose="02020603050405020304" pitchFamily="18" charset="0"/>
              <a:cs typeface="Times New Roman" panose="02020603050405020304" pitchFamily="18" charset="0"/>
            </a:endParaRPr>
          </a:p>
          <a:p>
            <a:pPr marL="0" indent="0" algn="ctr">
              <a:buNone/>
            </a:pPr>
            <a:endPar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CDD201-6FB9-4B6E-B0D6-BC86C014A826}"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Stack Storage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2278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algn="just"/>
            <a:r>
              <a:rPr lang="en-US" dirty="0"/>
              <a:t>Heap allocation is the most flexible allocation scheme.</a:t>
            </a:r>
          </a:p>
          <a:p>
            <a:pPr algn="just"/>
            <a:endParaRPr lang="en-US" dirty="0"/>
          </a:p>
          <a:p>
            <a:pPr algn="just"/>
            <a:r>
              <a:rPr lang="en-US" dirty="0"/>
              <a:t>Allocation and deallocation of memory can be done at any time and at any place depending upon the user's requirement.</a:t>
            </a:r>
          </a:p>
          <a:p>
            <a:pPr algn="just"/>
            <a:endParaRPr lang="en-US" dirty="0"/>
          </a:p>
          <a:p>
            <a:pPr algn="just"/>
            <a:r>
              <a:rPr lang="en-US" dirty="0"/>
              <a:t>Heap allocation is used to allocate memory to the variables dynamically and when the variables are no more used then claim it back.</a:t>
            </a:r>
          </a:p>
          <a:p>
            <a:pPr algn="just"/>
            <a:endParaRPr lang="en-US" dirty="0"/>
          </a:p>
          <a:p>
            <a:pPr algn="just"/>
            <a:r>
              <a:rPr lang="en-US" dirty="0"/>
              <a:t>Heap storage allocation supports the recursion process.</a:t>
            </a:r>
          </a:p>
          <a:p>
            <a:pPr algn="just"/>
            <a:endParaRPr lang="en-IN" dirty="0"/>
          </a:p>
          <a:p>
            <a:pPr marL="0" indent="0" algn="ctr">
              <a:buNone/>
            </a:pPr>
            <a:endParaRPr lang="en-US" i="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32F2BD20-A532-43A1-B7C8-FD8D691DDA6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Heap Storage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9643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46CBB-92F3-47E1-9BF9-DB9EBD3096B6}"/>
              </a:ext>
            </a:extLst>
          </p:cNvPr>
          <p:cNvSpPr>
            <a:spLocks noGrp="1"/>
          </p:cNvSpPr>
          <p:nvPr>
            <p:ph idx="1"/>
          </p:nvPr>
        </p:nvSpPr>
        <p:spPr/>
        <p:txBody>
          <a:bodyPr/>
          <a:lstStyle/>
          <a:p>
            <a:pPr marL="0" indent="0">
              <a:buNone/>
            </a:pPr>
            <a:r>
              <a:rPr lang="en-US" sz="2000" b="1" dirty="0"/>
              <a:t>Computer Science/ IT</a:t>
            </a:r>
          </a:p>
          <a:p>
            <a:pPr marL="0" indent="0">
              <a:buNone/>
            </a:pPr>
            <a:r>
              <a:rPr lang="en-US" sz="1800" b="0" i="0" dirty="0">
                <a:solidFill>
                  <a:srgbClr val="202124"/>
                </a:solidFill>
                <a:effectLst/>
                <a:latin typeface="Times New Roman" panose="02020603050405020304" pitchFamily="18" charset="0"/>
                <a:cs typeface="Times New Roman" panose="02020603050405020304" pitchFamily="18" charset="0"/>
              </a:rPr>
              <a:t>Compiler technology can be </a:t>
            </a:r>
            <a:r>
              <a:rPr lang="en-US" sz="1800" b="1" i="0" dirty="0">
                <a:solidFill>
                  <a:srgbClr val="202124"/>
                </a:solidFill>
                <a:effectLst/>
                <a:latin typeface="Times New Roman" panose="02020603050405020304" pitchFamily="18" charset="0"/>
                <a:cs typeface="Times New Roman" panose="02020603050405020304" pitchFamily="18" charset="0"/>
              </a:rPr>
              <a:t>used to translate the binary code for one machine to that of another</a:t>
            </a:r>
            <a:r>
              <a:rPr lang="en-US" sz="1800" b="0" i="0" dirty="0">
                <a:solidFill>
                  <a:srgbClr val="202124"/>
                </a:solidFill>
                <a:effectLst/>
                <a:latin typeface="Times New Roman" panose="02020603050405020304" pitchFamily="18" charset="0"/>
                <a:cs typeface="Times New Roman" panose="02020603050405020304" pitchFamily="18" charset="0"/>
              </a:rPr>
              <a:t>, allowing a machine to run programs originally compiled for another instruction set. Binary translation technology has been used by various computer companies to increase the availability of software for their machines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Implementations of High Level Programming</a:t>
            </a:r>
          </a:p>
          <a:p>
            <a:r>
              <a:rPr lang="en-US" sz="1800" dirty="0">
                <a:latin typeface="Times New Roman" panose="02020603050405020304" pitchFamily="18" charset="0"/>
                <a:cs typeface="Times New Roman" panose="02020603050405020304" pitchFamily="18" charset="0"/>
              </a:rPr>
              <a:t>Optimization of Computer Architecture</a:t>
            </a:r>
          </a:p>
          <a:p>
            <a:r>
              <a:rPr lang="en-US" sz="1800" dirty="0">
                <a:latin typeface="Times New Roman" panose="02020603050405020304" pitchFamily="18" charset="0"/>
                <a:cs typeface="Times New Roman" panose="02020603050405020304" pitchFamily="18" charset="0"/>
              </a:rPr>
              <a:t>Design of New Computer Architecture</a:t>
            </a:r>
          </a:p>
          <a:p>
            <a:r>
              <a:rPr lang="en-US" sz="1800" dirty="0">
                <a:latin typeface="Times New Roman" panose="02020603050405020304" pitchFamily="18" charset="0"/>
                <a:cs typeface="Times New Roman" panose="02020603050405020304" pitchFamily="18" charset="0"/>
              </a:rPr>
              <a:t>Program Translation</a:t>
            </a:r>
          </a:p>
          <a:p>
            <a:r>
              <a:rPr lang="en-US" sz="1800" dirty="0">
                <a:latin typeface="Times New Roman" panose="02020603050405020304" pitchFamily="18" charset="0"/>
                <a:cs typeface="Times New Roman" panose="02020603050405020304" pitchFamily="18" charset="0"/>
              </a:rPr>
              <a:t>Software Productive tools</a:t>
            </a:r>
          </a:p>
          <a:p>
            <a:endParaRPr lang="en-IN" sz="18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F8B5A01E-9E8D-4FAA-A7E9-FE40573BF8E9}"/>
              </a:ext>
            </a:extLst>
          </p:cNvPr>
          <p:cNvSpPr>
            <a:spLocks noGrp="1"/>
          </p:cNvSpPr>
          <p:nvPr>
            <p:ph type="dt" sz="half" idx="10"/>
          </p:nvPr>
        </p:nvSpPr>
        <p:spPr/>
        <p:txBody>
          <a:bodyPr/>
          <a:lstStyle/>
          <a:p>
            <a:fld id="{78C774EA-774D-4B83-AA67-05114D9D7E19}" type="datetime1">
              <a:rPr lang="en-US" smtClean="0"/>
              <a:t>10/16/2023</a:t>
            </a:fld>
            <a:endParaRPr lang="en-US"/>
          </a:p>
        </p:txBody>
      </p:sp>
      <p:sp>
        <p:nvSpPr>
          <p:cNvPr id="5" name="Footer Placeholder 4">
            <a:extLst>
              <a:ext uri="{FF2B5EF4-FFF2-40B4-BE49-F238E27FC236}">
                <a16:creationId xmlns:a16="http://schemas.microsoft.com/office/drawing/2014/main" id="{3178D9AA-A6C0-4E74-B680-1FD605D1E605}"/>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74771EA4-2BFB-4BCF-B493-E7B737D76C1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id="{55E377D2-2918-4381-B8FC-FC60CAE6D8FE}"/>
              </a:ext>
            </a:extLst>
          </p:cNvPr>
          <p:cNvSpPr txBox="1">
            <a:spLocks noGrp="1"/>
          </p:cNvSpPr>
          <p:nvPr>
            <p:ph type="title"/>
          </p:nvPr>
        </p:nvSpPr>
        <p:spPr>
          <a:xfrm>
            <a:off x="914400" y="0"/>
            <a:ext cx="8229600" cy="9330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 </a:t>
            </a:r>
            <a:r>
              <a:rPr lang="en-US" sz="2400" dirty="0">
                <a:latin typeface="Times New Roman" panose="02020603050405020304" pitchFamily="18" charset="0"/>
                <a:cs typeface="Times New Roman" panose="02020603050405020304" pitchFamily="18" charset="0"/>
              </a:rPr>
              <a:t>Wise Application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182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A222BB-5205-4B9B-AB1C-0E76AAD8C7CB}"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76200"/>
            <a:ext cx="7772400" cy="8929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Difference between Static, Stack and Heap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10" name="Picture 14" descr="Image result for difference between static stack and heap allocation">
            <a:extLst>
              <a:ext uri="{FF2B5EF4-FFF2-40B4-BE49-F238E27FC236}">
                <a16:creationId xmlns:a16="http://schemas.microsoft.com/office/drawing/2014/main" id="{5FEA3596-7769-42D4-A20B-0B12C9494F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402556"/>
            <a:ext cx="8000999"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5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52041B-3CF2-42B9-AAC6-A99DCE675D84}"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8839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Difference between Static , Stack and Heap Allocation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p:txBody>
          <a:bodyPr/>
          <a:lstStyle/>
          <a:p>
            <a:endParaRPr lang="en-IN" dirty="0"/>
          </a:p>
        </p:txBody>
      </p:sp>
      <p:pic>
        <p:nvPicPr>
          <p:cNvPr id="11" name="Picture 2" descr="Image result for difference between static stack and heap allocation">
            <a:extLst>
              <a:ext uri="{FF2B5EF4-FFF2-40B4-BE49-F238E27FC236}">
                <a16:creationId xmlns:a16="http://schemas.microsoft.com/office/drawing/2014/main" id="{B8DFAD66-A3C8-4EEB-8005-EE024AA58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8275"/>
            <a:ext cx="8284029" cy="474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98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2FE637-796E-4EDB-99BB-425F37B4EE4C}"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Error Detection and Recovery (CO4)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533400" y="1166018"/>
            <a:ext cx="8229600" cy="4525963"/>
          </a:xfrm>
        </p:spPr>
        <p:txBody>
          <a:bodyPr>
            <a:noAutofit/>
          </a:bodyPr>
          <a:lstStyle/>
          <a:p>
            <a:pPr marL="0" indent="0" algn="just">
              <a:lnSpc>
                <a:spcPct val="150000"/>
              </a:lnSpc>
              <a:buNone/>
            </a:pPr>
            <a:r>
              <a:rPr lang="en-IN" b="1" i="1" dirty="0">
                <a:latin typeface="Times New Roman" panose="02020603050405020304" pitchFamily="18" charset="0"/>
                <a:cs typeface="Times New Roman" panose="02020603050405020304" pitchFamily="18" charset="0"/>
              </a:rPr>
              <a:t>ERROR-</a:t>
            </a:r>
            <a:r>
              <a:rPr lang="en-IN" dirty="0">
                <a:latin typeface="Times New Roman" panose="02020603050405020304" pitchFamily="18" charset="0"/>
                <a:cs typeface="Times New Roman" panose="02020603050405020304" pitchFamily="18" charset="0"/>
              </a:rPr>
              <a:t> </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Program submitted to a compiler often have errors of various kinds.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So, good compiler should be able to detect as many errors as possible in various ways and also recover from them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even in the presence of errors ,the compiler should scan the program and try to compile all of it.(error recovery).</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4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2C3971-EC93-478D-B378-2B2B1529934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Classification of Errors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p:txBody>
          <a:bodyPr/>
          <a:lstStyle/>
          <a:p>
            <a:endParaRPr lang="en-IN" dirty="0"/>
          </a:p>
        </p:txBody>
      </p:sp>
      <p:pic>
        <p:nvPicPr>
          <p:cNvPr id="10" name="Picture 2">
            <a:extLst>
              <a:ext uri="{FF2B5EF4-FFF2-40B4-BE49-F238E27FC236}">
                <a16:creationId xmlns:a16="http://schemas.microsoft.com/office/drawing/2014/main" id="{197A3E07-F8E7-4696-8042-5549FC4B1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32" y="1524000"/>
            <a:ext cx="8441872" cy="477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7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253FC-4632-44A6-80B2-DF4CABCC6542}"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Lexical Error</a:t>
            </a:r>
            <a:r>
              <a:rPr lang="en-IN" sz="2400" dirty="0">
                <a:latin typeface="Times New Roman" panose="02020603050405020304" pitchFamily="18" charset="0"/>
                <a:cs typeface="Times New Roman" panose="02020603050405020304" pitchFamily="18" charset="0"/>
              </a:rPr>
              <a:t> (CO4)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609600" y="971749"/>
            <a:ext cx="8229600" cy="5059363"/>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This type of errors can be detected during lexical analysis phase. Typical lexical phase errors are:</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Spelling errors. Hence get incorrect tokens.</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Exceeding length of identifier or numeric constants.</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Appearance of illegal characters </a:t>
            </a:r>
          </a:p>
          <a:p>
            <a:pPr marL="0" lv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dirty="0">
                <a:latin typeface="Times New Roman" panose="02020603050405020304" pitchFamily="18" charset="0"/>
                <a:cs typeface="Times New Roman" panose="02020603050405020304" pitchFamily="18" charset="0"/>
              </a:rPr>
              <a:t>Ex:</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 (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In above code 'fi' cannot be recognized as a misspelling of keyword if rather lexical analyzer will understand that it is an identifier and will return it as valid identifier. Thus misspelling causes errors in token formation.</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6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146E89-1963-40E0-B01D-DE289E43C895}"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Syntax Error</a:t>
            </a:r>
            <a:r>
              <a:rPr lang="en-IN" sz="2400" dirty="0">
                <a:latin typeface="Times New Roman" panose="02020603050405020304" pitchFamily="18" charset="0"/>
                <a:cs typeface="Times New Roman" panose="02020603050405020304" pitchFamily="18" charset="0"/>
              </a:rPr>
              <a:t> (CO4)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609600" y="1295400"/>
            <a:ext cx="8229600" cy="4756150"/>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This type of error appear during syntax analysis phase of compiler. Typical errors are:</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Errors in structure</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Missing operators</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Unbalanced parenthesis</a:t>
            </a:r>
          </a:p>
          <a:p>
            <a:pPr lvl="0" algn="just">
              <a:lnSpc>
                <a:spcPct val="150000"/>
              </a:lnSpc>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The parser demands for tokens from lexical analyzer and if the tokens do not satisfy the grammatical rules of programming language then the syntactical errors get raised.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29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B8E174-1133-444C-ACB7-5DCBD7A0305B}"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Semantic Error</a:t>
            </a:r>
            <a:r>
              <a:rPr lang="en-IN" sz="2400" dirty="0">
                <a:latin typeface="Times New Roman" panose="02020603050405020304" pitchFamily="18" charset="0"/>
                <a:cs typeface="Times New Roman" panose="02020603050405020304" pitchFamily="18" charset="0"/>
              </a:rPr>
              <a:t> (CO4)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533400" y="1166018"/>
            <a:ext cx="8229600" cy="452596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This type of error detected during semantic analysis phase.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Typical errors are:</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Incompatible types of operands</a:t>
            </a:r>
          </a:p>
          <a:p>
            <a:pPr lvl="0" algn="just">
              <a:lnSpc>
                <a:spcPct val="150000"/>
              </a:lnSpc>
            </a:pPr>
            <a:r>
              <a:rPr lang="en-US" dirty="0">
                <a:latin typeface="Times New Roman" panose="02020603050405020304" pitchFamily="18" charset="0"/>
                <a:cs typeface="Times New Roman" panose="02020603050405020304" pitchFamily="18" charset="0"/>
              </a:rPr>
              <a:t>Undeclared variable</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Not matching of actual argument with formal argument</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0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BD42F7-5AF9-4CD7-A6FD-CDB5E565A23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Error recovery strategies  OR Ad-hoc and systematic methods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1437707"/>
            <a:ext cx="8229600" cy="4525963"/>
          </a:xfrm>
        </p:spPr>
        <p:txBody>
          <a:bodyPr>
            <a:normAutofit/>
          </a:bodyPr>
          <a:lstStyle/>
          <a:p>
            <a:r>
              <a:rPr lang="en-US" dirty="0">
                <a:latin typeface="Times New Roman" panose="02020603050405020304" pitchFamily="18" charset="0"/>
                <a:cs typeface="Times New Roman" panose="02020603050405020304" pitchFamily="18" charset="0"/>
              </a:rPr>
              <a:t>Panic mode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Phrase level recovery</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Error production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Global production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68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DF0336-8505-4F9E-AF3F-B1093242228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Panic Mode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1066800"/>
            <a:ext cx="8229600" cy="4525963"/>
          </a:xfrm>
        </p:spPr>
        <p:txBody>
          <a:bodyPr>
            <a:normAutofit/>
          </a:bodyPr>
          <a:lstStyle/>
          <a:p>
            <a:pPr marL="0" indent="0" algn="just">
              <a:lnSpc>
                <a:spcPct val="200000"/>
              </a:lnSpc>
              <a:buNone/>
            </a:pPr>
            <a:r>
              <a:rPr lang="en-IN" dirty="0">
                <a:latin typeface="Times New Roman" panose="02020603050405020304" pitchFamily="18" charset="0"/>
                <a:cs typeface="Times New Roman" panose="02020603050405020304" pitchFamily="18" charset="0"/>
              </a:rPr>
              <a:t>Panic Mode strategy is used by most of the parsing methods. As this is simple to implement.</a:t>
            </a:r>
          </a:p>
          <a:p>
            <a:pPr marL="0" indent="0" algn="just">
              <a:lnSpc>
                <a:spcPct val="200000"/>
              </a:lnSpc>
              <a:buNone/>
            </a:pP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rPr>
              <a:t>If error is been identified, the parser discard input symbol one at a time.</a:t>
            </a:r>
          </a:p>
          <a:p>
            <a:pPr marL="0" indent="0" algn="just">
              <a:lnSpc>
                <a:spcPct val="200000"/>
              </a:lnSpc>
              <a:buNone/>
            </a:pPr>
            <a:endParaRPr lang="en-IN" dirty="0">
              <a:latin typeface="Times New Roman" panose="02020603050405020304" pitchFamily="18" charset="0"/>
              <a:cs typeface="Times New Roman" panose="02020603050405020304" pitchFamily="18" charset="0"/>
            </a:endParaRPr>
          </a:p>
          <a:p>
            <a:pPr marL="0" indent="0" algn="just">
              <a:lnSpc>
                <a:spcPct val="200000"/>
              </a:lnSpc>
              <a:buNone/>
            </a:pPr>
            <a:r>
              <a:rPr lang="en-IN" dirty="0">
                <a:latin typeface="Times New Roman" panose="02020603050405020304" pitchFamily="18" charset="0"/>
                <a:cs typeface="Times New Roman" panose="02020603050405020304" pitchFamily="18" charset="0"/>
              </a:rPr>
              <a:t>This process is continued until one of a designated set of synchronizing tokens is found.</a:t>
            </a:r>
          </a:p>
          <a:p>
            <a:pPr marL="0" indent="0" algn="just">
              <a:lnSpc>
                <a:spcPct val="2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21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9FD603-5400-46E9-AF0C-A3EC9F65207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Phrase level recovery</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1066800"/>
            <a:ext cx="8229600" cy="4525963"/>
          </a:xfrm>
        </p:spPr>
        <p:txBody>
          <a:bodyPr>
            <a:normAutofit/>
          </a:bodyPr>
          <a:lstStyle/>
          <a:p>
            <a:pPr marL="0" lvl="1" indent="0" algn="just">
              <a:buNone/>
            </a:pPr>
            <a:r>
              <a:rPr lang="en-US" dirty="0">
                <a:latin typeface="Times New Roman" panose="02020603050405020304" pitchFamily="18" charset="0"/>
                <a:cs typeface="Times New Roman" panose="02020603050405020304" pitchFamily="18" charset="0"/>
              </a:rPr>
              <a:t>In this method, on discovering error parser performs local correction on remaining input.</a:t>
            </a:r>
          </a:p>
          <a:p>
            <a:pPr marL="0" lvl="1" indent="0" algn="just"/>
            <a:endParaRPr lang="en-IN" dirty="0">
              <a:latin typeface="Times New Roman" panose="02020603050405020304" pitchFamily="18" charset="0"/>
              <a:cs typeface="Times New Roman" panose="02020603050405020304" pitchFamily="18" charset="0"/>
            </a:endParaRPr>
          </a:p>
          <a:p>
            <a:pPr marL="0" lvl="1" indent="0" algn="just">
              <a:buNone/>
            </a:pPr>
            <a:r>
              <a:rPr lang="en-US" dirty="0">
                <a:latin typeface="Times New Roman" panose="02020603050405020304" pitchFamily="18" charset="0"/>
                <a:cs typeface="Times New Roman" panose="02020603050405020304" pitchFamily="18" charset="0"/>
              </a:rPr>
              <a:t>It can replace a prefix of remaining input by some string. This actually helps parser to continue its job.</a:t>
            </a:r>
          </a:p>
          <a:p>
            <a:pPr marL="0" lvl="1" indent="0" algn="just"/>
            <a:endParaRPr lang="en-IN" dirty="0">
              <a:latin typeface="Times New Roman" panose="02020603050405020304" pitchFamily="18" charset="0"/>
              <a:cs typeface="Times New Roman" panose="02020603050405020304" pitchFamily="18" charset="0"/>
            </a:endParaRPr>
          </a:p>
          <a:p>
            <a:pPr marL="0" lvl="1" indent="0" algn="just">
              <a:buNone/>
            </a:pPr>
            <a:r>
              <a:rPr lang="en-US" dirty="0">
                <a:latin typeface="Times New Roman" panose="02020603050405020304" pitchFamily="18" charset="0"/>
                <a:cs typeface="Times New Roman" panose="02020603050405020304" pitchFamily="18" charset="0"/>
              </a:rPr>
              <a:t>The local correction can be replacing comma by semicolon, deletion of semicolons or inserting missing semicolon; this type of local correction is decided by compiler designer.</a:t>
            </a:r>
          </a:p>
          <a:p>
            <a:pPr marL="0" lvl="1" indent="0" algn="just"/>
            <a:endParaRPr lang="en-IN" dirty="0">
              <a:latin typeface="Times New Roman" panose="02020603050405020304" pitchFamily="18" charset="0"/>
              <a:cs typeface="Times New Roman" panose="02020603050405020304" pitchFamily="18" charset="0"/>
            </a:endParaRPr>
          </a:p>
          <a:p>
            <a:pPr marL="0" lvl="1" indent="0" algn="just">
              <a:buNone/>
            </a:pPr>
            <a:r>
              <a:rPr lang="en-US" dirty="0">
                <a:latin typeface="Times New Roman" panose="02020603050405020304" pitchFamily="18" charset="0"/>
                <a:cs typeface="Times New Roman" panose="02020603050405020304" pitchFamily="18" charset="0"/>
              </a:rPr>
              <a:t>While doing the replacement a care should be taken for not going in an infinite loop.</a:t>
            </a:r>
          </a:p>
          <a:p>
            <a:pPr marL="0" lvl="1" indent="0" algn="just"/>
            <a:endParaRPr lang="en-IN" dirty="0">
              <a:latin typeface="Times New Roman" panose="02020603050405020304" pitchFamily="18" charset="0"/>
              <a:cs typeface="Times New Roman" panose="02020603050405020304" pitchFamily="18" charset="0"/>
            </a:endParaRPr>
          </a:p>
          <a:p>
            <a:pPr marL="0" lvl="1" indent="0" algn="just">
              <a:buNone/>
            </a:pPr>
            <a:r>
              <a:rPr lang="en-US" dirty="0">
                <a:latin typeface="Times New Roman" panose="02020603050405020304" pitchFamily="18" charset="0"/>
                <a:cs typeface="Times New Roman" panose="02020603050405020304" pitchFamily="18" charset="0"/>
              </a:rPr>
              <a:t>This method is used in many error-repairing compilers.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72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5114"/>
            <a:ext cx="8229600" cy="5018486"/>
          </a:xfrm>
        </p:spPr>
        <p:txBody>
          <a:bodyPr>
            <a:normAutofit/>
          </a:bodyPr>
          <a:lstStyle/>
          <a:p>
            <a:pPr algn="just">
              <a:buFont typeface="Arial" pitchFamily="34" charset="0"/>
              <a:buAutoNum type="arabicPeriod"/>
            </a:pPr>
            <a:endParaRPr kumimoji="0" lang="en-US" sz="18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algn="just">
              <a:buAutoNum type="arabicPeriod"/>
            </a:pPr>
            <a:r>
              <a:rPr lang="en-US" sz="1800" dirty="0">
                <a:latin typeface="Times New Roman" panose="02020603050405020304" pitchFamily="18" charset="0"/>
                <a:cs typeface="Times New Roman" panose="02020603050405020304" pitchFamily="18" charset="0"/>
              </a:rPr>
              <a:t>To learn the process of translating a modern high-level language to executable code.</a:t>
            </a:r>
          </a:p>
          <a:p>
            <a:pPr algn="just">
              <a:buAutoNum type="arabicPeriod"/>
            </a:pPr>
            <a:endParaRPr lang="en-US" sz="1800" dirty="0">
              <a:latin typeface="Times New Roman" panose="02020603050405020304" pitchFamily="18" charset="0"/>
              <a:cs typeface="Times New Roman" panose="02020603050405020304" pitchFamily="18" charset="0"/>
            </a:endParaRPr>
          </a:p>
          <a:p>
            <a:pPr algn="just">
              <a:buAutoNum type="arabicPeriod"/>
            </a:pPr>
            <a:r>
              <a:rPr lang="en-US" sz="1800" b="1" dirty="0">
                <a:latin typeface="Times New Roman" panose="02020603050405020304" pitchFamily="18" charset="0"/>
                <a:cs typeface="Times New Roman" panose="02020603050405020304" pitchFamily="18" charset="0"/>
              </a:rPr>
              <a:t>To provide a student with an understanding of the fundamental principles in compiler design and to provide the skills needed for building compilers for various situations that one may encounter in a career in Computer Science. </a:t>
            </a:r>
          </a:p>
          <a:p>
            <a:pPr algn="just">
              <a:buAutoNum type="arabicPeriod"/>
            </a:pPr>
            <a:endParaRPr lang="en-US" sz="1800" b="1" dirty="0">
              <a:latin typeface="Times New Roman" panose="02020603050405020304" pitchFamily="18" charset="0"/>
              <a:cs typeface="Times New Roman" panose="02020603050405020304" pitchFamily="18" charset="0"/>
            </a:endParaRPr>
          </a:p>
          <a:p>
            <a:pPr algn="just">
              <a:buAutoNum type="arabicPeriod"/>
            </a:pPr>
            <a:r>
              <a:rPr lang="en-US" sz="1800" b="1" dirty="0">
                <a:latin typeface="Times New Roman" panose="02020603050405020304" pitchFamily="18" charset="0"/>
                <a:cs typeface="Times New Roman" panose="02020603050405020304" pitchFamily="18" charset="0"/>
              </a:rPr>
              <a:t>To understand the machine dependent code </a:t>
            </a:r>
          </a:p>
          <a:p>
            <a:pPr algn="just">
              <a:buAutoNum type="arabicPeriod"/>
            </a:pPr>
            <a:endParaRPr lang="en-US" sz="1800" dirty="0">
              <a:latin typeface="Times New Roman" panose="02020603050405020304" pitchFamily="18" charset="0"/>
              <a:cs typeface="Times New Roman" panose="02020603050405020304" pitchFamily="18" charset="0"/>
            </a:endParaRPr>
          </a:p>
          <a:p>
            <a:pPr algn="just">
              <a:buAutoNum type="arabicPeriod"/>
            </a:pPr>
            <a:r>
              <a:rPr lang="en-US" sz="1800" dirty="0">
                <a:latin typeface="Times New Roman" panose="02020603050405020304" pitchFamily="18" charset="0"/>
                <a:cs typeface="Times New Roman" panose="02020603050405020304" pitchFamily="18" charset="0"/>
              </a:rPr>
              <a:t>To draw the flow graph for the intermediate codes. </a:t>
            </a:r>
          </a:p>
          <a:p>
            <a:pPr algn="just">
              <a:buAutoNum type="arabicPeriod"/>
            </a:pPr>
            <a:endParaRPr lang="en-US" sz="1800" dirty="0">
              <a:latin typeface="Times New Roman" panose="02020603050405020304" pitchFamily="18" charset="0"/>
              <a:cs typeface="Times New Roman" panose="02020603050405020304" pitchFamily="18" charset="0"/>
            </a:endParaRPr>
          </a:p>
          <a:p>
            <a:pPr algn="just">
              <a:buAutoNum type="arabicPeriod"/>
            </a:pPr>
            <a:r>
              <a:rPr lang="en-US" sz="1800" dirty="0">
                <a:latin typeface="Times New Roman" panose="02020603050405020304" pitchFamily="18" charset="0"/>
                <a:cs typeface="Times New Roman" panose="02020603050405020304" pitchFamily="18" charset="0"/>
              </a:rPr>
              <a:t>To apply the code generation algorithms to get the machine code for the optimized code</a:t>
            </a:r>
          </a:p>
          <a:p>
            <a:pPr algn="just">
              <a:buAutoNum type="arabicPeriod"/>
            </a:pPr>
            <a:endParaRPr lang="en-US" sz="1800" dirty="0">
              <a:latin typeface="Times New Roman" panose="02020603050405020304" pitchFamily="18" charset="0"/>
              <a:cs typeface="Times New Roman" panose="02020603050405020304" pitchFamily="18" charset="0"/>
            </a:endParaRPr>
          </a:p>
          <a:p>
            <a:pPr algn="just">
              <a:buAutoNum type="arabicPeriod"/>
            </a:pPr>
            <a:r>
              <a:rPr lang="en-US" sz="1800" dirty="0">
                <a:latin typeface="Times New Roman" panose="02020603050405020304" pitchFamily="18" charset="0"/>
                <a:cs typeface="Times New Roman" panose="02020603050405020304" pitchFamily="18" charset="0"/>
              </a:rPr>
              <a:t>To apply the optimization techniques to have a better code for code generation</a:t>
            </a:r>
          </a:p>
        </p:txBody>
      </p:sp>
      <p:sp>
        <p:nvSpPr>
          <p:cNvPr id="4" name="Date Placeholder 3"/>
          <p:cNvSpPr>
            <a:spLocks noGrp="1"/>
          </p:cNvSpPr>
          <p:nvPr>
            <p:ph type="dt" sz="half" idx="10"/>
          </p:nvPr>
        </p:nvSpPr>
        <p:spPr>
          <a:xfrm>
            <a:off x="457200" y="6356350"/>
            <a:ext cx="2133600" cy="365125"/>
          </a:xfrm>
        </p:spPr>
        <p:txBody>
          <a:bodyPr/>
          <a:lstStyle/>
          <a:p>
            <a:fld id="{E5AD0D9D-C1C9-4A77-B890-EE07AEE895BA}" type="datetime1">
              <a:rPr lang="en-US" smtClean="0"/>
              <a:t>10/16/2023</a:t>
            </a:fld>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a:extLst>
              <a:ext uri="{FF2B5EF4-FFF2-40B4-BE49-F238E27FC236}">
                <a16:creationId xmlns:a16="http://schemas.microsoft.com/office/drawing/2014/main" id="{1FCA3158-594D-409A-B784-C1B023187224}"/>
              </a:ext>
            </a:extLst>
          </p:cNvPr>
          <p:cNvSpPr>
            <a:spLocks noGrp="1"/>
          </p:cNvSpPr>
          <p:nvPr>
            <p:ph type="ftr" sz="quarter" idx="11"/>
          </p:nvPr>
        </p:nvSpPr>
        <p:spPr>
          <a:xfrm>
            <a:off x="2286000" y="624840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742880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9E30AD-CED8-4E56-A3A7-AEDFBE0113AE}"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Error Production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68086" y="1066800"/>
            <a:ext cx="8229600" cy="4525963"/>
          </a:xfrm>
        </p:spPr>
        <p:txBody>
          <a:bodyPr>
            <a:noAutofit/>
          </a:bodyPr>
          <a:lstStyle/>
          <a:p>
            <a:pPr marL="0" lvl="1" indent="0" algn="just">
              <a:lnSpc>
                <a:spcPct val="150000"/>
              </a:lnSpc>
              <a:buNone/>
            </a:pPr>
            <a:r>
              <a:rPr lang="en-US" dirty="0">
                <a:latin typeface="Times New Roman" panose="02020603050405020304" pitchFamily="18" charset="0"/>
                <a:cs typeface="Times New Roman" panose="02020603050405020304" pitchFamily="18" charset="0"/>
              </a:rPr>
              <a:t>If we have knowledge of common errors that can be encountered then we can incorporate these errors by augmenting the grammar of the corresponding language with error productions that generate the erroneous constructs.</a:t>
            </a:r>
          </a:p>
          <a:p>
            <a:pPr marL="0" lvl="1" indent="0" algn="just">
              <a:lnSpc>
                <a:spcPct val="150000"/>
              </a:lnSpc>
            </a:pPr>
            <a:endParaRPr lang="en-IN"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dirty="0">
                <a:latin typeface="Times New Roman" panose="02020603050405020304" pitchFamily="18" charset="0"/>
                <a:cs typeface="Times New Roman" panose="02020603050405020304" pitchFamily="18" charset="0"/>
              </a:rPr>
              <a:t>If error production is used then during parsing, we can generate appropriate error message and parsing can be continued.</a:t>
            </a:r>
          </a:p>
          <a:p>
            <a:pPr marL="0" lvl="1" indent="0" algn="just">
              <a:lnSpc>
                <a:spcPct val="150000"/>
              </a:lnSpc>
            </a:pPr>
            <a:endParaRPr lang="en-IN"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dirty="0">
                <a:latin typeface="Times New Roman" panose="02020603050405020304" pitchFamily="18" charset="0"/>
                <a:cs typeface="Times New Roman" panose="02020603050405020304" pitchFamily="18" charset="0"/>
              </a:rPr>
              <a:t>This method is extremely difficult to maintain. Because if we change grammar then it becomes necessary to change the corresponding productions.</a:t>
            </a:r>
            <a:endParaRPr lang="en-IN" dirty="0">
              <a:latin typeface="Times New Roman" panose="02020603050405020304" pitchFamily="18" charset="0"/>
              <a:cs typeface="Times New Roman" panose="02020603050405020304" pitchFamily="18" charset="0"/>
            </a:endParaRPr>
          </a:p>
          <a:p>
            <a:pPr marL="0" indent="0">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88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EC3CD3-3173-4967-A084-9D298597BCDD}"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Global Production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609600" y="1415936"/>
            <a:ext cx="8077200" cy="4525963"/>
          </a:xfrm>
        </p:spPr>
        <p:txBody>
          <a:bodyPr>
            <a:normAutofit/>
          </a:bodyPr>
          <a:lstStyle/>
          <a:p>
            <a:pPr marL="0" lvl="1" indent="0" algn="just">
              <a:lnSpc>
                <a:spcPct val="150000"/>
              </a:lnSpc>
              <a:buNone/>
            </a:pPr>
            <a:r>
              <a:rPr lang="en-US" dirty="0">
                <a:latin typeface="Times New Roman" panose="02020603050405020304" pitchFamily="18" charset="0"/>
                <a:cs typeface="Times New Roman" panose="02020603050405020304" pitchFamily="18" charset="0"/>
              </a:rPr>
              <a:t>We often want such a compiler that makes very few changes in processing an incorrect input string.</a:t>
            </a:r>
          </a:p>
          <a:p>
            <a:pPr marL="0" lvl="1" indent="0" algn="just">
              <a:lnSpc>
                <a:spcPct val="150000"/>
              </a:lnSpc>
            </a:pPr>
            <a:endParaRPr lang="en-IN"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dirty="0">
                <a:latin typeface="Times New Roman" panose="02020603050405020304" pitchFamily="18" charset="0"/>
                <a:cs typeface="Times New Roman" panose="02020603050405020304" pitchFamily="18" charset="0"/>
              </a:rPr>
              <a:t>We expect less number of insertions, deletions, and changes of tokens to recover from erroneous input.</a:t>
            </a:r>
          </a:p>
          <a:p>
            <a:pPr marL="0" lvl="1" indent="0" algn="just">
              <a:lnSpc>
                <a:spcPct val="150000"/>
              </a:lnSpc>
            </a:pPr>
            <a:endParaRPr lang="en-IN"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dirty="0">
                <a:latin typeface="Times New Roman" panose="02020603050405020304" pitchFamily="18" charset="0"/>
                <a:cs typeface="Times New Roman" panose="02020603050405020304" pitchFamily="18" charset="0"/>
              </a:rPr>
              <a:t>Such methods increase time and space requirements at parsing time.</a:t>
            </a:r>
          </a:p>
          <a:p>
            <a:pPr marL="0" lvl="1" indent="0" algn="just">
              <a:lnSpc>
                <a:spcPct val="150000"/>
              </a:lnSpc>
            </a:pPr>
            <a:endParaRPr lang="en-IN"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dirty="0">
                <a:latin typeface="Times New Roman" panose="02020603050405020304" pitchFamily="18" charset="0"/>
                <a:cs typeface="Times New Roman" panose="02020603050405020304" pitchFamily="18" charset="0"/>
              </a:rPr>
              <a:t>Global production is thus simply a theoretical concept.</a:t>
            </a:r>
            <a:endParaRPr lang="en-IN" dirty="0">
              <a:latin typeface="Times New Roman" panose="02020603050405020304" pitchFamily="18" charset="0"/>
              <a:cs typeface="Times New Roman" panose="02020603050405020304" pitchFamily="18" charset="0"/>
            </a:endParaRPr>
          </a:p>
          <a:p>
            <a:pPr marL="0" indent="0">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48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94103C-DC96-498C-A4B4-28B02A42F03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Error recovery in Predictive Parsing</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1166018"/>
            <a:ext cx="8229600" cy="4525963"/>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An error is detected during predictive parsing when:</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 terminal on the top of the stack does not match the next input symbol.</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When nonterminal A is on top of the stack a is the next input symbol and the parsing table entry M[</a:t>
            </a:r>
            <a:r>
              <a:rPr lang="en-IN" dirty="0" err="1">
                <a:latin typeface="Times New Roman" panose="02020603050405020304" pitchFamily="18" charset="0"/>
                <a:cs typeface="Times New Roman" panose="02020603050405020304" pitchFamily="18" charset="0"/>
              </a:rPr>
              <a:t>A,a</a:t>
            </a:r>
            <a:r>
              <a:rPr lang="en-IN" dirty="0">
                <a:latin typeface="Times New Roman" panose="02020603050405020304" pitchFamily="18" charset="0"/>
                <a:cs typeface="Times New Roman" panose="02020603050405020304" pitchFamily="18" charset="0"/>
              </a:rPr>
              <a:t>] is empty.</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1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8787DC-6E33-4565-B4C2-6A002B5C01A5}"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Panic Error Recovery in Predictive Parsing</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1448593"/>
            <a:ext cx="8229600" cy="4525963"/>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Panic Mode Recovery :skip symbol on the input until a token in a selected set of synchronizing tokens appear.</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Use Follow symbols as synchronizing tokens</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Use “synch” in predictive parsing table to indicate synchronizing tokens obtains from the follow set of the non terminal.</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94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F0800E-5CB6-4D3E-9CBE-6AE87DBE8AE6}"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Rules for Error recovery in Predictive Parsing</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p:txBody>
          <a:bodyPr>
            <a:normAutofit/>
          </a:bodyPr>
          <a:lstStyle/>
          <a:p>
            <a:pPr lvl="1" algn="just">
              <a:lnSpc>
                <a:spcPct val="150000"/>
              </a:lnSpc>
            </a:pPr>
            <a:r>
              <a:rPr lang="en-US" dirty="0">
                <a:latin typeface="Times New Roman" panose="02020603050405020304" pitchFamily="18" charset="0"/>
                <a:cs typeface="Times New Roman" panose="02020603050405020304" pitchFamily="18" charset="0"/>
              </a:rPr>
              <a:t>If parser looks entry M[</a:t>
            </a:r>
            <a:r>
              <a:rPr lang="en-US" dirty="0" err="1">
                <a:latin typeface="Times New Roman" panose="02020603050405020304" pitchFamily="18" charset="0"/>
                <a:cs typeface="Times New Roman" panose="02020603050405020304" pitchFamily="18" charset="0"/>
              </a:rPr>
              <a:t>A,a</a:t>
            </a:r>
            <a:r>
              <a:rPr lang="en-US" dirty="0">
                <a:latin typeface="Times New Roman" panose="02020603050405020304" pitchFamily="18" charset="0"/>
                <a:cs typeface="Times New Roman" panose="02020603050405020304" pitchFamily="18" charset="0"/>
              </a:rPr>
              <a:t>] and finds that it is blank then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symbol a is skipped.</a:t>
            </a:r>
          </a:p>
          <a:p>
            <a:pPr lvl="1" algn="just">
              <a:lnSpc>
                <a:spcPct val="150000"/>
              </a:lnSpc>
            </a:pPr>
            <a:endParaRPr lang="en-IN"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If entry is “synch” then non terminal on the top of the stack is popped in an attempt to resume parsing.</a:t>
            </a:r>
          </a:p>
          <a:p>
            <a:pPr lvl="1" algn="just">
              <a:lnSpc>
                <a:spcPct val="150000"/>
              </a:lnSpc>
            </a:pPr>
            <a:endParaRPr lang="en-IN"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If a token on top of the stack does not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symbol then we pop token from the stack.</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50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C888E0-5DB6-41E2-92DF-68E837FEC377}"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Error recovery in predictive parsing</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457200" y="914400"/>
            <a:ext cx="8229600" cy="521176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Consider the grammar given below:</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dirty="0">
                <a:latin typeface="Times New Roman" panose="02020603050405020304" pitchFamily="18" charset="0"/>
                <a:cs typeface="Times New Roman" panose="02020603050405020304" pitchFamily="18" charset="0"/>
              </a:rPr>
              <a:t>  E ::= TE’</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E’ ::= +TE’ | ε</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T ::= FT’</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T’ ::= *FT’ | ε</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F ::= (E)|id</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Insert ‘synch’ in FOLLOW symbol for all non terminals. ‘synch’ indicates resume the parsing.</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21E2A5-AF96-4FFE-9359-54960EEBA3B1}"/>
              </a:ext>
            </a:extLst>
          </p:cNvPr>
          <p:cNvPicPr>
            <a:picLocks noChangeAspect="1"/>
          </p:cNvPicPr>
          <p:nvPr/>
        </p:nvPicPr>
        <p:blipFill>
          <a:blip r:embed="rId3"/>
          <a:stretch>
            <a:fillRect/>
          </a:stretch>
        </p:blipFill>
        <p:spPr>
          <a:xfrm>
            <a:off x="4876800" y="1600200"/>
            <a:ext cx="3926164" cy="3182388"/>
          </a:xfrm>
          <a:prstGeom prst="rect">
            <a:avLst/>
          </a:prstGeom>
        </p:spPr>
      </p:pic>
    </p:spTree>
    <p:extLst>
      <p:ext uri="{BB962C8B-B14F-4D97-AF65-F5344CB8AC3E}">
        <p14:creationId xmlns:p14="http://schemas.microsoft.com/office/powerpoint/2010/main" val="9587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1DA059-9A13-4C11-AA3D-1609819D78F3}"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Error recovery in predictive parsing</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5" name="Content Placeholder 4">
            <a:extLst>
              <a:ext uri="{FF2B5EF4-FFF2-40B4-BE49-F238E27FC236}">
                <a16:creationId xmlns:a16="http://schemas.microsoft.com/office/drawing/2014/main" id="{4F1A8476-07E7-48FF-B520-97B87CA83C0B}"/>
              </a:ext>
            </a:extLst>
          </p:cNvPr>
          <p:cNvPicPr>
            <a:picLocks noGrp="1" noChangeAspect="1"/>
          </p:cNvPicPr>
          <p:nvPr>
            <p:ph idx="1"/>
          </p:nvPr>
        </p:nvPicPr>
        <p:blipFill>
          <a:blip r:embed="rId3"/>
          <a:stretch>
            <a:fillRect/>
          </a:stretch>
        </p:blipFill>
        <p:spPr>
          <a:xfrm>
            <a:off x="395706" y="1487736"/>
            <a:ext cx="8352588" cy="4760664"/>
          </a:xfrm>
        </p:spPr>
      </p:pic>
    </p:spTree>
    <p:extLst>
      <p:ext uri="{BB962C8B-B14F-4D97-AF65-F5344CB8AC3E}">
        <p14:creationId xmlns:p14="http://schemas.microsoft.com/office/powerpoint/2010/main" val="55805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B10E9A-EE81-4CD3-9B04-FF65F0DBABB2}"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Error recovery in predictive parsing</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3" name="Content Placeholder 2">
            <a:extLst>
              <a:ext uri="{FF2B5EF4-FFF2-40B4-BE49-F238E27FC236}">
                <a16:creationId xmlns:a16="http://schemas.microsoft.com/office/drawing/2014/main" id="{03F453DC-CC47-4EBC-A0D0-E4085B34EEBD}"/>
              </a:ext>
            </a:extLst>
          </p:cNvPr>
          <p:cNvSpPr>
            <a:spLocks noGrp="1"/>
          </p:cNvSpPr>
          <p:nvPr>
            <p:ph idx="1"/>
          </p:nvPr>
        </p:nvSpPr>
        <p:spPr/>
        <p:txBody>
          <a:bodyPr/>
          <a:lstStyle/>
          <a:p>
            <a:endParaRPr lang="en-IN"/>
          </a:p>
        </p:txBody>
      </p:sp>
      <p:graphicFrame>
        <p:nvGraphicFramePr>
          <p:cNvPr id="10" name="Table 9">
            <a:extLst>
              <a:ext uri="{FF2B5EF4-FFF2-40B4-BE49-F238E27FC236}">
                <a16:creationId xmlns:a16="http://schemas.microsoft.com/office/drawing/2014/main" id="{03A9743A-57CE-4CFF-ACDD-E92CCDB9C0B9}"/>
              </a:ext>
            </a:extLst>
          </p:cNvPr>
          <p:cNvGraphicFramePr>
            <a:graphicFrameLocks noGrp="1"/>
          </p:cNvGraphicFramePr>
          <p:nvPr/>
        </p:nvGraphicFramePr>
        <p:xfrm>
          <a:off x="160506" y="1370013"/>
          <a:ext cx="4383742" cy="4756147"/>
        </p:xfrm>
        <a:graphic>
          <a:graphicData uri="http://schemas.openxmlformats.org/drawingml/2006/table">
            <a:tbl>
              <a:tblPr firstRow="1" firstCol="1" lastRow="1" lastCol="1" bandRow="1" bandCol="1">
                <a:tableStyleId>{5C22544A-7EE6-4342-B048-85BDC9FD1C3A}</a:tableStyleId>
              </a:tblPr>
              <a:tblGrid>
                <a:gridCol w="1172548">
                  <a:extLst>
                    <a:ext uri="{9D8B030D-6E8A-4147-A177-3AD203B41FA5}">
                      <a16:colId xmlns:a16="http://schemas.microsoft.com/office/drawing/2014/main" val="1878967910"/>
                    </a:ext>
                  </a:extLst>
                </a:gridCol>
                <a:gridCol w="1001395">
                  <a:extLst>
                    <a:ext uri="{9D8B030D-6E8A-4147-A177-3AD203B41FA5}">
                      <a16:colId xmlns:a16="http://schemas.microsoft.com/office/drawing/2014/main" val="2224752332"/>
                    </a:ext>
                  </a:extLst>
                </a:gridCol>
                <a:gridCol w="2209799">
                  <a:extLst>
                    <a:ext uri="{9D8B030D-6E8A-4147-A177-3AD203B41FA5}">
                      <a16:colId xmlns:a16="http://schemas.microsoft.com/office/drawing/2014/main" val="4219267942"/>
                    </a:ext>
                  </a:extLst>
                </a:gridCol>
              </a:tblGrid>
              <a:tr h="433270">
                <a:tc>
                  <a:txBody>
                    <a:bodyPr/>
                    <a:lstStyle/>
                    <a:p>
                      <a:pPr marL="67945" algn="l">
                        <a:lnSpc>
                          <a:spcPts val="1090"/>
                        </a:lnSpc>
                        <a:spcAft>
                          <a:spcPts val="0"/>
                        </a:spcAft>
                      </a:pPr>
                      <a:r>
                        <a:rPr lang="en-US" sz="2000" dirty="0">
                          <a:effectLst/>
                        </a:rPr>
                        <a:t>Stack</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dirty="0">
                          <a:effectLst/>
                        </a:rPr>
                        <a:t>Input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310" algn="l">
                        <a:lnSpc>
                          <a:spcPts val="1090"/>
                        </a:lnSpc>
                        <a:spcAft>
                          <a:spcPts val="0"/>
                        </a:spcAft>
                      </a:pPr>
                      <a:r>
                        <a:rPr lang="en-US" sz="2000" dirty="0">
                          <a:effectLst/>
                        </a:rPr>
                        <a:t>Remarks</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077370092"/>
                  </a:ext>
                </a:extLst>
              </a:tr>
              <a:tr h="426087">
                <a:tc>
                  <a:txBody>
                    <a:bodyPr/>
                    <a:lstStyle/>
                    <a:p>
                      <a:pPr marL="67945" algn="l">
                        <a:lnSpc>
                          <a:spcPts val="1090"/>
                        </a:lnSpc>
                        <a:spcAft>
                          <a:spcPts val="0"/>
                        </a:spcAft>
                      </a:pPr>
                      <a:r>
                        <a:rPr lang="en-US" sz="2000">
                          <a:effectLst/>
                        </a:rPr>
                        <a:t>$E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dirty="0">
                          <a:effectLst/>
                        </a:rPr>
                        <a:t>id*+id$</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310" algn="l">
                        <a:lnSpc>
                          <a:spcPts val="1090"/>
                        </a:lnSpc>
                        <a:spcAft>
                          <a:spcPts val="0"/>
                        </a:spcAft>
                      </a:pP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706925205"/>
                  </a:ext>
                </a:extLst>
              </a:tr>
              <a:tr h="430630">
                <a:tc>
                  <a:txBody>
                    <a:bodyPr/>
                    <a:lstStyle/>
                    <a:p>
                      <a:pPr marL="67945" algn="l">
                        <a:lnSpc>
                          <a:spcPts val="1090"/>
                        </a:lnSpc>
                        <a:spcAft>
                          <a:spcPts val="0"/>
                        </a:spcAft>
                      </a:pPr>
                      <a:r>
                        <a:rPr lang="en-US" sz="2000">
                          <a:effectLst/>
                        </a:rPr>
                        <a:t>$E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334701350"/>
                  </a:ext>
                </a:extLst>
              </a:tr>
              <a:tr h="433270">
                <a:tc>
                  <a:txBody>
                    <a:bodyPr/>
                    <a:lstStyle/>
                    <a:p>
                      <a:pPr marL="67945" algn="l">
                        <a:lnSpc>
                          <a:spcPts val="1090"/>
                        </a:lnSpc>
                        <a:spcBef>
                          <a:spcPts val="5"/>
                        </a:spcBef>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Bef>
                          <a:spcPts val="5"/>
                        </a:spcBef>
                        <a:spcAft>
                          <a:spcPts val="0"/>
                        </a:spcAft>
                      </a:pPr>
                      <a:r>
                        <a:rPr lang="en-US" sz="2000">
                          <a:effectLst/>
                        </a:rPr>
                        <a:t>id*+id$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782483485"/>
                  </a:ext>
                </a:extLst>
              </a:tr>
              <a:tr h="433270">
                <a:tc>
                  <a:txBody>
                    <a:bodyPr/>
                    <a:lstStyle/>
                    <a:p>
                      <a:pPr marL="67945" algn="l">
                        <a:lnSpc>
                          <a:spcPts val="1090"/>
                        </a:lnSpc>
                        <a:spcBef>
                          <a:spcPts val="5"/>
                        </a:spcBef>
                        <a:spcAft>
                          <a:spcPts val="0"/>
                        </a:spcAft>
                      </a:pPr>
                      <a:r>
                        <a:rPr lang="en-US" sz="2000">
                          <a:effectLst/>
                        </a:rPr>
                        <a:t>$E’ T’ F</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Bef>
                          <a:spcPts val="5"/>
                        </a:spcBef>
                        <a:spcAft>
                          <a:spcPts val="0"/>
                        </a:spcAft>
                      </a:pPr>
                      <a:r>
                        <a:rPr lang="en-US" sz="2000">
                          <a:effectLst/>
                        </a:rPr>
                        <a:t>id*+id$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537996289"/>
                  </a:ext>
                </a:extLst>
              </a:tr>
              <a:tr h="433270">
                <a:tc>
                  <a:txBody>
                    <a:bodyPr/>
                    <a:lstStyle/>
                    <a:p>
                      <a:pPr marL="67945" algn="l">
                        <a:lnSpc>
                          <a:spcPts val="1090"/>
                        </a:lnSpc>
                        <a:spcAft>
                          <a:spcPts val="0"/>
                        </a:spcAft>
                      </a:pPr>
                      <a:r>
                        <a:rPr lang="en-US" sz="2000">
                          <a:effectLst/>
                        </a:rPr>
                        <a:t>$E’ T’ 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62907063"/>
                  </a:ext>
                </a:extLst>
              </a:tr>
              <a:tr h="433270">
                <a:tc>
                  <a:txBody>
                    <a:bodyPr/>
                    <a:lstStyle/>
                    <a:p>
                      <a:pPr marL="67945" algn="l">
                        <a:lnSpc>
                          <a:spcPts val="1090"/>
                        </a:lnSpc>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217505079"/>
                  </a:ext>
                </a:extLst>
              </a:tr>
              <a:tr h="433270">
                <a:tc>
                  <a:txBody>
                    <a:bodyPr/>
                    <a:lstStyle/>
                    <a:p>
                      <a:pPr marL="67945" algn="l">
                        <a:lnSpc>
                          <a:spcPts val="1090"/>
                        </a:lnSpc>
                        <a:spcAft>
                          <a:spcPts val="0"/>
                        </a:spcAft>
                      </a:pPr>
                      <a:r>
                        <a:rPr lang="en-US" sz="2000">
                          <a:effectLst/>
                        </a:rPr>
                        <a:t>$E’ T’ F*</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8299021"/>
                  </a:ext>
                </a:extLst>
              </a:tr>
              <a:tr h="433270">
                <a:tc>
                  <a:txBody>
                    <a:bodyPr/>
                    <a:lstStyle/>
                    <a:p>
                      <a:pPr marL="67945" algn="l">
                        <a:lnSpc>
                          <a:spcPts val="1090"/>
                        </a:lnSpc>
                        <a:spcAft>
                          <a:spcPts val="0"/>
                        </a:spcAft>
                      </a:pPr>
                      <a:r>
                        <a:rPr lang="en-US" sz="2000">
                          <a:effectLst/>
                        </a:rPr>
                        <a:t>$E’ T’ F</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310" algn="l">
                        <a:lnSpc>
                          <a:spcPts val="1090"/>
                        </a:lnSpc>
                        <a:spcAft>
                          <a:spcPts val="0"/>
                        </a:spcAft>
                      </a:pPr>
                      <a:r>
                        <a:rPr lang="en-US" sz="2000">
                          <a:effectLst/>
                        </a:rPr>
                        <a:t>Error, M[F,+]=synch</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727628990"/>
                  </a:ext>
                </a:extLst>
              </a:tr>
              <a:tr h="433270">
                <a:tc>
                  <a:txBody>
                    <a:bodyPr/>
                    <a:lstStyle/>
                    <a:p>
                      <a:pPr marL="67945" algn="l">
                        <a:lnSpc>
                          <a:spcPts val="1090"/>
                        </a:lnSpc>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310" algn="l">
                        <a:lnSpc>
                          <a:spcPts val="1090"/>
                        </a:lnSpc>
                        <a:spcAft>
                          <a:spcPts val="0"/>
                        </a:spcAft>
                      </a:pPr>
                      <a:r>
                        <a:rPr lang="en-US" sz="2000">
                          <a:effectLst/>
                        </a:rPr>
                        <a:t>F has been popped.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997609101"/>
                  </a:ext>
                </a:extLst>
              </a:tr>
              <a:tr h="433270">
                <a:tc>
                  <a:txBody>
                    <a:bodyPr/>
                    <a:lstStyle/>
                    <a:p>
                      <a:pPr marL="67945" algn="l">
                        <a:lnSpc>
                          <a:spcPts val="1090"/>
                        </a:lnSpc>
                        <a:spcAft>
                          <a:spcPts val="0"/>
                        </a:spcAft>
                      </a:pPr>
                      <a:r>
                        <a:rPr lang="en-US" sz="2000">
                          <a:effectLst/>
                        </a:rPr>
                        <a:t>$E’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gn="l">
                        <a:lnSpc>
                          <a:spcPts val="1090"/>
                        </a:lnSpc>
                        <a:spcAft>
                          <a:spcPts val="0"/>
                        </a:spcAft>
                      </a:pPr>
                      <a:r>
                        <a:rPr lang="en-US" sz="2000" dirty="0">
                          <a:effectLst/>
                        </a:rPr>
                        <a:t>+id$</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l">
                        <a:lnSpc>
                          <a:spcPts val="1090"/>
                        </a:lnSpc>
                        <a:spcAft>
                          <a:spcPts val="0"/>
                        </a:spcAft>
                      </a:pPr>
                      <a:r>
                        <a:rPr lang="en-US" sz="2000" dirty="0">
                          <a:effectLst/>
                        </a:rPr>
                        <a:t> </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571112551"/>
                  </a:ext>
                </a:extLst>
              </a:tr>
            </a:tbl>
          </a:graphicData>
        </a:graphic>
      </p:graphicFrame>
      <p:graphicFrame>
        <p:nvGraphicFramePr>
          <p:cNvPr id="11" name="Table 10">
            <a:extLst>
              <a:ext uri="{FF2B5EF4-FFF2-40B4-BE49-F238E27FC236}">
                <a16:creationId xmlns:a16="http://schemas.microsoft.com/office/drawing/2014/main" id="{A167E9D5-2BE3-4684-AA62-3D8ED65749D1}"/>
              </a:ext>
            </a:extLst>
          </p:cNvPr>
          <p:cNvGraphicFramePr>
            <a:graphicFrameLocks noGrp="1"/>
          </p:cNvGraphicFramePr>
          <p:nvPr/>
        </p:nvGraphicFramePr>
        <p:xfrm>
          <a:off x="4537953" y="1370013"/>
          <a:ext cx="4148847" cy="4756145"/>
        </p:xfrm>
        <a:graphic>
          <a:graphicData uri="http://schemas.openxmlformats.org/drawingml/2006/table">
            <a:tbl>
              <a:tblPr firstRow="1" firstCol="1" lastRow="1" lastCol="1" bandRow="1" bandCol="1">
                <a:tableStyleId>{5C22544A-7EE6-4342-B048-85BDC9FD1C3A}</a:tableStyleId>
              </a:tblPr>
              <a:tblGrid>
                <a:gridCol w="1862847">
                  <a:extLst>
                    <a:ext uri="{9D8B030D-6E8A-4147-A177-3AD203B41FA5}">
                      <a16:colId xmlns:a16="http://schemas.microsoft.com/office/drawing/2014/main" val="804551315"/>
                    </a:ext>
                  </a:extLst>
                </a:gridCol>
                <a:gridCol w="1447800">
                  <a:extLst>
                    <a:ext uri="{9D8B030D-6E8A-4147-A177-3AD203B41FA5}">
                      <a16:colId xmlns:a16="http://schemas.microsoft.com/office/drawing/2014/main" val="2997346192"/>
                    </a:ext>
                  </a:extLst>
                </a:gridCol>
                <a:gridCol w="838200">
                  <a:extLst>
                    <a:ext uri="{9D8B030D-6E8A-4147-A177-3AD203B41FA5}">
                      <a16:colId xmlns:a16="http://schemas.microsoft.com/office/drawing/2014/main" val="3957909636"/>
                    </a:ext>
                  </a:extLst>
                </a:gridCol>
              </a:tblGrid>
              <a:tr h="680338">
                <a:tc>
                  <a:txBody>
                    <a:bodyPr/>
                    <a:lstStyle/>
                    <a:p>
                      <a:pPr marL="67945">
                        <a:lnSpc>
                          <a:spcPts val="1090"/>
                        </a:lnSpc>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330177689"/>
                  </a:ext>
                </a:extLst>
              </a:tr>
              <a:tr h="680338">
                <a:tc>
                  <a:txBody>
                    <a:bodyPr/>
                    <a:lstStyle/>
                    <a:p>
                      <a:pPr marL="67945">
                        <a:lnSpc>
                          <a:spcPts val="1090"/>
                        </a:lnSpc>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912186500"/>
                  </a:ext>
                </a:extLst>
              </a:tr>
              <a:tr h="680338">
                <a:tc>
                  <a:txBody>
                    <a:bodyPr/>
                    <a:lstStyle/>
                    <a:p>
                      <a:pPr marL="67945">
                        <a:lnSpc>
                          <a:spcPts val="1090"/>
                        </a:lnSpc>
                        <a:spcAft>
                          <a:spcPts val="0"/>
                        </a:spcAft>
                      </a:pPr>
                      <a:r>
                        <a:rPr lang="en-US" sz="2000">
                          <a:effectLst/>
                        </a:rPr>
                        <a:t>$E’ T’ F</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dirty="0">
                          <a:effectLst/>
                        </a:rPr>
                        <a:t>id$</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442095134"/>
                  </a:ext>
                </a:extLst>
              </a:tr>
              <a:tr h="680338">
                <a:tc>
                  <a:txBody>
                    <a:bodyPr/>
                    <a:lstStyle/>
                    <a:p>
                      <a:pPr marL="67945">
                        <a:lnSpc>
                          <a:spcPts val="1090"/>
                        </a:lnSpc>
                        <a:spcAft>
                          <a:spcPts val="0"/>
                        </a:spcAft>
                      </a:pPr>
                      <a:r>
                        <a:rPr lang="en-US" sz="2000" dirty="0">
                          <a:effectLst/>
                        </a:rPr>
                        <a:t>$E’ T’ id</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a:effectLst/>
                        </a:rPr>
                        <a:t>id$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363866478"/>
                  </a:ext>
                </a:extLst>
              </a:tr>
              <a:tr h="680338">
                <a:tc>
                  <a:txBody>
                    <a:bodyPr/>
                    <a:lstStyle/>
                    <a:p>
                      <a:pPr marL="67945">
                        <a:lnSpc>
                          <a:spcPts val="1090"/>
                        </a:lnSpc>
                        <a:spcAft>
                          <a:spcPts val="0"/>
                        </a:spcAft>
                      </a:pPr>
                      <a:r>
                        <a:rPr lang="en-US" sz="2000">
                          <a:effectLst/>
                        </a:rPr>
                        <a:t>$E’ 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a:effectLst/>
                        </a:rPr>
                        <a: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a:effectLst/>
                        </a:rPr>
                        <a:t> </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118145031"/>
                  </a:ext>
                </a:extLst>
              </a:tr>
              <a:tr h="674117">
                <a:tc>
                  <a:txBody>
                    <a:bodyPr/>
                    <a:lstStyle/>
                    <a:p>
                      <a:pPr marL="67945">
                        <a:lnSpc>
                          <a:spcPts val="1090"/>
                        </a:lnSpc>
                        <a:spcAft>
                          <a:spcPts val="0"/>
                        </a:spcAft>
                      </a:pPr>
                      <a:r>
                        <a:rPr lang="en-US" sz="2000">
                          <a:effectLst/>
                        </a:rPr>
                        <a:t>$E’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Aft>
                          <a:spcPts val="0"/>
                        </a:spcAft>
                      </a:pPr>
                      <a:r>
                        <a:rPr lang="en-US" sz="2000">
                          <a:effectLst/>
                        </a:rPr>
                        <a: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dirty="0">
                          <a:effectLst/>
                        </a:rPr>
                        <a:t> </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535494156"/>
                  </a:ext>
                </a:extLst>
              </a:tr>
              <a:tr h="680338">
                <a:tc>
                  <a:txBody>
                    <a:bodyPr/>
                    <a:lstStyle/>
                    <a:p>
                      <a:pPr marL="67945">
                        <a:lnSpc>
                          <a:spcPts val="1090"/>
                        </a:lnSpc>
                        <a:spcBef>
                          <a:spcPts val="5"/>
                        </a:spcBef>
                        <a:spcAft>
                          <a:spcPts val="0"/>
                        </a:spcAft>
                      </a:pPr>
                      <a:r>
                        <a:rPr lang="en-US" sz="2000" dirty="0">
                          <a:effectLst/>
                        </a:rPr>
                        <a: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7945">
                        <a:lnSpc>
                          <a:spcPts val="1090"/>
                        </a:lnSpc>
                        <a:spcBef>
                          <a:spcPts val="5"/>
                        </a:spcBef>
                        <a:spcAft>
                          <a:spcPts val="0"/>
                        </a:spcAft>
                      </a:pPr>
                      <a:r>
                        <a:rPr lang="en-US" sz="2000" dirty="0">
                          <a:effectLst/>
                        </a:rPr>
                        <a: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nSpc>
                          <a:spcPts val="1090"/>
                        </a:lnSpc>
                        <a:spcAft>
                          <a:spcPts val="0"/>
                        </a:spcAft>
                      </a:pPr>
                      <a:r>
                        <a:rPr lang="en-US" sz="2000" dirty="0">
                          <a:effectLst/>
                        </a:rPr>
                        <a:t> </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78979156"/>
                  </a:ext>
                </a:extLst>
              </a:tr>
            </a:tbl>
          </a:graphicData>
        </a:graphic>
      </p:graphicFrame>
    </p:spTree>
    <p:extLst>
      <p:ext uri="{BB962C8B-B14F-4D97-AF65-F5344CB8AC3E}">
        <p14:creationId xmlns:p14="http://schemas.microsoft.com/office/powerpoint/2010/main" val="272677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FB942D-1DA7-4834-A48E-8D2F32429262}"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Error Recovery in LR Parser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533400" y="1066800"/>
            <a:ext cx="8229600" cy="452596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An LR parser will detect an error when it consults the parsing action table and find a blank or error entry. Errors are never detected by consulting the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table.</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An LR parser will detect an error as soon as there is no valid continuation for the portion of the input thus far scanned.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canonical LR parser will not make even a single reduction before announcing the error.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SLR and LALR parsers may make several reductions before detecting an error, but they will never shift an erroneous input symbol onto the stack.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485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9A8D68-C622-438D-85AC-11E4205329A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Error Recovery in LR Parser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a:xfrm>
            <a:off x="304800" y="1166018"/>
            <a:ext cx="8420100" cy="4525963"/>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Panic-mode Error Recovery</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Scanning down the stack until a state s with a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on a particular nonterminal A is found.</a:t>
            </a:r>
          </a:p>
          <a:p>
            <a:pPr algn="just"/>
            <a:r>
              <a:rPr lang="en-US" dirty="0">
                <a:latin typeface="Times New Roman" panose="02020603050405020304" pitchFamily="18" charset="0"/>
                <a:cs typeface="Times New Roman" panose="02020603050405020304" pitchFamily="18" charset="0"/>
              </a:rPr>
              <a:t>Zero or more input symbols are then discarded until a symbol a is found that can legitimately follow A. </a:t>
            </a:r>
          </a:p>
          <a:p>
            <a:pPr algn="just"/>
            <a:r>
              <a:rPr lang="en-US" dirty="0">
                <a:latin typeface="Times New Roman" panose="02020603050405020304" pitchFamily="18" charset="0"/>
                <a:cs typeface="Times New Roman" panose="02020603050405020304" pitchFamily="18" charset="0"/>
              </a:rPr>
              <a:t>The parser then stacks the state GOTO(s, A) and resumes normal parsing.</a:t>
            </a:r>
          </a:p>
          <a:p>
            <a:pPr algn="just"/>
            <a:r>
              <a:rPr lang="en-US" dirty="0">
                <a:latin typeface="Times New Roman" panose="02020603050405020304" pitchFamily="18" charset="0"/>
                <a:cs typeface="Times New Roman" panose="02020603050405020304" pitchFamily="18" charset="0"/>
              </a:rPr>
              <a:t> The situation might exist where there is more than one choice for the nonterminal A. Normally these would be </a:t>
            </a:r>
            <a:r>
              <a:rPr lang="en-US" dirty="0" err="1">
                <a:latin typeface="Times New Roman" panose="02020603050405020304" pitchFamily="18" charset="0"/>
                <a:cs typeface="Times New Roman" panose="02020603050405020304" pitchFamily="18" charset="0"/>
              </a:rPr>
              <a:t>nonterminals</a:t>
            </a:r>
            <a:r>
              <a:rPr lang="en-US" dirty="0">
                <a:latin typeface="Times New Roman" panose="02020603050405020304" pitchFamily="18" charset="0"/>
                <a:cs typeface="Times New Roman" panose="02020603050405020304" pitchFamily="18" charset="0"/>
              </a:rPr>
              <a:t> representing major program pieces, e.g. an expression, a statement, or a block.</a:t>
            </a:r>
          </a:p>
          <a:p>
            <a:pPr algn="just"/>
            <a:r>
              <a:rPr lang="en-US" dirty="0">
                <a:latin typeface="Times New Roman" panose="02020603050405020304" pitchFamily="18" charset="0"/>
                <a:cs typeface="Times New Roman" panose="02020603050405020304" pitchFamily="18" charset="0"/>
              </a:rPr>
              <a:t> For example, if A is the nonterminal </a:t>
            </a:r>
            <a:r>
              <a:rPr lang="en-US" dirty="0" err="1">
                <a:latin typeface="Times New Roman" panose="02020603050405020304" pitchFamily="18" charset="0"/>
                <a:cs typeface="Times New Roman" panose="02020603050405020304" pitchFamily="18" charset="0"/>
              </a:rPr>
              <a:t>stmt</a:t>
            </a:r>
            <a:r>
              <a:rPr lang="en-US" dirty="0">
                <a:latin typeface="Times New Roman" panose="02020603050405020304" pitchFamily="18" charset="0"/>
                <a:cs typeface="Times New Roman" panose="02020603050405020304" pitchFamily="18" charset="0"/>
              </a:rPr>
              <a:t>, a might be semicolon or }, which marks the end of a statement sequence. </a:t>
            </a:r>
          </a:p>
          <a:p>
            <a:pPr algn="just"/>
            <a:r>
              <a:rPr lang="en-US" dirty="0">
                <a:latin typeface="Times New Roman" panose="02020603050405020304" pitchFamily="18" charset="0"/>
                <a:cs typeface="Times New Roman" panose="02020603050405020304" pitchFamily="18" charset="0"/>
              </a:rPr>
              <a:t>By removing states from the stack, skipping over the input, and pushing GOTO(s, A) on the stack, the parser pretends that if has found an instance of A and resumes normal parsing.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7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648200"/>
          </a:xfrm>
        </p:spPr>
        <p:txBody>
          <a:bodyPr>
            <a:normAutofit fontScale="92500" lnSpcReduction="20000"/>
          </a:bodyPr>
          <a:lstStyle/>
          <a:p>
            <a:pPr marL="0" indent="0" algn="just">
              <a:buNone/>
            </a:pPr>
            <a:r>
              <a:rPr lang="en-US" sz="2000" b="1" dirty="0">
                <a:latin typeface="Times New Roman" panose="02020603050405020304" pitchFamily="18" charset="0"/>
                <a:cs typeface="Times New Roman" panose="02020603050405020304" pitchFamily="18" charset="0"/>
              </a:rPr>
              <a:t>CO-1</a:t>
            </a:r>
            <a:r>
              <a:rPr lang="en-US" sz="2000" dirty="0">
                <a:latin typeface="Times New Roman" panose="02020603050405020304" pitchFamily="18" charset="0"/>
                <a:cs typeface="Times New Roman" panose="02020603050405020304" pitchFamily="18" charset="0"/>
              </a:rPr>
              <a:t> Acquire knowledge of different phases and passes of the compiler and also able to use the compiler tools like LEX, YACC, etc. Students will also be able to design different types of compiler tools to meet the requirements of the realistic constraints of compilers.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CO-2</a:t>
            </a:r>
            <a:r>
              <a:rPr lang="en-US" sz="2000" dirty="0">
                <a:latin typeface="Times New Roman" panose="02020603050405020304" pitchFamily="18" charset="0"/>
                <a:cs typeface="Times New Roman" panose="02020603050405020304" pitchFamily="18" charset="0"/>
              </a:rPr>
              <a:t> Understand the parser and its types i.e. Top-Down and Bottom-up parsers and construction of LL, SLR, CLR, and LALR parsing table.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CO-3 Implement the compiler using syntax-directed translation method and get knowledge about the synthesized and inherited attributes.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CO-4 Acquire knowledge about run time data structure like symbol table organization and different techniques used in that.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CO-5</a:t>
            </a:r>
            <a:r>
              <a:rPr lang="en-US" sz="2000" dirty="0">
                <a:latin typeface="Times New Roman" panose="02020603050405020304" pitchFamily="18" charset="0"/>
                <a:cs typeface="Times New Roman" panose="02020603050405020304" pitchFamily="18" charset="0"/>
              </a:rPr>
              <a:t> Understand the target machine’s run time environment, its instruction set for code generation and techniques used for code optimization.</a:t>
            </a:r>
          </a:p>
        </p:txBody>
      </p:sp>
      <p:sp>
        <p:nvSpPr>
          <p:cNvPr id="4" name="Date Placeholder 3"/>
          <p:cNvSpPr>
            <a:spLocks noGrp="1"/>
          </p:cNvSpPr>
          <p:nvPr>
            <p:ph type="dt" sz="half" idx="10"/>
          </p:nvPr>
        </p:nvSpPr>
        <p:spPr>
          <a:xfrm>
            <a:off x="457200" y="6356350"/>
            <a:ext cx="2133600" cy="365125"/>
          </a:xfrm>
        </p:spPr>
        <p:txBody>
          <a:bodyPr/>
          <a:lstStyle/>
          <a:p>
            <a:fld id="{1A444E6B-90C2-4B7F-A395-E6DCC1898ACB}" type="datetime1">
              <a:rPr lang="en-US" smtClean="0"/>
              <a:t>10/16/2023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23F9BE-C4D5-40D6-AEFB-D371E20A6C80}"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Error Recovery in LR Parser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F5C5F26-56EF-442D-9CAB-490E864E95B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2" name="Content Placeholder 1">
            <a:extLst>
              <a:ext uri="{FF2B5EF4-FFF2-40B4-BE49-F238E27FC236}">
                <a16:creationId xmlns:a16="http://schemas.microsoft.com/office/drawing/2014/main" id="{5B709328-36F1-4AB7-A6D0-3BAE4E264DA7}"/>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Phrase-level recovery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Each empty entry in the action table is marked with a specific error routine.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 error routine reflects the error that the user most likely will make in that case.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An error routine inserts the symbols into the stack or the input.</a:t>
            </a:r>
          </a:p>
        </p:txBody>
      </p:sp>
    </p:spTree>
    <p:extLst>
      <p:ext uri="{BB962C8B-B14F-4D97-AF65-F5344CB8AC3E}">
        <p14:creationId xmlns:p14="http://schemas.microsoft.com/office/powerpoint/2010/main" val="31713464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49612"/>
            <a:ext cx="8229600" cy="4525963"/>
          </a:xfrm>
        </p:spPr>
        <p:txBody>
          <a:bodyPr>
            <a:normAutofit/>
          </a:bodyPr>
          <a:lstStyle/>
          <a:p>
            <a:pPr marL="0" indent="0">
              <a:lnSpc>
                <a:spcPct val="200000"/>
              </a:lnSpc>
              <a:buNone/>
            </a:pPr>
            <a:r>
              <a:rPr lang="en-US" sz="2200" dirty="0" err="1">
                <a:latin typeface="Times New Roman" panose="02020603050405020304" pitchFamily="18" charset="0"/>
                <a:cs typeface="Times New Roman" panose="02020603050405020304" pitchFamily="18" charset="0"/>
              </a:rPr>
              <a:t>Youtube</a:t>
            </a:r>
            <a:r>
              <a:rPr lang="en-US" sz="2200" dirty="0">
                <a:latin typeface="Times New Roman" panose="02020603050405020304" pitchFamily="18" charset="0"/>
                <a:cs typeface="Times New Roman" panose="02020603050405020304" pitchFamily="18" charset="0"/>
              </a:rPr>
              <a:t>/other  Video Links</a:t>
            </a:r>
          </a:p>
          <a:p>
            <a:pPr>
              <a:lnSpc>
                <a:spcPct val="200000"/>
              </a:lnSpc>
            </a:pPr>
            <a:r>
              <a:rPr lang="en-US" sz="2200" dirty="0">
                <a:latin typeface="Times New Roman" panose="02020603050405020304" pitchFamily="18" charset="0"/>
                <a:cs typeface="Times New Roman" panose="02020603050405020304" pitchFamily="18" charset="0"/>
                <a:hlinkClick r:id="rId2"/>
              </a:rPr>
              <a:t>https://nptel.ac.in/courses/106/105/106105190/</a:t>
            </a:r>
            <a:endParaRPr lang="en-US" sz="2200" dirty="0">
              <a:latin typeface="Times New Roman" panose="02020603050405020304" pitchFamily="18" charset="0"/>
              <a:cs typeface="Times New Roman" panose="02020603050405020304" pitchFamily="18" charset="0"/>
            </a:endParaRPr>
          </a:p>
          <a:p>
            <a:pPr>
              <a:lnSpc>
                <a:spcPct val="200000"/>
              </a:lnSpc>
            </a:pPr>
            <a:r>
              <a:rPr lang="en-US" sz="2200" dirty="0">
                <a:latin typeface="Times New Roman" panose="02020603050405020304" pitchFamily="18" charset="0"/>
                <a:cs typeface="Times New Roman" panose="02020603050405020304" pitchFamily="18" charset="0"/>
                <a:hlinkClick r:id="rId2"/>
              </a:rPr>
              <a:t>https://nptel.ac.in/courses/106/105/106105190/</a:t>
            </a:r>
            <a:endParaRPr lang="en-US" sz="2200" dirty="0">
              <a:latin typeface="Times New Roman" panose="02020603050405020304" pitchFamily="18" charset="0"/>
              <a:cs typeface="Times New Roman" panose="02020603050405020304" pitchFamily="18" charset="0"/>
            </a:endParaRPr>
          </a:p>
          <a:p>
            <a:pPr>
              <a:lnSpc>
                <a:spcPct val="200000"/>
              </a:lnSpc>
            </a:pPr>
            <a:r>
              <a:rPr lang="en-US" sz="2200" dirty="0">
                <a:latin typeface="Times New Roman" panose="02020603050405020304" pitchFamily="18" charset="0"/>
                <a:cs typeface="Times New Roman" panose="02020603050405020304" pitchFamily="18" charset="0"/>
                <a:hlinkClick r:id="rId3"/>
              </a:rPr>
              <a:t>https://www.youtube.com/watch?v=8LxnXjfOH8c&amp;t=10s</a:t>
            </a:r>
            <a:endParaRPr lang="en-US" sz="2200" dirty="0">
              <a:latin typeface="Times New Roman" panose="02020603050405020304" pitchFamily="18" charset="0"/>
              <a:cs typeface="Times New Roman" panose="02020603050405020304" pitchFamily="18" charset="0"/>
            </a:endParaRPr>
          </a:p>
          <a:p>
            <a:pPr>
              <a:lnSpc>
                <a:spcPct val="200000"/>
              </a:lnSpc>
            </a:pPr>
            <a:r>
              <a:rPr lang="en-US" sz="2200" dirty="0">
                <a:latin typeface="Times New Roman" panose="02020603050405020304" pitchFamily="18" charset="0"/>
                <a:cs typeface="Times New Roman" panose="02020603050405020304" pitchFamily="18" charset="0"/>
                <a:hlinkClick r:id="rId2"/>
              </a:rPr>
              <a:t>https://nptel.ac.in/courses/106/105/106105190/</a:t>
            </a:r>
            <a:endParaRPr lang="en-US" sz="2200" dirty="0">
              <a:latin typeface="Times New Roman" panose="02020603050405020304" pitchFamily="18" charset="0"/>
              <a:cs typeface="Times New Roman" panose="02020603050405020304" pitchFamily="18" charset="0"/>
            </a:endParaRPr>
          </a:p>
          <a:p>
            <a:pPr>
              <a:lnSpc>
                <a:spcPct val="20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7C2767-96A3-4902-BB4B-5E2667B46448}" type="datetime1">
              <a:rPr lang="en-US" smtClean="0"/>
              <a:t>10/16/2023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R="152400">
              <a:lnSpc>
                <a:spcPct val="150000"/>
              </a:lnSpc>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best way to compare the different implementations of symbol table is to compare the time required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add a new name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make an inquiry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add a new name and make an inquiry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None of these</a:t>
            </a:r>
            <a:endParaRPr lang="en-IN" sz="1800" dirty="0">
              <a:effectLst/>
              <a:latin typeface="Times New Roman" panose="02020603050405020304" pitchFamily="18" charset="0"/>
              <a:ea typeface="Times New Roman" panose="02020603050405020304" pitchFamily="18" charset="0"/>
            </a:endParaRPr>
          </a:p>
          <a:p>
            <a:pPr marR="152400">
              <a:lnSpc>
                <a:spcPct val="150000"/>
              </a:lnSpc>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Advantage of panic mode of error recovery is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rPr>
              <a:t>it is simple to implement</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rPr>
              <a:t>it never gets into an infinite loop</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rPr>
              <a:t>both (a) and (b)</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rPr>
              <a:t>none of these</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44224512-9F17-4FDC-8C4A-E45E5001494F}" type="datetime1">
              <a:rPr lang="en-US" smtClean="0"/>
              <a:t>10/16/2023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813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R="152400">
              <a:lnSpc>
                <a:spcPct val="150000"/>
              </a:lnSpc>
              <a:spcAft>
                <a:spcPts val="1000"/>
              </a:spcAft>
              <a:buFont typeface="Wingdings" panose="05000000000000000000" pitchFamily="2" charset="2"/>
              <a:buChar char="Ø"/>
            </a:pPr>
            <a:r>
              <a:rPr lang="en-US" dirty="0">
                <a:solidFill>
                  <a:srgbClr val="333333"/>
                </a:solidFill>
                <a:effectLst/>
                <a:latin typeface="+mn-lt"/>
                <a:ea typeface="Times New Roman" panose="02020603050405020304" pitchFamily="18" charset="0"/>
                <a:cs typeface="Times New Roman" panose="02020603050405020304" pitchFamily="18" charset="0"/>
              </a:rPr>
              <a:t>The allocation which manages storage for all data objects at compile time:</a:t>
            </a:r>
            <a:endParaRPr lang="en-IN" dirty="0">
              <a:effectLst/>
              <a:latin typeface="+mn-lt"/>
              <a:ea typeface="Calibri" panose="020F0502020204030204" pitchFamily="34" charset="0"/>
              <a:cs typeface="Times New Roman" panose="02020603050405020304" pitchFamily="18" charset="0"/>
            </a:endParaRPr>
          </a:p>
          <a:p>
            <a:pPr marL="342900" lvl="0" indent="-342900">
              <a:buFont typeface="+mj-lt"/>
              <a:buAutoNum type="alphaLcParenR"/>
            </a:pPr>
            <a:r>
              <a:rPr lang="en-US" dirty="0">
                <a:solidFill>
                  <a:srgbClr val="333333"/>
                </a:solidFill>
                <a:effectLst/>
                <a:latin typeface="+mn-lt"/>
                <a:ea typeface="Times New Roman" panose="02020603050405020304" pitchFamily="18" charset="0"/>
              </a:rPr>
              <a:t>Dynamic </a:t>
            </a:r>
            <a:endParaRPr lang="en-IN" dirty="0">
              <a:effectLst/>
              <a:latin typeface="+mn-lt"/>
              <a:ea typeface="Times New Roman" panose="02020603050405020304" pitchFamily="18" charset="0"/>
            </a:endParaRPr>
          </a:p>
          <a:p>
            <a:pPr marL="342900" lvl="0" indent="-342900">
              <a:buFont typeface="+mj-lt"/>
              <a:buAutoNum type="alphaLcParenR"/>
            </a:pPr>
            <a:r>
              <a:rPr lang="en-US" dirty="0">
                <a:solidFill>
                  <a:srgbClr val="333333"/>
                </a:solidFill>
                <a:effectLst/>
                <a:latin typeface="+mn-lt"/>
                <a:ea typeface="Times New Roman" panose="02020603050405020304" pitchFamily="18" charset="0"/>
              </a:rPr>
              <a:t>Static</a:t>
            </a:r>
            <a:endParaRPr lang="en-IN" dirty="0">
              <a:effectLst/>
              <a:latin typeface="+mn-lt"/>
              <a:ea typeface="Times New Roman" panose="02020603050405020304" pitchFamily="18" charset="0"/>
            </a:endParaRPr>
          </a:p>
          <a:p>
            <a:pPr marL="342900" lvl="0" indent="-342900">
              <a:buFont typeface="+mj-lt"/>
              <a:buAutoNum type="alphaLcParenR"/>
            </a:pPr>
            <a:r>
              <a:rPr lang="en-US" dirty="0">
                <a:solidFill>
                  <a:srgbClr val="333333"/>
                </a:solidFill>
                <a:effectLst/>
                <a:latin typeface="+mn-lt"/>
                <a:ea typeface="Times New Roman" panose="02020603050405020304" pitchFamily="18" charset="0"/>
              </a:rPr>
              <a:t>Heap</a:t>
            </a:r>
            <a:endParaRPr lang="en-IN" dirty="0">
              <a:effectLst/>
              <a:latin typeface="+mn-lt"/>
              <a:ea typeface="Times New Roman" panose="02020603050405020304" pitchFamily="18" charset="0"/>
            </a:endParaRPr>
          </a:p>
          <a:p>
            <a:pPr marL="342900" lvl="0" indent="-342900">
              <a:buFont typeface="+mj-lt"/>
              <a:buAutoNum type="alphaLcParenR"/>
            </a:pPr>
            <a:r>
              <a:rPr lang="en-US" dirty="0">
                <a:solidFill>
                  <a:srgbClr val="333333"/>
                </a:solidFill>
                <a:effectLst/>
                <a:latin typeface="+mn-lt"/>
                <a:ea typeface="Times New Roman" panose="02020603050405020304" pitchFamily="18" charset="0"/>
              </a:rPr>
              <a:t>Stack</a:t>
            </a:r>
            <a:endParaRPr lang="en-IN" dirty="0">
              <a:effectLst/>
              <a:latin typeface="+mn-lt"/>
              <a:ea typeface="Times New Roman" panose="02020603050405020304" pitchFamily="18" charset="0"/>
            </a:endParaRPr>
          </a:p>
          <a:p>
            <a:pPr marR="152400">
              <a:lnSpc>
                <a:spcPct val="150000"/>
              </a:lnSpc>
              <a:spcAft>
                <a:spcPts val="1000"/>
              </a:spcAft>
              <a:buFont typeface="Wingdings" panose="05000000000000000000" pitchFamily="2" charset="2"/>
              <a:buChar char="Ø"/>
            </a:pPr>
            <a:r>
              <a:rPr lang="en-US" dirty="0">
                <a:solidFill>
                  <a:srgbClr val="333333"/>
                </a:solidFill>
                <a:effectLst/>
                <a:latin typeface="+mn-lt"/>
                <a:ea typeface="Times New Roman" panose="02020603050405020304" pitchFamily="18" charset="0"/>
                <a:cs typeface="Times New Roman" panose="02020603050405020304" pitchFamily="18" charset="0"/>
              </a:rPr>
              <a:t>In which of the allocation scheme the data are managed at runtime</a:t>
            </a:r>
            <a:endParaRPr lang="en-IN" dirty="0">
              <a:effectLst/>
              <a:latin typeface="+mn-lt"/>
              <a:ea typeface="Calibri" panose="020F0502020204030204" pitchFamily="34" charset="0"/>
              <a:cs typeface="Times New Roman" panose="02020603050405020304" pitchFamily="18" charset="0"/>
            </a:endParaRPr>
          </a:p>
          <a:p>
            <a:pPr marL="285750" lvl="1" algn="just">
              <a:lnSpc>
                <a:spcPct val="115000"/>
              </a:lnSpc>
              <a:spcAft>
                <a:spcPts val="750"/>
              </a:spcAft>
              <a:buFont typeface="+mj-lt"/>
              <a:buAutoNum type="alphaLcParenR"/>
            </a:pPr>
            <a:r>
              <a:rPr lang="en-US" dirty="0">
                <a:solidFill>
                  <a:srgbClr val="333333"/>
                </a:solidFill>
                <a:effectLst/>
                <a:latin typeface="+mn-lt"/>
                <a:ea typeface="Times New Roman" panose="02020603050405020304" pitchFamily="18" charset="0"/>
                <a:cs typeface="Times New Roman" panose="02020603050405020304" pitchFamily="18" charset="0"/>
              </a:rPr>
              <a:t>stack allocation</a:t>
            </a:r>
            <a:endParaRPr lang="en-IN" dirty="0">
              <a:effectLst/>
              <a:latin typeface="+mn-lt"/>
              <a:ea typeface="Calibri" panose="020F0502020204030204" pitchFamily="34" charset="0"/>
              <a:cs typeface="Times New Roman" panose="02020603050405020304" pitchFamily="18" charset="0"/>
            </a:endParaRPr>
          </a:p>
          <a:p>
            <a:pPr marL="285750" lvl="1" algn="just">
              <a:lnSpc>
                <a:spcPct val="115000"/>
              </a:lnSpc>
              <a:spcAft>
                <a:spcPts val="750"/>
              </a:spcAft>
              <a:buFont typeface="+mj-lt"/>
              <a:buAutoNum type="alphaLcParenR"/>
            </a:pPr>
            <a:r>
              <a:rPr lang="en-US" dirty="0">
                <a:solidFill>
                  <a:srgbClr val="333333"/>
                </a:solidFill>
                <a:effectLst/>
                <a:latin typeface="+mn-lt"/>
                <a:ea typeface="Times New Roman" panose="02020603050405020304" pitchFamily="18" charset="0"/>
                <a:cs typeface="Times New Roman" panose="02020603050405020304" pitchFamily="18" charset="0"/>
              </a:rPr>
              <a:t>static allocation</a:t>
            </a:r>
            <a:endParaRPr lang="en-IN" dirty="0">
              <a:effectLst/>
              <a:latin typeface="+mn-lt"/>
              <a:ea typeface="Calibri" panose="020F0502020204030204" pitchFamily="34" charset="0"/>
              <a:cs typeface="Times New Roman" panose="02020603050405020304" pitchFamily="18" charset="0"/>
            </a:endParaRPr>
          </a:p>
          <a:p>
            <a:pPr marL="285750" lvl="1" algn="just">
              <a:lnSpc>
                <a:spcPct val="115000"/>
              </a:lnSpc>
              <a:spcAft>
                <a:spcPts val="750"/>
              </a:spcAft>
              <a:buFont typeface="+mj-lt"/>
              <a:buAutoNum type="alphaLcParenR"/>
            </a:pPr>
            <a:r>
              <a:rPr lang="en-US" dirty="0">
                <a:solidFill>
                  <a:srgbClr val="333333"/>
                </a:solidFill>
                <a:effectLst/>
                <a:latin typeface="+mn-lt"/>
                <a:ea typeface="Times New Roman" panose="02020603050405020304" pitchFamily="18" charset="0"/>
                <a:cs typeface="Times New Roman" panose="02020603050405020304" pitchFamily="18" charset="0"/>
              </a:rPr>
              <a:t>heap allocation</a:t>
            </a:r>
            <a:endParaRPr lang="en-IN" dirty="0">
              <a:effectLst/>
              <a:latin typeface="+mn-lt"/>
              <a:ea typeface="Calibri" panose="020F0502020204030204" pitchFamily="34" charset="0"/>
              <a:cs typeface="Times New Roman" panose="02020603050405020304" pitchFamily="18" charset="0"/>
            </a:endParaRPr>
          </a:p>
          <a:p>
            <a:pPr marL="285750" lvl="1" algn="just">
              <a:lnSpc>
                <a:spcPct val="115000"/>
              </a:lnSpc>
              <a:spcAft>
                <a:spcPts val="750"/>
              </a:spcAft>
              <a:buFont typeface="+mj-lt"/>
              <a:buAutoNum type="alphaLcParenR"/>
            </a:pPr>
            <a:r>
              <a:rPr lang="en-US" dirty="0">
                <a:solidFill>
                  <a:srgbClr val="333333"/>
                </a:solidFill>
                <a:effectLst/>
                <a:latin typeface="+mn-lt"/>
                <a:ea typeface="Times New Roman" panose="02020603050405020304" pitchFamily="18" charset="0"/>
                <a:cs typeface="Times New Roman" panose="02020603050405020304" pitchFamily="18" charset="0"/>
              </a:rPr>
              <a:t>none of the above</a:t>
            </a:r>
            <a:endParaRPr lang="en-IN" dirty="0">
              <a:effectLst/>
              <a:latin typeface="+mn-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latin typeface="+mn-lt"/>
              <a:cs typeface="Times New Roman" panose="02020603050405020304" pitchFamily="18" charset="0"/>
            </a:endParaRPr>
          </a:p>
        </p:txBody>
      </p:sp>
      <p:sp>
        <p:nvSpPr>
          <p:cNvPr id="4" name="Date Placeholder 3"/>
          <p:cNvSpPr>
            <a:spLocks noGrp="1"/>
          </p:cNvSpPr>
          <p:nvPr>
            <p:ph type="dt" sz="half" idx="10"/>
          </p:nvPr>
        </p:nvSpPr>
        <p:spPr/>
        <p:txBody>
          <a:bodyPr/>
          <a:lstStyle/>
          <a:p>
            <a:fld id="{38DEA2DE-0DA5-4149-8FB5-7306579B0A34}" type="datetime1">
              <a:rPr lang="en-US" smtClean="0"/>
              <a:t>10/16/2023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8091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R="152400">
              <a:lnSpc>
                <a:spcPct val="150000"/>
              </a:lnSpc>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Which error recovery strategies guarantees not to go in infinite loop.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750"/>
              </a:spcAft>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Global production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750"/>
              </a:spcAft>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Panic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750"/>
              </a:spcAft>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Phrase level recovery</a:t>
            </a:r>
            <a:endParaRPr lang="en-IN" dirty="0">
              <a:latin typeface="Calibri" panose="020F0502020204030204" pitchFamily="34" charset="0"/>
              <a:ea typeface="Times New Roman" panose="02020603050405020304" pitchFamily="18" charset="0"/>
            </a:endParaRPr>
          </a:p>
          <a:p>
            <a:pPr marL="342900" lvl="0" indent="-342900" algn="just">
              <a:lnSpc>
                <a:spcPct val="115000"/>
              </a:lnSpc>
              <a:spcAft>
                <a:spcPts val="750"/>
              </a:spcAft>
              <a:buFont typeface="+mj-lt"/>
              <a:buAutoNum type="alphaLcParenR"/>
            </a:pPr>
            <a:r>
              <a:rPr lang="en-US" sz="1800" dirty="0">
                <a:solidFill>
                  <a:srgbClr val="333333"/>
                </a:solidFill>
                <a:effectLst/>
                <a:latin typeface="Times New Roman" panose="02020603050405020304" pitchFamily="18" charset="0"/>
                <a:ea typeface="Times New Roman" panose="02020603050405020304" pitchFamily="18" charset="0"/>
              </a:rPr>
              <a:t>Error production</a:t>
            </a:r>
          </a:p>
          <a:p>
            <a:pPr marL="0" marR="152400" indent="0">
              <a:lnSpc>
                <a:spcPct val="150000"/>
              </a:lnSpc>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Which of the following actions an operator precedence parser may take to recover from an error?</a:t>
            </a:r>
            <a:r>
              <a:rPr lang="en-US" sz="1800" dirty="0">
                <a:solidFill>
                  <a:srgbClr val="333333"/>
                </a:solidFill>
                <a:effectLst/>
                <a:latin typeface="Times New Roman" panose="02020603050405020304" pitchFamily="18" charset="0"/>
                <a:ea typeface="Times New Roman" panose="02020603050405020304" pitchFamily="18" charset="0"/>
              </a:rPr>
              <a:t/>
            </a:r>
            <a:br>
              <a:rPr lang="en-US" sz="1800" dirty="0">
                <a:solidFill>
                  <a:srgbClr val="333333"/>
                </a:solidFill>
                <a:effectLst/>
                <a:latin typeface="Times New Roman" panose="02020603050405020304" pitchFamily="18" charset="0"/>
                <a:ea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rPr>
              <a:t>a) Insert symbols onto the stack</a:t>
            </a:r>
            <a:br>
              <a:rPr lang="en-US" sz="1800" dirty="0">
                <a:solidFill>
                  <a:srgbClr val="333333"/>
                </a:solidFill>
                <a:effectLst/>
                <a:latin typeface="Times New Roman" panose="02020603050405020304" pitchFamily="18" charset="0"/>
                <a:ea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rPr>
              <a:t>b) Delete symbols from the stack</a:t>
            </a:r>
            <a:br>
              <a:rPr lang="en-US" sz="1800" dirty="0">
                <a:solidFill>
                  <a:srgbClr val="333333"/>
                </a:solidFill>
                <a:effectLst/>
                <a:latin typeface="Times New Roman" panose="02020603050405020304" pitchFamily="18" charset="0"/>
                <a:ea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rPr>
              <a:t>c) Inserting or deleting symbols from the input</a:t>
            </a:r>
            <a:br>
              <a:rPr lang="en-US" sz="1800" dirty="0">
                <a:solidFill>
                  <a:srgbClr val="333333"/>
                </a:solidFill>
                <a:effectLst/>
                <a:latin typeface="Times New Roman" panose="02020603050405020304" pitchFamily="18" charset="0"/>
                <a:ea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rPr>
              <a:t>d) All of the mentioned</a:t>
            </a:r>
            <a:endParaRPr lang="en-US"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390F2086-E2CA-4CEC-8F66-2A9652E9D518}" type="datetime1">
              <a:rPr lang="en-US" smtClean="0"/>
              <a:t>10/16/2023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5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buFont typeface="Wingdings" panose="05000000000000000000" pitchFamily="2" charset="2"/>
              <a:buChar char="Ø"/>
            </a:pPr>
            <a:r>
              <a:rPr lang="en-US" dirty="0">
                <a:solidFill>
                  <a:srgbClr val="333333"/>
                </a:solidFill>
                <a:effectLst/>
                <a:latin typeface="+mj-lt"/>
                <a:ea typeface="Times New Roman" panose="02020603050405020304" pitchFamily="18" charset="0"/>
              </a:rPr>
              <a:t>Uniform symbol table</a:t>
            </a:r>
          </a:p>
          <a:p>
            <a:pPr marL="449263" indent="0">
              <a:buNone/>
            </a:pPr>
            <a:r>
              <a:rPr lang="en-US" dirty="0">
                <a:solidFill>
                  <a:srgbClr val="333333"/>
                </a:solidFill>
                <a:effectLst/>
                <a:latin typeface="+mj-lt"/>
                <a:ea typeface="Times New Roman" panose="02020603050405020304" pitchFamily="18" charset="0"/>
              </a:rPr>
              <a:t/>
            </a:r>
            <a:br>
              <a:rPr lang="en-US" dirty="0">
                <a:solidFill>
                  <a:srgbClr val="333333"/>
                </a:solidFill>
                <a:effectLst/>
                <a:latin typeface="+mj-lt"/>
                <a:ea typeface="Times New Roman" panose="02020603050405020304" pitchFamily="18" charset="0"/>
              </a:rPr>
            </a:br>
            <a:r>
              <a:rPr lang="en-US" dirty="0">
                <a:solidFill>
                  <a:srgbClr val="333333"/>
                </a:solidFill>
                <a:effectLst/>
                <a:latin typeface="+mj-lt"/>
                <a:ea typeface="Times New Roman" panose="02020603050405020304" pitchFamily="18" charset="0"/>
              </a:rPr>
              <a:t>a) Has all constants in the program</a:t>
            </a:r>
            <a:br>
              <a:rPr lang="en-US" dirty="0">
                <a:solidFill>
                  <a:srgbClr val="333333"/>
                </a:solidFill>
                <a:effectLst/>
                <a:latin typeface="+mj-lt"/>
                <a:ea typeface="Times New Roman" panose="02020603050405020304" pitchFamily="18" charset="0"/>
              </a:rPr>
            </a:br>
            <a:r>
              <a:rPr lang="en-US" dirty="0">
                <a:solidFill>
                  <a:srgbClr val="333333"/>
                </a:solidFill>
                <a:effectLst/>
                <a:latin typeface="+mj-lt"/>
                <a:ea typeface="Times New Roman" panose="02020603050405020304" pitchFamily="18" charset="0"/>
              </a:rPr>
              <a:t>b) Permanent table of rules in the form of patterns for matching with the uniform symbol table to discover syntactic structure</a:t>
            </a:r>
            <a:br>
              <a:rPr lang="en-US" dirty="0">
                <a:solidFill>
                  <a:srgbClr val="333333"/>
                </a:solidFill>
                <a:effectLst/>
                <a:latin typeface="+mj-lt"/>
                <a:ea typeface="Times New Roman" panose="02020603050405020304" pitchFamily="18" charset="0"/>
              </a:rPr>
            </a:br>
            <a:r>
              <a:rPr lang="en-US" dirty="0">
                <a:solidFill>
                  <a:srgbClr val="333333"/>
                </a:solidFill>
                <a:effectLst/>
                <a:latin typeface="+mj-lt"/>
                <a:ea typeface="Times New Roman" panose="02020603050405020304" pitchFamily="18" charset="0"/>
              </a:rPr>
              <a:t>c) Consists of full or partial list of the tokens as they appear in the program created by Lexical analysis and used for syntax analysis and interpretation</a:t>
            </a:r>
            <a:br>
              <a:rPr lang="en-US" dirty="0">
                <a:solidFill>
                  <a:srgbClr val="333333"/>
                </a:solidFill>
                <a:effectLst/>
                <a:latin typeface="+mj-lt"/>
                <a:ea typeface="Times New Roman" panose="02020603050405020304" pitchFamily="18" charset="0"/>
              </a:rPr>
            </a:br>
            <a:r>
              <a:rPr lang="en-US" dirty="0">
                <a:solidFill>
                  <a:srgbClr val="333333"/>
                </a:solidFill>
                <a:effectLst/>
                <a:latin typeface="+mj-lt"/>
                <a:ea typeface="Times New Roman" panose="02020603050405020304" pitchFamily="18" charset="0"/>
              </a:rPr>
              <a:t>d) A permanent table which has all key words and special symbols of the language in symbolic form</a:t>
            </a:r>
          </a:p>
          <a:p>
            <a:pPr>
              <a:buFont typeface="Wingdings" panose="05000000000000000000" pitchFamily="2" charset="2"/>
              <a:buChar char="Ø"/>
            </a:pPr>
            <a:endParaRPr lang="en-US" dirty="0">
              <a:solidFill>
                <a:srgbClr val="333333"/>
              </a:solidFill>
              <a:effectLst/>
              <a:latin typeface="+mj-lt"/>
              <a:ea typeface="Times New Roman" panose="02020603050405020304" pitchFamily="18" charset="0"/>
            </a:endParaRPr>
          </a:p>
          <a:p>
            <a:pPr marR="152400">
              <a:spcAft>
                <a:spcPts val="1000"/>
              </a:spcAft>
              <a:buFont typeface="Wingdings" panose="05000000000000000000" pitchFamily="2" charset="2"/>
              <a:buChar char="Ø"/>
            </a:pPr>
            <a:r>
              <a:rPr lang="en-US" dirty="0">
                <a:solidFill>
                  <a:srgbClr val="333333"/>
                </a:solidFill>
                <a:effectLst/>
                <a:latin typeface="+mj-lt"/>
                <a:ea typeface="Times New Roman" panose="02020603050405020304" pitchFamily="18" charset="0"/>
                <a:cs typeface="Times New Roman" panose="02020603050405020304" pitchFamily="18" charset="0"/>
              </a:rPr>
              <a:t>Access time of the symbol tables will be logarithmic, if it is implemented by</a:t>
            </a:r>
            <a:endParaRPr lang="en-IN" dirty="0">
              <a:effectLst/>
              <a:latin typeface="+mj-lt"/>
              <a:ea typeface="Calibri" panose="020F0502020204030204" pitchFamily="34" charset="0"/>
              <a:cs typeface="Times New Roman" panose="02020603050405020304" pitchFamily="18" charset="0"/>
            </a:endParaRPr>
          </a:p>
          <a:p>
            <a:pPr marL="742950" lvl="1" indent="-285750">
              <a:spcAft>
                <a:spcPts val="800"/>
              </a:spcAft>
              <a:buFont typeface="+mj-lt"/>
              <a:buAutoNum type="alphaLcParenR"/>
            </a:pPr>
            <a:r>
              <a:rPr lang="en-US" dirty="0">
                <a:solidFill>
                  <a:srgbClr val="333333"/>
                </a:solidFill>
                <a:effectLst/>
                <a:latin typeface="+mj-lt"/>
                <a:ea typeface="Times New Roman" panose="02020603050405020304" pitchFamily="18" charset="0"/>
                <a:cs typeface="Times New Roman" panose="02020603050405020304" pitchFamily="18" charset="0"/>
              </a:rPr>
              <a:t>linear list</a:t>
            </a:r>
            <a:endParaRPr lang="en-IN" dirty="0">
              <a:effectLst/>
              <a:latin typeface="+mj-lt"/>
              <a:ea typeface="Calibri" panose="020F0502020204030204" pitchFamily="34" charset="0"/>
              <a:cs typeface="Times New Roman" panose="02020603050405020304" pitchFamily="18" charset="0"/>
            </a:endParaRPr>
          </a:p>
          <a:p>
            <a:pPr marL="742950" lvl="1" indent="-285750">
              <a:spcAft>
                <a:spcPts val="800"/>
              </a:spcAft>
              <a:buFont typeface="+mj-lt"/>
              <a:buAutoNum type="alphaLcParenR"/>
            </a:pPr>
            <a:r>
              <a:rPr lang="en-US" dirty="0">
                <a:solidFill>
                  <a:srgbClr val="333333"/>
                </a:solidFill>
                <a:effectLst/>
                <a:latin typeface="+mj-lt"/>
                <a:ea typeface="Times New Roman" panose="02020603050405020304" pitchFamily="18" charset="0"/>
                <a:cs typeface="Times New Roman" panose="02020603050405020304" pitchFamily="18" charset="0"/>
              </a:rPr>
              <a:t>search tree</a:t>
            </a:r>
            <a:endParaRPr lang="en-IN" dirty="0">
              <a:effectLst/>
              <a:latin typeface="+mj-lt"/>
              <a:ea typeface="Calibri" panose="020F0502020204030204" pitchFamily="34" charset="0"/>
              <a:cs typeface="Times New Roman" panose="02020603050405020304" pitchFamily="18" charset="0"/>
            </a:endParaRPr>
          </a:p>
          <a:p>
            <a:pPr marL="742950" lvl="1" indent="-285750">
              <a:spcAft>
                <a:spcPts val="800"/>
              </a:spcAft>
              <a:buFont typeface="+mj-lt"/>
              <a:buAutoNum type="alphaLcParenR"/>
            </a:pPr>
            <a:r>
              <a:rPr lang="en-US" dirty="0">
                <a:solidFill>
                  <a:srgbClr val="333333"/>
                </a:solidFill>
                <a:effectLst/>
                <a:latin typeface="+mj-lt"/>
                <a:ea typeface="Times New Roman" panose="02020603050405020304" pitchFamily="18" charset="0"/>
                <a:cs typeface="Times New Roman" panose="02020603050405020304" pitchFamily="18" charset="0"/>
              </a:rPr>
              <a:t>hash table</a:t>
            </a:r>
            <a:endParaRPr lang="en-IN" dirty="0">
              <a:latin typeface="+mj-lt"/>
              <a:ea typeface="Times New Roman" panose="02020603050405020304" pitchFamily="18" charset="0"/>
            </a:endParaRPr>
          </a:p>
          <a:p>
            <a:pPr marL="742950" lvl="1" indent="-285750">
              <a:spcAft>
                <a:spcPts val="800"/>
              </a:spcAft>
              <a:buFont typeface="+mj-lt"/>
              <a:buAutoNum type="alphaLcParenR"/>
            </a:pPr>
            <a:r>
              <a:rPr lang="en-US" dirty="0">
                <a:solidFill>
                  <a:srgbClr val="333333"/>
                </a:solidFill>
                <a:effectLst/>
                <a:latin typeface="+mj-lt"/>
                <a:ea typeface="Times New Roman" panose="02020603050405020304" pitchFamily="18" charset="0"/>
              </a:rPr>
              <a:t>self-organizing list</a:t>
            </a:r>
            <a:endParaRPr lang="en-US"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224C1542-6A6D-4349-A7B3-EF83516296A5}" type="datetime1">
              <a:rPr lang="en-US" smtClean="0"/>
              <a:t>10/16/2023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707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p:spPr>
        <p:txBody>
          <a:bodyPr/>
          <a:lstStyle/>
          <a:p>
            <a:fld id="{3F52AB4F-07CC-4448-A5E7-F296AC7E4754}" type="datetime1">
              <a:rPr lang="en-US" smtClean="0"/>
              <a:t>10/16/2023</a:t>
            </a:fld>
            <a:endParaRPr lang="en-US"/>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7396FE2-B6F4-49BC-BFEE-6D40D24800DB}"/>
              </a:ext>
            </a:extLst>
          </p:cNvPr>
          <p:cNvSpPr>
            <a:spLocks noGrp="1"/>
          </p:cNvSpPr>
          <p:nvPr>
            <p:ph idx="1"/>
          </p:nvPr>
        </p:nvSpPr>
        <p:spPr>
          <a:xfrm>
            <a:off x="699739" y="817163"/>
            <a:ext cx="8229600" cy="5188349"/>
          </a:xfrm>
        </p:spPr>
        <p:txBody>
          <a:bodyPr>
            <a:noAutofit/>
          </a:bodyPr>
          <a:lstStyle/>
          <a:p>
            <a:pPr>
              <a:buFont typeface="Wingdings" panose="05000000000000000000" pitchFamily="2" charset="2"/>
              <a:buChar char="Ø"/>
            </a:pPr>
            <a:r>
              <a:rPr lang="en-US" dirty="0"/>
              <a:t>Symbol table can be used for</a:t>
            </a:r>
            <a:endParaRPr lang="en-IN" sz="1600" dirty="0"/>
          </a:p>
          <a:p>
            <a:pPr marL="0" indent="0">
              <a:buNone/>
            </a:pPr>
            <a:endParaRPr lang="en-IN" sz="1600" dirty="0"/>
          </a:p>
          <a:p>
            <a:pPr marL="800100" lvl="1" indent="-342900">
              <a:buFont typeface="+mj-lt"/>
              <a:buAutoNum type="alphaLcParenR"/>
            </a:pPr>
            <a:r>
              <a:rPr lang="en-US" dirty="0"/>
              <a:t>checking type compatibility</a:t>
            </a:r>
            <a:endParaRPr lang="en-IN" sz="1600" dirty="0"/>
          </a:p>
          <a:p>
            <a:pPr marL="800100" lvl="1" indent="-342900">
              <a:buFont typeface="+mj-lt"/>
              <a:buAutoNum type="alphaLcParenR"/>
            </a:pPr>
            <a:r>
              <a:rPr lang="en-US" dirty="0"/>
              <a:t>suppressing duplication of error messages</a:t>
            </a:r>
            <a:endParaRPr lang="en-IN" sz="1600" dirty="0"/>
          </a:p>
          <a:p>
            <a:pPr marL="800100" lvl="1" indent="-342900">
              <a:buFont typeface="+mj-lt"/>
              <a:buAutoNum type="alphaLcParenR"/>
            </a:pPr>
            <a:r>
              <a:rPr lang="en-US" dirty="0"/>
              <a:t>storage allocation </a:t>
            </a:r>
            <a:endParaRPr lang="en-IN" sz="1600" dirty="0"/>
          </a:p>
          <a:p>
            <a:pPr marL="800100" lvl="1" indent="-342900">
              <a:buFont typeface="+mj-lt"/>
              <a:buAutoNum type="alphaLcParenR"/>
            </a:pPr>
            <a:r>
              <a:rPr lang="en-US" dirty="0"/>
              <a:t>None of the above</a:t>
            </a:r>
          </a:p>
          <a:p>
            <a:pPr marL="0" indent="0">
              <a:buNone/>
            </a:pPr>
            <a:endParaRPr lang="en-US" dirty="0"/>
          </a:p>
          <a:p>
            <a:pPr>
              <a:buFont typeface="Wingdings" panose="05000000000000000000" pitchFamily="2" charset="2"/>
              <a:buChar char="Ø"/>
            </a:pPr>
            <a:r>
              <a:rPr lang="en-US" dirty="0"/>
              <a:t>In case of symbol table, we need to be able to</a:t>
            </a:r>
            <a:endParaRPr lang="en-IN" sz="1600" dirty="0"/>
          </a:p>
          <a:p>
            <a:pPr marL="1200150" lvl="2" indent="-400050">
              <a:buFont typeface="+mj-lt"/>
              <a:buAutoNum type="romanLcPeriod"/>
            </a:pPr>
            <a:r>
              <a:rPr lang="en-US" dirty="0"/>
              <a:t>Determine whether a given name is in the table</a:t>
            </a:r>
            <a:endParaRPr lang="en-IN" sz="1600" dirty="0"/>
          </a:p>
          <a:p>
            <a:pPr marL="1200150" lvl="2" indent="-400050">
              <a:buFont typeface="+mj-lt"/>
              <a:buAutoNum type="romanLcPeriod"/>
            </a:pPr>
            <a:r>
              <a:rPr lang="en-US" dirty="0"/>
              <a:t>Add a new name to the table</a:t>
            </a:r>
            <a:endParaRPr lang="en-IN" sz="1600" dirty="0"/>
          </a:p>
          <a:p>
            <a:pPr marL="1200150" lvl="2" indent="-400050">
              <a:buFont typeface="+mj-lt"/>
              <a:buAutoNum type="romanLcPeriod"/>
            </a:pPr>
            <a:r>
              <a:rPr lang="en-US" dirty="0"/>
              <a:t>Add new information for a given name</a:t>
            </a:r>
            <a:endParaRPr lang="en-IN" sz="1600" dirty="0"/>
          </a:p>
          <a:p>
            <a:pPr marL="1200150" lvl="2" indent="-400050">
              <a:buFont typeface="+mj-lt"/>
              <a:buAutoNum type="romanLcPeriod"/>
            </a:pPr>
            <a:r>
              <a:rPr lang="en-US" dirty="0"/>
              <a:t>Delete a name or group of names from the table</a:t>
            </a:r>
            <a:endParaRPr lang="en-IN" sz="1600" dirty="0"/>
          </a:p>
          <a:p>
            <a:pPr marL="809625" lvl="1" indent="-360363">
              <a:buFont typeface="+mj-lt"/>
              <a:buAutoNum type="alphaLcParenR"/>
            </a:pPr>
            <a:r>
              <a:rPr lang="en-US" dirty="0"/>
              <a:t>(</a:t>
            </a:r>
            <a:r>
              <a:rPr lang="en-US" dirty="0" err="1"/>
              <a:t>i</a:t>
            </a:r>
            <a:r>
              <a:rPr lang="en-US" dirty="0"/>
              <a:t>), (ii), (iii) &amp; (iv)</a:t>
            </a:r>
            <a:endParaRPr lang="en-IN" sz="1600" dirty="0"/>
          </a:p>
          <a:p>
            <a:pPr marL="809625" lvl="1" indent="-360363">
              <a:buFont typeface="+mj-lt"/>
              <a:buAutoNum type="alphaLcParenR"/>
            </a:pPr>
            <a:r>
              <a:rPr lang="en-US" dirty="0"/>
              <a:t>(ii), (iii) &amp; (v)</a:t>
            </a:r>
            <a:endParaRPr lang="en-IN" sz="1600" dirty="0"/>
          </a:p>
          <a:p>
            <a:pPr marL="809625" lvl="1" indent="-360363">
              <a:buFont typeface="+mj-lt"/>
              <a:buAutoNum type="alphaLcParenR"/>
            </a:pPr>
            <a:r>
              <a:rPr lang="en-US" dirty="0"/>
              <a:t>(iii) &amp; (v)</a:t>
            </a:r>
            <a:endParaRPr lang="en-IN" sz="1600" dirty="0"/>
          </a:p>
          <a:p>
            <a:pPr marL="809625" indent="-360363">
              <a:buFont typeface="+mj-lt"/>
              <a:buAutoNum type="alphaLcParenR"/>
            </a:pPr>
            <a:r>
              <a:rPr lang="en-US" dirty="0"/>
              <a:t>(</a:t>
            </a:r>
            <a:r>
              <a:rPr lang="en-US" dirty="0" err="1"/>
              <a:t>i</a:t>
            </a:r>
            <a:r>
              <a:rPr lang="en-US" dirty="0"/>
              <a:t>), (iii) &amp; (iv)</a:t>
            </a:r>
            <a:endParaRPr lang="en-IN" sz="4000" dirty="0">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71B182CB-3EE0-4A90-8D4B-942F85ABBA47}"/>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8413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anim calcmode="lin" valueType="num">
                                      <p:cBhvr additive="base">
                                        <p:cTn id="3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Discuss the various data structures used for symbol table with suitable example.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short note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15000"/>
              </a:lnSpc>
              <a:buFont typeface="+mj-lt"/>
              <a:buAutoNum type="romanL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Scoping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15000"/>
              </a:lnSpc>
              <a:buFont typeface="+mj-lt"/>
              <a:buAutoNum type="romanL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Activation record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15000"/>
              </a:lnSpc>
              <a:buFont typeface="+mj-lt"/>
              <a:buAutoNum type="romanL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 Backpatching</a:t>
            </a:r>
          </a:p>
          <a:p>
            <a:pPr marL="400050" lvl="1" indent="0" algn="just">
              <a:lnSpc>
                <a:spcPct val="115000"/>
              </a:lnSpc>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is the role of symbol table?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Discuss different data structures used for symbol table.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Why run-time storage management is required?</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B19A4B-E776-4A66-A469-36933FC1BAAE}"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Assignments-1</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8412385F-67FD-431A-8B74-A7D15E4FA584}"/>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11636"/>
            <a:ext cx="8458200" cy="5213350"/>
          </a:xfrm>
        </p:spPr>
        <p:txBody>
          <a:bodyPr>
            <a:noAutofit/>
          </a:bodyPr>
          <a:lstStyle/>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simple stack implementation is implemented?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Discuss the issues in a programming language design that affects the storage management.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are the three storage allocation strategies? Explain each in detail.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are lexical phase errors, syntactic phase errors and semantic phase errors? Explain with suitable example.									</a:t>
            </a:r>
            <a:endParaRPr lang="en-IN" dirty="0">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rPr>
              <a:t>Suggest methods for recovery of errors for lexical phase, syntactic phase and semantic phase.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3C5C37-C7E7-46BE-A39C-4409899ADCDB}"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Assignments-2</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8779F055-7921-4044-98C2-C9CA82957A17}"/>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6079786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837" y="817163"/>
            <a:ext cx="8229600" cy="4525963"/>
          </a:xfrm>
        </p:spPr>
        <p:txBody>
          <a:bodyPr>
            <a:noAutofit/>
          </a:bodyPr>
          <a:lstStyle/>
          <a:p>
            <a:pPr marR="152400">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When is the type checking usually done?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During syntax directed translation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During lexical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During code optimization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rgbClr val="333333"/>
                </a:solidFill>
                <a:effectLst/>
                <a:latin typeface="Times New Roman" panose="02020603050405020304" pitchFamily="18" charset="0"/>
                <a:ea typeface="Times New Roman" panose="02020603050405020304" pitchFamily="18" charset="0"/>
              </a:rPr>
              <a:t>d) During syntax analysis</a:t>
            </a:r>
          </a:p>
          <a:p>
            <a:pPr marR="152400">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term environment in programming language semantics is said as ____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Function that maps a name to value held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b)Function that maps a name to storage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nSpc>
                <a:spcPct val="150000"/>
              </a:lnSpc>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c)The function that maps a storage location to the value held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rgbClr val="333333"/>
                </a:solidFill>
                <a:effectLst/>
                <a:latin typeface="Times New Roman" panose="02020603050405020304" pitchFamily="18" charset="0"/>
                <a:ea typeface="Times New Roman" panose="02020603050405020304" pitchFamily="18" charset="0"/>
              </a:rPr>
              <a:t>d) None</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068DC6E-24AF-4692-86C6-75318A4F04FA}"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p>
        </p:txBody>
      </p:sp>
      <p:sp>
        <p:nvSpPr>
          <p:cNvPr id="9" name="Footer Placeholder 4">
            <a:extLst>
              <a:ext uri="{FF2B5EF4-FFF2-40B4-BE49-F238E27FC236}">
                <a16:creationId xmlns:a16="http://schemas.microsoft.com/office/drawing/2014/main" id="{3AB3F8F0-4E8B-4DDB-BBF5-553DD5A0730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05380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2FA4C-AFEF-4AF4-B9A6-351BE4077783}"/>
              </a:ext>
            </a:extLst>
          </p:cNvPr>
          <p:cNvSpPr>
            <a:spLocks noGrp="1"/>
          </p:cNvSpPr>
          <p:nvPr>
            <p:ph idx="1"/>
          </p:nvPr>
        </p:nvSpPr>
        <p:spPr/>
        <p:txBody>
          <a:bodyPr/>
          <a:lstStyle/>
          <a:p>
            <a:pPr algn="just"/>
            <a:r>
              <a:rPr lang="en-US" sz="1800" b="1" dirty="0"/>
              <a:t>PO1</a:t>
            </a:r>
            <a:r>
              <a:rPr lang="en-US" sz="1800" dirty="0"/>
              <a:t>: Engineering Knowledge </a:t>
            </a:r>
          </a:p>
          <a:p>
            <a:pPr algn="just"/>
            <a:r>
              <a:rPr lang="en-US" sz="1800" b="1" dirty="0"/>
              <a:t>PO2</a:t>
            </a:r>
            <a:r>
              <a:rPr lang="en-US" sz="1800" dirty="0"/>
              <a:t>: Problem Analysis </a:t>
            </a:r>
          </a:p>
          <a:p>
            <a:pPr algn="just"/>
            <a:r>
              <a:rPr lang="en-US" sz="1800" b="1" dirty="0"/>
              <a:t>PO3</a:t>
            </a:r>
            <a:r>
              <a:rPr lang="en-US" sz="1800" dirty="0"/>
              <a:t>: Design/Development of solutions </a:t>
            </a:r>
          </a:p>
          <a:p>
            <a:pPr algn="just"/>
            <a:r>
              <a:rPr lang="en-US" sz="1800" b="1" dirty="0"/>
              <a:t>PO4</a:t>
            </a:r>
            <a:r>
              <a:rPr lang="en-US" sz="1800" dirty="0"/>
              <a:t>: Conduct Investigations of complex problems </a:t>
            </a:r>
          </a:p>
          <a:p>
            <a:pPr algn="just"/>
            <a:r>
              <a:rPr lang="en-US" sz="1800" b="1" dirty="0"/>
              <a:t>PO5</a:t>
            </a:r>
            <a:r>
              <a:rPr lang="en-US" sz="1800" dirty="0"/>
              <a:t>: Modern tool usage </a:t>
            </a:r>
          </a:p>
          <a:p>
            <a:pPr algn="just"/>
            <a:r>
              <a:rPr lang="en-US" sz="1800" b="1" dirty="0"/>
              <a:t>PO6</a:t>
            </a:r>
            <a:r>
              <a:rPr lang="en-US" sz="1800" dirty="0"/>
              <a:t>: The engineer and society </a:t>
            </a:r>
          </a:p>
          <a:p>
            <a:pPr algn="just"/>
            <a:r>
              <a:rPr lang="en-US" sz="1800" b="1" dirty="0"/>
              <a:t>PO7</a:t>
            </a:r>
            <a:r>
              <a:rPr lang="en-US" sz="1800" dirty="0"/>
              <a:t>: Environment and sustainability </a:t>
            </a:r>
          </a:p>
          <a:p>
            <a:pPr algn="just"/>
            <a:r>
              <a:rPr lang="en-US" sz="1800" b="1" dirty="0"/>
              <a:t>PO8</a:t>
            </a:r>
            <a:r>
              <a:rPr lang="en-US" sz="1800" dirty="0"/>
              <a:t>: Ethics </a:t>
            </a:r>
          </a:p>
          <a:p>
            <a:pPr algn="just"/>
            <a:r>
              <a:rPr lang="en-US" sz="1800" b="1" dirty="0"/>
              <a:t>PO9</a:t>
            </a:r>
            <a:r>
              <a:rPr lang="en-US" sz="1800" dirty="0"/>
              <a:t>: Individual and team work</a:t>
            </a:r>
          </a:p>
          <a:p>
            <a:pPr algn="just"/>
            <a:r>
              <a:rPr lang="en-US" sz="1800" b="1" dirty="0"/>
              <a:t>PO10</a:t>
            </a:r>
            <a:r>
              <a:rPr lang="en-US" sz="1800" dirty="0"/>
              <a:t>: Communication </a:t>
            </a:r>
          </a:p>
          <a:p>
            <a:pPr algn="just"/>
            <a:r>
              <a:rPr lang="en-US" sz="1800" b="1" dirty="0"/>
              <a:t>PO11</a:t>
            </a:r>
            <a:r>
              <a:rPr lang="en-US" sz="1800" dirty="0"/>
              <a:t>: Project management and finance </a:t>
            </a:r>
          </a:p>
          <a:p>
            <a:pPr algn="just"/>
            <a:r>
              <a:rPr lang="en-US" sz="1800" b="1" dirty="0"/>
              <a:t>PO12</a:t>
            </a:r>
            <a:r>
              <a:rPr lang="en-US" sz="1800" dirty="0"/>
              <a:t>: Life-long learning</a:t>
            </a:r>
          </a:p>
          <a:p>
            <a:pPr algn="just" eaLnBrk="1" hangingPunct="1"/>
            <a:endParaRPr lang="en-US"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0F4D4910-D0C1-416D-9A97-3BB7534C3717}"/>
              </a:ext>
            </a:extLst>
          </p:cNvPr>
          <p:cNvSpPr>
            <a:spLocks noGrp="1"/>
          </p:cNvSpPr>
          <p:nvPr>
            <p:ph type="dt" sz="half" idx="10"/>
          </p:nvPr>
        </p:nvSpPr>
        <p:spPr/>
        <p:txBody>
          <a:bodyPr/>
          <a:lstStyle/>
          <a:p>
            <a:fld id="{BC8CA1B8-9E66-484F-BA7E-AFFC92DB8163}" type="datetime1">
              <a:rPr lang="en-US" smtClean="0"/>
              <a:t>10/16/2023</a:t>
            </a:fld>
            <a:endParaRPr lang="en-US"/>
          </a:p>
        </p:txBody>
      </p:sp>
      <p:sp>
        <p:nvSpPr>
          <p:cNvPr id="5" name="Footer Placeholder 4">
            <a:extLst>
              <a:ext uri="{FF2B5EF4-FFF2-40B4-BE49-F238E27FC236}">
                <a16:creationId xmlns:a16="http://schemas.microsoft.com/office/drawing/2014/main" id="{FCDB599E-77B8-4CBD-9DE5-EB397A80FCCE}"/>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CB42E438-6B86-4C7B-8F52-869BAE362C1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9" name="Title 1">
            <a:extLst>
              <a:ext uri="{FF2B5EF4-FFF2-40B4-BE49-F238E27FC236}">
                <a16:creationId xmlns:a16="http://schemas.microsoft.com/office/drawing/2014/main" id="{B5A56B36-B43B-4CD0-AB5F-5D2A1CC7B48A}"/>
              </a:ext>
            </a:extLst>
          </p:cNvPr>
          <p:cNvSpPr txBox="1">
            <a:spLocks noGrp="1"/>
          </p:cNvSpPr>
          <p:nvPr>
            <p:ph type="title"/>
          </p:nvPr>
        </p:nvSpPr>
        <p:spPr>
          <a:xfrm>
            <a:off x="1112808" y="0"/>
            <a:ext cx="8229600" cy="86404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US" sz="3200" b="1" dirty="0"/>
              <a:t>Program Outcomes (PO)</a:t>
            </a:r>
          </a:p>
        </p:txBody>
      </p:sp>
    </p:spTree>
    <p:extLst>
      <p:ext uri="{BB962C8B-B14F-4D97-AF65-F5344CB8AC3E}">
        <p14:creationId xmlns:p14="http://schemas.microsoft.com/office/powerpoint/2010/main" val="36875735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837" y="817163"/>
            <a:ext cx="8229600" cy="4525963"/>
          </a:xfrm>
        </p:spPr>
        <p:txBody>
          <a:bodyPr>
            <a:noAutofit/>
          </a:bodyPr>
          <a:lstStyle/>
          <a:p>
            <a:pPr>
              <a:lnSpc>
                <a:spcPct val="150000"/>
              </a:lnSpc>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By whom is the symbol table created?</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Compiler</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Interpreter</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Assembler</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 None of the mentioned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output of lexical analyzer is</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A set of regular expression</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Syntax tress</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Set of Token</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 String of Characters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02DDA9-AFD6-42A4-862D-264A695590D8}"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p>
        </p:txBody>
      </p:sp>
      <p:sp>
        <p:nvSpPr>
          <p:cNvPr id="9" name="Footer Placeholder 4">
            <a:extLst>
              <a:ext uri="{FF2B5EF4-FFF2-40B4-BE49-F238E27FC236}">
                <a16:creationId xmlns:a16="http://schemas.microsoft.com/office/drawing/2014/main" id="{3AB3F8F0-4E8B-4DDB-BBF5-553DD5A0730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417614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837" y="817163"/>
            <a:ext cx="8229600" cy="4525963"/>
          </a:xfrm>
        </p:spPr>
        <p:txBody>
          <a:bodyPr>
            <a:noAutofit/>
          </a:bodyPr>
          <a:lstStyle/>
          <a:p>
            <a:pPr marR="152400" algn="just">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Which is the permanent database in the general model of compiler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gn="just">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identifier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gn="just">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literal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gn="just">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terminal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52400" indent="0" algn="just">
              <a:spcAft>
                <a:spcPts val="1000"/>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 source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152400" algn="just">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best way to compare the different implementations of symbol table is to compare the time required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add a new name </a:t>
            </a:r>
            <a:endParaRPr lang="en-IN" sz="1800" dirty="0">
              <a:effectLst/>
              <a:latin typeface="Times New Roman" panose="02020603050405020304" pitchFamily="18" charset="0"/>
              <a:ea typeface="Times New Roman" panose="02020603050405020304" pitchFamily="18" charset="0"/>
            </a:endParaRPr>
          </a:p>
          <a:p>
            <a:pPr lvl="0" algn="just">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make an inquiry</a:t>
            </a:r>
            <a:endParaRPr lang="en-IN" sz="1800" dirty="0">
              <a:effectLst/>
              <a:latin typeface="Times New Roman" panose="02020603050405020304" pitchFamily="18" charset="0"/>
              <a:ea typeface="Times New Roman" panose="02020603050405020304" pitchFamily="18" charset="0"/>
            </a:endParaRPr>
          </a:p>
          <a:p>
            <a:pPr lvl="0" algn="just">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add a new name and make an inquiry</a:t>
            </a:r>
            <a:endParaRPr lang="en-IN" sz="1800" dirty="0">
              <a:effectLst/>
              <a:latin typeface="Times New Roman" panose="02020603050405020304" pitchFamily="18" charset="0"/>
              <a:ea typeface="Times New Roman" panose="02020603050405020304" pitchFamily="18" charset="0"/>
            </a:endParaRPr>
          </a:p>
          <a:p>
            <a:pPr lvl="0" algn="just">
              <a:buFont typeface="+mj-lt"/>
              <a:buAutoNum type="alphaLcParenR"/>
              <a:tabLst>
                <a:tab pos="298450" algn="l"/>
              </a:tabLst>
            </a:pPr>
            <a:r>
              <a:rPr lang="en-US" sz="1800" dirty="0">
                <a:solidFill>
                  <a:srgbClr val="333333"/>
                </a:solidFill>
                <a:effectLst/>
                <a:latin typeface="Times New Roman" panose="02020603050405020304" pitchFamily="18" charset="0"/>
                <a:ea typeface="Times New Roman" panose="02020603050405020304" pitchFamily="18" charset="0"/>
              </a:rPr>
              <a:t>None of these</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8020145-1011-4BB5-A9D6-47D185AADA91}"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p>
        </p:txBody>
      </p:sp>
      <p:sp>
        <p:nvSpPr>
          <p:cNvPr id="9" name="Footer Placeholder 4">
            <a:extLst>
              <a:ext uri="{FF2B5EF4-FFF2-40B4-BE49-F238E27FC236}">
                <a16:creationId xmlns:a16="http://schemas.microsoft.com/office/drawing/2014/main" id="{3AB3F8F0-4E8B-4DDB-BBF5-553DD5A0730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881449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837" y="817163"/>
            <a:ext cx="8229600" cy="4525963"/>
          </a:xfrm>
        </p:spPr>
        <p:txBody>
          <a:bodyPr>
            <a:noAutofit/>
          </a:bodyPr>
          <a:lstStyle/>
          <a:p>
            <a:pPr marR="152400">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Which of the following symbols table implementation is based on the property of locality of reference?</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Hash Table</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Search tree</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Self organizing list</a:t>
            </a:r>
            <a:b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 Linear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rgbClr val="333333"/>
              </a:solidFill>
              <a:cs typeface="Times New Roman" panose="02020603050405020304" pitchFamily="18" charset="0"/>
            </a:endParaRPr>
          </a:p>
          <a:p>
            <a:pPr marR="152400">
              <a:lnSpc>
                <a:spcPct val="150000"/>
              </a:lnSpc>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When is the type checking usually done?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152400" lvl="1" indent="0">
              <a:spcAft>
                <a:spcPts val="1000"/>
              </a:spcAft>
              <a:buNone/>
            </a:pP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During syntax directed translation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00050" marR="152400" lvl="1" indent="0">
              <a:spcAft>
                <a:spcPts val="1000"/>
              </a:spcAft>
              <a:buNone/>
            </a:pP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 During lexical analysis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00050" marR="152400" lvl="1" indent="0">
              <a:spcAft>
                <a:spcPts val="1000"/>
              </a:spcAft>
              <a:buNone/>
            </a:pP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 During code optimization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00050" lvl="1" indent="0">
              <a:buNone/>
            </a:pPr>
            <a:r>
              <a:rPr lang="en-US" dirty="0">
                <a:solidFill>
                  <a:srgbClr val="333333"/>
                </a:solidFill>
                <a:effectLst/>
                <a:latin typeface="Times New Roman" panose="02020603050405020304" pitchFamily="18" charset="0"/>
                <a:ea typeface="Times New Roman" panose="02020603050405020304" pitchFamily="18" charset="0"/>
              </a:rPr>
              <a:t>d) During syntax analysis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95DCCC8-9337-4C55-87F9-14E034404CED}"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p>
        </p:txBody>
      </p:sp>
      <p:sp>
        <p:nvSpPr>
          <p:cNvPr id="9" name="Footer Placeholder 4">
            <a:extLst>
              <a:ext uri="{FF2B5EF4-FFF2-40B4-BE49-F238E27FC236}">
                <a16:creationId xmlns:a16="http://schemas.microsoft.com/office/drawing/2014/main" id="{AD037737-CB3D-4EFD-AB7F-0D738707C0EB}"/>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10837267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837" y="817163"/>
            <a:ext cx="8229600" cy="4525963"/>
          </a:xfrm>
        </p:spPr>
        <p:txBody>
          <a:bodyPr>
            <a:noAutofit/>
          </a:bodyPr>
          <a:lstStyle/>
          <a:p>
            <a:pPr>
              <a:buFont typeface="Wingdings" panose="05000000000000000000" pitchFamily="2" charset="2"/>
              <a:buChar char="Ø"/>
            </a:pPr>
            <a:r>
              <a:rPr lang="en-US" sz="1800" dirty="0">
                <a:solidFill>
                  <a:srgbClr val="333333"/>
                </a:solidFill>
                <a:effectLst/>
                <a:latin typeface="+mj-lt"/>
                <a:ea typeface="Times New Roman" panose="02020603050405020304" pitchFamily="18" charset="0"/>
                <a:cs typeface="Times New Roman" panose="02020603050405020304" pitchFamily="18" charset="0"/>
              </a:rPr>
              <a:t>Which of these is not true about Symbol Table?</a:t>
            </a:r>
          </a:p>
          <a:p>
            <a:pPr marL="0" indent="0">
              <a:lnSpc>
                <a:spcPct val="150000"/>
              </a:lnSpc>
              <a:buNone/>
            </a:pPr>
            <a:r>
              <a:rPr lang="en-US" sz="1800" dirty="0">
                <a:solidFill>
                  <a:srgbClr val="333333"/>
                </a:solidFill>
                <a:effectLst/>
                <a:latin typeface="+mj-lt"/>
                <a:ea typeface="Times New Roman" panose="02020603050405020304" pitchFamily="18" charset="0"/>
                <a:cs typeface="Times New Roman" panose="02020603050405020304" pitchFamily="18" charset="0"/>
              </a:rPr>
              <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a) All the labels of the instructions are symbols</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b) Table has entry for symbol name address value</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c) Perform the processing of the assembler directives</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d) Created during pass 1</a:t>
            </a:r>
          </a:p>
          <a:p>
            <a:pPr>
              <a:buFont typeface="Wingdings" panose="05000000000000000000" pitchFamily="2" charset="2"/>
              <a:buChar char="Ø"/>
            </a:pPr>
            <a:endParaRPr lang="en-IN" sz="1800"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solidFill>
                  <a:srgbClr val="333333"/>
                </a:solidFill>
                <a:effectLst/>
                <a:latin typeface="+mj-lt"/>
                <a:ea typeface="Times New Roman" panose="02020603050405020304" pitchFamily="18" charset="0"/>
                <a:cs typeface="Times New Roman" panose="02020603050405020304" pitchFamily="18" charset="0"/>
              </a:rPr>
              <a:t>A compiler can check?</a:t>
            </a:r>
          </a:p>
          <a:p>
            <a:pPr marL="0" indent="0">
              <a:lnSpc>
                <a:spcPct val="150000"/>
              </a:lnSpc>
              <a:buNone/>
            </a:pPr>
            <a:r>
              <a:rPr lang="en-US" sz="1800" dirty="0">
                <a:solidFill>
                  <a:srgbClr val="333333"/>
                </a:solidFill>
                <a:effectLst/>
                <a:latin typeface="+mj-lt"/>
                <a:ea typeface="Times New Roman" panose="02020603050405020304" pitchFamily="18" charset="0"/>
                <a:cs typeface="Times New Roman" panose="02020603050405020304" pitchFamily="18" charset="0"/>
              </a:rPr>
              <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a) Logical Error</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b) Syntax Error</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c) Both Logical and Syntax Error</a:t>
            </a:r>
            <a:br>
              <a:rPr lang="en-US" sz="1800" dirty="0">
                <a:solidFill>
                  <a:srgbClr val="333333"/>
                </a:solidFill>
                <a:effectLst/>
                <a:latin typeface="+mj-lt"/>
                <a:ea typeface="Times New Roman" panose="02020603050405020304" pitchFamily="18" charset="0"/>
                <a:cs typeface="Times New Roman" panose="02020603050405020304" pitchFamily="18" charset="0"/>
              </a:rPr>
            </a:br>
            <a:r>
              <a:rPr lang="en-US" sz="1800" dirty="0">
                <a:solidFill>
                  <a:srgbClr val="333333"/>
                </a:solidFill>
                <a:effectLst/>
                <a:latin typeface="+mj-lt"/>
                <a:ea typeface="Times New Roman" panose="02020603050405020304" pitchFamily="18" charset="0"/>
                <a:cs typeface="Times New Roman" panose="02020603050405020304" pitchFamily="18" charset="0"/>
              </a:rPr>
              <a:t>d) Not Logical and Syntax Error</a:t>
            </a:r>
            <a:endParaRPr lang="en-IN" sz="1800"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226471A-1A34-40E6-8296-3F91BA4FD05C}" type="datetime1">
              <a:rPr lang="en-US" smtClean="0"/>
              <a:t>10/16/2023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p>
        </p:txBody>
      </p:sp>
      <p:sp>
        <p:nvSpPr>
          <p:cNvPr id="9" name="Footer Placeholder 4">
            <a:extLst>
              <a:ext uri="{FF2B5EF4-FFF2-40B4-BE49-F238E27FC236}">
                <a16:creationId xmlns:a16="http://schemas.microsoft.com/office/drawing/2014/main" id="{04314D7A-8D90-4DDC-B295-4096F526FD61}"/>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862876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6DE16-94AD-40B6-A6EE-09F6073E738B}"/>
              </a:ext>
            </a:extLst>
          </p:cNvPr>
          <p:cNvSpPr>
            <a:spLocks noGrp="1"/>
          </p:cNvSpPr>
          <p:nvPr>
            <p:ph idx="1"/>
          </p:nvPr>
        </p:nvSpPr>
        <p:spPr/>
        <p:txBody>
          <a:bodyPr/>
          <a:lstStyle/>
          <a:p>
            <a:pPr marL="0" indent="0">
              <a:buNone/>
            </a:pPr>
            <a:r>
              <a:rPr lang="en-US" dirty="0"/>
              <a:t>Q1. Define symbol table?</a:t>
            </a:r>
          </a:p>
          <a:p>
            <a:pPr marL="0" indent="0">
              <a:buNone/>
            </a:pPr>
            <a:endParaRPr lang="en-US" dirty="0"/>
          </a:p>
          <a:p>
            <a:pPr marL="0" indent="0">
              <a:buNone/>
            </a:pPr>
            <a:r>
              <a:rPr lang="en-US" dirty="0"/>
              <a:t>Q2. What is dynamic scoping?</a:t>
            </a:r>
          </a:p>
          <a:p>
            <a:pPr marL="0" indent="0">
              <a:buNone/>
            </a:pPr>
            <a:endParaRPr lang="en-US" dirty="0"/>
          </a:p>
          <a:p>
            <a:pPr marL="0" indent="0">
              <a:buNone/>
            </a:pPr>
            <a:r>
              <a:rPr lang="en-US" dirty="0"/>
              <a:t>Q3. What are the contents of activation record?</a:t>
            </a:r>
          </a:p>
          <a:p>
            <a:pPr marL="0" indent="0">
              <a:buNone/>
            </a:pPr>
            <a:endParaRPr lang="en-US" dirty="0"/>
          </a:p>
          <a:p>
            <a:pPr marL="0" indent="0">
              <a:buNone/>
            </a:pPr>
            <a:r>
              <a:rPr lang="en-US" dirty="0"/>
              <a:t>Q4. What is phrase level error recovery?</a:t>
            </a:r>
          </a:p>
          <a:p>
            <a:pPr marL="0" indent="0">
              <a:buNone/>
            </a:pPr>
            <a:endParaRPr lang="en-US" dirty="0"/>
          </a:p>
          <a:p>
            <a:pPr marL="0" indent="0">
              <a:buNone/>
            </a:pPr>
            <a:r>
              <a:rPr lang="en-US" dirty="0"/>
              <a:t>Q5. What is kernel and non-kernel items?</a:t>
            </a:r>
          </a:p>
          <a:p>
            <a:pPr marL="0" indent="0">
              <a:buNone/>
            </a:pPr>
            <a:r>
              <a:rPr lang="en-US" dirty="0"/>
              <a:t>Define handle?</a:t>
            </a:r>
          </a:p>
          <a:p>
            <a:pPr marL="0" indent="0">
              <a:buNone/>
            </a:pPr>
            <a:endParaRPr lang="en-US" dirty="0"/>
          </a:p>
          <a:p>
            <a:pPr marL="0" indent="0">
              <a:buNone/>
            </a:pPr>
            <a:r>
              <a:rPr lang="en-US" dirty="0"/>
              <a:t>Q6. Which phases of compiler does use symbol table?</a:t>
            </a:r>
            <a:endParaRPr lang="en-IN" dirty="0"/>
          </a:p>
        </p:txBody>
      </p:sp>
      <p:sp>
        <p:nvSpPr>
          <p:cNvPr id="4" name="Date Placeholder 3">
            <a:extLst>
              <a:ext uri="{FF2B5EF4-FFF2-40B4-BE49-F238E27FC236}">
                <a16:creationId xmlns:a16="http://schemas.microsoft.com/office/drawing/2014/main" id="{CF702AFE-943C-4C53-A0A4-64DB3F3E8234}"/>
              </a:ext>
            </a:extLst>
          </p:cNvPr>
          <p:cNvSpPr>
            <a:spLocks noGrp="1"/>
          </p:cNvSpPr>
          <p:nvPr>
            <p:ph type="dt" sz="half" idx="10"/>
          </p:nvPr>
        </p:nvSpPr>
        <p:spPr/>
        <p:txBody>
          <a:bodyPr/>
          <a:lstStyle/>
          <a:p>
            <a:fld id="{73D28E72-1510-44F5-936A-720D7BE5C95B}" type="datetime1">
              <a:rPr lang="en-US" smtClean="0"/>
              <a:t>10/16/2023</a:t>
            </a:fld>
            <a:endParaRPr lang="en-US"/>
          </a:p>
        </p:txBody>
      </p:sp>
      <p:sp>
        <p:nvSpPr>
          <p:cNvPr id="5" name="Footer Placeholder 4">
            <a:extLst>
              <a:ext uri="{FF2B5EF4-FFF2-40B4-BE49-F238E27FC236}">
                <a16:creationId xmlns:a16="http://schemas.microsoft.com/office/drawing/2014/main" id="{40642813-F7C2-4245-8CFC-9A1AD4DC698E}"/>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A753DFB1-0FB6-4AD6-B13F-443E45F4BA75}"/>
              </a:ext>
            </a:extLst>
          </p:cNvPr>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a:extLst>
              <a:ext uri="{FF2B5EF4-FFF2-40B4-BE49-F238E27FC236}">
                <a16:creationId xmlns:a16="http://schemas.microsoft.com/office/drawing/2014/main" id="{3A2092CC-4D13-462F-86BD-3DC2D7C9D52B}"/>
              </a:ext>
            </a:extLst>
          </p:cNvPr>
          <p:cNvSpPr txBox="1">
            <a:spLocks/>
          </p:cNvSpPr>
          <p:nvPr/>
        </p:nvSpPr>
        <p:spPr>
          <a:xfrm>
            <a:off x="1086928" y="37935"/>
            <a:ext cx="8057072"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US" sz="2400" dirty="0"/>
              <a:t>Glossary Questions</a:t>
            </a:r>
          </a:p>
        </p:txBody>
      </p:sp>
    </p:spTree>
    <p:extLst>
      <p:ext uri="{BB962C8B-B14F-4D97-AF65-F5344CB8AC3E}">
        <p14:creationId xmlns:p14="http://schemas.microsoft.com/office/powerpoint/2010/main" val="7837805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00D7E6-3E3C-4123-9B36-10E200AA9D12}"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Question Paper</a:t>
            </a:r>
          </a:p>
        </p:txBody>
      </p:sp>
      <p:sp>
        <p:nvSpPr>
          <p:cNvPr id="9" name="Footer Placeholder 4">
            <a:extLst>
              <a:ext uri="{FF2B5EF4-FFF2-40B4-BE49-F238E27FC236}">
                <a16:creationId xmlns:a16="http://schemas.microsoft.com/office/drawing/2014/main" id="{96ABBF74-8ADB-4575-AEF4-ADCE0BD489B1}"/>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pic>
        <p:nvPicPr>
          <p:cNvPr id="5" name="Picture 4">
            <a:extLst>
              <a:ext uri="{FF2B5EF4-FFF2-40B4-BE49-F238E27FC236}">
                <a16:creationId xmlns:a16="http://schemas.microsoft.com/office/drawing/2014/main" id="{3E642687-F7AC-4086-AC76-7D62704E9254}"/>
              </a:ext>
            </a:extLst>
          </p:cNvPr>
          <p:cNvPicPr>
            <a:picLocks noChangeAspect="1"/>
          </p:cNvPicPr>
          <p:nvPr/>
        </p:nvPicPr>
        <p:blipFill>
          <a:blip r:embed="rId2"/>
          <a:stretch>
            <a:fillRect/>
          </a:stretch>
        </p:blipFill>
        <p:spPr>
          <a:xfrm>
            <a:off x="2119819" y="817163"/>
            <a:ext cx="4904362" cy="5539188"/>
          </a:xfrm>
          <a:prstGeom prst="rect">
            <a:avLst/>
          </a:prstGeom>
        </p:spPr>
      </p:pic>
    </p:spTree>
    <p:extLst>
      <p:ext uri="{BB962C8B-B14F-4D97-AF65-F5344CB8AC3E}">
        <p14:creationId xmlns:p14="http://schemas.microsoft.com/office/powerpoint/2010/main" val="3758024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EC9ADCD-96CE-4DE9-A3C2-20EADB2E5999}"/>
              </a:ext>
            </a:extLst>
          </p:cNvPr>
          <p:cNvPicPr>
            <a:picLocks noGrp="1" noChangeAspect="1"/>
          </p:cNvPicPr>
          <p:nvPr>
            <p:ph idx="1"/>
          </p:nvPr>
        </p:nvPicPr>
        <p:blipFill>
          <a:blip r:embed="rId2"/>
          <a:stretch>
            <a:fillRect/>
          </a:stretch>
        </p:blipFill>
        <p:spPr>
          <a:xfrm>
            <a:off x="2057400" y="763261"/>
            <a:ext cx="4724400" cy="5602569"/>
          </a:xfrm>
        </p:spPr>
      </p:pic>
      <p:sp>
        <p:nvSpPr>
          <p:cNvPr id="4" name="Date Placeholder 3"/>
          <p:cNvSpPr>
            <a:spLocks noGrp="1"/>
          </p:cNvSpPr>
          <p:nvPr>
            <p:ph type="dt" sz="half" idx="10"/>
          </p:nvPr>
        </p:nvSpPr>
        <p:spPr/>
        <p:txBody>
          <a:bodyPr/>
          <a:lstStyle/>
          <a:p>
            <a:fld id="{1D6DDE0C-6F60-4AF6-A65C-E583EF67ECB6}"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Old Question Paper</a:t>
            </a:r>
          </a:p>
        </p:txBody>
      </p:sp>
      <p:sp>
        <p:nvSpPr>
          <p:cNvPr id="9" name="Footer Placeholder 4">
            <a:extLst>
              <a:ext uri="{FF2B5EF4-FFF2-40B4-BE49-F238E27FC236}">
                <a16:creationId xmlns:a16="http://schemas.microsoft.com/office/drawing/2014/main" id="{96ABBF74-8ADB-4575-AEF4-ADCE0BD489B1}"/>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42151722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247CB2-06D6-494D-A089-451B689C4D3F}"/>
              </a:ext>
            </a:extLst>
          </p:cNvPr>
          <p:cNvSpPr>
            <a:spLocks noGrp="1"/>
          </p:cNvSpPr>
          <p:nvPr>
            <p:ph type="dt" sz="half" idx="10"/>
          </p:nvPr>
        </p:nvSpPr>
        <p:spPr/>
        <p:txBody>
          <a:bodyPr/>
          <a:lstStyle/>
          <a:p>
            <a:fld id="{17448FD7-5B73-4AAE-92A4-37E93804AE30}" type="datetime1">
              <a:rPr lang="en-US" smtClean="0"/>
              <a:t>10/16/2023</a:t>
            </a:fld>
            <a:endParaRPr lang="en-US"/>
          </a:p>
        </p:txBody>
      </p:sp>
      <p:sp>
        <p:nvSpPr>
          <p:cNvPr id="5" name="Footer Placeholder 4">
            <a:extLst>
              <a:ext uri="{FF2B5EF4-FFF2-40B4-BE49-F238E27FC236}">
                <a16:creationId xmlns:a16="http://schemas.microsoft.com/office/drawing/2014/main" id="{9E1F773B-2266-47C2-8C8A-74768143A1ED}"/>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BB828C28-BBB1-4804-AABA-6AA4A1E208E9}"/>
              </a:ext>
            </a:extLst>
          </p:cNvPr>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a:extLst>
              <a:ext uri="{FF2B5EF4-FFF2-40B4-BE49-F238E27FC236}">
                <a16:creationId xmlns:a16="http://schemas.microsoft.com/office/drawing/2014/main" id="{729D29CA-A8B0-4A1A-8F82-950171A41BCC}"/>
              </a:ext>
            </a:extLst>
          </p:cNvPr>
          <p:cNvSpPr txBox="1">
            <a:spLocks/>
          </p:cNvSpPr>
          <p:nvPr/>
        </p:nvSpPr>
        <p:spPr>
          <a:xfrm>
            <a:off x="1190445" y="-91440"/>
            <a:ext cx="7953555" cy="82327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Old Question Paper</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a16="http://schemas.microsoft.com/office/drawing/2014/main" id="{BCF928ED-7E55-4C05-B790-DE649EEE8EBD}"/>
              </a:ext>
            </a:extLst>
          </p:cNvPr>
          <p:cNvPicPr>
            <a:picLocks noGrp="1" noChangeAspect="1"/>
          </p:cNvPicPr>
          <p:nvPr>
            <p:ph idx="1"/>
          </p:nvPr>
        </p:nvPicPr>
        <p:blipFill>
          <a:blip r:embed="rId2"/>
          <a:stretch>
            <a:fillRect/>
          </a:stretch>
        </p:blipFill>
        <p:spPr>
          <a:xfrm>
            <a:off x="1190445" y="1056640"/>
            <a:ext cx="7669075" cy="5069523"/>
          </a:xfrm>
        </p:spPr>
      </p:pic>
    </p:spTree>
    <p:extLst>
      <p:ext uri="{BB962C8B-B14F-4D97-AF65-F5344CB8AC3E}">
        <p14:creationId xmlns:p14="http://schemas.microsoft.com/office/powerpoint/2010/main" val="28283382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6BD743-699E-4ACF-994A-AA0594F51581}"/>
              </a:ext>
            </a:extLst>
          </p:cNvPr>
          <p:cNvSpPr>
            <a:spLocks noGrp="1"/>
          </p:cNvSpPr>
          <p:nvPr>
            <p:ph type="dt" sz="half" idx="10"/>
          </p:nvPr>
        </p:nvSpPr>
        <p:spPr/>
        <p:txBody>
          <a:bodyPr/>
          <a:lstStyle/>
          <a:p>
            <a:fld id="{1FB1BB4A-CDF7-4403-B949-1C13E6C89747}" type="datetime1">
              <a:rPr lang="en-US" smtClean="0"/>
              <a:t>10/16/2023</a:t>
            </a:fld>
            <a:endParaRPr lang="en-US"/>
          </a:p>
        </p:txBody>
      </p:sp>
      <p:sp>
        <p:nvSpPr>
          <p:cNvPr id="5" name="Footer Placeholder 4">
            <a:extLst>
              <a:ext uri="{FF2B5EF4-FFF2-40B4-BE49-F238E27FC236}">
                <a16:creationId xmlns:a16="http://schemas.microsoft.com/office/drawing/2014/main" id="{D1193BE3-3D3A-4284-90FC-6173F7EF1A5E}"/>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CD6335E2-0E30-4EEC-BE01-FA7E76DB6E9B}"/>
              </a:ext>
            </a:extLst>
          </p:cNvPr>
          <p:cNvSpPr>
            <a:spLocks noGrp="1"/>
          </p:cNvSpPr>
          <p:nvPr>
            <p:ph type="sldNum" sz="quarter" idx="12"/>
          </p:nvPr>
        </p:nvSpPr>
        <p:spPr/>
        <p:txBody>
          <a:bodyPr/>
          <a:lstStyle/>
          <a:p>
            <a:fld id="{B6F15528-21DE-4FAA-801E-634DDDAF4B2B}" type="slidenum">
              <a:rPr lang="en-US" smtClean="0"/>
              <a:pPr/>
              <a:t>88</a:t>
            </a:fld>
            <a:endParaRPr lang="en-US"/>
          </a:p>
        </p:txBody>
      </p:sp>
      <p:pic>
        <p:nvPicPr>
          <p:cNvPr id="7" name="Content Placeholder 7">
            <a:extLst>
              <a:ext uri="{FF2B5EF4-FFF2-40B4-BE49-F238E27FC236}">
                <a16:creationId xmlns:a16="http://schemas.microsoft.com/office/drawing/2014/main" id="{4E906FA9-AE4F-4F40-B96D-6CC0D8D454DF}"/>
              </a:ext>
            </a:extLst>
          </p:cNvPr>
          <p:cNvPicPr>
            <a:picLocks noGrp="1" noChangeAspect="1"/>
          </p:cNvPicPr>
          <p:nvPr>
            <p:ph idx="1"/>
          </p:nvPr>
        </p:nvPicPr>
        <p:blipFill>
          <a:blip r:embed="rId2"/>
          <a:stretch>
            <a:fillRect/>
          </a:stretch>
        </p:blipFill>
        <p:spPr>
          <a:xfrm>
            <a:off x="1072552" y="1117600"/>
            <a:ext cx="7309448" cy="5008563"/>
          </a:xfrm>
        </p:spPr>
      </p:pic>
      <p:sp>
        <p:nvSpPr>
          <p:cNvPr id="8" name="Title 1">
            <a:extLst>
              <a:ext uri="{FF2B5EF4-FFF2-40B4-BE49-F238E27FC236}">
                <a16:creationId xmlns:a16="http://schemas.microsoft.com/office/drawing/2014/main" id="{1C829A37-EF22-4AB4-8BB9-2CA0B4190E46}"/>
              </a:ext>
            </a:extLst>
          </p:cNvPr>
          <p:cNvSpPr txBox="1">
            <a:spLocks noGrp="1"/>
          </p:cNvSpPr>
          <p:nvPr>
            <p:ph type="title"/>
          </p:nvPr>
        </p:nvSpPr>
        <p:spPr>
          <a:xfrm>
            <a:off x="1072551" y="136525"/>
            <a:ext cx="7933426" cy="69659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a:noFill/>
                </a:ln>
                <a:solidFill>
                  <a:schemeClr val="dk1"/>
                </a:solidFill>
                <a:effectLst/>
                <a:uLnTx/>
                <a:uFillTx/>
                <a:latin typeface="+mn-lt"/>
                <a:ea typeface="+mn-ea"/>
                <a:cs typeface="+mn-cs"/>
              </a:rPr>
              <a:t>Old Question </a:t>
            </a:r>
            <a:r>
              <a:rPr lang="en-US" dirty="0">
                <a:latin typeface="+mn-lt"/>
                <a:cs typeface="+mn-cs"/>
              </a:rPr>
              <a:t>Paper</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709160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lnSpc>
                <a:spcPct val="200000"/>
              </a:lnSpc>
            </a:pPr>
            <a:r>
              <a:rPr lang="en-US" dirty="0"/>
              <a:t>How names can be looked up in the symbol table? Discuss.</a:t>
            </a:r>
          </a:p>
          <a:p>
            <a:pPr algn="just">
              <a:lnSpc>
                <a:spcPct val="200000"/>
              </a:lnSpc>
            </a:pPr>
            <a:r>
              <a:rPr lang="en-US" dirty="0"/>
              <a:t>How to subdivide a run-time memory into code and data areas. Explain</a:t>
            </a:r>
          </a:p>
          <a:p>
            <a:pPr algn="just">
              <a:lnSpc>
                <a:spcPct val="200000"/>
              </a:lnSpc>
            </a:pPr>
            <a:r>
              <a:rPr lang="en-US" sz="1800" dirty="0">
                <a:effectLst/>
                <a:ea typeface="Calibri" panose="020F0502020204030204" pitchFamily="34" charset="0"/>
              </a:rPr>
              <a:t>What are the different operations provided by symbol table?</a:t>
            </a:r>
          </a:p>
          <a:p>
            <a:pPr algn="just">
              <a:lnSpc>
                <a:spcPct val="200000"/>
              </a:lnSpc>
            </a:pPr>
            <a:r>
              <a:rPr lang="en-US" sz="1800" dirty="0">
                <a:effectLst/>
                <a:ea typeface="Calibri" panose="020F0502020204030204" pitchFamily="34" charset="0"/>
              </a:rPr>
              <a:t>What are the different error recovery strategies implemented in Compiler Design?</a:t>
            </a:r>
            <a:endParaRPr lang="en-US" dirty="0">
              <a:ea typeface="Calibri" panose="020F0502020204030204" pitchFamily="34" charset="0"/>
            </a:endParaRPr>
          </a:p>
          <a:p>
            <a:pPr algn="just">
              <a:lnSpc>
                <a:spcPct val="200000"/>
              </a:lnSpc>
            </a:pPr>
            <a:r>
              <a:rPr lang="en-US" sz="1800" dirty="0">
                <a:effectLst/>
                <a:latin typeface="Times New Roman" panose="02020603050405020304" pitchFamily="18" charset="0"/>
                <a:ea typeface="Calibri" panose="020F0502020204030204" pitchFamily="34" charset="0"/>
              </a:rPr>
              <a:t>What are the attributes that shall be stored in the symbol table?</a:t>
            </a:r>
          </a:p>
          <a:p>
            <a:pPr algn="just">
              <a:lnSpc>
                <a:spcPct val="200000"/>
              </a:lnSpc>
            </a:pPr>
            <a:r>
              <a:rPr lang="en-US" dirty="0">
                <a:ea typeface="Calibri" panose="020F0502020204030204" pitchFamily="34" charset="0"/>
              </a:rPr>
              <a:t>Write a short note on the following.</a:t>
            </a:r>
          </a:p>
          <a:p>
            <a:pPr marL="400050" indent="-400050" algn="just">
              <a:lnSpc>
                <a:spcPct val="200000"/>
              </a:lnSpc>
              <a:buFont typeface="+mj-lt"/>
              <a:buAutoNum type="romanLcPeriod"/>
            </a:pPr>
            <a:r>
              <a:rPr lang="en-US" dirty="0">
                <a:ea typeface="Calibri" panose="020F0502020204030204" pitchFamily="34" charset="0"/>
              </a:rPr>
              <a:t>Lexical phase error 		ii.   Syntactic phase error</a:t>
            </a:r>
          </a:p>
          <a:p>
            <a:pPr marL="400050" indent="-400050" algn="just">
              <a:lnSpc>
                <a:spcPct val="200000"/>
              </a:lnSpc>
              <a:buFont typeface="+mj-lt"/>
              <a:buAutoNum type="romanLcPeriod"/>
            </a:pPr>
            <a:endParaRPr lang="en-US" sz="1800" dirty="0">
              <a:effectLst/>
              <a:latin typeface="Times New Roman" panose="02020603050405020304" pitchFamily="18" charset="0"/>
              <a:ea typeface="Calibri" panose="020F0502020204030204" pitchFamily="34" charset="0"/>
            </a:endParaRPr>
          </a:p>
          <a:p>
            <a:pPr algn="just">
              <a:lnSpc>
                <a:spcPct val="20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99352B8-756D-410F-ACFF-08F8E5CB41AD}"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Expected Question for University Exam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96ABBF74-8ADB-4575-AEF4-ADCE0BD489B1}"/>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388008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48AE80-AB8E-451E-BAA4-047D66445952}"/>
              </a:ext>
            </a:extLst>
          </p:cNvPr>
          <p:cNvSpPr>
            <a:spLocks noGrp="1"/>
          </p:cNvSpPr>
          <p:nvPr>
            <p:ph type="dt" sz="half" idx="10"/>
          </p:nvPr>
        </p:nvSpPr>
        <p:spPr/>
        <p:txBody>
          <a:bodyPr/>
          <a:lstStyle/>
          <a:p>
            <a:fld id="{08DF3373-B076-4790-A9A4-66472487BD68}" type="datetime1">
              <a:rPr lang="en-US" smtClean="0"/>
              <a:t>10/16/2023</a:t>
            </a:fld>
            <a:endParaRPr lang="en-US"/>
          </a:p>
        </p:txBody>
      </p:sp>
      <p:sp>
        <p:nvSpPr>
          <p:cNvPr id="5" name="Footer Placeholder 4">
            <a:extLst>
              <a:ext uri="{FF2B5EF4-FFF2-40B4-BE49-F238E27FC236}">
                <a16:creationId xmlns:a16="http://schemas.microsoft.com/office/drawing/2014/main" id="{A4928C1B-567D-46A6-9A24-7EA217858B40}"/>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BA8C36D8-688B-4E5C-85CE-D878DA2A4F6F}"/>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a:extLst>
              <a:ext uri="{FF2B5EF4-FFF2-40B4-BE49-F238E27FC236}">
                <a16:creationId xmlns:a16="http://schemas.microsoft.com/office/drawing/2014/main" id="{8C560F12-9862-45BC-8EE4-5014572BB618}"/>
              </a:ext>
            </a:extLst>
          </p:cNvPr>
          <p:cNvSpPr txBox="1">
            <a:spLocks/>
          </p:cNvSpPr>
          <p:nvPr/>
        </p:nvSpPr>
        <p:spPr>
          <a:xfrm>
            <a:off x="1178944" y="0"/>
            <a:ext cx="7965056" cy="8737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Aft>
                <a:spcPts val="0"/>
              </a:spcAft>
              <a:defRPr/>
            </a:pPr>
            <a:r>
              <a:rPr lang="en-US" sz="3200" b="1" dirty="0"/>
              <a:t>CO-PO Mapping</a:t>
            </a:r>
          </a:p>
        </p:txBody>
      </p:sp>
      <p:pic>
        <p:nvPicPr>
          <p:cNvPr id="8" name="table">
            <a:extLst>
              <a:ext uri="{FF2B5EF4-FFF2-40B4-BE49-F238E27FC236}">
                <a16:creationId xmlns:a16="http://schemas.microsoft.com/office/drawing/2014/main" id="{BEEFF1DF-B0CC-4B16-B769-F8EEA3672181}"/>
              </a:ext>
            </a:extLst>
          </p:cNvPr>
          <p:cNvPicPr>
            <a:picLocks noChangeAspect="1"/>
          </p:cNvPicPr>
          <p:nvPr/>
        </p:nvPicPr>
        <p:blipFill>
          <a:blip r:embed="rId2"/>
          <a:stretch>
            <a:fillRect/>
          </a:stretch>
        </p:blipFill>
        <p:spPr>
          <a:xfrm>
            <a:off x="388188" y="1274558"/>
            <a:ext cx="8511971" cy="4525962"/>
          </a:xfrm>
          <a:prstGeom prst="rect">
            <a:avLst/>
          </a:prstGeom>
        </p:spPr>
      </p:pic>
    </p:spTree>
    <p:extLst>
      <p:ext uri="{BB962C8B-B14F-4D97-AF65-F5344CB8AC3E}">
        <p14:creationId xmlns:p14="http://schemas.microsoft.com/office/powerpoint/2010/main" val="14373146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74129-6728-4DE8-BACA-5CFB07E3E68D}"/>
              </a:ext>
            </a:extLst>
          </p:cNvPr>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symbol tables - repository of all information within a compiler. All parts of a compiler communicate through these table and access the data-symbols. Symbol tables are also used to hold labels, constants, and types.</a:t>
            </a:r>
          </a:p>
          <a:p>
            <a:r>
              <a:rPr lang="en-US" dirty="0">
                <a:latin typeface="Times New Roman" panose="02020603050405020304" pitchFamily="18" charset="0"/>
                <a:cs typeface="Times New Roman" panose="02020603050405020304" pitchFamily="18" charset="0"/>
              </a:rPr>
              <a:t>The logical address space is shared among the compiler, operating system and target machine for management and organization. </a:t>
            </a:r>
          </a:p>
          <a:p>
            <a:r>
              <a:rPr lang="en-IN" altLang="en-US" dirty="0">
                <a:latin typeface="Times New Roman" panose="02020603050405020304" pitchFamily="18" charset="0"/>
                <a:cs typeface="Times New Roman" panose="02020603050405020304" pitchFamily="18" charset="0"/>
              </a:rPr>
              <a:t>A hash table, or a hash map, is a data structure that associates keys with values ‘Open hashing’ is a key that is applied to hash table. </a:t>
            </a:r>
          </a:p>
          <a:p>
            <a:r>
              <a:rPr lang="en-US" altLang="en-US" dirty="0">
                <a:latin typeface="Times New Roman" panose="02020603050405020304" pitchFamily="18" charset="0"/>
                <a:cs typeface="Times New Roman" panose="02020603050405020304" pitchFamily="18" charset="0"/>
              </a:rPr>
              <a:t>The nesting depth of a procedure is a number that is obtained by starting with a value of one for the main and adding one to it every time we go from an enclosing to an enclosed procedure.</a:t>
            </a:r>
          </a:p>
          <a:p>
            <a:r>
              <a:rPr lang="en-US" dirty="0">
                <a:latin typeface="Times New Roman" panose="02020603050405020304" pitchFamily="18" charset="0"/>
                <a:cs typeface="Times New Roman" panose="02020603050405020304" pitchFamily="18" charset="0"/>
              </a:rPr>
              <a:t>Control stack is a run time stack which is used to keep track of the live procedure activations i.e. it is used to find out the procedures whose execution have not been completed.</a:t>
            </a:r>
          </a:p>
          <a:p>
            <a:endParaRPr lang="en-US"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5A5AC9E-847E-40FD-9C1C-560F598F3E98}"/>
              </a:ext>
            </a:extLst>
          </p:cNvPr>
          <p:cNvSpPr>
            <a:spLocks noGrp="1"/>
          </p:cNvSpPr>
          <p:nvPr>
            <p:ph type="dt" sz="half" idx="10"/>
          </p:nvPr>
        </p:nvSpPr>
        <p:spPr/>
        <p:txBody>
          <a:bodyPr/>
          <a:lstStyle/>
          <a:p>
            <a:fld id="{33C059CF-876B-41D9-83E6-C3BD07BE07E1}" type="datetime1">
              <a:rPr lang="en-US" smtClean="0"/>
              <a:t>10/16/2023</a:t>
            </a:fld>
            <a:endParaRPr lang="en-US"/>
          </a:p>
        </p:txBody>
      </p:sp>
      <p:sp>
        <p:nvSpPr>
          <p:cNvPr id="5" name="Footer Placeholder 4">
            <a:extLst>
              <a:ext uri="{FF2B5EF4-FFF2-40B4-BE49-F238E27FC236}">
                <a16:creationId xmlns:a16="http://schemas.microsoft.com/office/drawing/2014/main" id="{62621CF3-B020-47DE-8A68-F2A5F6D0114C}"/>
              </a:ext>
            </a:extLst>
          </p:cNvPr>
          <p:cNvSpPr>
            <a:spLocks noGrp="1"/>
          </p:cNvSpPr>
          <p:nvPr>
            <p:ph type="ftr" sz="quarter" idx="11"/>
          </p:nvPr>
        </p:nvSpPr>
        <p:spPr/>
        <p:txBody>
          <a:bodyPr/>
          <a:lstStyle/>
          <a:p>
            <a:r>
              <a:rPr lang="it-IT" smtClean="0"/>
              <a:t>Rohit Chaudhary                                    Unit 4</a:t>
            </a:r>
            <a:endParaRPr lang="en-US" dirty="0"/>
          </a:p>
        </p:txBody>
      </p:sp>
      <p:sp>
        <p:nvSpPr>
          <p:cNvPr id="6" name="Slide Number Placeholder 5">
            <a:extLst>
              <a:ext uri="{FF2B5EF4-FFF2-40B4-BE49-F238E27FC236}">
                <a16:creationId xmlns:a16="http://schemas.microsoft.com/office/drawing/2014/main" id="{BC274D3D-BCE2-4A2C-A3AA-A4E917CC47CF}"/>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a:extLst>
              <a:ext uri="{FF2B5EF4-FFF2-40B4-BE49-F238E27FC236}">
                <a16:creationId xmlns:a16="http://schemas.microsoft.com/office/drawing/2014/main" id="{67195C79-45A2-4557-9E95-E32533178E6E}"/>
              </a:ext>
            </a:extLst>
          </p:cNvPr>
          <p:cNvSpPr txBox="1">
            <a:spLocks/>
          </p:cNvSpPr>
          <p:nvPr/>
        </p:nvSpPr>
        <p:spPr>
          <a:xfrm>
            <a:off x="1155940" y="0"/>
            <a:ext cx="8005314" cy="9550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L="0" algn="l" defTabSz="914400" rtl="0" eaLnBrk="1" latinLnBrk="0" hangingPunct="1">
              <a:spcBef>
                <a:spcPct val="0"/>
              </a:spcBef>
              <a:buNone/>
              <a:defRPr sz="1800" b="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a:t>Recap of Unit</a:t>
            </a:r>
            <a:endParaRPr lang="en-US" sz="2400" dirty="0"/>
          </a:p>
        </p:txBody>
      </p:sp>
    </p:spTree>
    <p:extLst>
      <p:ext uri="{BB962C8B-B14F-4D97-AF65-F5344CB8AC3E}">
        <p14:creationId xmlns:p14="http://schemas.microsoft.com/office/powerpoint/2010/main" val="15379915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59A95A-B05F-4177-803B-C3DDA9B47102}"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References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609599" y="1136888"/>
            <a:ext cx="7924801" cy="4945456"/>
          </a:xfrm>
          <a:prstGeom prst="rect">
            <a:avLst/>
          </a:prstGeom>
          <a:noFill/>
        </p:spPr>
        <p:txBody>
          <a:bodyPr wrap="square" lIns="91440" tIns="45720" rIns="91440" bIns="45720">
            <a:spAutoFit/>
          </a:bodyPr>
          <a:lstStyle/>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K. </a:t>
            </a:r>
            <a:r>
              <a:rPr lang="en-IN" sz="1800" dirty="0" err="1">
                <a:latin typeface="Times New Roman" panose="02020603050405020304" pitchFamily="18" charset="0"/>
                <a:cs typeface="Times New Roman" panose="02020603050405020304" pitchFamily="18" charset="0"/>
              </a:rPr>
              <a:t>Muneeswaran,Compiler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Design,First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Edition,Oxford</a:t>
            </a:r>
            <a:r>
              <a:rPr lang="en-IN" sz="1800" dirty="0">
                <a:latin typeface="Times New Roman" panose="02020603050405020304" pitchFamily="18" charset="0"/>
                <a:cs typeface="Times New Roman" panose="02020603050405020304" pitchFamily="18" charset="0"/>
              </a:rPr>
              <a:t> University Press. </a:t>
            </a:r>
          </a:p>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J.P. Bennet, “Introduction to Compiler Techniques”, Second Edition, Tata McGraw-Hill,2003. </a:t>
            </a:r>
          </a:p>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Henk </a:t>
            </a:r>
            <a:r>
              <a:rPr lang="en-IN" sz="1800" dirty="0" err="1">
                <a:latin typeface="Times New Roman" panose="02020603050405020304" pitchFamily="18" charset="0"/>
                <a:cs typeface="Times New Roman" panose="02020603050405020304" pitchFamily="18" charset="0"/>
              </a:rPr>
              <a:t>Alblas</a:t>
            </a:r>
            <a:r>
              <a:rPr lang="en-IN" sz="1800" dirty="0">
                <a:latin typeface="Times New Roman" panose="02020603050405020304" pitchFamily="18" charset="0"/>
                <a:cs typeface="Times New Roman" panose="02020603050405020304" pitchFamily="18" charset="0"/>
              </a:rPr>
              <a:t> and Albert </a:t>
            </a:r>
            <a:r>
              <a:rPr lang="en-IN" sz="1800" dirty="0" err="1">
                <a:latin typeface="Times New Roman" panose="02020603050405020304" pitchFamily="18" charset="0"/>
                <a:cs typeface="Times New Roman" panose="02020603050405020304" pitchFamily="18" charset="0"/>
              </a:rPr>
              <a:t>Nymeyer</a:t>
            </a:r>
            <a:r>
              <a:rPr lang="en-IN" sz="1800" dirty="0">
                <a:latin typeface="Times New Roman" panose="02020603050405020304" pitchFamily="18" charset="0"/>
                <a:cs typeface="Times New Roman" panose="02020603050405020304" pitchFamily="18" charset="0"/>
              </a:rPr>
              <a:t>, “Practice and Principles of Compiler Building with C”, PHI, 2001. </a:t>
            </a:r>
          </a:p>
          <a:p>
            <a:pPr algn="just">
              <a:lnSpc>
                <a:spcPct val="150000"/>
              </a:lnSpc>
              <a:buAutoNum type="arabicPeriod"/>
            </a:pPr>
            <a:r>
              <a:rPr lang="en-IN" sz="1800" dirty="0" err="1">
                <a:latin typeface="Times New Roman" panose="02020603050405020304" pitchFamily="18" charset="0"/>
                <a:cs typeface="Times New Roman" panose="02020603050405020304" pitchFamily="18" charset="0"/>
              </a:rPr>
              <a:t>Aho</a:t>
            </a:r>
            <a:r>
              <a:rPr lang="en-IN" sz="1800" dirty="0">
                <a:latin typeface="Times New Roman" panose="02020603050405020304" pitchFamily="18" charset="0"/>
                <a:cs typeface="Times New Roman" panose="02020603050405020304" pitchFamily="18" charset="0"/>
              </a:rPr>
              <a:t>, Sethi &amp; Ullman, "Compilers: Principles, Techniques and Tools”, Pearson Education </a:t>
            </a:r>
          </a:p>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V </a:t>
            </a:r>
            <a:r>
              <a:rPr lang="en-IN" sz="1800" dirty="0" err="1">
                <a:latin typeface="Times New Roman" panose="02020603050405020304" pitchFamily="18" charset="0"/>
                <a:cs typeface="Times New Roman" panose="02020603050405020304" pitchFamily="18" charset="0"/>
              </a:rPr>
              <a:t>Raghvan</a:t>
            </a:r>
            <a:r>
              <a:rPr lang="en-IN" sz="1800" dirty="0">
                <a:latin typeface="Times New Roman" panose="02020603050405020304" pitchFamily="18" charset="0"/>
                <a:cs typeface="Times New Roman" panose="02020603050405020304" pitchFamily="18" charset="0"/>
              </a:rPr>
              <a:t>, “ Principles of Compiler Design”, TMH </a:t>
            </a:r>
          </a:p>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Kenneth Louden,” Compiler Construction”, Cengage Learning. </a:t>
            </a:r>
          </a:p>
          <a:p>
            <a:pPr algn="just">
              <a:lnSpc>
                <a:spcPct val="150000"/>
              </a:lnSpc>
              <a:buAutoNum type="arabicPeriod"/>
            </a:pPr>
            <a:r>
              <a:rPr lang="en-IN" sz="1800" dirty="0">
                <a:latin typeface="Times New Roman" panose="02020603050405020304" pitchFamily="18" charset="0"/>
                <a:cs typeface="Times New Roman" panose="02020603050405020304" pitchFamily="18" charset="0"/>
              </a:rPr>
              <a:t>Charles Fischer and Ricard LeBlanc,” Crafting a Compiler with C”, Pearson Education</a:t>
            </a:r>
            <a:endParaRPr lang="en-US"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8CB61619-6F1B-4BA3-AAA3-67CDE9202A86}"/>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25552202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BC2C4F-8EED-4CC0-91CE-4A3254586C16}" type="datetime1">
              <a:rPr lang="en-US" smtClean="0"/>
              <a:t>10/16/2023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2171700" y="1"/>
            <a:ext cx="6896100" cy="83099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dirty="0"/>
          </a:p>
        </p:txBody>
      </p:sp>
      <p:sp>
        <p:nvSpPr>
          <p:cNvPr id="9" name="Content Placeholder 8"/>
          <p:cNvSpPr>
            <a:spLocks noGrp="1"/>
          </p:cNvSpPr>
          <p:nvPr>
            <p:ph idx="1"/>
          </p:nvPr>
        </p:nvSpPr>
        <p:spPr>
          <a:xfrm>
            <a:off x="2133600" y="2384672"/>
            <a:ext cx="5029200" cy="830997"/>
          </a:xfrm>
          <a:prstGeom prst="rect">
            <a:avLst/>
          </a:prstGeom>
          <a:noFill/>
        </p:spPr>
        <p:txBody>
          <a:bodyPr vert="horz" wrap="square" lIns="68580" tIns="34290" rIns="68580" bIns="34290" rtlCol="0">
            <a:spAutoFit/>
          </a:bodyPr>
          <a:lstStyle/>
          <a:p>
            <a:pPr algn="ctr">
              <a:buNone/>
            </a:pPr>
            <a:r>
              <a:rPr lang="en-US" sz="495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Footer Placeholder 4">
            <a:extLst>
              <a:ext uri="{FF2B5EF4-FFF2-40B4-BE49-F238E27FC236}">
                <a16:creationId xmlns:a16="http://schemas.microsoft.com/office/drawing/2014/main" id="{1B25A8C0-91BE-4B97-8DCD-65878300B0D3}"/>
              </a:ext>
            </a:extLst>
          </p:cNvPr>
          <p:cNvSpPr>
            <a:spLocks noGrp="1"/>
          </p:cNvSpPr>
          <p:nvPr>
            <p:ph type="ftr" sz="quarter" idx="11"/>
          </p:nvPr>
        </p:nvSpPr>
        <p:spPr>
          <a:xfrm>
            <a:off x="2514600" y="6356350"/>
            <a:ext cx="5029200" cy="365125"/>
          </a:xfrm>
        </p:spPr>
        <p:txBody>
          <a:bodyPr/>
          <a:lstStyle/>
          <a:p>
            <a:r>
              <a:rPr lang="it-IT" smtClean="0"/>
              <a:t>Rohit Chaudhary                                    Unit 4</a:t>
            </a:r>
            <a:endParaRPr lang="en-US" dirty="0"/>
          </a:p>
        </p:txBody>
      </p:sp>
    </p:spTree>
    <p:extLst>
      <p:ext uri="{BB962C8B-B14F-4D97-AF65-F5344CB8AC3E}">
        <p14:creationId xmlns:p14="http://schemas.microsoft.com/office/powerpoint/2010/main" val="80561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5336</Words>
  <Application>Microsoft Office PowerPoint</Application>
  <PresentationFormat>On-screen Show (4:3)</PresentationFormat>
  <Paragraphs>1090</Paragraphs>
  <Slides>92</Slides>
  <Notes>67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92</vt:i4>
      </vt:variant>
    </vt:vector>
  </HeadingPairs>
  <TitlesOfParts>
    <vt:vector size="106" baseType="lpstr">
      <vt:lpstr>Arial</vt:lpstr>
      <vt:lpstr>Arial</vt:lpstr>
      <vt:lpstr>Calibri</vt:lpstr>
      <vt:lpstr>Calibri (Body)</vt:lpstr>
      <vt:lpstr>Calibri Light</vt:lpstr>
      <vt:lpstr>Times New Roman</vt:lpstr>
      <vt:lpstr>Verdana</vt:lpstr>
      <vt:lpstr>Verdana</vt:lpstr>
      <vt:lpstr>Wingdings</vt:lpstr>
      <vt:lpstr>Office Theme</vt:lpstr>
      <vt:lpstr>3_Custom Design</vt:lpstr>
      <vt:lpstr>2_Custom Design</vt:lpstr>
      <vt:lpstr>1_Custom Design</vt:lpstr>
      <vt:lpstr>Custom Design</vt:lpstr>
      <vt:lpstr>Noida Institute of Engineering and Technology, Greater Noida</vt:lpstr>
      <vt:lpstr>PowerPoint Presentation</vt:lpstr>
      <vt:lpstr>PowerPoint Presentation</vt:lpstr>
      <vt:lpstr>PowerPoint Presentation</vt:lpstr>
      <vt:lpstr>Branch Wise Application</vt:lpstr>
      <vt:lpstr>PowerPoint Presentation</vt:lpstr>
      <vt:lpstr>PowerPoint Presentation</vt:lpstr>
      <vt:lpstr>Program Outcomes (PO)</vt:lpstr>
      <vt:lpstr>PowerPoint Presentation</vt:lpstr>
      <vt:lpstr>PowerPoint Presentation</vt:lpstr>
      <vt:lpstr>PowerPoint Presentation</vt:lpstr>
      <vt:lpstr>PowerPoint Presentation</vt:lpstr>
      <vt:lpstr>Result Analysis</vt:lpstr>
      <vt:lpstr>PowerPoint Presentation</vt:lpstr>
      <vt:lpstr>End Semester Question Paper Templates </vt:lpstr>
      <vt:lpstr>End Semester Question Paper Templates </vt:lpstr>
      <vt:lpstr>PowerPoint Presentation</vt:lpstr>
      <vt:lpstr>PowerPoint Presentation</vt:lpstr>
      <vt:lpstr>PowerPoint Presentation</vt:lpstr>
      <vt:lpstr>Brief Introduction about the Subject with video</vt:lpstr>
      <vt:lpstr>Unit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Old Question Paper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athar</dc:creator>
  <cp:lastModifiedBy>Rohit Chaudhary</cp:lastModifiedBy>
  <cp:revision>20</cp:revision>
  <dcterms:modified xsi:type="dcterms:W3CDTF">2023-10-16T06:33:04Z</dcterms:modified>
</cp:coreProperties>
</file>