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3"/>
  </p:notesMasterIdLst>
  <p:sldIdLst>
    <p:sldId id="257" r:id="rId2"/>
    <p:sldId id="837" r:id="rId3"/>
    <p:sldId id="838" r:id="rId4"/>
    <p:sldId id="839" r:id="rId5"/>
    <p:sldId id="341" r:id="rId6"/>
    <p:sldId id="840" r:id="rId7"/>
    <p:sldId id="498" r:id="rId8"/>
    <p:sldId id="499" r:id="rId9"/>
    <p:sldId id="500" r:id="rId10"/>
    <p:sldId id="501" r:id="rId11"/>
    <p:sldId id="502" r:id="rId12"/>
    <p:sldId id="504" r:id="rId13"/>
    <p:sldId id="748" r:id="rId14"/>
    <p:sldId id="505" r:id="rId15"/>
    <p:sldId id="818" r:id="rId16"/>
    <p:sldId id="834" r:id="rId17"/>
    <p:sldId id="819" r:id="rId18"/>
    <p:sldId id="820" r:id="rId19"/>
    <p:sldId id="821" r:id="rId20"/>
    <p:sldId id="822" r:id="rId21"/>
    <p:sldId id="823" r:id="rId22"/>
    <p:sldId id="824" r:id="rId23"/>
    <p:sldId id="832" r:id="rId24"/>
    <p:sldId id="506" r:id="rId25"/>
    <p:sldId id="749" r:id="rId26"/>
    <p:sldId id="755" r:id="rId27"/>
    <p:sldId id="750" r:id="rId28"/>
    <p:sldId id="751" r:id="rId29"/>
    <p:sldId id="509" r:id="rId30"/>
    <p:sldId id="757" r:id="rId31"/>
    <p:sldId id="342" r:id="rId32"/>
    <p:sldId id="624" r:id="rId33"/>
    <p:sldId id="343" r:id="rId34"/>
    <p:sldId id="625" r:id="rId35"/>
    <p:sldId id="345" r:id="rId36"/>
    <p:sldId id="782" r:id="rId37"/>
    <p:sldId id="783" r:id="rId38"/>
    <p:sldId id="784" r:id="rId39"/>
    <p:sldId id="785" r:id="rId40"/>
    <p:sldId id="511" r:id="rId41"/>
    <p:sldId id="346" r:id="rId42"/>
    <p:sldId id="347" r:id="rId43"/>
    <p:sldId id="348" r:id="rId44"/>
    <p:sldId id="349" r:id="rId45"/>
    <p:sldId id="350" r:id="rId46"/>
    <p:sldId id="351" r:id="rId47"/>
    <p:sldId id="758" r:id="rId48"/>
    <p:sldId id="515" r:id="rId49"/>
    <p:sldId id="759" r:id="rId50"/>
    <p:sldId id="544" r:id="rId51"/>
    <p:sldId id="545" r:id="rId52"/>
    <p:sldId id="517" r:id="rId53"/>
    <p:sldId id="513" r:id="rId54"/>
    <p:sldId id="516" r:id="rId55"/>
    <p:sldId id="518" r:id="rId56"/>
    <p:sldId id="519" r:id="rId57"/>
    <p:sldId id="520" r:id="rId58"/>
    <p:sldId id="468" r:id="rId59"/>
    <p:sldId id="470" r:id="rId60"/>
    <p:sldId id="471" r:id="rId61"/>
    <p:sldId id="472" r:id="rId62"/>
    <p:sldId id="473" r:id="rId63"/>
    <p:sldId id="474" r:id="rId64"/>
    <p:sldId id="475" r:id="rId65"/>
    <p:sldId id="476" r:id="rId66"/>
    <p:sldId id="477" r:id="rId67"/>
    <p:sldId id="478" r:id="rId68"/>
    <p:sldId id="479" r:id="rId69"/>
    <p:sldId id="480" r:id="rId70"/>
    <p:sldId id="481" r:id="rId71"/>
    <p:sldId id="482" r:id="rId72"/>
    <p:sldId id="469" r:id="rId73"/>
    <p:sldId id="483" r:id="rId74"/>
    <p:sldId id="484" r:id="rId75"/>
    <p:sldId id="485" r:id="rId76"/>
    <p:sldId id="786" r:id="rId77"/>
    <p:sldId id="486" r:id="rId78"/>
    <p:sldId id="487" r:id="rId79"/>
    <p:sldId id="488" r:id="rId80"/>
    <p:sldId id="489" r:id="rId81"/>
    <p:sldId id="490" r:id="rId82"/>
    <p:sldId id="491" r:id="rId83"/>
    <p:sldId id="492" r:id="rId84"/>
    <p:sldId id="493" r:id="rId85"/>
    <p:sldId id="494" r:id="rId86"/>
    <p:sldId id="503" r:id="rId87"/>
    <p:sldId id="496" r:id="rId88"/>
    <p:sldId id="787" r:id="rId89"/>
    <p:sldId id="788" r:id="rId90"/>
    <p:sldId id="789" r:id="rId91"/>
    <p:sldId id="790" r:id="rId92"/>
    <p:sldId id="791" r:id="rId93"/>
    <p:sldId id="792" r:id="rId94"/>
    <p:sldId id="793" r:id="rId95"/>
    <p:sldId id="626" r:id="rId96"/>
    <p:sldId id="627" r:id="rId97"/>
    <p:sldId id="628" r:id="rId98"/>
    <p:sldId id="629" r:id="rId99"/>
    <p:sldId id="633" r:id="rId100"/>
    <p:sldId id="762" r:id="rId101"/>
    <p:sldId id="551" r:id="rId102"/>
    <p:sldId id="631" r:id="rId103"/>
    <p:sldId id="634" r:id="rId104"/>
    <p:sldId id="635" r:id="rId105"/>
    <p:sldId id="636" r:id="rId106"/>
    <p:sldId id="637" r:id="rId107"/>
    <p:sldId id="638" r:id="rId108"/>
    <p:sldId id="639" r:id="rId109"/>
    <p:sldId id="640" r:id="rId110"/>
    <p:sldId id="641" r:id="rId111"/>
    <p:sldId id="642" r:id="rId112"/>
    <p:sldId id="644" r:id="rId113"/>
    <p:sldId id="643" r:id="rId114"/>
    <p:sldId id="645" r:id="rId115"/>
    <p:sldId id="646" r:id="rId116"/>
    <p:sldId id="647" r:id="rId117"/>
    <p:sldId id="648" r:id="rId118"/>
    <p:sldId id="649" r:id="rId119"/>
    <p:sldId id="650" r:id="rId120"/>
    <p:sldId id="651" r:id="rId121"/>
    <p:sldId id="653" r:id="rId122"/>
    <p:sldId id="654" r:id="rId123"/>
    <p:sldId id="655" r:id="rId124"/>
    <p:sldId id="652" r:id="rId125"/>
    <p:sldId id="656" r:id="rId126"/>
    <p:sldId id="657" r:id="rId127"/>
    <p:sldId id="658" r:id="rId128"/>
    <p:sldId id="659" r:id="rId129"/>
    <p:sldId id="660" r:id="rId130"/>
    <p:sldId id="661" r:id="rId131"/>
    <p:sldId id="662" r:id="rId132"/>
    <p:sldId id="663" r:id="rId133"/>
    <p:sldId id="664" r:id="rId134"/>
    <p:sldId id="665" r:id="rId135"/>
    <p:sldId id="668" r:id="rId136"/>
    <p:sldId id="669" r:id="rId137"/>
    <p:sldId id="670" r:id="rId138"/>
    <p:sldId id="671" r:id="rId139"/>
    <p:sldId id="677" r:id="rId140"/>
    <p:sldId id="678" r:id="rId141"/>
    <p:sldId id="679" r:id="rId142"/>
    <p:sldId id="680" r:id="rId143"/>
    <p:sldId id="681" r:id="rId144"/>
    <p:sldId id="682" r:id="rId145"/>
    <p:sldId id="683" r:id="rId146"/>
    <p:sldId id="684" r:id="rId147"/>
    <p:sldId id="685" r:id="rId148"/>
    <p:sldId id="686" r:id="rId149"/>
    <p:sldId id="687" r:id="rId150"/>
    <p:sldId id="688" r:id="rId151"/>
    <p:sldId id="672" r:id="rId152"/>
    <p:sldId id="673" r:id="rId153"/>
    <p:sldId id="674" r:id="rId154"/>
    <p:sldId id="675" r:id="rId155"/>
    <p:sldId id="676" r:id="rId156"/>
    <p:sldId id="666" r:id="rId157"/>
    <p:sldId id="667" r:id="rId158"/>
    <p:sldId id="689" r:id="rId159"/>
    <p:sldId id="690" r:id="rId160"/>
    <p:sldId id="691" r:id="rId161"/>
    <p:sldId id="692" r:id="rId162"/>
    <p:sldId id="693" r:id="rId163"/>
    <p:sldId id="696" r:id="rId164"/>
    <p:sldId id="697" r:id="rId165"/>
    <p:sldId id="698" r:id="rId166"/>
    <p:sldId id="699" r:id="rId167"/>
    <p:sldId id="702" r:id="rId168"/>
    <p:sldId id="703" r:id="rId169"/>
    <p:sldId id="704" r:id="rId170"/>
    <p:sldId id="763" r:id="rId171"/>
    <p:sldId id="794" r:id="rId172"/>
    <p:sldId id="705" r:id="rId173"/>
    <p:sldId id="706" r:id="rId174"/>
    <p:sldId id="707" r:id="rId175"/>
    <p:sldId id="708" r:id="rId176"/>
    <p:sldId id="709" r:id="rId177"/>
    <p:sldId id="710" r:id="rId178"/>
    <p:sldId id="711" r:id="rId179"/>
    <p:sldId id="700" r:id="rId180"/>
    <p:sldId id="701" r:id="rId181"/>
    <p:sldId id="694" r:id="rId182"/>
    <p:sldId id="695" r:id="rId183"/>
    <p:sldId id="405" r:id="rId184"/>
    <p:sldId id="764" r:id="rId185"/>
    <p:sldId id="722" r:id="rId186"/>
    <p:sldId id="712" r:id="rId187"/>
    <p:sldId id="713" r:id="rId188"/>
    <p:sldId id="714" r:id="rId189"/>
    <p:sldId id="715" r:id="rId190"/>
    <p:sldId id="716" r:id="rId191"/>
    <p:sldId id="717" r:id="rId192"/>
    <p:sldId id="718" r:id="rId193"/>
    <p:sldId id="719" r:id="rId194"/>
    <p:sldId id="765" r:id="rId195"/>
    <p:sldId id="720" r:id="rId196"/>
    <p:sldId id="723" r:id="rId197"/>
    <p:sldId id="724" r:id="rId198"/>
    <p:sldId id="725" r:id="rId199"/>
    <p:sldId id="726" r:id="rId200"/>
    <p:sldId id="752" r:id="rId201"/>
    <p:sldId id="766" r:id="rId202"/>
    <p:sldId id="727" r:id="rId203"/>
    <p:sldId id="730" r:id="rId204"/>
    <p:sldId id="731" r:id="rId205"/>
    <p:sldId id="732" r:id="rId206"/>
    <p:sldId id="733" r:id="rId207"/>
    <p:sldId id="734" r:id="rId208"/>
    <p:sldId id="735" r:id="rId209"/>
    <p:sldId id="736" r:id="rId210"/>
    <p:sldId id="737" r:id="rId211"/>
    <p:sldId id="738" r:id="rId212"/>
    <p:sldId id="739" r:id="rId213"/>
    <p:sldId id="740" r:id="rId214"/>
    <p:sldId id="795" r:id="rId215"/>
    <p:sldId id="796" r:id="rId216"/>
    <p:sldId id="797" r:id="rId217"/>
    <p:sldId id="798" r:id="rId218"/>
    <p:sldId id="799" r:id="rId219"/>
    <p:sldId id="800" r:id="rId220"/>
    <p:sldId id="801" r:id="rId221"/>
    <p:sldId id="802" r:id="rId222"/>
    <p:sldId id="803" r:id="rId223"/>
    <p:sldId id="804" r:id="rId224"/>
    <p:sldId id="805" r:id="rId225"/>
    <p:sldId id="806" r:id="rId226"/>
    <p:sldId id="813" r:id="rId227"/>
    <p:sldId id="807" r:id="rId228"/>
    <p:sldId id="812" r:id="rId229"/>
    <p:sldId id="808" r:id="rId230"/>
    <p:sldId id="809" r:id="rId231"/>
    <p:sldId id="810" r:id="rId232"/>
    <p:sldId id="841" r:id="rId233"/>
    <p:sldId id="811" r:id="rId234"/>
    <p:sldId id="742" r:id="rId235"/>
    <p:sldId id="772" r:id="rId236"/>
    <p:sldId id="775" r:id="rId237"/>
    <p:sldId id="814" r:id="rId238"/>
    <p:sldId id="817" r:id="rId239"/>
    <p:sldId id="842" r:id="rId240"/>
    <p:sldId id="777" r:id="rId241"/>
    <p:sldId id="815" r:id="rId242"/>
    <p:sldId id="721" r:id="rId243"/>
    <p:sldId id="745" r:id="rId244"/>
    <p:sldId id="746" r:id="rId245"/>
    <p:sldId id="747" r:id="rId246"/>
    <p:sldId id="843" r:id="rId247"/>
    <p:sldId id="756" r:id="rId248"/>
    <p:sldId id="459" r:id="rId249"/>
    <p:sldId id="335" r:id="rId250"/>
    <p:sldId id="767" r:id="rId251"/>
    <p:sldId id="456" r:id="rId252"/>
    <p:sldId id="835" r:id="rId253"/>
    <p:sldId id="836" r:id="rId254"/>
    <p:sldId id="334" r:id="rId255"/>
    <p:sldId id="321" r:id="rId256"/>
    <p:sldId id="337" r:id="rId257"/>
    <p:sldId id="458" r:id="rId258"/>
    <p:sldId id="338" r:id="rId259"/>
    <p:sldId id="333" r:id="rId260"/>
    <p:sldId id="339" r:id="rId261"/>
    <p:sldId id="457" r:id="rId2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C8937-A6B3-43A0-A6DE-0B5E83204291}" v="1340" dt="2022-01-18T18:28:43.4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4660"/>
  </p:normalViewPr>
  <p:slideViewPr>
    <p:cSldViewPr snapToGrid="0">
      <p:cViewPr varScale="1">
        <p:scale>
          <a:sx n="81" d="100"/>
          <a:sy n="81" d="100"/>
        </p:scale>
        <p:origin x="58" y="139"/>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Dawar" userId="8f2793db7b049e20" providerId="LiveId" clId="{FD1C8937-A6B3-43A0-A6DE-0B5E83204291}"/>
    <pc:docChg chg="undo redo custSel addSld delSld modSld">
      <pc:chgData name="Gaurav Dawar" userId="8f2793db7b049e20" providerId="LiveId" clId="{FD1C8937-A6B3-43A0-A6DE-0B5E83204291}" dt="2022-01-18T19:15:37.764" v="10605" actId="20577"/>
      <pc:docMkLst>
        <pc:docMk/>
      </pc:docMkLst>
      <pc:sldChg chg="addSp delSp modSp mod">
        <pc:chgData name="Gaurav Dawar" userId="8f2793db7b049e20" providerId="LiveId" clId="{FD1C8937-A6B3-43A0-A6DE-0B5E83204291}" dt="2022-01-18T13:17:59.985" v="6696" actId="1035"/>
        <pc:sldMkLst>
          <pc:docMk/>
          <pc:sldMk cId="1295702422" sldId="257"/>
        </pc:sldMkLst>
        <pc:spChg chg="mod">
          <ac:chgData name="Gaurav Dawar" userId="8f2793db7b049e20" providerId="LiveId" clId="{FD1C8937-A6B3-43A0-A6DE-0B5E83204291}" dt="2022-01-15T04:43:56.375" v="1386" actId="1076"/>
          <ac:spMkLst>
            <pc:docMk/>
            <pc:sldMk cId="1295702422" sldId="257"/>
            <ac:spMk id="3" creationId="{00000000-0000-0000-0000-000000000000}"/>
          </ac:spMkLst>
        </pc:spChg>
        <pc:spChg chg="mod">
          <ac:chgData name="Gaurav Dawar" userId="8f2793db7b049e20" providerId="LiveId" clId="{FD1C8937-A6B3-43A0-A6DE-0B5E83204291}" dt="2022-01-18T13:17:59.985" v="6696" actId="1035"/>
          <ac:spMkLst>
            <pc:docMk/>
            <pc:sldMk cId="1295702422" sldId="257"/>
            <ac:spMk id="6" creationId="{00000000-0000-0000-0000-000000000000}"/>
          </ac:spMkLst>
        </pc:spChg>
        <pc:picChg chg="add mod">
          <ac:chgData name="Gaurav Dawar" userId="8f2793db7b049e20" providerId="LiveId" clId="{FD1C8937-A6B3-43A0-A6DE-0B5E83204291}" dt="2022-01-18T12:11:51.967" v="6361" actId="14100"/>
          <ac:picMkLst>
            <pc:docMk/>
            <pc:sldMk cId="1295702422" sldId="257"/>
            <ac:picMk id="5" creationId="{CC9C5709-EFF5-47A0-945D-BEC7C2E69FB3}"/>
          </ac:picMkLst>
        </pc:picChg>
        <pc:picChg chg="del">
          <ac:chgData name="Gaurav Dawar" userId="8f2793db7b049e20" providerId="LiveId" clId="{FD1C8937-A6B3-43A0-A6DE-0B5E83204291}" dt="2022-01-15T04:43:01.918" v="1372" actId="478"/>
          <ac:picMkLst>
            <pc:docMk/>
            <pc:sldMk cId="1295702422" sldId="257"/>
            <ac:picMk id="11" creationId="{00000000-0000-0000-0000-000000000000}"/>
          </ac:picMkLst>
        </pc:picChg>
        <pc:picChg chg="mod">
          <ac:chgData name="Gaurav Dawar" userId="8f2793db7b049e20" providerId="LiveId" clId="{FD1C8937-A6B3-43A0-A6DE-0B5E83204291}" dt="2022-01-18T12:00:57.763" v="5791" actId="14100"/>
          <ac:picMkLst>
            <pc:docMk/>
            <pc:sldMk cId="1295702422" sldId="257"/>
            <ac:picMk id="17" creationId="{90AD05AB-1FF9-4DC1-A697-8F507C34EFEB}"/>
          </ac:picMkLst>
        </pc:picChg>
      </pc:sldChg>
      <pc:sldChg chg="addSp delSp modSp mod">
        <pc:chgData name="Gaurav Dawar" userId="8f2793db7b049e20" providerId="LiveId" clId="{FD1C8937-A6B3-43A0-A6DE-0B5E83204291}" dt="2022-01-18T12:01:04.453" v="5793" actId="14100"/>
        <pc:sldMkLst>
          <pc:docMk/>
          <pc:sldMk cId="688910782" sldId="258"/>
        </pc:sldMkLst>
        <pc:spChg chg="del mod">
          <ac:chgData name="Gaurav Dawar" userId="8f2793db7b049e20" providerId="LiveId" clId="{FD1C8937-A6B3-43A0-A6DE-0B5E83204291}" dt="2022-01-13T19:39:24.387" v="1122" actId="478"/>
          <ac:spMkLst>
            <pc:docMk/>
            <pc:sldMk cId="688910782" sldId="258"/>
            <ac:spMk id="3" creationId="{00000000-0000-0000-0000-000000000000}"/>
          </ac:spMkLst>
        </pc:spChg>
        <pc:spChg chg="add mod">
          <ac:chgData name="Gaurav Dawar" userId="8f2793db7b049e20" providerId="LiveId" clId="{FD1C8937-A6B3-43A0-A6DE-0B5E83204291}" dt="2022-01-15T08:49:06.403" v="4840" actId="20577"/>
          <ac:spMkLst>
            <pc:docMk/>
            <pc:sldMk cId="688910782" sldId="258"/>
            <ac:spMk id="4" creationId="{C97FD92D-A3E9-4489-8D1D-47766704316D}"/>
          </ac:spMkLst>
        </pc:spChg>
        <pc:picChg chg="mod">
          <ac:chgData name="Gaurav Dawar" userId="8f2793db7b049e20" providerId="LiveId" clId="{FD1C8937-A6B3-43A0-A6DE-0B5E83204291}" dt="2022-01-18T12:01:04.453" v="5793" actId="14100"/>
          <ac:picMkLst>
            <pc:docMk/>
            <pc:sldMk cId="688910782" sldId="258"/>
            <ac:picMk id="11" creationId="{8D0F35E1-D695-4743-9AE3-8BD583A97CF2}"/>
          </ac:picMkLst>
        </pc:picChg>
      </pc:sldChg>
      <pc:sldChg chg="del">
        <pc:chgData name="Gaurav Dawar" userId="8f2793db7b049e20" providerId="LiveId" clId="{FD1C8937-A6B3-43A0-A6DE-0B5E83204291}" dt="2022-01-15T04:46:09.545" v="1391" actId="47"/>
        <pc:sldMkLst>
          <pc:docMk/>
          <pc:sldMk cId="4290615629" sldId="259"/>
        </pc:sldMkLst>
      </pc:sldChg>
      <pc:sldChg chg="modSp add mod">
        <pc:chgData name="Gaurav Dawar" userId="8f2793db7b049e20" providerId="LiveId" clId="{FD1C8937-A6B3-43A0-A6DE-0B5E83204291}" dt="2022-01-18T18:42:29.126" v="10287" actId="255"/>
        <pc:sldMkLst>
          <pc:docMk/>
          <pc:sldMk cId="0" sldId="321"/>
        </pc:sldMkLst>
        <pc:spChg chg="mod">
          <ac:chgData name="Gaurav Dawar" userId="8f2793db7b049e20" providerId="LiveId" clId="{FD1C8937-A6B3-43A0-A6DE-0B5E83204291}" dt="2022-01-18T18:42:29.126" v="10287" actId="255"/>
          <ac:spMkLst>
            <pc:docMk/>
            <pc:sldMk cId="0" sldId="321"/>
            <ac:spMk id="153602" creationId="{A4F3F471-05DC-4CC3-932B-C56089D1018D}"/>
          </ac:spMkLst>
        </pc:spChg>
      </pc:sldChg>
      <pc:sldChg chg="add">
        <pc:chgData name="Gaurav Dawar" userId="8f2793db7b049e20" providerId="LiveId" clId="{FD1C8937-A6B3-43A0-A6DE-0B5E83204291}" dt="2022-01-18T18:04:19.196" v="9870"/>
        <pc:sldMkLst>
          <pc:docMk/>
          <pc:sldMk cId="1076730459" sldId="333"/>
        </pc:sldMkLst>
      </pc:sldChg>
      <pc:sldChg chg="modSp del mod">
        <pc:chgData name="Gaurav Dawar" userId="8f2793db7b049e20" providerId="LiveId" clId="{FD1C8937-A6B3-43A0-A6DE-0B5E83204291}" dt="2022-01-18T18:04:09.266" v="9869" actId="2696"/>
        <pc:sldMkLst>
          <pc:docMk/>
          <pc:sldMk cId="2087111820" sldId="333"/>
        </pc:sldMkLst>
        <pc:spChg chg="mod">
          <ac:chgData name="Gaurav Dawar" userId="8f2793db7b049e20" providerId="LiveId" clId="{FD1C8937-A6B3-43A0-A6DE-0B5E83204291}" dt="2022-01-15T07:33:33.162" v="3821" actId="255"/>
          <ac:spMkLst>
            <pc:docMk/>
            <pc:sldMk cId="2087111820" sldId="333"/>
            <ac:spMk id="3" creationId="{00000000-0000-0000-0000-000000000000}"/>
          </ac:spMkLst>
        </pc:spChg>
      </pc:sldChg>
      <pc:sldChg chg="addSp delSp modSp mod">
        <pc:chgData name="Gaurav Dawar" userId="8f2793db7b049e20" providerId="LiveId" clId="{FD1C8937-A6B3-43A0-A6DE-0B5E83204291}" dt="2022-01-18T18:10:26.132" v="9948" actId="113"/>
        <pc:sldMkLst>
          <pc:docMk/>
          <pc:sldMk cId="2135349604" sldId="335"/>
        </pc:sldMkLst>
        <pc:spChg chg="mod">
          <ac:chgData name="Gaurav Dawar" userId="8f2793db7b049e20" providerId="LiveId" clId="{FD1C8937-A6B3-43A0-A6DE-0B5E83204291}" dt="2022-01-18T18:10:26.132" v="9948" actId="113"/>
          <ac:spMkLst>
            <pc:docMk/>
            <pc:sldMk cId="2135349604" sldId="335"/>
            <ac:spMk id="3" creationId="{00000000-0000-0000-0000-000000000000}"/>
          </ac:spMkLst>
        </pc:spChg>
        <pc:graphicFrameChg chg="add del mod modGraphic">
          <ac:chgData name="Gaurav Dawar" userId="8f2793db7b049e20" providerId="LiveId" clId="{FD1C8937-A6B3-43A0-A6DE-0B5E83204291}" dt="2022-01-18T18:06:31.706" v="9876"/>
          <ac:graphicFrameMkLst>
            <pc:docMk/>
            <pc:sldMk cId="2135349604" sldId="335"/>
            <ac:graphicFrameMk id="2" creationId="{4981F960-93DF-40A4-8B64-7F4D95D6540E}"/>
          </ac:graphicFrameMkLst>
        </pc:graphicFrameChg>
        <pc:graphicFrameChg chg="add del mod modGraphic">
          <ac:chgData name="Gaurav Dawar" userId="8f2793db7b049e20" providerId="LiveId" clId="{FD1C8937-A6B3-43A0-A6DE-0B5E83204291}" dt="2022-01-18T18:08:08.203" v="9895" actId="478"/>
          <ac:graphicFrameMkLst>
            <pc:docMk/>
            <pc:sldMk cId="2135349604" sldId="335"/>
            <ac:graphicFrameMk id="8" creationId="{A080B7FA-4857-4EE2-B7A5-FF718A6A752D}"/>
          </ac:graphicFrameMkLst>
        </pc:graphicFrameChg>
      </pc:sldChg>
      <pc:sldChg chg="del">
        <pc:chgData name="Gaurav Dawar" userId="8f2793db7b049e20" providerId="LiveId" clId="{FD1C8937-A6B3-43A0-A6DE-0B5E83204291}" dt="2022-01-15T07:34:41.397" v="3822" actId="47"/>
        <pc:sldMkLst>
          <pc:docMk/>
          <pc:sldMk cId="462404829" sldId="336"/>
        </pc:sldMkLst>
      </pc:sldChg>
      <pc:sldChg chg="modSp mod">
        <pc:chgData name="Gaurav Dawar" userId="8f2793db7b049e20" providerId="LiveId" clId="{FD1C8937-A6B3-43A0-A6DE-0B5E83204291}" dt="2022-01-18T18:43:28.692" v="10288" actId="20577"/>
        <pc:sldMkLst>
          <pc:docMk/>
          <pc:sldMk cId="695749420" sldId="337"/>
        </pc:sldMkLst>
        <pc:spChg chg="mod">
          <ac:chgData name="Gaurav Dawar" userId="8f2793db7b049e20" providerId="LiveId" clId="{FD1C8937-A6B3-43A0-A6DE-0B5E83204291}" dt="2022-01-18T18:43:28.692" v="10288" actId="20577"/>
          <ac:spMkLst>
            <pc:docMk/>
            <pc:sldMk cId="695749420" sldId="337"/>
            <ac:spMk id="3" creationId="{00000000-0000-0000-0000-000000000000}"/>
          </ac:spMkLst>
        </pc:spChg>
      </pc:sldChg>
      <pc:sldChg chg="modSp mod">
        <pc:chgData name="Gaurav Dawar" userId="8f2793db7b049e20" providerId="LiveId" clId="{FD1C8937-A6B3-43A0-A6DE-0B5E83204291}" dt="2022-01-18T18:19:41.002" v="10116" actId="20577"/>
        <pc:sldMkLst>
          <pc:docMk/>
          <pc:sldMk cId="459970202" sldId="338"/>
        </pc:sldMkLst>
        <pc:spChg chg="mod">
          <ac:chgData name="Gaurav Dawar" userId="8f2793db7b049e20" providerId="LiveId" clId="{FD1C8937-A6B3-43A0-A6DE-0B5E83204291}" dt="2022-01-18T18:19:41.002" v="10116" actId="20577"/>
          <ac:spMkLst>
            <pc:docMk/>
            <pc:sldMk cId="459970202" sldId="338"/>
            <ac:spMk id="7" creationId="{00000000-0000-0000-0000-000000000000}"/>
          </ac:spMkLst>
        </pc:spChg>
        <pc:spChg chg="mod">
          <ac:chgData name="Gaurav Dawar" userId="8f2793db7b049e20" providerId="LiveId" clId="{FD1C8937-A6B3-43A0-A6DE-0B5E83204291}" dt="2022-01-18T18:19:21.299" v="10108" actId="5793"/>
          <ac:spMkLst>
            <pc:docMk/>
            <pc:sldMk cId="459970202" sldId="338"/>
            <ac:spMk id="9" creationId="{00000000-0000-0000-0000-000000000000}"/>
          </ac:spMkLst>
        </pc:spChg>
        <pc:picChg chg="mod">
          <ac:chgData name="Gaurav Dawar" userId="8f2793db7b049e20" providerId="LiveId" clId="{FD1C8937-A6B3-43A0-A6DE-0B5E83204291}" dt="2022-01-18T12:11:09.197" v="6342" actId="1038"/>
          <ac:picMkLst>
            <pc:docMk/>
            <pc:sldMk cId="459970202" sldId="338"/>
            <ac:picMk id="10" creationId="{A4557A89-F99E-4833-88A4-6657BEB626E3}"/>
          </ac:picMkLst>
        </pc:picChg>
      </pc:sldChg>
      <pc:sldChg chg="modSp">
        <pc:chgData name="Gaurav Dawar" userId="8f2793db7b049e20" providerId="LiveId" clId="{FD1C8937-A6B3-43A0-A6DE-0B5E83204291}" dt="2022-01-18T12:11:14.349" v="6351" actId="1038"/>
        <pc:sldMkLst>
          <pc:docMk/>
          <pc:sldMk cId="3033915494" sldId="339"/>
        </pc:sldMkLst>
        <pc:picChg chg="mod">
          <ac:chgData name="Gaurav Dawar" userId="8f2793db7b049e20" providerId="LiveId" clId="{FD1C8937-A6B3-43A0-A6DE-0B5E83204291}" dt="2022-01-18T12:11:14.349" v="6351" actId="1038"/>
          <ac:picMkLst>
            <pc:docMk/>
            <pc:sldMk cId="3033915494" sldId="339"/>
            <ac:picMk id="9" creationId="{8E8D2866-38E8-4FB5-ADBA-3DF204444B35}"/>
          </ac:picMkLst>
        </pc:picChg>
      </pc:sldChg>
      <pc:sldChg chg="modSp del mod">
        <pc:chgData name="Gaurav Dawar" userId="8f2793db7b049e20" providerId="LiveId" clId="{FD1C8937-A6B3-43A0-A6DE-0B5E83204291}" dt="2022-01-15T04:46:35.035" v="1392" actId="47"/>
        <pc:sldMkLst>
          <pc:docMk/>
          <pc:sldMk cId="4099464766" sldId="340"/>
        </pc:sldMkLst>
        <pc:spChg chg="mod">
          <ac:chgData name="Gaurav Dawar" userId="8f2793db7b049e20" providerId="LiveId" clId="{FD1C8937-A6B3-43A0-A6DE-0B5E83204291}" dt="2022-01-13T19:40:10.432" v="1123" actId="20577"/>
          <ac:spMkLst>
            <pc:docMk/>
            <pc:sldMk cId="4099464766" sldId="340"/>
            <ac:spMk id="3" creationId="{00000000-0000-0000-0000-000000000000}"/>
          </ac:spMkLst>
        </pc:spChg>
      </pc:sldChg>
      <pc:sldChg chg="del">
        <pc:chgData name="Gaurav Dawar" userId="8f2793db7b049e20" providerId="LiveId" clId="{FD1C8937-A6B3-43A0-A6DE-0B5E83204291}" dt="2022-01-15T04:44:51.851" v="1388" actId="2696"/>
        <pc:sldMkLst>
          <pc:docMk/>
          <pc:sldMk cId="1375961785" sldId="341"/>
        </pc:sldMkLst>
      </pc:sldChg>
      <pc:sldChg chg="modSp add">
        <pc:chgData name="Gaurav Dawar" userId="8f2793db7b049e20" providerId="LiveId" clId="{FD1C8937-A6B3-43A0-A6DE-0B5E83204291}" dt="2022-01-18T12:01:20.871" v="5796" actId="14100"/>
        <pc:sldMkLst>
          <pc:docMk/>
          <pc:sldMk cId="2226891789" sldId="341"/>
        </pc:sldMkLst>
        <pc:picChg chg="mod">
          <ac:chgData name="Gaurav Dawar" userId="8f2793db7b049e20" providerId="LiveId" clId="{FD1C8937-A6B3-43A0-A6DE-0B5E83204291}" dt="2022-01-18T12:01:20.871" v="5796" actId="14100"/>
          <ac:picMkLst>
            <pc:docMk/>
            <pc:sldMk cId="2226891789" sldId="341"/>
            <ac:picMk id="9" creationId="{C54E4430-AA2E-443D-A071-7510023C6392}"/>
          </ac:picMkLst>
        </pc:picChg>
      </pc:sldChg>
      <pc:sldChg chg="modSp mod">
        <pc:chgData name="Gaurav Dawar" userId="8f2793db7b049e20" providerId="LiveId" clId="{FD1C8937-A6B3-43A0-A6DE-0B5E83204291}" dt="2022-01-18T14:41:38.507" v="7179" actId="207"/>
        <pc:sldMkLst>
          <pc:docMk/>
          <pc:sldMk cId="1504360993" sldId="342"/>
        </pc:sldMkLst>
        <pc:spChg chg="mod">
          <ac:chgData name="Gaurav Dawar" userId="8f2793db7b049e20" providerId="LiveId" clId="{FD1C8937-A6B3-43A0-A6DE-0B5E83204291}" dt="2022-01-18T13:23:43.528" v="6851" actId="20577"/>
          <ac:spMkLst>
            <pc:docMk/>
            <pc:sldMk cId="1504360993" sldId="342"/>
            <ac:spMk id="7" creationId="{00000000-0000-0000-0000-000000000000}"/>
          </ac:spMkLst>
        </pc:spChg>
        <pc:spChg chg="mod">
          <ac:chgData name="Gaurav Dawar" userId="8f2793db7b049e20" providerId="LiveId" clId="{FD1C8937-A6B3-43A0-A6DE-0B5E83204291}" dt="2022-01-18T14:41:38.507" v="7179" actId="207"/>
          <ac:spMkLst>
            <pc:docMk/>
            <pc:sldMk cId="1504360993" sldId="342"/>
            <ac:spMk id="13" creationId="{7A7B3E8C-BAFA-4A8F-A0F6-61C14360A040}"/>
          </ac:spMkLst>
        </pc:spChg>
        <pc:picChg chg="mod">
          <ac:chgData name="Gaurav Dawar" userId="8f2793db7b049e20" providerId="LiveId" clId="{FD1C8937-A6B3-43A0-A6DE-0B5E83204291}" dt="2022-01-18T12:01:58.508" v="5820" actId="1035"/>
          <ac:picMkLst>
            <pc:docMk/>
            <pc:sldMk cId="1504360993" sldId="342"/>
            <ac:picMk id="9" creationId="{A64CC7A0-9B04-43D9-ADE8-DFFCEEB80A24}"/>
          </ac:picMkLst>
        </pc:picChg>
      </pc:sldChg>
      <pc:sldChg chg="modSp mod">
        <pc:chgData name="Gaurav Dawar" userId="8f2793db7b049e20" providerId="LiveId" clId="{FD1C8937-A6B3-43A0-A6DE-0B5E83204291}" dt="2022-01-18T13:23:56.180" v="6858" actId="20577"/>
        <pc:sldMkLst>
          <pc:docMk/>
          <pc:sldMk cId="3313190847" sldId="343"/>
        </pc:sldMkLst>
        <pc:spChg chg="mod">
          <ac:chgData name="Gaurav Dawar" userId="8f2793db7b049e20" providerId="LiveId" clId="{FD1C8937-A6B3-43A0-A6DE-0B5E83204291}" dt="2022-01-18T13:23:56.180" v="6858" actId="20577"/>
          <ac:spMkLst>
            <pc:docMk/>
            <pc:sldMk cId="3313190847" sldId="343"/>
            <ac:spMk id="7" creationId="{00000000-0000-0000-0000-000000000000}"/>
          </ac:spMkLst>
        </pc:spChg>
        <pc:picChg chg="mod">
          <ac:chgData name="Gaurav Dawar" userId="8f2793db7b049e20" providerId="LiveId" clId="{FD1C8937-A6B3-43A0-A6DE-0B5E83204291}" dt="2022-01-18T12:02:21.210" v="5854" actId="1038"/>
          <ac:picMkLst>
            <pc:docMk/>
            <pc:sldMk cId="3313190847" sldId="343"/>
            <ac:picMk id="9" creationId="{CF6AD09E-5C77-40B1-BB5D-BCB5D74FAE91}"/>
          </ac:picMkLst>
        </pc:picChg>
      </pc:sldChg>
      <pc:sldChg chg="modSp mod">
        <pc:chgData name="Gaurav Dawar" userId="8f2793db7b049e20" providerId="LiveId" clId="{FD1C8937-A6B3-43A0-A6DE-0B5E83204291}" dt="2022-01-18T12:02:43.716" v="5872" actId="1038"/>
        <pc:sldMkLst>
          <pc:docMk/>
          <pc:sldMk cId="664491878" sldId="345"/>
        </pc:sldMkLst>
        <pc:spChg chg="mod">
          <ac:chgData name="Gaurav Dawar" userId="8f2793db7b049e20" providerId="LiveId" clId="{FD1C8937-A6B3-43A0-A6DE-0B5E83204291}" dt="2022-01-15T05:16:00.164" v="2055" actId="20577"/>
          <ac:spMkLst>
            <pc:docMk/>
            <pc:sldMk cId="664491878" sldId="345"/>
            <ac:spMk id="7" creationId="{00000000-0000-0000-0000-000000000000}"/>
          </ac:spMkLst>
        </pc:spChg>
        <pc:picChg chg="mod">
          <ac:chgData name="Gaurav Dawar" userId="8f2793db7b049e20" providerId="LiveId" clId="{FD1C8937-A6B3-43A0-A6DE-0B5E83204291}" dt="2022-01-18T12:02:43.716" v="5872" actId="1038"/>
          <ac:picMkLst>
            <pc:docMk/>
            <pc:sldMk cId="664491878" sldId="345"/>
            <ac:picMk id="10" creationId="{6E567F21-84EB-4784-AB17-F617ADBBB2D0}"/>
          </ac:picMkLst>
        </pc:picChg>
      </pc:sldChg>
      <pc:sldChg chg="modSp mod">
        <pc:chgData name="Gaurav Dawar" userId="8f2793db7b049e20" providerId="LiveId" clId="{FD1C8937-A6B3-43A0-A6DE-0B5E83204291}" dt="2022-01-18T14:41:26.409" v="7178" actId="207"/>
        <pc:sldMkLst>
          <pc:docMk/>
          <pc:sldMk cId="2964219753" sldId="346"/>
        </pc:sldMkLst>
        <pc:spChg chg="mod">
          <ac:chgData name="Gaurav Dawar" userId="8f2793db7b049e20" providerId="LiveId" clId="{FD1C8937-A6B3-43A0-A6DE-0B5E83204291}" dt="2022-01-18T14:41:26.409" v="7178" actId="207"/>
          <ac:spMkLst>
            <pc:docMk/>
            <pc:sldMk cId="2964219753" sldId="346"/>
            <ac:spMk id="3" creationId="{00000000-0000-0000-0000-000000000000}"/>
          </ac:spMkLst>
        </pc:spChg>
        <pc:spChg chg="mod">
          <ac:chgData name="Gaurav Dawar" userId="8f2793db7b049e20" providerId="LiveId" clId="{FD1C8937-A6B3-43A0-A6DE-0B5E83204291}" dt="2022-01-18T13:24:24.942" v="6869" actId="207"/>
          <ac:spMkLst>
            <pc:docMk/>
            <pc:sldMk cId="2964219753" sldId="346"/>
            <ac:spMk id="7" creationId="{00000000-0000-0000-0000-000000000000}"/>
          </ac:spMkLst>
        </pc:spChg>
        <pc:picChg chg="mod">
          <ac:chgData name="Gaurav Dawar" userId="8f2793db7b049e20" providerId="LiveId" clId="{FD1C8937-A6B3-43A0-A6DE-0B5E83204291}" dt="2022-01-18T12:03:06.979" v="5906" actId="1036"/>
          <ac:picMkLst>
            <pc:docMk/>
            <pc:sldMk cId="2964219753" sldId="346"/>
            <ac:picMk id="9" creationId="{4CC181D4-AE77-4C0C-A91F-5E104D397448}"/>
          </ac:picMkLst>
        </pc:picChg>
      </pc:sldChg>
      <pc:sldChg chg="modSp mod">
        <pc:chgData name="Gaurav Dawar" userId="8f2793db7b049e20" providerId="LiveId" clId="{FD1C8937-A6B3-43A0-A6DE-0B5E83204291}" dt="2022-01-18T14:12:32.003" v="7014" actId="1038"/>
        <pc:sldMkLst>
          <pc:docMk/>
          <pc:sldMk cId="3501894612" sldId="347"/>
        </pc:sldMkLst>
        <pc:spChg chg="mod">
          <ac:chgData name="Gaurav Dawar" userId="8f2793db7b049e20" providerId="LiveId" clId="{FD1C8937-A6B3-43A0-A6DE-0B5E83204291}" dt="2022-01-18T14:12:29.312" v="7012" actId="1076"/>
          <ac:spMkLst>
            <pc:docMk/>
            <pc:sldMk cId="3501894612" sldId="347"/>
            <ac:spMk id="7" creationId="{00000000-0000-0000-0000-000000000000}"/>
          </ac:spMkLst>
        </pc:spChg>
        <pc:picChg chg="mod">
          <ac:chgData name="Gaurav Dawar" userId="8f2793db7b049e20" providerId="LiveId" clId="{FD1C8937-A6B3-43A0-A6DE-0B5E83204291}" dt="2022-01-18T14:12:32.003" v="7014" actId="1038"/>
          <ac:picMkLst>
            <pc:docMk/>
            <pc:sldMk cId="3501894612" sldId="347"/>
            <ac:picMk id="9" creationId="{00000000-0000-0000-0000-000000000000}"/>
          </ac:picMkLst>
        </pc:picChg>
        <pc:picChg chg="mod">
          <ac:chgData name="Gaurav Dawar" userId="8f2793db7b049e20" providerId="LiveId" clId="{FD1C8937-A6B3-43A0-A6DE-0B5E83204291}" dt="2022-01-18T12:03:15.845" v="5921" actId="1038"/>
          <ac:picMkLst>
            <pc:docMk/>
            <pc:sldMk cId="3501894612" sldId="347"/>
            <ac:picMk id="10" creationId="{B30361FC-8C71-46BD-BB9E-9A51013DABA9}"/>
          </ac:picMkLst>
        </pc:picChg>
      </pc:sldChg>
      <pc:sldChg chg="modSp mod">
        <pc:chgData name="Gaurav Dawar" userId="8f2793db7b049e20" providerId="LiveId" clId="{FD1C8937-A6B3-43A0-A6DE-0B5E83204291}" dt="2022-01-18T13:17:30.236" v="6682" actId="1035"/>
        <pc:sldMkLst>
          <pc:docMk/>
          <pc:sldMk cId="904065768" sldId="348"/>
        </pc:sldMkLst>
        <pc:spChg chg="mod">
          <ac:chgData name="Gaurav Dawar" userId="8f2793db7b049e20" providerId="LiveId" clId="{FD1C8937-A6B3-43A0-A6DE-0B5E83204291}" dt="2022-01-15T05:17:06.357" v="2065" actId="207"/>
          <ac:spMkLst>
            <pc:docMk/>
            <pc:sldMk cId="904065768" sldId="348"/>
            <ac:spMk id="7" creationId="{00000000-0000-0000-0000-000000000000}"/>
          </ac:spMkLst>
        </pc:spChg>
        <pc:spChg chg="mod">
          <ac:chgData name="Gaurav Dawar" userId="8f2793db7b049e20" providerId="LiveId" clId="{FD1C8937-A6B3-43A0-A6DE-0B5E83204291}" dt="2022-01-18T12:03:28.274" v="5938" actId="1036"/>
          <ac:spMkLst>
            <pc:docMk/>
            <pc:sldMk cId="904065768" sldId="348"/>
            <ac:spMk id="9" creationId="{00000000-0000-0000-0000-000000000000}"/>
          </ac:spMkLst>
        </pc:spChg>
        <pc:picChg chg="mod">
          <ac:chgData name="Gaurav Dawar" userId="8f2793db7b049e20" providerId="LiveId" clId="{FD1C8937-A6B3-43A0-A6DE-0B5E83204291}" dt="2022-01-18T13:17:30.236" v="6682" actId="1035"/>
          <ac:picMkLst>
            <pc:docMk/>
            <pc:sldMk cId="904065768" sldId="348"/>
            <ac:picMk id="11" creationId="{B0B68FDB-25CC-4120-9FD5-0F288828ED3B}"/>
          </ac:picMkLst>
        </pc:picChg>
      </pc:sldChg>
      <pc:sldChg chg="addSp delSp modSp mod">
        <pc:chgData name="Gaurav Dawar" userId="8f2793db7b049e20" providerId="LiveId" clId="{FD1C8937-A6B3-43A0-A6DE-0B5E83204291}" dt="2022-01-18T12:04:02.261" v="5971" actId="1035"/>
        <pc:sldMkLst>
          <pc:docMk/>
          <pc:sldMk cId="3169555506" sldId="349"/>
        </pc:sldMkLst>
        <pc:spChg chg="mod">
          <ac:chgData name="Gaurav Dawar" userId="8f2793db7b049e20" providerId="LiveId" clId="{FD1C8937-A6B3-43A0-A6DE-0B5E83204291}" dt="2022-01-18T12:03:57.758" v="5968" actId="1035"/>
          <ac:spMkLst>
            <pc:docMk/>
            <pc:sldMk cId="3169555506" sldId="349"/>
            <ac:spMk id="7" creationId="{00000000-0000-0000-0000-000000000000}"/>
          </ac:spMkLst>
        </pc:spChg>
        <pc:picChg chg="del mod">
          <ac:chgData name="Gaurav Dawar" userId="8f2793db7b049e20" providerId="LiveId" clId="{FD1C8937-A6B3-43A0-A6DE-0B5E83204291}" dt="2022-01-18T12:03:43.045" v="5952" actId="478"/>
          <ac:picMkLst>
            <pc:docMk/>
            <pc:sldMk cId="3169555506" sldId="349"/>
            <ac:picMk id="8" creationId="{00000000-0000-0000-0000-000000000000}"/>
          </ac:picMkLst>
        </pc:picChg>
        <pc:picChg chg="add mod">
          <ac:chgData name="Gaurav Dawar" userId="8f2793db7b049e20" providerId="LiveId" clId="{FD1C8937-A6B3-43A0-A6DE-0B5E83204291}" dt="2022-01-18T12:04:02.261" v="5971" actId="1035"/>
          <ac:picMkLst>
            <pc:docMk/>
            <pc:sldMk cId="3169555506" sldId="349"/>
            <ac:picMk id="11" creationId="{2D0BA4E7-ECC6-461C-9C9C-BA6222FE65B1}"/>
          </ac:picMkLst>
        </pc:picChg>
      </pc:sldChg>
      <pc:sldChg chg="modSp mod">
        <pc:chgData name="Gaurav Dawar" userId="8f2793db7b049e20" providerId="LiveId" clId="{FD1C8937-A6B3-43A0-A6DE-0B5E83204291}" dt="2022-01-18T12:04:11.459" v="5983" actId="1038"/>
        <pc:sldMkLst>
          <pc:docMk/>
          <pc:sldMk cId="875217226" sldId="350"/>
        </pc:sldMkLst>
        <pc:spChg chg="mod">
          <ac:chgData name="Gaurav Dawar" userId="8f2793db7b049e20" providerId="LiveId" clId="{FD1C8937-A6B3-43A0-A6DE-0B5E83204291}" dt="2022-01-15T05:17:46.988" v="2070" actId="207"/>
          <ac:spMkLst>
            <pc:docMk/>
            <pc:sldMk cId="875217226" sldId="350"/>
            <ac:spMk id="7" creationId="{00000000-0000-0000-0000-000000000000}"/>
          </ac:spMkLst>
        </pc:spChg>
        <pc:picChg chg="mod">
          <ac:chgData name="Gaurav Dawar" userId="8f2793db7b049e20" providerId="LiveId" clId="{FD1C8937-A6B3-43A0-A6DE-0B5E83204291}" dt="2022-01-18T12:04:11.459" v="5983" actId="1038"/>
          <ac:picMkLst>
            <pc:docMk/>
            <pc:sldMk cId="875217226" sldId="350"/>
            <ac:picMk id="11" creationId="{4DEC2FE6-3737-46FB-80EF-59937C1FF623}"/>
          </ac:picMkLst>
        </pc:picChg>
      </pc:sldChg>
      <pc:sldChg chg="addSp delSp modSp mod">
        <pc:chgData name="Gaurav Dawar" userId="8f2793db7b049e20" providerId="LiveId" clId="{FD1C8937-A6B3-43A0-A6DE-0B5E83204291}" dt="2022-01-18T19:14:37.101" v="10593" actId="1076"/>
        <pc:sldMkLst>
          <pc:docMk/>
          <pc:sldMk cId="88189490" sldId="351"/>
        </pc:sldMkLst>
        <pc:spChg chg="mod">
          <ac:chgData name="Gaurav Dawar" userId="8f2793db7b049e20" providerId="LiveId" clId="{FD1C8937-A6B3-43A0-A6DE-0B5E83204291}" dt="2022-01-15T05:17:53.197" v="2071" actId="207"/>
          <ac:spMkLst>
            <pc:docMk/>
            <pc:sldMk cId="88189490" sldId="351"/>
            <ac:spMk id="7" creationId="{00000000-0000-0000-0000-000000000000}"/>
          </ac:spMkLst>
        </pc:spChg>
        <pc:spChg chg="add del">
          <ac:chgData name="Gaurav Dawar" userId="8f2793db7b049e20" providerId="LiveId" clId="{FD1C8937-A6B3-43A0-A6DE-0B5E83204291}" dt="2022-01-18T07:55:20.747" v="5585" actId="22"/>
          <ac:spMkLst>
            <pc:docMk/>
            <pc:sldMk cId="88189490" sldId="351"/>
            <ac:spMk id="12" creationId="{F7B814F3-227C-4E0D-99F7-A8BA8F9331D3}"/>
          </ac:spMkLst>
        </pc:spChg>
        <pc:spChg chg="add del">
          <ac:chgData name="Gaurav Dawar" userId="8f2793db7b049e20" providerId="LiveId" clId="{FD1C8937-A6B3-43A0-A6DE-0B5E83204291}" dt="2022-01-18T07:55:26.293" v="5587" actId="22"/>
          <ac:spMkLst>
            <pc:docMk/>
            <pc:sldMk cId="88189490" sldId="351"/>
            <ac:spMk id="13" creationId="{F516B10A-6EAE-415C-BD25-345E2C5584DE}"/>
          </ac:spMkLst>
        </pc:spChg>
        <pc:picChg chg="mod">
          <ac:chgData name="Gaurav Dawar" userId="8f2793db7b049e20" providerId="LiveId" clId="{FD1C8937-A6B3-43A0-A6DE-0B5E83204291}" dt="2022-01-18T19:14:37.101" v="10593" actId="1076"/>
          <ac:picMkLst>
            <pc:docMk/>
            <pc:sldMk cId="88189490" sldId="351"/>
            <ac:picMk id="10" creationId="{00000000-0000-0000-0000-000000000000}"/>
          </ac:picMkLst>
        </pc:picChg>
        <pc:picChg chg="mod">
          <ac:chgData name="Gaurav Dawar" userId="8f2793db7b049e20" providerId="LiveId" clId="{FD1C8937-A6B3-43A0-A6DE-0B5E83204291}" dt="2022-01-18T12:04:19.993" v="5997" actId="1038"/>
          <ac:picMkLst>
            <pc:docMk/>
            <pc:sldMk cId="88189490" sldId="351"/>
            <ac:picMk id="11" creationId="{4B33E12A-4B76-41F2-8748-9309E80178C8}"/>
          </ac:picMkLst>
        </pc:picChg>
      </pc:sldChg>
      <pc:sldChg chg="modSp add mod">
        <pc:chgData name="Gaurav Dawar" userId="8f2793db7b049e20" providerId="LiveId" clId="{FD1C8937-A6B3-43A0-A6DE-0B5E83204291}" dt="2022-01-18T17:41:05.998" v="9490" actId="20577"/>
        <pc:sldMkLst>
          <pc:docMk/>
          <pc:sldMk cId="0" sldId="405"/>
        </pc:sldMkLst>
        <pc:spChg chg="mod">
          <ac:chgData name="Gaurav Dawar" userId="8f2793db7b049e20" providerId="LiveId" clId="{FD1C8937-A6B3-43A0-A6DE-0B5E83204291}" dt="2022-01-18T17:41:05.998" v="9490" actId="20577"/>
          <ac:spMkLst>
            <pc:docMk/>
            <pc:sldMk cId="0" sldId="405"/>
            <ac:spMk id="7" creationId="{C5E650BB-F97A-4C84-BE2E-3BB2066DA096}"/>
          </ac:spMkLst>
        </pc:spChg>
        <pc:spChg chg="mod">
          <ac:chgData name="Gaurav Dawar" userId="8f2793db7b049e20" providerId="LiveId" clId="{FD1C8937-A6B3-43A0-A6DE-0B5E83204291}" dt="2022-01-15T06:42:17.804" v="3090" actId="20577"/>
          <ac:spMkLst>
            <pc:docMk/>
            <pc:sldMk cId="0" sldId="405"/>
            <ac:spMk id="9" creationId="{7E899579-12C2-44BB-B32B-6B1093F7D624}"/>
          </ac:spMkLst>
        </pc:spChg>
      </pc:sldChg>
      <pc:sldChg chg="addSp delSp modSp mod">
        <pc:chgData name="Gaurav Dawar" userId="8f2793db7b049e20" providerId="LiveId" clId="{FD1C8937-A6B3-43A0-A6DE-0B5E83204291}" dt="2022-01-18T18:17:10.011" v="10037" actId="478"/>
        <pc:sldMkLst>
          <pc:docMk/>
          <pc:sldMk cId="3206208184" sldId="456"/>
        </pc:sldMkLst>
        <pc:spChg chg="mod">
          <ac:chgData name="Gaurav Dawar" userId="8f2793db7b049e20" providerId="LiveId" clId="{FD1C8937-A6B3-43A0-A6DE-0B5E83204291}" dt="2022-01-18T18:16:07.565" v="10032" actId="20577"/>
          <ac:spMkLst>
            <pc:docMk/>
            <pc:sldMk cId="3206208184" sldId="456"/>
            <ac:spMk id="3" creationId="{00000000-0000-0000-0000-000000000000}"/>
          </ac:spMkLst>
        </pc:spChg>
        <pc:graphicFrameChg chg="add del">
          <ac:chgData name="Gaurav Dawar" userId="8f2793db7b049e20" providerId="LiveId" clId="{FD1C8937-A6B3-43A0-A6DE-0B5E83204291}" dt="2022-01-18T18:17:01.849" v="10035" actId="478"/>
          <ac:graphicFrameMkLst>
            <pc:docMk/>
            <pc:sldMk cId="3206208184" sldId="456"/>
            <ac:graphicFrameMk id="2" creationId="{04B06AB3-ED73-4DB9-B94F-14D18DC6C1F9}"/>
          </ac:graphicFrameMkLst>
        </pc:graphicFrameChg>
        <pc:graphicFrameChg chg="add del">
          <ac:chgData name="Gaurav Dawar" userId="8f2793db7b049e20" providerId="LiveId" clId="{FD1C8937-A6B3-43A0-A6DE-0B5E83204291}" dt="2022-01-18T18:17:10.011" v="10037" actId="478"/>
          <ac:graphicFrameMkLst>
            <pc:docMk/>
            <pc:sldMk cId="3206208184" sldId="456"/>
            <ac:graphicFrameMk id="8" creationId="{4B9E56FC-F374-40B8-A042-4DB0E8F255E4}"/>
          </ac:graphicFrameMkLst>
        </pc:graphicFrameChg>
      </pc:sldChg>
      <pc:sldChg chg="modSp mod">
        <pc:chgData name="Gaurav Dawar" userId="8f2793db7b049e20" providerId="LiveId" clId="{FD1C8937-A6B3-43A0-A6DE-0B5E83204291}" dt="2022-01-18T12:11:20.385" v="6359" actId="1038"/>
        <pc:sldMkLst>
          <pc:docMk/>
          <pc:sldMk cId="3657525484" sldId="457"/>
        </pc:sldMkLst>
        <pc:spChg chg="mod">
          <ac:chgData name="Gaurav Dawar" userId="8f2793db7b049e20" providerId="LiveId" clId="{FD1C8937-A6B3-43A0-A6DE-0B5E83204291}" dt="2022-01-15T07:25:30.805" v="3806" actId="1076"/>
          <ac:spMkLst>
            <pc:docMk/>
            <pc:sldMk cId="3657525484" sldId="457"/>
            <ac:spMk id="9" creationId="{00000000-0000-0000-0000-000000000000}"/>
          </ac:spMkLst>
        </pc:spChg>
        <pc:picChg chg="mod">
          <ac:chgData name="Gaurav Dawar" userId="8f2793db7b049e20" providerId="LiveId" clId="{FD1C8937-A6B3-43A0-A6DE-0B5E83204291}" dt="2022-01-18T12:11:20.385" v="6359" actId="1038"/>
          <ac:picMkLst>
            <pc:docMk/>
            <pc:sldMk cId="3657525484" sldId="457"/>
            <ac:picMk id="10" creationId="{26FA4F8A-4745-4665-B5CD-3B33DA40B801}"/>
          </ac:picMkLst>
        </pc:picChg>
      </pc:sldChg>
      <pc:sldChg chg="modSp mod">
        <pc:chgData name="Gaurav Dawar" userId="8f2793db7b049e20" providerId="LiveId" clId="{FD1C8937-A6B3-43A0-A6DE-0B5E83204291}" dt="2022-01-18T18:42:13.145" v="10286" actId="255"/>
        <pc:sldMkLst>
          <pc:docMk/>
          <pc:sldMk cId="2940509357" sldId="458"/>
        </pc:sldMkLst>
        <pc:spChg chg="mod">
          <ac:chgData name="Gaurav Dawar" userId="8f2793db7b049e20" providerId="LiveId" clId="{FD1C8937-A6B3-43A0-A6DE-0B5E83204291}" dt="2022-01-18T18:42:13.145" v="10286" actId="255"/>
          <ac:spMkLst>
            <pc:docMk/>
            <pc:sldMk cId="2940509357" sldId="458"/>
            <ac:spMk id="3" creationId="{00000000-0000-0000-0000-000000000000}"/>
          </ac:spMkLst>
        </pc:spChg>
        <pc:picChg chg="mod">
          <ac:chgData name="Gaurav Dawar" userId="8f2793db7b049e20" providerId="LiveId" clId="{FD1C8937-A6B3-43A0-A6DE-0B5E83204291}" dt="2022-01-18T12:11:02.158" v="6327" actId="1038"/>
          <ac:picMkLst>
            <pc:docMk/>
            <pc:sldMk cId="2940509357" sldId="458"/>
            <ac:picMk id="9" creationId="{1E380EB8-0339-409F-A321-4254B0A4C0C1}"/>
          </ac:picMkLst>
        </pc:picChg>
      </pc:sldChg>
      <pc:sldChg chg="modSp mod">
        <pc:chgData name="Gaurav Dawar" userId="8f2793db7b049e20" providerId="LiveId" clId="{FD1C8937-A6B3-43A0-A6DE-0B5E83204291}" dt="2022-01-15T08:45:51.867" v="4825" actId="27636"/>
        <pc:sldMkLst>
          <pc:docMk/>
          <pc:sldMk cId="1099662761" sldId="459"/>
        </pc:sldMkLst>
        <pc:spChg chg="mod">
          <ac:chgData name="Gaurav Dawar" userId="8f2793db7b049e20" providerId="LiveId" clId="{FD1C8937-A6B3-43A0-A6DE-0B5E83204291}" dt="2022-01-15T08:45:51.867" v="4825" actId="27636"/>
          <ac:spMkLst>
            <pc:docMk/>
            <pc:sldMk cId="1099662761" sldId="459"/>
            <ac:spMk id="3" creationId="{00000000-0000-0000-0000-000000000000}"/>
          </ac:spMkLst>
        </pc:spChg>
      </pc:sldChg>
      <pc:sldChg chg="del">
        <pc:chgData name="Gaurav Dawar" userId="8f2793db7b049e20" providerId="LiveId" clId="{FD1C8937-A6B3-43A0-A6DE-0B5E83204291}" dt="2022-01-15T04:47:15.338" v="1394" actId="47"/>
        <pc:sldMkLst>
          <pc:docMk/>
          <pc:sldMk cId="0" sldId="460"/>
        </pc:sldMkLst>
      </pc:sldChg>
      <pc:sldChg chg="del">
        <pc:chgData name="Gaurav Dawar" userId="8f2793db7b049e20" providerId="LiveId" clId="{FD1C8937-A6B3-43A0-A6DE-0B5E83204291}" dt="2022-01-15T04:47:54.517" v="1396" actId="47"/>
        <pc:sldMkLst>
          <pc:docMk/>
          <pc:sldMk cId="0" sldId="461"/>
        </pc:sldMkLst>
      </pc:sldChg>
      <pc:sldChg chg="modSp mod">
        <pc:chgData name="Gaurav Dawar" userId="8f2793db7b049e20" providerId="LiveId" clId="{FD1C8937-A6B3-43A0-A6DE-0B5E83204291}" dt="2022-01-18T14:53:58.577" v="7385" actId="6549"/>
        <pc:sldMkLst>
          <pc:docMk/>
          <pc:sldMk cId="4062885837" sldId="468"/>
        </pc:sldMkLst>
        <pc:spChg chg="mod">
          <ac:chgData name="Gaurav Dawar" userId="8f2793db7b049e20" providerId="LiveId" clId="{FD1C8937-A6B3-43A0-A6DE-0B5E83204291}" dt="2022-01-18T14:53:58.577" v="7385" actId="6549"/>
          <ac:spMkLst>
            <pc:docMk/>
            <pc:sldMk cId="4062885837" sldId="468"/>
            <ac:spMk id="7" creationId="{00000000-0000-0000-0000-000000000000}"/>
          </ac:spMkLst>
        </pc:spChg>
        <pc:spChg chg="mod">
          <ac:chgData name="Gaurav Dawar" userId="8f2793db7b049e20" providerId="LiveId" clId="{FD1C8937-A6B3-43A0-A6DE-0B5E83204291}" dt="2022-01-18T14:47:52.367" v="7324" actId="14100"/>
          <ac:spMkLst>
            <pc:docMk/>
            <pc:sldMk cId="4062885837" sldId="468"/>
            <ac:spMk id="9" creationId="{6FE696AD-E1D7-46C8-BCD8-41944C8A61EB}"/>
          </ac:spMkLst>
        </pc:spChg>
        <pc:picChg chg="mod">
          <ac:chgData name="Gaurav Dawar" userId="8f2793db7b049e20" providerId="LiveId" clId="{FD1C8937-A6B3-43A0-A6DE-0B5E83204291}" dt="2022-01-18T12:00:35.759" v="5789" actId="14100"/>
          <ac:picMkLst>
            <pc:docMk/>
            <pc:sldMk cId="4062885837" sldId="468"/>
            <ac:picMk id="10" creationId="{48BE8CA1-5369-402C-A002-9775FF1D0B38}"/>
          </ac:picMkLst>
        </pc:picChg>
      </pc:sldChg>
      <pc:sldChg chg="modSp mod">
        <pc:chgData name="Gaurav Dawar" userId="8f2793db7b049e20" providerId="LiveId" clId="{FD1C8937-A6B3-43A0-A6DE-0B5E83204291}" dt="2022-01-18T15:10:48.831" v="7764" actId="14100"/>
        <pc:sldMkLst>
          <pc:docMk/>
          <pc:sldMk cId="1911677663" sldId="469"/>
        </pc:sldMkLst>
        <pc:spChg chg="mod">
          <ac:chgData name="Gaurav Dawar" userId="8f2793db7b049e20" providerId="LiveId" clId="{FD1C8937-A6B3-43A0-A6DE-0B5E83204291}" dt="2022-01-15T05:37:14.222" v="2138" actId="207"/>
          <ac:spMkLst>
            <pc:docMk/>
            <pc:sldMk cId="1911677663" sldId="469"/>
            <ac:spMk id="7" creationId="{00000000-0000-0000-0000-000000000000}"/>
          </ac:spMkLst>
        </pc:spChg>
        <pc:spChg chg="mod">
          <ac:chgData name="Gaurav Dawar" userId="8f2793db7b049e20" providerId="LiveId" clId="{FD1C8937-A6B3-43A0-A6DE-0B5E83204291}" dt="2022-01-18T15:10:43.818" v="7763" actId="14100"/>
          <ac:spMkLst>
            <pc:docMk/>
            <pc:sldMk cId="1911677663" sldId="469"/>
            <ac:spMk id="9" creationId="{6FE696AD-E1D7-46C8-BCD8-41944C8A61EB}"/>
          </ac:spMkLst>
        </pc:spChg>
        <pc:graphicFrameChg chg="mod modGraphic">
          <ac:chgData name="Gaurav Dawar" userId="8f2793db7b049e20" providerId="LiveId" clId="{FD1C8937-A6B3-43A0-A6DE-0B5E83204291}" dt="2022-01-18T15:10:48.831" v="7764" actId="14100"/>
          <ac:graphicFrameMkLst>
            <pc:docMk/>
            <pc:sldMk cId="1911677663" sldId="469"/>
            <ac:graphicFrameMk id="2" creationId="{97CCB3C6-AF0D-435E-B116-B81F09F863BB}"/>
          </ac:graphicFrameMkLst>
        </pc:graphicFrameChg>
        <pc:picChg chg="mod">
          <ac:chgData name="Gaurav Dawar" userId="8f2793db7b049e20" providerId="LiveId" clId="{FD1C8937-A6B3-43A0-A6DE-0B5E83204291}" dt="2022-01-18T11:59:06.254" v="5764" actId="14100"/>
          <ac:picMkLst>
            <pc:docMk/>
            <pc:sldMk cId="1911677663" sldId="469"/>
            <ac:picMk id="10" creationId="{01F94417-D26D-4155-8B27-C9BFF7FBDF48}"/>
          </ac:picMkLst>
        </pc:picChg>
      </pc:sldChg>
      <pc:sldChg chg="modSp mod">
        <pc:chgData name="Gaurav Dawar" userId="8f2793db7b049e20" providerId="LiveId" clId="{FD1C8937-A6B3-43A0-A6DE-0B5E83204291}" dt="2022-01-18T14:54:14.203" v="7393" actId="20577"/>
        <pc:sldMkLst>
          <pc:docMk/>
          <pc:sldMk cId="2970368028" sldId="470"/>
        </pc:sldMkLst>
        <pc:spChg chg="mod">
          <ac:chgData name="Gaurav Dawar" userId="8f2793db7b049e20" providerId="LiveId" clId="{FD1C8937-A6B3-43A0-A6DE-0B5E83204291}" dt="2022-01-18T14:54:14.203" v="7393" actId="20577"/>
          <ac:spMkLst>
            <pc:docMk/>
            <pc:sldMk cId="2970368028" sldId="470"/>
            <ac:spMk id="7" creationId="{00000000-0000-0000-0000-000000000000}"/>
          </ac:spMkLst>
        </pc:spChg>
        <pc:picChg chg="mod">
          <ac:chgData name="Gaurav Dawar" userId="8f2793db7b049e20" providerId="LiveId" clId="{FD1C8937-A6B3-43A0-A6DE-0B5E83204291}" dt="2022-01-18T12:00:30.058" v="5787" actId="14100"/>
          <ac:picMkLst>
            <pc:docMk/>
            <pc:sldMk cId="2970368028" sldId="470"/>
            <ac:picMk id="10" creationId="{BCF3B7B4-8E22-451A-8294-FD4878C30352}"/>
          </ac:picMkLst>
        </pc:picChg>
      </pc:sldChg>
      <pc:sldChg chg="modSp mod">
        <pc:chgData name="Gaurav Dawar" userId="8f2793db7b049e20" providerId="LiveId" clId="{FD1C8937-A6B3-43A0-A6DE-0B5E83204291}" dt="2022-01-18T12:00:24.424" v="5785" actId="14100"/>
        <pc:sldMkLst>
          <pc:docMk/>
          <pc:sldMk cId="2611056541" sldId="471"/>
        </pc:sldMkLst>
        <pc:spChg chg="mod">
          <ac:chgData name="Gaurav Dawar" userId="8f2793db7b049e20" providerId="LiveId" clId="{FD1C8937-A6B3-43A0-A6DE-0B5E83204291}" dt="2022-01-15T05:33:16.458" v="2117" actId="207"/>
          <ac:spMkLst>
            <pc:docMk/>
            <pc:sldMk cId="2611056541" sldId="471"/>
            <ac:spMk id="7" creationId="{00000000-0000-0000-0000-000000000000}"/>
          </ac:spMkLst>
        </pc:spChg>
        <pc:spChg chg="mod">
          <ac:chgData name="Gaurav Dawar" userId="8f2793db7b049e20" providerId="LiveId" clId="{FD1C8937-A6B3-43A0-A6DE-0B5E83204291}" dt="2022-01-15T05:33:29.005" v="2119" actId="1038"/>
          <ac:spMkLst>
            <pc:docMk/>
            <pc:sldMk cId="2611056541" sldId="471"/>
            <ac:spMk id="9" creationId="{6FE696AD-E1D7-46C8-BCD8-41944C8A61EB}"/>
          </ac:spMkLst>
        </pc:spChg>
        <pc:picChg chg="mod">
          <ac:chgData name="Gaurav Dawar" userId="8f2793db7b049e20" providerId="LiveId" clId="{FD1C8937-A6B3-43A0-A6DE-0B5E83204291}" dt="2022-01-18T12:00:24.424" v="5785" actId="14100"/>
          <ac:picMkLst>
            <pc:docMk/>
            <pc:sldMk cId="2611056541" sldId="471"/>
            <ac:picMk id="10" creationId="{3F097C40-3087-47F3-AD0B-55F34057E4F0}"/>
          </ac:picMkLst>
        </pc:picChg>
      </pc:sldChg>
      <pc:sldChg chg="modSp mod">
        <pc:chgData name="Gaurav Dawar" userId="8f2793db7b049e20" providerId="LiveId" clId="{FD1C8937-A6B3-43A0-A6DE-0B5E83204291}" dt="2022-01-18T15:09:05.579" v="7753" actId="207"/>
        <pc:sldMkLst>
          <pc:docMk/>
          <pc:sldMk cId="4191047635" sldId="472"/>
        </pc:sldMkLst>
        <pc:spChg chg="mod">
          <ac:chgData name="Gaurav Dawar" userId="8f2793db7b049e20" providerId="LiveId" clId="{FD1C8937-A6B3-43A0-A6DE-0B5E83204291}" dt="2022-01-15T05:33:42.441" v="2120" actId="207"/>
          <ac:spMkLst>
            <pc:docMk/>
            <pc:sldMk cId="4191047635" sldId="472"/>
            <ac:spMk id="7" creationId="{00000000-0000-0000-0000-000000000000}"/>
          </ac:spMkLst>
        </pc:spChg>
        <pc:spChg chg="mod">
          <ac:chgData name="Gaurav Dawar" userId="8f2793db7b049e20" providerId="LiveId" clId="{FD1C8937-A6B3-43A0-A6DE-0B5E83204291}" dt="2022-01-18T15:09:05.579" v="7753" actId="207"/>
          <ac:spMkLst>
            <pc:docMk/>
            <pc:sldMk cId="4191047635" sldId="472"/>
            <ac:spMk id="9" creationId="{6FE696AD-E1D7-46C8-BCD8-41944C8A61EB}"/>
          </ac:spMkLst>
        </pc:spChg>
        <pc:picChg chg="mod">
          <ac:chgData name="Gaurav Dawar" userId="8f2793db7b049e20" providerId="LiveId" clId="{FD1C8937-A6B3-43A0-A6DE-0B5E83204291}" dt="2022-01-18T12:00:18.808" v="5783" actId="1076"/>
          <ac:picMkLst>
            <pc:docMk/>
            <pc:sldMk cId="4191047635" sldId="472"/>
            <ac:picMk id="10" creationId="{949C66F3-50CB-4023-89DD-1AA9CA0F6B29}"/>
          </ac:picMkLst>
        </pc:picChg>
      </pc:sldChg>
      <pc:sldChg chg="modSp mod">
        <pc:chgData name="Gaurav Dawar" userId="8f2793db7b049e20" providerId="LiveId" clId="{FD1C8937-A6B3-43A0-A6DE-0B5E83204291}" dt="2022-01-18T15:02:04.644" v="7544" actId="1076"/>
        <pc:sldMkLst>
          <pc:docMk/>
          <pc:sldMk cId="2767323384" sldId="473"/>
        </pc:sldMkLst>
        <pc:spChg chg="mod">
          <ac:chgData name="Gaurav Dawar" userId="8f2793db7b049e20" providerId="LiveId" clId="{FD1C8937-A6B3-43A0-A6DE-0B5E83204291}" dt="2022-01-15T05:34:39.854" v="2121" actId="207"/>
          <ac:spMkLst>
            <pc:docMk/>
            <pc:sldMk cId="2767323384" sldId="473"/>
            <ac:spMk id="7" creationId="{00000000-0000-0000-0000-000000000000}"/>
          </ac:spMkLst>
        </pc:spChg>
        <pc:spChg chg="mod">
          <ac:chgData name="Gaurav Dawar" userId="8f2793db7b049e20" providerId="LiveId" clId="{FD1C8937-A6B3-43A0-A6DE-0B5E83204291}" dt="2022-01-18T15:02:04.644" v="7544" actId="1076"/>
          <ac:spMkLst>
            <pc:docMk/>
            <pc:sldMk cId="2767323384" sldId="473"/>
            <ac:spMk id="9" creationId="{6FE696AD-E1D7-46C8-BCD8-41944C8A61EB}"/>
          </ac:spMkLst>
        </pc:spChg>
        <pc:picChg chg="mod">
          <ac:chgData name="Gaurav Dawar" userId="8f2793db7b049e20" providerId="LiveId" clId="{FD1C8937-A6B3-43A0-A6DE-0B5E83204291}" dt="2022-01-18T12:00:14.169" v="5782" actId="14100"/>
          <ac:picMkLst>
            <pc:docMk/>
            <pc:sldMk cId="2767323384" sldId="473"/>
            <ac:picMk id="10" creationId="{6320319D-FBA2-4EAC-AF58-D31E27218880}"/>
          </ac:picMkLst>
        </pc:picChg>
      </pc:sldChg>
      <pc:sldChg chg="modSp mod">
        <pc:chgData name="Gaurav Dawar" userId="8f2793db7b049e20" providerId="LiveId" clId="{FD1C8937-A6B3-43A0-A6DE-0B5E83204291}" dt="2022-01-18T15:09:29.610" v="7754" actId="207"/>
        <pc:sldMkLst>
          <pc:docMk/>
          <pc:sldMk cId="2617750929" sldId="474"/>
        </pc:sldMkLst>
        <pc:spChg chg="mod">
          <ac:chgData name="Gaurav Dawar" userId="8f2793db7b049e20" providerId="LiveId" clId="{FD1C8937-A6B3-43A0-A6DE-0B5E83204291}" dt="2022-01-15T05:34:47.539" v="2122" actId="207"/>
          <ac:spMkLst>
            <pc:docMk/>
            <pc:sldMk cId="2617750929" sldId="474"/>
            <ac:spMk id="7" creationId="{00000000-0000-0000-0000-000000000000}"/>
          </ac:spMkLst>
        </pc:spChg>
        <pc:spChg chg="mod">
          <ac:chgData name="Gaurav Dawar" userId="8f2793db7b049e20" providerId="LiveId" clId="{FD1C8937-A6B3-43A0-A6DE-0B5E83204291}" dt="2022-01-18T15:09:29.610" v="7754" actId="207"/>
          <ac:spMkLst>
            <pc:docMk/>
            <pc:sldMk cId="2617750929" sldId="474"/>
            <ac:spMk id="9" creationId="{6FE696AD-E1D7-46C8-BCD8-41944C8A61EB}"/>
          </ac:spMkLst>
        </pc:spChg>
        <pc:picChg chg="mod">
          <ac:chgData name="Gaurav Dawar" userId="8f2793db7b049e20" providerId="LiveId" clId="{FD1C8937-A6B3-43A0-A6DE-0B5E83204291}" dt="2022-01-18T12:00:05.975" v="5779" actId="14100"/>
          <ac:picMkLst>
            <pc:docMk/>
            <pc:sldMk cId="2617750929" sldId="474"/>
            <ac:picMk id="10" creationId="{5A9D7AC7-1657-44A8-84F3-F467C7BCF40D}"/>
          </ac:picMkLst>
        </pc:picChg>
      </pc:sldChg>
      <pc:sldChg chg="modSp mod">
        <pc:chgData name="Gaurav Dawar" userId="8f2793db7b049e20" providerId="LiveId" clId="{FD1C8937-A6B3-43A0-A6DE-0B5E83204291}" dt="2022-01-15T05:34:54.321" v="2123" actId="207"/>
        <pc:sldMkLst>
          <pc:docMk/>
          <pc:sldMk cId="3273275332" sldId="475"/>
        </pc:sldMkLst>
        <pc:spChg chg="mod">
          <ac:chgData name="Gaurav Dawar" userId="8f2793db7b049e20" providerId="LiveId" clId="{FD1C8937-A6B3-43A0-A6DE-0B5E83204291}" dt="2022-01-15T05:34:54.321" v="2123" actId="207"/>
          <ac:spMkLst>
            <pc:docMk/>
            <pc:sldMk cId="3273275332" sldId="475"/>
            <ac:spMk id="7" creationId="{00000000-0000-0000-0000-000000000000}"/>
          </ac:spMkLst>
        </pc:spChg>
      </pc:sldChg>
      <pc:sldChg chg="modSp mod">
        <pc:chgData name="Gaurav Dawar" userId="8f2793db7b049e20" providerId="LiveId" clId="{FD1C8937-A6B3-43A0-A6DE-0B5E83204291}" dt="2022-01-18T15:09:40.203" v="7755" actId="207"/>
        <pc:sldMkLst>
          <pc:docMk/>
          <pc:sldMk cId="1564258316" sldId="476"/>
        </pc:sldMkLst>
        <pc:spChg chg="mod">
          <ac:chgData name="Gaurav Dawar" userId="8f2793db7b049e20" providerId="LiveId" clId="{FD1C8937-A6B3-43A0-A6DE-0B5E83204291}" dt="2022-01-15T05:35:01.399" v="2124" actId="207"/>
          <ac:spMkLst>
            <pc:docMk/>
            <pc:sldMk cId="1564258316" sldId="476"/>
            <ac:spMk id="7" creationId="{00000000-0000-0000-0000-000000000000}"/>
          </ac:spMkLst>
        </pc:spChg>
        <pc:spChg chg="mod">
          <ac:chgData name="Gaurav Dawar" userId="8f2793db7b049e20" providerId="LiveId" clId="{FD1C8937-A6B3-43A0-A6DE-0B5E83204291}" dt="2022-01-18T15:09:40.203" v="7755" actId="207"/>
          <ac:spMkLst>
            <pc:docMk/>
            <pc:sldMk cId="1564258316" sldId="476"/>
            <ac:spMk id="9" creationId="{6FE696AD-E1D7-46C8-BCD8-41944C8A61EB}"/>
          </ac:spMkLst>
        </pc:spChg>
        <pc:picChg chg="mod">
          <ac:chgData name="Gaurav Dawar" userId="8f2793db7b049e20" providerId="LiveId" clId="{FD1C8937-A6B3-43A0-A6DE-0B5E83204291}" dt="2022-01-18T11:59:58.479" v="5777" actId="14100"/>
          <ac:picMkLst>
            <pc:docMk/>
            <pc:sldMk cId="1564258316" sldId="476"/>
            <ac:picMk id="10" creationId="{570B9935-243E-41EE-8937-9C68A41E9C0A}"/>
          </ac:picMkLst>
        </pc:picChg>
      </pc:sldChg>
      <pc:sldChg chg="modSp mod">
        <pc:chgData name="Gaurav Dawar" userId="8f2793db7b049e20" providerId="LiveId" clId="{FD1C8937-A6B3-43A0-A6DE-0B5E83204291}" dt="2022-01-18T15:09:48.529" v="7756" actId="207"/>
        <pc:sldMkLst>
          <pc:docMk/>
          <pc:sldMk cId="871593691" sldId="477"/>
        </pc:sldMkLst>
        <pc:spChg chg="mod">
          <ac:chgData name="Gaurav Dawar" userId="8f2793db7b049e20" providerId="LiveId" clId="{FD1C8937-A6B3-43A0-A6DE-0B5E83204291}" dt="2022-01-15T05:35:10.376" v="2125" actId="207"/>
          <ac:spMkLst>
            <pc:docMk/>
            <pc:sldMk cId="871593691" sldId="477"/>
            <ac:spMk id="7" creationId="{00000000-0000-0000-0000-000000000000}"/>
          </ac:spMkLst>
        </pc:spChg>
        <pc:spChg chg="mod">
          <ac:chgData name="Gaurav Dawar" userId="8f2793db7b049e20" providerId="LiveId" clId="{FD1C8937-A6B3-43A0-A6DE-0B5E83204291}" dt="2022-01-18T15:09:48.529" v="7756" actId="207"/>
          <ac:spMkLst>
            <pc:docMk/>
            <pc:sldMk cId="871593691" sldId="477"/>
            <ac:spMk id="9" creationId="{6FE696AD-E1D7-46C8-BCD8-41944C8A61EB}"/>
          </ac:spMkLst>
        </pc:spChg>
        <pc:picChg chg="mod">
          <ac:chgData name="Gaurav Dawar" userId="8f2793db7b049e20" providerId="LiveId" clId="{FD1C8937-A6B3-43A0-A6DE-0B5E83204291}" dt="2022-01-18T11:59:52.653" v="5775" actId="14100"/>
          <ac:picMkLst>
            <pc:docMk/>
            <pc:sldMk cId="871593691" sldId="477"/>
            <ac:picMk id="10" creationId="{1E25AC4F-8C11-4F29-A219-9ED3847C32B7}"/>
          </ac:picMkLst>
        </pc:picChg>
      </pc:sldChg>
      <pc:sldChg chg="modSp mod">
        <pc:chgData name="Gaurav Dawar" userId="8f2793db7b049e20" providerId="LiveId" clId="{FD1C8937-A6B3-43A0-A6DE-0B5E83204291}" dt="2022-01-18T15:04:52.952" v="7685" actId="14100"/>
        <pc:sldMkLst>
          <pc:docMk/>
          <pc:sldMk cId="2140132377" sldId="478"/>
        </pc:sldMkLst>
        <pc:spChg chg="mod">
          <ac:chgData name="Gaurav Dawar" userId="8f2793db7b049e20" providerId="LiveId" clId="{FD1C8937-A6B3-43A0-A6DE-0B5E83204291}" dt="2022-01-15T05:36:16.827" v="2132" actId="207"/>
          <ac:spMkLst>
            <pc:docMk/>
            <pc:sldMk cId="2140132377" sldId="478"/>
            <ac:spMk id="7" creationId="{00000000-0000-0000-0000-000000000000}"/>
          </ac:spMkLst>
        </pc:spChg>
        <pc:spChg chg="mod">
          <ac:chgData name="Gaurav Dawar" userId="8f2793db7b049e20" providerId="LiveId" clId="{FD1C8937-A6B3-43A0-A6DE-0B5E83204291}" dt="2022-01-18T15:04:52.952" v="7685" actId="14100"/>
          <ac:spMkLst>
            <pc:docMk/>
            <pc:sldMk cId="2140132377" sldId="478"/>
            <ac:spMk id="9" creationId="{6FE696AD-E1D7-46C8-BCD8-41944C8A61EB}"/>
          </ac:spMkLst>
        </pc:spChg>
        <pc:graphicFrameChg chg="mod modGraphic">
          <ac:chgData name="Gaurav Dawar" userId="8f2793db7b049e20" providerId="LiveId" clId="{FD1C8937-A6B3-43A0-A6DE-0B5E83204291}" dt="2022-01-18T15:04:33.328" v="7629" actId="1038"/>
          <ac:graphicFrameMkLst>
            <pc:docMk/>
            <pc:sldMk cId="2140132377" sldId="478"/>
            <ac:graphicFrameMk id="2" creationId="{2B58253B-4247-4AA2-B02B-A5161C6AD2B1}"/>
          </ac:graphicFrameMkLst>
        </pc:graphicFrameChg>
        <pc:graphicFrameChg chg="mod">
          <ac:chgData name="Gaurav Dawar" userId="8f2793db7b049e20" providerId="LiveId" clId="{FD1C8937-A6B3-43A0-A6DE-0B5E83204291}" dt="2022-01-18T15:04:43.390" v="7684" actId="1037"/>
          <ac:graphicFrameMkLst>
            <pc:docMk/>
            <pc:sldMk cId="2140132377" sldId="478"/>
            <ac:graphicFrameMk id="3" creationId="{64C2A649-3AA4-428A-B558-8BA21747524E}"/>
          </ac:graphicFrameMkLst>
        </pc:graphicFrameChg>
        <pc:picChg chg="mod">
          <ac:chgData name="Gaurav Dawar" userId="8f2793db7b049e20" providerId="LiveId" clId="{FD1C8937-A6B3-43A0-A6DE-0B5E83204291}" dt="2022-01-18T11:59:46.471" v="5773" actId="14100"/>
          <ac:picMkLst>
            <pc:docMk/>
            <pc:sldMk cId="2140132377" sldId="478"/>
            <ac:picMk id="10" creationId="{1D32B568-EFCE-41B7-9308-DFE87BA0D087}"/>
          </ac:picMkLst>
        </pc:picChg>
      </pc:sldChg>
      <pc:sldChg chg="modSp mod">
        <pc:chgData name="Gaurav Dawar" userId="8f2793db7b049e20" providerId="LiveId" clId="{FD1C8937-A6B3-43A0-A6DE-0B5E83204291}" dt="2022-01-18T15:09:58.630" v="7757" actId="207"/>
        <pc:sldMkLst>
          <pc:docMk/>
          <pc:sldMk cId="3853251378" sldId="479"/>
        </pc:sldMkLst>
        <pc:spChg chg="mod">
          <ac:chgData name="Gaurav Dawar" userId="8f2793db7b049e20" providerId="LiveId" clId="{FD1C8937-A6B3-43A0-A6DE-0B5E83204291}" dt="2022-01-15T05:36:27.482" v="2133" actId="207"/>
          <ac:spMkLst>
            <pc:docMk/>
            <pc:sldMk cId="3853251378" sldId="479"/>
            <ac:spMk id="7" creationId="{00000000-0000-0000-0000-000000000000}"/>
          </ac:spMkLst>
        </pc:spChg>
        <pc:spChg chg="mod">
          <ac:chgData name="Gaurav Dawar" userId="8f2793db7b049e20" providerId="LiveId" clId="{FD1C8937-A6B3-43A0-A6DE-0B5E83204291}" dt="2022-01-18T15:09:58.630" v="7757" actId="207"/>
          <ac:spMkLst>
            <pc:docMk/>
            <pc:sldMk cId="3853251378" sldId="479"/>
            <ac:spMk id="9" creationId="{6FE696AD-E1D7-46C8-BCD8-41944C8A61EB}"/>
          </ac:spMkLst>
        </pc:spChg>
        <pc:picChg chg="mod">
          <ac:chgData name="Gaurav Dawar" userId="8f2793db7b049e20" providerId="LiveId" clId="{FD1C8937-A6B3-43A0-A6DE-0B5E83204291}" dt="2022-01-18T11:59:40.337" v="5771" actId="1076"/>
          <ac:picMkLst>
            <pc:docMk/>
            <pc:sldMk cId="3853251378" sldId="479"/>
            <ac:picMk id="10" creationId="{5A1CD541-C024-4CDA-A181-06838CE860D6}"/>
          </ac:picMkLst>
        </pc:picChg>
      </pc:sldChg>
      <pc:sldChg chg="modSp mod">
        <pc:chgData name="Gaurav Dawar" userId="8f2793db7b049e20" providerId="LiveId" clId="{FD1C8937-A6B3-43A0-A6DE-0B5E83204291}" dt="2022-01-18T15:07:06.161" v="7743" actId="1076"/>
        <pc:sldMkLst>
          <pc:docMk/>
          <pc:sldMk cId="2583049853" sldId="480"/>
        </pc:sldMkLst>
        <pc:spChg chg="mod">
          <ac:chgData name="Gaurav Dawar" userId="8f2793db7b049e20" providerId="LiveId" clId="{FD1C8937-A6B3-43A0-A6DE-0B5E83204291}" dt="2022-01-15T05:36:38.427" v="2134" actId="207"/>
          <ac:spMkLst>
            <pc:docMk/>
            <pc:sldMk cId="2583049853" sldId="480"/>
            <ac:spMk id="7" creationId="{00000000-0000-0000-0000-000000000000}"/>
          </ac:spMkLst>
        </pc:spChg>
        <pc:spChg chg="mod">
          <ac:chgData name="Gaurav Dawar" userId="8f2793db7b049e20" providerId="LiveId" clId="{FD1C8937-A6B3-43A0-A6DE-0B5E83204291}" dt="2022-01-18T15:07:06.161" v="7743" actId="1076"/>
          <ac:spMkLst>
            <pc:docMk/>
            <pc:sldMk cId="2583049853" sldId="480"/>
            <ac:spMk id="9" creationId="{6FE696AD-E1D7-46C8-BCD8-41944C8A61EB}"/>
          </ac:spMkLst>
        </pc:spChg>
        <pc:graphicFrameChg chg="mod modGraphic">
          <ac:chgData name="Gaurav Dawar" userId="8f2793db7b049e20" providerId="LiveId" clId="{FD1C8937-A6B3-43A0-A6DE-0B5E83204291}" dt="2022-01-18T15:05:53.798" v="7711" actId="1035"/>
          <ac:graphicFrameMkLst>
            <pc:docMk/>
            <pc:sldMk cId="2583049853" sldId="480"/>
            <ac:graphicFrameMk id="2" creationId="{1F9A2EBE-7499-445D-97DD-93CE7FF88932}"/>
          </ac:graphicFrameMkLst>
        </pc:graphicFrameChg>
        <pc:graphicFrameChg chg="mod modGraphic">
          <ac:chgData name="Gaurav Dawar" userId="8f2793db7b049e20" providerId="LiveId" clId="{FD1C8937-A6B3-43A0-A6DE-0B5E83204291}" dt="2022-01-18T15:06:05.088" v="7735" actId="14100"/>
          <ac:graphicFrameMkLst>
            <pc:docMk/>
            <pc:sldMk cId="2583049853" sldId="480"/>
            <ac:graphicFrameMk id="3" creationId="{179773C9-6C66-454D-A315-9DB756797D95}"/>
          </ac:graphicFrameMkLst>
        </pc:graphicFrameChg>
        <pc:picChg chg="mod">
          <ac:chgData name="Gaurav Dawar" userId="8f2793db7b049e20" providerId="LiveId" clId="{FD1C8937-A6B3-43A0-A6DE-0B5E83204291}" dt="2022-01-18T11:59:31.911" v="5770" actId="14100"/>
          <ac:picMkLst>
            <pc:docMk/>
            <pc:sldMk cId="2583049853" sldId="480"/>
            <ac:picMk id="10" creationId="{CC775FBA-BC59-4E32-985B-A2B9E670A956}"/>
          </ac:picMkLst>
        </pc:picChg>
      </pc:sldChg>
      <pc:sldChg chg="modSp mod">
        <pc:chgData name="Gaurav Dawar" userId="8f2793db7b049e20" providerId="LiveId" clId="{FD1C8937-A6B3-43A0-A6DE-0B5E83204291}" dt="2022-01-18T15:10:20.496" v="7759" actId="207"/>
        <pc:sldMkLst>
          <pc:docMk/>
          <pc:sldMk cId="2677856414" sldId="481"/>
        </pc:sldMkLst>
        <pc:spChg chg="mod">
          <ac:chgData name="Gaurav Dawar" userId="8f2793db7b049e20" providerId="LiveId" clId="{FD1C8937-A6B3-43A0-A6DE-0B5E83204291}" dt="2022-01-15T05:36:53.619" v="2136" actId="207"/>
          <ac:spMkLst>
            <pc:docMk/>
            <pc:sldMk cId="2677856414" sldId="481"/>
            <ac:spMk id="7" creationId="{00000000-0000-0000-0000-000000000000}"/>
          </ac:spMkLst>
        </pc:spChg>
        <pc:spChg chg="mod">
          <ac:chgData name="Gaurav Dawar" userId="8f2793db7b049e20" providerId="LiveId" clId="{FD1C8937-A6B3-43A0-A6DE-0B5E83204291}" dt="2022-01-18T15:10:20.496" v="7759" actId="207"/>
          <ac:spMkLst>
            <pc:docMk/>
            <pc:sldMk cId="2677856414" sldId="481"/>
            <ac:spMk id="9" creationId="{6FE696AD-E1D7-46C8-BCD8-41944C8A61EB}"/>
          </ac:spMkLst>
        </pc:spChg>
        <pc:picChg chg="mod">
          <ac:chgData name="Gaurav Dawar" userId="8f2793db7b049e20" providerId="LiveId" clId="{FD1C8937-A6B3-43A0-A6DE-0B5E83204291}" dt="2022-01-18T11:59:24.610" v="5767" actId="14100"/>
          <ac:picMkLst>
            <pc:docMk/>
            <pc:sldMk cId="2677856414" sldId="481"/>
            <ac:picMk id="10" creationId="{CBDB0094-3CC7-4968-BB3D-3709E5DE03DE}"/>
          </ac:picMkLst>
        </pc:picChg>
      </pc:sldChg>
      <pc:sldChg chg="modSp mod">
        <pc:chgData name="Gaurav Dawar" userId="8f2793db7b049e20" providerId="LiveId" clId="{FD1C8937-A6B3-43A0-A6DE-0B5E83204291}" dt="2022-01-18T11:59:13.496" v="5766" actId="14100"/>
        <pc:sldMkLst>
          <pc:docMk/>
          <pc:sldMk cId="1722895042" sldId="482"/>
        </pc:sldMkLst>
        <pc:spChg chg="mod">
          <ac:chgData name="Gaurav Dawar" userId="8f2793db7b049e20" providerId="LiveId" clId="{FD1C8937-A6B3-43A0-A6DE-0B5E83204291}" dt="2022-01-15T05:37:05.938" v="2137" actId="207"/>
          <ac:spMkLst>
            <pc:docMk/>
            <pc:sldMk cId="1722895042" sldId="482"/>
            <ac:spMk id="7" creationId="{00000000-0000-0000-0000-000000000000}"/>
          </ac:spMkLst>
        </pc:spChg>
        <pc:picChg chg="mod">
          <ac:chgData name="Gaurav Dawar" userId="8f2793db7b049e20" providerId="LiveId" clId="{FD1C8937-A6B3-43A0-A6DE-0B5E83204291}" dt="2022-01-18T11:59:13.496" v="5766" actId="14100"/>
          <ac:picMkLst>
            <pc:docMk/>
            <pc:sldMk cId="1722895042" sldId="482"/>
            <ac:picMk id="11" creationId="{C7DC3576-F3FE-48D0-97C3-A9BAFCA90372}"/>
          </ac:picMkLst>
        </pc:picChg>
      </pc:sldChg>
      <pc:sldChg chg="modSp mod">
        <pc:chgData name="Gaurav Dawar" userId="8f2793db7b049e20" providerId="LiveId" clId="{FD1C8937-A6B3-43A0-A6DE-0B5E83204291}" dt="2022-01-18T11:58:59.749" v="5762" actId="14100"/>
        <pc:sldMkLst>
          <pc:docMk/>
          <pc:sldMk cId="2995864812" sldId="483"/>
        </pc:sldMkLst>
        <pc:spChg chg="mod">
          <ac:chgData name="Gaurav Dawar" userId="8f2793db7b049e20" providerId="LiveId" clId="{FD1C8937-A6B3-43A0-A6DE-0B5E83204291}" dt="2022-01-15T05:37:21.925" v="2139" actId="207"/>
          <ac:spMkLst>
            <pc:docMk/>
            <pc:sldMk cId="2995864812" sldId="483"/>
            <ac:spMk id="7" creationId="{00000000-0000-0000-0000-000000000000}"/>
          </ac:spMkLst>
        </pc:spChg>
        <pc:picChg chg="mod">
          <ac:chgData name="Gaurav Dawar" userId="8f2793db7b049e20" providerId="LiveId" clId="{FD1C8937-A6B3-43A0-A6DE-0B5E83204291}" dt="2022-01-18T11:58:59.749" v="5762" actId="14100"/>
          <ac:picMkLst>
            <pc:docMk/>
            <pc:sldMk cId="2995864812" sldId="483"/>
            <ac:picMk id="10" creationId="{BFC4EBFF-2692-4D19-8D60-C1289BBA5AE4}"/>
          </ac:picMkLst>
        </pc:picChg>
      </pc:sldChg>
      <pc:sldChg chg="modSp mod">
        <pc:chgData name="Gaurav Dawar" userId="8f2793db7b049e20" providerId="LiveId" clId="{FD1C8937-A6B3-43A0-A6DE-0B5E83204291}" dt="2022-01-18T15:07:31.563" v="7745" actId="1076"/>
        <pc:sldMkLst>
          <pc:docMk/>
          <pc:sldMk cId="1700653547" sldId="484"/>
        </pc:sldMkLst>
        <pc:spChg chg="mod">
          <ac:chgData name="Gaurav Dawar" userId="8f2793db7b049e20" providerId="LiveId" clId="{FD1C8937-A6B3-43A0-A6DE-0B5E83204291}" dt="2022-01-15T05:37:40.761" v="2140" actId="207"/>
          <ac:spMkLst>
            <pc:docMk/>
            <pc:sldMk cId="1700653547" sldId="484"/>
            <ac:spMk id="7" creationId="{00000000-0000-0000-0000-000000000000}"/>
          </ac:spMkLst>
        </pc:spChg>
        <pc:spChg chg="mod">
          <ac:chgData name="Gaurav Dawar" userId="8f2793db7b049e20" providerId="LiveId" clId="{FD1C8937-A6B3-43A0-A6DE-0B5E83204291}" dt="2022-01-18T15:07:27.663" v="7744" actId="1076"/>
          <ac:spMkLst>
            <pc:docMk/>
            <pc:sldMk cId="1700653547" sldId="484"/>
            <ac:spMk id="9" creationId="{6FE696AD-E1D7-46C8-BCD8-41944C8A61EB}"/>
          </ac:spMkLst>
        </pc:spChg>
        <pc:graphicFrameChg chg="mod">
          <ac:chgData name="Gaurav Dawar" userId="8f2793db7b049e20" providerId="LiveId" clId="{FD1C8937-A6B3-43A0-A6DE-0B5E83204291}" dt="2022-01-18T15:07:31.563" v="7745" actId="1076"/>
          <ac:graphicFrameMkLst>
            <pc:docMk/>
            <pc:sldMk cId="1700653547" sldId="484"/>
            <ac:graphicFrameMk id="2" creationId="{ACDD9C7D-670E-4E84-AEE6-6E648BBF1AAC}"/>
          </ac:graphicFrameMkLst>
        </pc:graphicFrameChg>
        <pc:picChg chg="mod">
          <ac:chgData name="Gaurav Dawar" userId="8f2793db7b049e20" providerId="LiveId" clId="{FD1C8937-A6B3-43A0-A6DE-0B5E83204291}" dt="2022-01-18T11:58:53.489" v="5760" actId="14100"/>
          <ac:picMkLst>
            <pc:docMk/>
            <pc:sldMk cId="1700653547" sldId="484"/>
            <ac:picMk id="10" creationId="{3B68A917-E615-4712-9C61-52C5EBED4986}"/>
          </ac:picMkLst>
        </pc:picChg>
      </pc:sldChg>
      <pc:sldChg chg="modSp mod">
        <pc:chgData name="Gaurav Dawar" userId="8f2793db7b049e20" providerId="LiveId" clId="{FD1C8937-A6B3-43A0-A6DE-0B5E83204291}" dt="2022-01-18T15:08:09.864" v="7749" actId="207"/>
        <pc:sldMkLst>
          <pc:docMk/>
          <pc:sldMk cId="1326599436" sldId="485"/>
        </pc:sldMkLst>
        <pc:spChg chg="mod">
          <ac:chgData name="Gaurav Dawar" userId="8f2793db7b049e20" providerId="LiveId" clId="{FD1C8937-A6B3-43A0-A6DE-0B5E83204291}" dt="2022-01-15T05:37:49.139" v="2141" actId="207"/>
          <ac:spMkLst>
            <pc:docMk/>
            <pc:sldMk cId="1326599436" sldId="485"/>
            <ac:spMk id="7" creationId="{00000000-0000-0000-0000-000000000000}"/>
          </ac:spMkLst>
        </pc:spChg>
        <pc:spChg chg="mod">
          <ac:chgData name="Gaurav Dawar" userId="8f2793db7b049e20" providerId="LiveId" clId="{FD1C8937-A6B3-43A0-A6DE-0B5E83204291}" dt="2022-01-18T15:08:09.864" v="7749" actId="207"/>
          <ac:spMkLst>
            <pc:docMk/>
            <pc:sldMk cId="1326599436" sldId="485"/>
            <ac:spMk id="9" creationId="{6FE696AD-E1D7-46C8-BCD8-41944C8A61EB}"/>
          </ac:spMkLst>
        </pc:spChg>
        <pc:picChg chg="mod">
          <ac:chgData name="Gaurav Dawar" userId="8f2793db7b049e20" providerId="LiveId" clId="{FD1C8937-A6B3-43A0-A6DE-0B5E83204291}" dt="2022-01-18T11:58:44.078" v="5758" actId="1076"/>
          <ac:picMkLst>
            <pc:docMk/>
            <pc:sldMk cId="1326599436" sldId="485"/>
            <ac:picMk id="10" creationId="{EC8C8CEF-9362-4894-B870-93ACA0FF16F9}"/>
          </ac:picMkLst>
        </pc:picChg>
      </pc:sldChg>
      <pc:sldChg chg="modSp mod">
        <pc:chgData name="Gaurav Dawar" userId="8f2793db7b049e20" providerId="LiveId" clId="{FD1C8937-A6B3-43A0-A6DE-0B5E83204291}" dt="2022-01-18T15:11:07.893" v="7767" actId="207"/>
        <pc:sldMkLst>
          <pc:docMk/>
          <pc:sldMk cId="4275319162" sldId="486"/>
        </pc:sldMkLst>
        <pc:spChg chg="mod">
          <ac:chgData name="Gaurav Dawar" userId="8f2793db7b049e20" providerId="LiveId" clId="{FD1C8937-A6B3-43A0-A6DE-0B5E83204291}" dt="2022-01-15T05:42:42.706" v="2142" actId="207"/>
          <ac:spMkLst>
            <pc:docMk/>
            <pc:sldMk cId="4275319162" sldId="486"/>
            <ac:spMk id="7" creationId="{00000000-0000-0000-0000-000000000000}"/>
          </ac:spMkLst>
        </pc:spChg>
        <pc:spChg chg="mod">
          <ac:chgData name="Gaurav Dawar" userId="8f2793db7b049e20" providerId="LiveId" clId="{FD1C8937-A6B3-43A0-A6DE-0B5E83204291}" dt="2022-01-18T15:11:07.893" v="7767" actId="207"/>
          <ac:spMkLst>
            <pc:docMk/>
            <pc:sldMk cId="4275319162" sldId="486"/>
            <ac:spMk id="9" creationId="{6FE696AD-E1D7-46C8-BCD8-41944C8A61EB}"/>
          </ac:spMkLst>
        </pc:spChg>
        <pc:picChg chg="mod">
          <ac:chgData name="Gaurav Dawar" userId="8f2793db7b049e20" providerId="LiveId" clId="{FD1C8937-A6B3-43A0-A6DE-0B5E83204291}" dt="2022-01-18T11:58:39.837" v="5757" actId="14100"/>
          <ac:picMkLst>
            <pc:docMk/>
            <pc:sldMk cId="4275319162" sldId="486"/>
            <ac:picMk id="10" creationId="{DF4647CF-1CC2-4AE4-B5E3-67965BD17BE2}"/>
          </ac:picMkLst>
        </pc:picChg>
      </pc:sldChg>
      <pc:sldChg chg="modSp mod">
        <pc:chgData name="Gaurav Dawar" userId="8f2793db7b049e20" providerId="LiveId" clId="{FD1C8937-A6B3-43A0-A6DE-0B5E83204291}" dt="2022-01-18T15:11:24.752" v="7771" actId="207"/>
        <pc:sldMkLst>
          <pc:docMk/>
          <pc:sldMk cId="2794778569" sldId="487"/>
        </pc:sldMkLst>
        <pc:spChg chg="mod">
          <ac:chgData name="Gaurav Dawar" userId="8f2793db7b049e20" providerId="LiveId" clId="{FD1C8937-A6B3-43A0-A6DE-0B5E83204291}" dt="2022-01-15T05:42:54.507" v="2143" actId="207"/>
          <ac:spMkLst>
            <pc:docMk/>
            <pc:sldMk cId="2794778569" sldId="487"/>
            <ac:spMk id="7" creationId="{00000000-0000-0000-0000-000000000000}"/>
          </ac:spMkLst>
        </pc:spChg>
        <pc:spChg chg="mod">
          <ac:chgData name="Gaurav Dawar" userId="8f2793db7b049e20" providerId="LiveId" clId="{FD1C8937-A6B3-43A0-A6DE-0B5E83204291}" dt="2022-01-18T15:11:24.752" v="7771" actId="207"/>
          <ac:spMkLst>
            <pc:docMk/>
            <pc:sldMk cId="2794778569" sldId="487"/>
            <ac:spMk id="9" creationId="{6FE696AD-E1D7-46C8-BCD8-41944C8A61EB}"/>
          </ac:spMkLst>
        </pc:spChg>
        <pc:picChg chg="mod">
          <ac:chgData name="Gaurav Dawar" userId="8f2793db7b049e20" providerId="LiveId" clId="{FD1C8937-A6B3-43A0-A6DE-0B5E83204291}" dt="2022-01-18T11:58:23.008" v="5753" actId="1076"/>
          <ac:picMkLst>
            <pc:docMk/>
            <pc:sldMk cId="2794778569" sldId="487"/>
            <ac:picMk id="11" creationId="{4932C00D-BD25-4E66-9F9C-E38BCBCD3658}"/>
          </ac:picMkLst>
        </pc:picChg>
      </pc:sldChg>
      <pc:sldChg chg="modSp mod">
        <pc:chgData name="Gaurav Dawar" userId="8f2793db7b049e20" providerId="LiveId" clId="{FD1C8937-A6B3-43A0-A6DE-0B5E83204291}" dt="2022-01-18T15:12:44.727" v="7802" actId="207"/>
        <pc:sldMkLst>
          <pc:docMk/>
          <pc:sldMk cId="3436208919" sldId="488"/>
        </pc:sldMkLst>
        <pc:spChg chg="mod">
          <ac:chgData name="Gaurav Dawar" userId="8f2793db7b049e20" providerId="LiveId" clId="{FD1C8937-A6B3-43A0-A6DE-0B5E83204291}" dt="2022-01-15T05:43:02.739" v="2144" actId="207"/>
          <ac:spMkLst>
            <pc:docMk/>
            <pc:sldMk cId="3436208919" sldId="488"/>
            <ac:spMk id="7" creationId="{00000000-0000-0000-0000-000000000000}"/>
          </ac:spMkLst>
        </pc:spChg>
        <pc:spChg chg="mod">
          <ac:chgData name="Gaurav Dawar" userId="8f2793db7b049e20" providerId="LiveId" clId="{FD1C8937-A6B3-43A0-A6DE-0B5E83204291}" dt="2022-01-18T15:12:44.727" v="7802" actId="207"/>
          <ac:spMkLst>
            <pc:docMk/>
            <pc:sldMk cId="3436208919" sldId="488"/>
            <ac:spMk id="9" creationId="{6FE696AD-E1D7-46C8-BCD8-41944C8A61EB}"/>
          </ac:spMkLst>
        </pc:spChg>
        <pc:picChg chg="mod">
          <ac:chgData name="Gaurav Dawar" userId="8f2793db7b049e20" providerId="LiveId" clId="{FD1C8937-A6B3-43A0-A6DE-0B5E83204291}" dt="2022-01-18T11:58:19.232" v="5752" actId="1076"/>
          <ac:picMkLst>
            <pc:docMk/>
            <pc:sldMk cId="3436208919" sldId="488"/>
            <ac:picMk id="10" creationId="{4B82C106-E7F3-4660-BEF7-099582F896D1}"/>
          </ac:picMkLst>
        </pc:picChg>
      </pc:sldChg>
      <pc:sldChg chg="modSp mod">
        <pc:chgData name="Gaurav Dawar" userId="8f2793db7b049e20" providerId="LiveId" clId="{FD1C8937-A6B3-43A0-A6DE-0B5E83204291}" dt="2022-01-18T11:58:15.212" v="5751" actId="1076"/>
        <pc:sldMkLst>
          <pc:docMk/>
          <pc:sldMk cId="3779236568" sldId="489"/>
        </pc:sldMkLst>
        <pc:spChg chg="mod">
          <ac:chgData name="Gaurav Dawar" userId="8f2793db7b049e20" providerId="LiveId" clId="{FD1C8937-A6B3-43A0-A6DE-0B5E83204291}" dt="2022-01-15T05:43:13.012" v="2145" actId="207"/>
          <ac:spMkLst>
            <pc:docMk/>
            <pc:sldMk cId="3779236568" sldId="489"/>
            <ac:spMk id="7" creationId="{00000000-0000-0000-0000-000000000000}"/>
          </ac:spMkLst>
        </pc:spChg>
        <pc:picChg chg="mod">
          <ac:chgData name="Gaurav Dawar" userId="8f2793db7b049e20" providerId="LiveId" clId="{FD1C8937-A6B3-43A0-A6DE-0B5E83204291}" dt="2022-01-18T11:58:15.212" v="5751" actId="1076"/>
          <ac:picMkLst>
            <pc:docMk/>
            <pc:sldMk cId="3779236568" sldId="489"/>
            <ac:picMk id="11" creationId="{912400B4-D935-4268-AA18-83A8274E4A86}"/>
          </ac:picMkLst>
        </pc:picChg>
      </pc:sldChg>
      <pc:sldChg chg="modSp mod">
        <pc:chgData name="Gaurav Dawar" userId="8f2793db7b049e20" providerId="LiveId" clId="{FD1C8937-A6B3-43A0-A6DE-0B5E83204291}" dt="2022-01-18T15:13:30.404" v="7821" actId="20577"/>
        <pc:sldMkLst>
          <pc:docMk/>
          <pc:sldMk cId="3411350875" sldId="490"/>
        </pc:sldMkLst>
        <pc:spChg chg="mod">
          <ac:chgData name="Gaurav Dawar" userId="8f2793db7b049e20" providerId="LiveId" clId="{FD1C8937-A6B3-43A0-A6DE-0B5E83204291}" dt="2022-01-15T05:43:23.993" v="2146" actId="207"/>
          <ac:spMkLst>
            <pc:docMk/>
            <pc:sldMk cId="3411350875" sldId="490"/>
            <ac:spMk id="7" creationId="{00000000-0000-0000-0000-000000000000}"/>
          </ac:spMkLst>
        </pc:spChg>
        <pc:spChg chg="mod">
          <ac:chgData name="Gaurav Dawar" userId="8f2793db7b049e20" providerId="LiveId" clId="{FD1C8937-A6B3-43A0-A6DE-0B5E83204291}" dt="2022-01-18T15:13:30.404" v="7821" actId="20577"/>
          <ac:spMkLst>
            <pc:docMk/>
            <pc:sldMk cId="3411350875" sldId="490"/>
            <ac:spMk id="9" creationId="{6FE696AD-E1D7-46C8-BCD8-41944C8A61EB}"/>
          </ac:spMkLst>
        </pc:spChg>
        <pc:picChg chg="mod">
          <ac:chgData name="Gaurav Dawar" userId="8f2793db7b049e20" providerId="LiveId" clId="{FD1C8937-A6B3-43A0-A6DE-0B5E83204291}" dt="2022-01-18T11:58:11.098" v="5750" actId="1076"/>
          <ac:picMkLst>
            <pc:docMk/>
            <pc:sldMk cId="3411350875" sldId="490"/>
            <ac:picMk id="10" creationId="{375601AF-A35C-4CBA-B37B-27A8AC0EC3DF}"/>
          </ac:picMkLst>
        </pc:picChg>
      </pc:sldChg>
      <pc:sldChg chg="modSp mod">
        <pc:chgData name="Gaurav Dawar" userId="8f2793db7b049e20" providerId="LiveId" clId="{FD1C8937-A6B3-43A0-A6DE-0B5E83204291}" dt="2022-01-18T15:14:14.273" v="7849" actId="20577"/>
        <pc:sldMkLst>
          <pc:docMk/>
          <pc:sldMk cId="1741323399" sldId="491"/>
        </pc:sldMkLst>
        <pc:spChg chg="mod">
          <ac:chgData name="Gaurav Dawar" userId="8f2793db7b049e20" providerId="LiveId" clId="{FD1C8937-A6B3-43A0-A6DE-0B5E83204291}" dt="2022-01-15T05:43:31.980" v="2147" actId="207"/>
          <ac:spMkLst>
            <pc:docMk/>
            <pc:sldMk cId="1741323399" sldId="491"/>
            <ac:spMk id="7" creationId="{00000000-0000-0000-0000-000000000000}"/>
          </ac:spMkLst>
        </pc:spChg>
        <pc:spChg chg="mod">
          <ac:chgData name="Gaurav Dawar" userId="8f2793db7b049e20" providerId="LiveId" clId="{FD1C8937-A6B3-43A0-A6DE-0B5E83204291}" dt="2022-01-18T15:14:14.273" v="7849" actId="20577"/>
          <ac:spMkLst>
            <pc:docMk/>
            <pc:sldMk cId="1741323399" sldId="491"/>
            <ac:spMk id="9" creationId="{6FE696AD-E1D7-46C8-BCD8-41944C8A61EB}"/>
          </ac:spMkLst>
        </pc:spChg>
        <pc:picChg chg="mod">
          <ac:chgData name="Gaurav Dawar" userId="8f2793db7b049e20" providerId="LiveId" clId="{FD1C8937-A6B3-43A0-A6DE-0B5E83204291}" dt="2022-01-18T11:58:07.288" v="5749" actId="1076"/>
          <ac:picMkLst>
            <pc:docMk/>
            <pc:sldMk cId="1741323399" sldId="491"/>
            <ac:picMk id="11" creationId="{C4066B56-FA20-4DDF-9841-2413BCBA0885}"/>
          </ac:picMkLst>
        </pc:picChg>
      </pc:sldChg>
      <pc:sldChg chg="modSp mod">
        <pc:chgData name="Gaurav Dawar" userId="8f2793db7b049e20" providerId="LiveId" clId="{FD1C8937-A6B3-43A0-A6DE-0B5E83204291}" dt="2022-01-18T11:57:57.615" v="5748" actId="1035"/>
        <pc:sldMkLst>
          <pc:docMk/>
          <pc:sldMk cId="300665504" sldId="492"/>
        </pc:sldMkLst>
        <pc:spChg chg="mod">
          <ac:chgData name="Gaurav Dawar" userId="8f2793db7b049e20" providerId="LiveId" clId="{FD1C8937-A6B3-43A0-A6DE-0B5E83204291}" dt="2022-01-15T05:43:38.364" v="2148" actId="207"/>
          <ac:spMkLst>
            <pc:docMk/>
            <pc:sldMk cId="300665504" sldId="492"/>
            <ac:spMk id="7" creationId="{00000000-0000-0000-0000-000000000000}"/>
          </ac:spMkLst>
        </pc:spChg>
        <pc:picChg chg="mod">
          <ac:chgData name="Gaurav Dawar" userId="8f2793db7b049e20" providerId="LiveId" clId="{FD1C8937-A6B3-43A0-A6DE-0B5E83204291}" dt="2022-01-18T11:57:57.615" v="5748" actId="1035"/>
          <ac:picMkLst>
            <pc:docMk/>
            <pc:sldMk cId="300665504" sldId="492"/>
            <ac:picMk id="11" creationId="{6921B79C-18AA-46E7-B080-5445DB63265E}"/>
          </ac:picMkLst>
        </pc:picChg>
      </pc:sldChg>
      <pc:sldChg chg="modSp mod">
        <pc:chgData name="Gaurav Dawar" userId="8f2793db7b049e20" providerId="LiveId" clId="{FD1C8937-A6B3-43A0-A6DE-0B5E83204291}" dt="2022-01-18T11:57:49.106" v="5746" actId="1076"/>
        <pc:sldMkLst>
          <pc:docMk/>
          <pc:sldMk cId="3029548484" sldId="493"/>
        </pc:sldMkLst>
        <pc:spChg chg="mod">
          <ac:chgData name="Gaurav Dawar" userId="8f2793db7b049e20" providerId="LiveId" clId="{FD1C8937-A6B3-43A0-A6DE-0B5E83204291}" dt="2022-01-15T05:44:05.455" v="2150"/>
          <ac:spMkLst>
            <pc:docMk/>
            <pc:sldMk cId="3029548484" sldId="493"/>
            <ac:spMk id="7" creationId="{00000000-0000-0000-0000-000000000000}"/>
          </ac:spMkLst>
        </pc:spChg>
        <pc:picChg chg="mod">
          <ac:chgData name="Gaurav Dawar" userId="8f2793db7b049e20" providerId="LiveId" clId="{FD1C8937-A6B3-43A0-A6DE-0B5E83204291}" dt="2022-01-18T11:57:49.106" v="5746" actId="1076"/>
          <ac:picMkLst>
            <pc:docMk/>
            <pc:sldMk cId="3029548484" sldId="493"/>
            <ac:picMk id="11" creationId="{1327F760-D33E-4DC3-8C8B-AB8DBCF3BBAF}"/>
          </ac:picMkLst>
        </pc:picChg>
      </pc:sldChg>
      <pc:sldChg chg="modSp mod">
        <pc:chgData name="Gaurav Dawar" userId="8f2793db7b049e20" providerId="LiveId" clId="{FD1C8937-A6B3-43A0-A6DE-0B5E83204291}" dt="2022-01-18T15:14:54.599" v="7874" actId="207"/>
        <pc:sldMkLst>
          <pc:docMk/>
          <pc:sldMk cId="1499909931" sldId="494"/>
        </pc:sldMkLst>
        <pc:spChg chg="mod">
          <ac:chgData name="Gaurav Dawar" userId="8f2793db7b049e20" providerId="LiveId" clId="{FD1C8937-A6B3-43A0-A6DE-0B5E83204291}" dt="2022-01-15T05:45:30.077" v="2151" actId="207"/>
          <ac:spMkLst>
            <pc:docMk/>
            <pc:sldMk cId="1499909931" sldId="494"/>
            <ac:spMk id="7" creationId="{00000000-0000-0000-0000-000000000000}"/>
          </ac:spMkLst>
        </pc:spChg>
        <pc:spChg chg="mod">
          <ac:chgData name="Gaurav Dawar" userId="8f2793db7b049e20" providerId="LiveId" clId="{FD1C8937-A6B3-43A0-A6DE-0B5E83204291}" dt="2022-01-18T15:14:54.599" v="7874" actId="207"/>
          <ac:spMkLst>
            <pc:docMk/>
            <pc:sldMk cId="1499909931" sldId="494"/>
            <ac:spMk id="9" creationId="{6FE696AD-E1D7-46C8-BCD8-41944C8A61EB}"/>
          </ac:spMkLst>
        </pc:spChg>
        <pc:picChg chg="mod">
          <ac:chgData name="Gaurav Dawar" userId="8f2793db7b049e20" providerId="LiveId" clId="{FD1C8937-A6B3-43A0-A6DE-0B5E83204291}" dt="2022-01-18T12:06:38.551" v="6120" actId="1036"/>
          <ac:picMkLst>
            <pc:docMk/>
            <pc:sldMk cId="1499909931" sldId="494"/>
            <ac:picMk id="11" creationId="{D3D2C9B4-2F3A-4FCF-BBD9-A0C38131345C}"/>
          </ac:picMkLst>
        </pc:picChg>
      </pc:sldChg>
      <pc:sldChg chg="delSp modSp mod">
        <pc:chgData name="Gaurav Dawar" userId="8f2793db7b049e20" providerId="LiveId" clId="{FD1C8937-A6B3-43A0-A6DE-0B5E83204291}" dt="2022-01-18T11:57:22.946" v="5739" actId="1038"/>
        <pc:sldMkLst>
          <pc:docMk/>
          <pc:sldMk cId="591972763" sldId="496"/>
        </pc:sldMkLst>
        <pc:spChg chg="mod">
          <ac:chgData name="Gaurav Dawar" userId="8f2793db7b049e20" providerId="LiveId" clId="{FD1C8937-A6B3-43A0-A6DE-0B5E83204291}" dt="2022-01-15T05:45:45.638" v="2153" actId="207"/>
          <ac:spMkLst>
            <pc:docMk/>
            <pc:sldMk cId="591972763" sldId="496"/>
            <ac:spMk id="7" creationId="{00000000-0000-0000-0000-000000000000}"/>
          </ac:spMkLst>
        </pc:spChg>
        <pc:picChg chg="del mod">
          <ac:chgData name="Gaurav Dawar" userId="8f2793db7b049e20" providerId="LiveId" clId="{FD1C8937-A6B3-43A0-A6DE-0B5E83204291}" dt="2022-01-18T11:57:18.830" v="5737" actId="478"/>
          <ac:picMkLst>
            <pc:docMk/>
            <pc:sldMk cId="591972763" sldId="496"/>
            <ac:picMk id="8" creationId="{00000000-0000-0000-0000-000000000000}"/>
          </ac:picMkLst>
        </pc:picChg>
        <pc:picChg chg="mod">
          <ac:chgData name="Gaurav Dawar" userId="8f2793db7b049e20" providerId="LiveId" clId="{FD1C8937-A6B3-43A0-A6DE-0B5E83204291}" dt="2022-01-18T11:57:22.946" v="5739" actId="1038"/>
          <ac:picMkLst>
            <pc:docMk/>
            <pc:sldMk cId="591972763" sldId="496"/>
            <ac:picMk id="12" creationId="{80CE3507-CD18-4297-B9DF-FD0E3FADDA2F}"/>
          </ac:picMkLst>
        </pc:picChg>
      </pc:sldChg>
      <pc:sldChg chg="add">
        <pc:chgData name="Gaurav Dawar" userId="8f2793db7b049e20" providerId="LiveId" clId="{FD1C8937-A6B3-43A0-A6DE-0B5E83204291}" dt="2022-01-15T04:44:25.624" v="1387"/>
        <pc:sldMkLst>
          <pc:docMk/>
          <pc:sldMk cId="0" sldId="497"/>
        </pc:sldMkLst>
      </pc:sldChg>
      <pc:sldChg chg="modSp add">
        <pc:chgData name="Gaurav Dawar" userId="8f2793db7b049e20" providerId="LiveId" clId="{FD1C8937-A6B3-43A0-A6DE-0B5E83204291}" dt="2022-01-18T12:01:26.541" v="5797" actId="14100"/>
        <pc:sldMkLst>
          <pc:docMk/>
          <pc:sldMk cId="0" sldId="498"/>
        </pc:sldMkLst>
        <pc:picChg chg="mod">
          <ac:chgData name="Gaurav Dawar" userId="8f2793db7b049e20" providerId="LiveId" clId="{FD1C8937-A6B3-43A0-A6DE-0B5E83204291}" dt="2022-01-18T12:01:26.541" v="5797" actId="14100"/>
          <ac:picMkLst>
            <pc:docMk/>
            <pc:sldMk cId="0" sldId="498"/>
            <ac:picMk id="7175" creationId="{C005FAED-35AA-4D93-B2A3-E313D2918AFF}"/>
          </ac:picMkLst>
        </pc:picChg>
      </pc:sldChg>
      <pc:sldChg chg="modSp add mod">
        <pc:chgData name="Gaurav Dawar" userId="8f2793db7b049e20" providerId="LiveId" clId="{FD1C8937-A6B3-43A0-A6DE-0B5E83204291}" dt="2022-01-18T07:22:57.434" v="5031" actId="1038"/>
        <pc:sldMkLst>
          <pc:docMk/>
          <pc:sldMk cId="0" sldId="499"/>
        </pc:sldMkLst>
        <pc:graphicFrameChg chg="mod modGraphic">
          <ac:chgData name="Gaurav Dawar" userId="8f2793db7b049e20" providerId="LiveId" clId="{FD1C8937-A6B3-43A0-A6DE-0B5E83204291}" dt="2022-01-18T07:22:57.434" v="5031" actId="1038"/>
          <ac:graphicFrameMkLst>
            <pc:docMk/>
            <pc:sldMk cId="0" sldId="499"/>
            <ac:graphicFrameMk id="8" creationId="{FD915743-9596-483B-82D3-C3E2491379B1}"/>
          </ac:graphicFrameMkLst>
        </pc:graphicFrameChg>
      </pc:sldChg>
      <pc:sldChg chg="add">
        <pc:chgData name="Gaurav Dawar" userId="8f2793db7b049e20" providerId="LiveId" clId="{FD1C8937-A6B3-43A0-A6DE-0B5E83204291}" dt="2022-01-15T04:47:39.067" v="1395"/>
        <pc:sldMkLst>
          <pc:docMk/>
          <pc:sldMk cId="0" sldId="500"/>
        </pc:sldMkLst>
      </pc:sldChg>
      <pc:sldChg chg="add">
        <pc:chgData name="Gaurav Dawar" userId="8f2793db7b049e20" providerId="LiveId" clId="{FD1C8937-A6B3-43A0-A6DE-0B5E83204291}" dt="2022-01-15T04:48:19.827" v="1397"/>
        <pc:sldMkLst>
          <pc:docMk/>
          <pc:sldMk cId="0" sldId="501"/>
        </pc:sldMkLst>
      </pc:sldChg>
      <pc:sldChg chg="add">
        <pc:chgData name="Gaurav Dawar" userId="8f2793db7b049e20" providerId="LiveId" clId="{FD1C8937-A6B3-43A0-A6DE-0B5E83204291}" dt="2022-01-15T04:48:44.873" v="1398"/>
        <pc:sldMkLst>
          <pc:docMk/>
          <pc:sldMk cId="0" sldId="502"/>
        </pc:sldMkLst>
      </pc:sldChg>
      <pc:sldChg chg="modSp mod">
        <pc:chgData name="Gaurav Dawar" userId="8f2793db7b049e20" providerId="LiveId" clId="{FD1C8937-A6B3-43A0-A6DE-0B5E83204291}" dt="2022-01-18T15:15:33.938" v="7915" actId="1037"/>
        <pc:sldMkLst>
          <pc:docMk/>
          <pc:sldMk cId="3110685595" sldId="503"/>
        </pc:sldMkLst>
        <pc:spChg chg="mod">
          <ac:chgData name="Gaurav Dawar" userId="8f2793db7b049e20" providerId="LiveId" clId="{FD1C8937-A6B3-43A0-A6DE-0B5E83204291}" dt="2022-01-15T05:45:37.780" v="2152" actId="207"/>
          <ac:spMkLst>
            <pc:docMk/>
            <pc:sldMk cId="3110685595" sldId="503"/>
            <ac:spMk id="7" creationId="{00000000-0000-0000-0000-000000000000}"/>
          </ac:spMkLst>
        </pc:spChg>
        <pc:spChg chg="mod">
          <ac:chgData name="Gaurav Dawar" userId="8f2793db7b049e20" providerId="LiveId" clId="{FD1C8937-A6B3-43A0-A6DE-0B5E83204291}" dt="2022-01-18T15:15:26.301" v="7899" actId="5793"/>
          <ac:spMkLst>
            <pc:docMk/>
            <pc:sldMk cId="3110685595" sldId="503"/>
            <ac:spMk id="9" creationId="{6FE696AD-E1D7-46C8-BCD8-41944C8A61EB}"/>
          </ac:spMkLst>
        </pc:spChg>
        <pc:picChg chg="mod">
          <ac:chgData name="Gaurav Dawar" userId="8f2793db7b049e20" providerId="LiveId" clId="{FD1C8937-A6B3-43A0-A6DE-0B5E83204291}" dt="2022-01-18T15:15:33.938" v="7915" actId="1037"/>
          <ac:picMkLst>
            <pc:docMk/>
            <pc:sldMk cId="3110685595" sldId="503"/>
            <ac:picMk id="11" creationId="{BA811E34-6AD9-4860-A50F-B5419DEC62B2}"/>
          </ac:picMkLst>
        </pc:picChg>
        <pc:picChg chg="mod">
          <ac:chgData name="Gaurav Dawar" userId="8f2793db7b049e20" providerId="LiveId" clId="{FD1C8937-A6B3-43A0-A6DE-0B5E83204291}" dt="2022-01-18T11:57:33.628" v="5740" actId="1076"/>
          <ac:picMkLst>
            <pc:docMk/>
            <pc:sldMk cId="3110685595" sldId="503"/>
            <ac:picMk id="12" creationId="{2E63C7CC-0FC4-4A55-A6C9-84455F11DDAB}"/>
          </ac:picMkLst>
        </pc:picChg>
      </pc:sldChg>
      <pc:sldChg chg="addSp delSp modSp add mod">
        <pc:chgData name="Gaurav Dawar" userId="8f2793db7b049e20" providerId="LiveId" clId="{FD1C8937-A6B3-43A0-A6DE-0B5E83204291}" dt="2022-01-18T14:11:42.246" v="7011" actId="207"/>
        <pc:sldMkLst>
          <pc:docMk/>
          <pc:sldMk cId="0" sldId="504"/>
        </pc:sldMkLst>
        <pc:graphicFrameChg chg="add del mod">
          <ac:chgData name="Gaurav Dawar" userId="8f2793db7b049e20" providerId="LiveId" clId="{FD1C8937-A6B3-43A0-A6DE-0B5E83204291}" dt="2022-01-18T14:07:06.422" v="6905" actId="478"/>
          <ac:graphicFrameMkLst>
            <pc:docMk/>
            <pc:sldMk cId="0" sldId="504"/>
            <ac:graphicFrameMk id="2" creationId="{5A2958C4-CD8B-44B5-897E-80FE8E6D36B4}"/>
          </ac:graphicFrameMkLst>
        </pc:graphicFrameChg>
        <pc:graphicFrameChg chg="add del mod">
          <ac:chgData name="Gaurav Dawar" userId="8f2793db7b049e20" providerId="LiveId" clId="{FD1C8937-A6B3-43A0-A6DE-0B5E83204291}" dt="2022-01-18T14:07:41.973" v="6909" actId="478"/>
          <ac:graphicFrameMkLst>
            <pc:docMk/>
            <pc:sldMk cId="0" sldId="504"/>
            <ac:graphicFrameMk id="3" creationId="{9DF7C71D-1A5A-4F52-B728-4CAA8FB190B3}"/>
          </ac:graphicFrameMkLst>
        </pc:graphicFrameChg>
        <pc:graphicFrameChg chg="mod modGraphic">
          <ac:chgData name="Gaurav Dawar" userId="8f2793db7b049e20" providerId="LiveId" clId="{FD1C8937-A6B3-43A0-A6DE-0B5E83204291}" dt="2022-01-18T14:11:42.246" v="7011" actId="207"/>
          <ac:graphicFrameMkLst>
            <pc:docMk/>
            <pc:sldMk cId="0" sldId="504"/>
            <ac:graphicFrameMk id="8" creationId="{2FE52956-B420-4D4F-84F5-156B044625F0}"/>
          </ac:graphicFrameMkLst>
        </pc:graphicFrameChg>
      </pc:sldChg>
      <pc:sldChg chg="modSp add mod">
        <pc:chgData name="Gaurav Dawar" userId="8f2793db7b049e20" providerId="LiveId" clId="{FD1C8937-A6B3-43A0-A6DE-0B5E83204291}" dt="2022-01-18T07:31:26.011" v="5226" actId="207"/>
        <pc:sldMkLst>
          <pc:docMk/>
          <pc:sldMk cId="0" sldId="505"/>
        </pc:sldMkLst>
        <pc:graphicFrameChg chg="modGraphic">
          <ac:chgData name="Gaurav Dawar" userId="8f2793db7b049e20" providerId="LiveId" clId="{FD1C8937-A6B3-43A0-A6DE-0B5E83204291}" dt="2022-01-18T07:31:26.011" v="5226" actId="207"/>
          <ac:graphicFrameMkLst>
            <pc:docMk/>
            <pc:sldMk cId="0" sldId="505"/>
            <ac:graphicFrameMk id="8" creationId="{580C1EEE-CCA3-432A-BD08-F16686FA2530}"/>
          </ac:graphicFrameMkLst>
        </pc:graphicFrameChg>
      </pc:sldChg>
      <pc:sldChg chg="modSp add mod">
        <pc:chgData name="Gaurav Dawar" userId="8f2793db7b049e20" providerId="LiveId" clId="{FD1C8937-A6B3-43A0-A6DE-0B5E83204291}" dt="2022-01-18T12:13:54.393" v="6364" actId="20577"/>
        <pc:sldMkLst>
          <pc:docMk/>
          <pc:sldMk cId="0" sldId="506"/>
        </pc:sldMkLst>
        <pc:spChg chg="mod">
          <ac:chgData name="Gaurav Dawar" userId="8f2793db7b049e20" providerId="LiveId" clId="{FD1C8937-A6B3-43A0-A6DE-0B5E83204291}" dt="2022-01-18T07:36:28.636" v="5248" actId="20577"/>
          <ac:spMkLst>
            <pc:docMk/>
            <pc:sldMk cId="0" sldId="506"/>
            <ac:spMk id="5" creationId="{78C327D7-93D7-4388-A309-674C6EA13E94}"/>
          </ac:spMkLst>
        </pc:spChg>
        <pc:spChg chg="mod">
          <ac:chgData name="Gaurav Dawar" userId="8f2793db7b049e20" providerId="LiveId" clId="{FD1C8937-A6B3-43A0-A6DE-0B5E83204291}" dt="2022-01-18T12:13:54.393" v="6364" actId="20577"/>
          <ac:spMkLst>
            <pc:docMk/>
            <pc:sldMk cId="0" sldId="506"/>
            <ac:spMk id="16391" creationId="{27F86CCA-1D6F-404C-A368-47FEDBEC9AF9}"/>
          </ac:spMkLst>
        </pc:spChg>
      </pc:sldChg>
      <pc:sldChg chg="modSp add del mod">
        <pc:chgData name="Gaurav Dawar" userId="8f2793db7b049e20" providerId="LiveId" clId="{FD1C8937-A6B3-43A0-A6DE-0B5E83204291}" dt="2022-01-18T13:10:43.179" v="6673" actId="2696"/>
        <pc:sldMkLst>
          <pc:docMk/>
          <pc:sldMk cId="0" sldId="509"/>
        </pc:sldMkLst>
        <pc:spChg chg="mod">
          <ac:chgData name="Gaurav Dawar" userId="8f2793db7b049e20" providerId="LiveId" clId="{FD1C8937-A6B3-43A0-A6DE-0B5E83204291}" dt="2022-01-18T07:30:08.908" v="5224" actId="20577"/>
          <ac:spMkLst>
            <pc:docMk/>
            <pc:sldMk cId="0" sldId="509"/>
            <ac:spMk id="8199" creationId="{D9F46513-8FFD-4BA4-B8C0-1B011802A6DA}"/>
          </ac:spMkLst>
        </pc:spChg>
      </pc:sldChg>
      <pc:sldChg chg="add">
        <pc:chgData name="Gaurav Dawar" userId="8f2793db7b049e20" providerId="LiveId" clId="{FD1C8937-A6B3-43A0-A6DE-0B5E83204291}" dt="2022-01-18T13:10:56.124" v="6674"/>
        <pc:sldMkLst>
          <pc:docMk/>
          <pc:sldMk cId="2267244789" sldId="509"/>
        </pc:sldMkLst>
      </pc:sldChg>
      <pc:sldChg chg="addSp delSp modSp add mod">
        <pc:chgData name="Gaurav Dawar" userId="8f2793db7b049e20" providerId="LiveId" clId="{FD1C8937-A6B3-43A0-A6DE-0B5E83204291}" dt="2022-01-18T12:12:43.153" v="6362" actId="14100"/>
        <pc:sldMkLst>
          <pc:docMk/>
          <pc:sldMk cId="0" sldId="510"/>
        </pc:sldMkLst>
        <pc:spChg chg="mod">
          <ac:chgData name="Gaurav Dawar" userId="8f2793db7b049e20" providerId="LiveId" clId="{FD1C8937-A6B3-43A0-A6DE-0B5E83204291}" dt="2022-01-15T07:47:10.785" v="4105" actId="207"/>
          <ac:spMkLst>
            <pc:docMk/>
            <pc:sldMk cId="0" sldId="510"/>
            <ac:spMk id="233" creationId="{EBD6A997-B490-4773-A6A9-E6540DEF75FE}"/>
          </ac:spMkLst>
        </pc:spChg>
        <pc:spChg chg="mod">
          <ac:chgData name="Gaurav Dawar" userId="8f2793db7b049e20" providerId="LiveId" clId="{FD1C8937-A6B3-43A0-A6DE-0B5E83204291}" dt="2022-01-15T08:29:13.684" v="4409" actId="20577"/>
          <ac:spMkLst>
            <pc:docMk/>
            <pc:sldMk cId="0" sldId="510"/>
            <ac:spMk id="235" creationId="{47A186D4-0E75-420E-80A0-9AFE83F0538E}"/>
          </ac:spMkLst>
        </pc:spChg>
        <pc:picChg chg="add mod">
          <ac:chgData name="Gaurav Dawar" userId="8f2793db7b049e20" providerId="LiveId" clId="{FD1C8937-A6B3-43A0-A6DE-0B5E83204291}" dt="2022-01-18T12:12:43.153" v="6362" actId="14100"/>
          <ac:picMkLst>
            <pc:docMk/>
            <pc:sldMk cId="0" sldId="510"/>
            <ac:picMk id="4" creationId="{A02DBEED-B46C-4D2D-9BCB-4113C23A65DE}"/>
          </ac:picMkLst>
        </pc:picChg>
        <pc:picChg chg="del">
          <ac:chgData name="Gaurav Dawar" userId="8f2793db7b049e20" providerId="LiveId" clId="{FD1C8937-A6B3-43A0-A6DE-0B5E83204291}" dt="2022-01-15T04:41:40.414" v="1341" actId="478"/>
          <ac:picMkLst>
            <pc:docMk/>
            <pc:sldMk cId="0" sldId="510"/>
            <ac:picMk id="4106" creationId="{0340677E-5A76-413C-86E0-201C52318711}"/>
          </ac:picMkLst>
        </pc:picChg>
      </pc:sldChg>
      <pc:sldChg chg="modSp mod">
        <pc:chgData name="Gaurav Dawar" userId="8f2793db7b049e20" providerId="LiveId" clId="{FD1C8937-A6B3-43A0-A6DE-0B5E83204291}" dt="2022-01-18T13:24:10.533" v="6863" actId="20577"/>
        <pc:sldMkLst>
          <pc:docMk/>
          <pc:sldMk cId="0" sldId="511"/>
        </pc:sldMkLst>
        <pc:spChg chg="mod">
          <ac:chgData name="Gaurav Dawar" userId="8f2793db7b049e20" providerId="LiveId" clId="{FD1C8937-A6B3-43A0-A6DE-0B5E83204291}" dt="2022-01-18T13:24:10.533" v="6863" actId="20577"/>
          <ac:spMkLst>
            <pc:docMk/>
            <pc:sldMk cId="0" sldId="511"/>
            <ac:spMk id="7" creationId="{33DFF165-F29D-4DB4-8C71-B32FD32713C7}"/>
          </ac:spMkLst>
        </pc:spChg>
        <pc:picChg chg="mod">
          <ac:chgData name="Gaurav Dawar" userId="8f2793db7b049e20" providerId="LiveId" clId="{FD1C8937-A6B3-43A0-A6DE-0B5E83204291}" dt="2022-01-18T12:02:51.746" v="5887" actId="1038"/>
          <ac:picMkLst>
            <pc:docMk/>
            <pc:sldMk cId="0" sldId="511"/>
            <ac:picMk id="9" creationId="{E8791FA2-A958-4144-8612-7FFB7900CFFA}"/>
          </ac:picMkLst>
        </pc:picChg>
      </pc:sldChg>
      <pc:sldChg chg="modSp mod">
        <pc:chgData name="Gaurav Dawar" userId="8f2793db7b049e20" providerId="LiveId" clId="{FD1C8937-A6B3-43A0-A6DE-0B5E83204291}" dt="2022-01-18T14:53:15.522" v="7376" actId="20577"/>
        <pc:sldMkLst>
          <pc:docMk/>
          <pc:sldMk cId="0" sldId="513"/>
        </pc:sldMkLst>
        <pc:spChg chg="mod">
          <ac:chgData name="Gaurav Dawar" userId="8f2793db7b049e20" providerId="LiveId" clId="{FD1C8937-A6B3-43A0-A6DE-0B5E83204291}" dt="2022-01-18T14:53:15.522" v="7376" actId="20577"/>
          <ac:spMkLst>
            <pc:docMk/>
            <pc:sldMk cId="0" sldId="513"/>
            <ac:spMk id="7" creationId="{C3AC5A78-2D30-4D63-A87D-B1C35A1AF676}"/>
          </ac:spMkLst>
        </pc:spChg>
        <pc:picChg chg="mod">
          <ac:chgData name="Gaurav Dawar" userId="8f2793db7b049e20" providerId="LiveId" clId="{FD1C8937-A6B3-43A0-A6DE-0B5E83204291}" dt="2022-01-18T12:05:20.278" v="6062" actId="1035"/>
          <ac:picMkLst>
            <pc:docMk/>
            <pc:sldMk cId="0" sldId="513"/>
            <ac:picMk id="8" creationId="{7623EDC7-EC6E-4767-A110-A55EC8201E77}"/>
          </ac:picMkLst>
        </pc:picChg>
      </pc:sldChg>
      <pc:sldChg chg="modSp">
        <pc:chgData name="Gaurav Dawar" userId="8f2793db7b049e20" providerId="LiveId" clId="{FD1C8937-A6B3-43A0-A6DE-0B5E83204291}" dt="2022-01-18T12:04:32.559" v="6013" actId="1038"/>
        <pc:sldMkLst>
          <pc:docMk/>
          <pc:sldMk cId="0" sldId="514"/>
        </pc:sldMkLst>
        <pc:picChg chg="mod">
          <ac:chgData name="Gaurav Dawar" userId="8f2793db7b049e20" providerId="LiveId" clId="{FD1C8937-A6B3-43A0-A6DE-0B5E83204291}" dt="2022-01-18T12:04:32.559" v="6013" actId="1038"/>
          <ac:picMkLst>
            <pc:docMk/>
            <pc:sldMk cId="0" sldId="514"/>
            <ac:picMk id="8" creationId="{2A35038B-B11B-4819-B10E-BAE043F41E3A}"/>
          </ac:picMkLst>
        </pc:picChg>
        <pc:picChg chg="mod">
          <ac:chgData name="Gaurav Dawar" userId="8f2793db7b049e20" providerId="LiveId" clId="{FD1C8937-A6B3-43A0-A6DE-0B5E83204291}" dt="2022-01-13T16:32:37.393" v="60" actId="1076"/>
          <ac:picMkLst>
            <pc:docMk/>
            <pc:sldMk cId="0" sldId="514"/>
            <ac:picMk id="45063" creationId="{167332B7-8D47-4B54-A448-321D1456BD25}"/>
          </ac:picMkLst>
        </pc:picChg>
      </pc:sldChg>
      <pc:sldChg chg="modSp mod">
        <pc:chgData name="Gaurav Dawar" userId="8f2793db7b049e20" providerId="LiveId" clId="{FD1C8937-A6B3-43A0-A6DE-0B5E83204291}" dt="2022-01-18T12:04:43.815" v="6031" actId="1035"/>
        <pc:sldMkLst>
          <pc:docMk/>
          <pc:sldMk cId="0" sldId="515"/>
        </pc:sldMkLst>
        <pc:spChg chg="mod">
          <ac:chgData name="Gaurav Dawar" userId="8f2793db7b049e20" providerId="LiveId" clId="{FD1C8937-A6B3-43A0-A6DE-0B5E83204291}" dt="2022-01-18T07:48:05.128" v="5583" actId="207"/>
          <ac:spMkLst>
            <pc:docMk/>
            <pc:sldMk cId="0" sldId="515"/>
            <ac:spMk id="7" creationId="{397814EA-B37F-4756-ACCB-EEC7186A3093}"/>
          </ac:spMkLst>
        </pc:spChg>
        <pc:picChg chg="mod">
          <ac:chgData name="Gaurav Dawar" userId="8f2793db7b049e20" providerId="LiveId" clId="{FD1C8937-A6B3-43A0-A6DE-0B5E83204291}" dt="2022-01-18T12:04:43.815" v="6031" actId="1035"/>
          <ac:picMkLst>
            <pc:docMk/>
            <pc:sldMk cId="0" sldId="515"/>
            <ac:picMk id="8" creationId="{1B9F491A-E8B6-42A6-AE5C-A5F8DF74E0D5}"/>
          </ac:picMkLst>
        </pc:picChg>
      </pc:sldChg>
      <pc:sldChg chg="modSp mod">
        <pc:chgData name="Gaurav Dawar" userId="8f2793db7b049e20" providerId="LiveId" clId="{FD1C8937-A6B3-43A0-A6DE-0B5E83204291}" dt="2022-01-18T19:15:25.009" v="10603" actId="20577"/>
        <pc:sldMkLst>
          <pc:docMk/>
          <pc:sldMk cId="0" sldId="516"/>
        </pc:sldMkLst>
        <pc:spChg chg="mod">
          <ac:chgData name="Gaurav Dawar" userId="8f2793db7b049e20" providerId="LiveId" clId="{FD1C8937-A6B3-43A0-A6DE-0B5E83204291}" dt="2022-01-18T12:21:54.673" v="6391" actId="1035"/>
          <ac:spMkLst>
            <pc:docMk/>
            <pc:sldMk cId="0" sldId="516"/>
            <ac:spMk id="7" creationId="{A4C0F7D3-B885-4379-8176-5CC329DCDE9F}"/>
          </ac:spMkLst>
        </pc:spChg>
        <pc:spChg chg="mod">
          <ac:chgData name="Gaurav Dawar" userId="8f2793db7b049e20" providerId="LiveId" clId="{FD1C8937-A6B3-43A0-A6DE-0B5E83204291}" dt="2022-01-18T19:15:25.009" v="10603" actId="20577"/>
          <ac:spMkLst>
            <pc:docMk/>
            <pc:sldMk cId="0" sldId="516"/>
            <ac:spMk id="28674" creationId="{49B13736-0CE3-44AE-A474-091097D4CDE0}"/>
          </ac:spMkLst>
        </pc:spChg>
        <pc:picChg chg="mod">
          <ac:chgData name="Gaurav Dawar" userId="8f2793db7b049e20" providerId="LiveId" clId="{FD1C8937-A6B3-43A0-A6DE-0B5E83204291}" dt="2022-01-18T12:05:29.988" v="6072" actId="1038"/>
          <ac:picMkLst>
            <pc:docMk/>
            <pc:sldMk cId="0" sldId="516"/>
            <ac:picMk id="8" creationId="{687F667E-8036-45A2-85DE-724D2970A9AD}"/>
          </ac:picMkLst>
        </pc:picChg>
      </pc:sldChg>
      <pc:sldChg chg="modSp mod">
        <pc:chgData name="Gaurav Dawar" userId="8f2793db7b049e20" providerId="LiveId" clId="{FD1C8937-A6B3-43A0-A6DE-0B5E83204291}" dt="2022-01-18T19:15:02.976" v="10599" actId="14100"/>
        <pc:sldMkLst>
          <pc:docMk/>
          <pc:sldMk cId="0" sldId="517"/>
        </pc:sldMkLst>
        <pc:spChg chg="mod">
          <ac:chgData name="Gaurav Dawar" userId="8f2793db7b049e20" providerId="LiveId" clId="{FD1C8937-A6B3-43A0-A6DE-0B5E83204291}" dt="2022-01-18T14:51:10.657" v="7354" actId="20577"/>
          <ac:spMkLst>
            <pc:docMk/>
            <pc:sldMk cId="0" sldId="517"/>
            <ac:spMk id="7" creationId="{F412B872-4233-43B2-A44B-D3CF3A7BCC7F}"/>
          </ac:spMkLst>
        </pc:spChg>
        <pc:spChg chg="mod">
          <ac:chgData name="Gaurav Dawar" userId="8f2793db7b049e20" providerId="LiveId" clId="{FD1C8937-A6B3-43A0-A6DE-0B5E83204291}" dt="2022-01-18T19:15:02.976" v="10599" actId="14100"/>
          <ac:spMkLst>
            <pc:docMk/>
            <pc:sldMk cId="0" sldId="517"/>
            <ac:spMk id="50178" creationId="{919E5191-A505-458B-B18C-D393F256B0A1}"/>
          </ac:spMkLst>
        </pc:spChg>
      </pc:sldChg>
      <pc:sldChg chg="modSp mod">
        <pc:chgData name="Gaurav Dawar" userId="8f2793db7b049e20" providerId="LiveId" clId="{FD1C8937-A6B3-43A0-A6DE-0B5E83204291}" dt="2022-01-18T19:15:37.764" v="10605" actId="20577"/>
        <pc:sldMkLst>
          <pc:docMk/>
          <pc:sldMk cId="0" sldId="518"/>
        </pc:sldMkLst>
        <pc:spChg chg="mod">
          <ac:chgData name="Gaurav Dawar" userId="8f2793db7b049e20" providerId="LiveId" clId="{FD1C8937-A6B3-43A0-A6DE-0B5E83204291}" dt="2022-01-18T12:21:42.057" v="6383" actId="1035"/>
          <ac:spMkLst>
            <pc:docMk/>
            <pc:sldMk cId="0" sldId="518"/>
            <ac:spMk id="7" creationId="{8E3755EA-049B-40DF-8BD2-1FCA8AD27EE9}"/>
          </ac:spMkLst>
        </pc:spChg>
        <pc:spChg chg="mod">
          <ac:chgData name="Gaurav Dawar" userId="8f2793db7b049e20" providerId="LiveId" clId="{FD1C8937-A6B3-43A0-A6DE-0B5E83204291}" dt="2022-01-18T19:15:37.764" v="10605" actId="20577"/>
          <ac:spMkLst>
            <pc:docMk/>
            <pc:sldMk cId="0" sldId="518"/>
            <ac:spMk id="28674" creationId="{65B0C6E0-73E5-4212-B4F8-3C693863E2D9}"/>
          </ac:spMkLst>
        </pc:spChg>
        <pc:picChg chg="mod">
          <ac:chgData name="Gaurav Dawar" userId="8f2793db7b049e20" providerId="LiveId" clId="{FD1C8937-A6B3-43A0-A6DE-0B5E83204291}" dt="2022-01-18T12:05:44.154" v="6087" actId="1035"/>
          <ac:picMkLst>
            <pc:docMk/>
            <pc:sldMk cId="0" sldId="518"/>
            <ac:picMk id="8" creationId="{44F2AACA-64C6-49C0-9756-BA91BDC00534}"/>
          </ac:picMkLst>
        </pc:picChg>
      </pc:sldChg>
      <pc:sldChg chg="modSp mod">
        <pc:chgData name="Gaurav Dawar" userId="8f2793db7b049e20" providerId="LiveId" clId="{FD1C8937-A6B3-43A0-A6DE-0B5E83204291}" dt="2022-01-18T15:08:54.193" v="7752" actId="207"/>
        <pc:sldMkLst>
          <pc:docMk/>
          <pc:sldMk cId="0" sldId="519"/>
        </pc:sldMkLst>
        <pc:spChg chg="mod">
          <ac:chgData name="Gaurav Dawar" userId="8f2793db7b049e20" providerId="LiveId" clId="{FD1C8937-A6B3-43A0-A6DE-0B5E83204291}" dt="2022-01-15T05:32:15.601" v="2112" actId="20577"/>
          <ac:spMkLst>
            <pc:docMk/>
            <pc:sldMk cId="0" sldId="519"/>
            <ac:spMk id="7" creationId="{470C0DF3-3814-402A-A12F-7B00559FA04E}"/>
          </ac:spMkLst>
        </pc:spChg>
        <pc:spChg chg="mod">
          <ac:chgData name="Gaurav Dawar" userId="8f2793db7b049e20" providerId="LiveId" clId="{FD1C8937-A6B3-43A0-A6DE-0B5E83204291}" dt="2022-01-18T15:08:54.193" v="7752" actId="207"/>
          <ac:spMkLst>
            <pc:docMk/>
            <pc:sldMk cId="0" sldId="519"/>
            <ac:spMk id="54274" creationId="{30B4C8A0-F277-4CEC-B1CB-92882E76CE2F}"/>
          </ac:spMkLst>
        </pc:spChg>
        <pc:picChg chg="mod">
          <ac:chgData name="Gaurav Dawar" userId="8f2793db7b049e20" providerId="LiveId" clId="{FD1C8937-A6B3-43A0-A6DE-0B5E83204291}" dt="2022-01-18T12:06:10.370" v="6102" actId="1038"/>
          <ac:picMkLst>
            <pc:docMk/>
            <pc:sldMk cId="0" sldId="519"/>
            <ac:picMk id="8" creationId="{29D689E2-167B-4BD8-9EC0-F01EFA6B28CD}"/>
          </ac:picMkLst>
        </pc:picChg>
      </pc:sldChg>
      <pc:sldChg chg="addSp modSp mod">
        <pc:chgData name="Gaurav Dawar" userId="8f2793db7b049e20" providerId="LiveId" clId="{FD1C8937-A6B3-43A0-A6DE-0B5E83204291}" dt="2022-01-18T14:48:07.834" v="7327" actId="2710"/>
        <pc:sldMkLst>
          <pc:docMk/>
          <pc:sldMk cId="0" sldId="520"/>
        </pc:sldMkLst>
        <pc:spChg chg="add mod">
          <ac:chgData name="Gaurav Dawar" userId="8f2793db7b049e20" providerId="LiveId" clId="{FD1C8937-A6B3-43A0-A6DE-0B5E83204291}" dt="2022-01-15T05:32:29.142" v="2113"/>
          <ac:spMkLst>
            <pc:docMk/>
            <pc:sldMk cId="0" sldId="520"/>
            <ac:spMk id="8" creationId="{30666447-2CAA-4D5A-9DD5-3BB0658540B3}"/>
          </ac:spMkLst>
        </pc:spChg>
        <pc:spChg chg="mod">
          <ac:chgData name="Gaurav Dawar" userId="8f2793db7b049e20" providerId="LiveId" clId="{FD1C8937-A6B3-43A0-A6DE-0B5E83204291}" dt="2022-01-18T14:48:07.834" v="7327" actId="2710"/>
          <ac:spMkLst>
            <pc:docMk/>
            <pc:sldMk cId="0" sldId="520"/>
            <ac:spMk id="55298" creationId="{1C5EF369-7B80-44F3-94E9-58EECF94EBF9}"/>
          </ac:spMkLst>
        </pc:spChg>
        <pc:picChg chg="mod">
          <ac:chgData name="Gaurav Dawar" userId="8f2793db7b049e20" providerId="LiveId" clId="{FD1C8937-A6B3-43A0-A6DE-0B5E83204291}" dt="2022-01-18T12:06:19.374" v="6118" actId="1035"/>
          <ac:picMkLst>
            <pc:docMk/>
            <pc:sldMk cId="0" sldId="520"/>
            <ac:picMk id="9" creationId="{B0FDFEF0-9C74-450A-9C75-0FCD782C49AC}"/>
          </ac:picMkLst>
        </pc:picChg>
      </pc:sldChg>
      <pc:sldChg chg="modSp mod">
        <pc:chgData name="Gaurav Dawar" userId="8f2793db7b049e20" providerId="LiveId" clId="{FD1C8937-A6B3-43A0-A6DE-0B5E83204291}" dt="2022-01-18T14:50:36.643" v="7344" actId="20577"/>
        <pc:sldMkLst>
          <pc:docMk/>
          <pc:sldMk cId="0" sldId="544"/>
        </pc:sldMkLst>
        <pc:spChg chg="mod">
          <ac:chgData name="Gaurav Dawar" userId="8f2793db7b049e20" providerId="LiveId" clId="{FD1C8937-A6B3-43A0-A6DE-0B5E83204291}" dt="2022-01-18T14:50:36.643" v="7344" actId="20577"/>
          <ac:spMkLst>
            <pc:docMk/>
            <pc:sldMk cId="0" sldId="544"/>
            <ac:spMk id="7" creationId="{FC2B09DC-0C1D-466D-AB6B-E2EE287EAEA2}"/>
          </ac:spMkLst>
        </pc:spChg>
        <pc:spChg chg="mod">
          <ac:chgData name="Gaurav Dawar" userId="8f2793db7b049e20" providerId="LiveId" clId="{FD1C8937-A6B3-43A0-A6DE-0B5E83204291}" dt="2022-01-18T14:37:18.952" v="7164" actId="113"/>
          <ac:spMkLst>
            <pc:docMk/>
            <pc:sldMk cId="0" sldId="544"/>
            <ac:spMk id="48130" creationId="{ACA402BD-2AC6-4CF1-ABBA-7046FFDE6433}"/>
          </ac:spMkLst>
        </pc:spChg>
      </pc:sldChg>
      <pc:sldChg chg="modSp mod">
        <pc:chgData name="Gaurav Dawar" userId="8f2793db7b049e20" providerId="LiveId" clId="{FD1C8937-A6B3-43A0-A6DE-0B5E83204291}" dt="2022-01-18T19:14:48.792" v="10597" actId="27636"/>
        <pc:sldMkLst>
          <pc:docMk/>
          <pc:sldMk cId="0" sldId="545"/>
        </pc:sldMkLst>
        <pc:spChg chg="mod">
          <ac:chgData name="Gaurav Dawar" userId="8f2793db7b049e20" providerId="LiveId" clId="{FD1C8937-A6B3-43A0-A6DE-0B5E83204291}" dt="2022-01-18T14:50:45.568" v="7346" actId="20577"/>
          <ac:spMkLst>
            <pc:docMk/>
            <pc:sldMk cId="0" sldId="545"/>
            <ac:spMk id="7" creationId="{CF3E2149-A201-4F56-9AE6-BD4122E83ADF}"/>
          </ac:spMkLst>
        </pc:spChg>
        <pc:spChg chg="mod">
          <ac:chgData name="Gaurav Dawar" userId="8f2793db7b049e20" providerId="LiveId" clId="{FD1C8937-A6B3-43A0-A6DE-0B5E83204291}" dt="2022-01-18T19:14:48.792" v="10597" actId="27636"/>
          <ac:spMkLst>
            <pc:docMk/>
            <pc:sldMk cId="0" sldId="545"/>
            <ac:spMk id="49154" creationId="{39E14FB9-64DB-4608-B1D6-A7C29FCDDDDC}"/>
          </ac:spMkLst>
        </pc:spChg>
        <pc:picChg chg="mod">
          <ac:chgData name="Gaurav Dawar" userId="8f2793db7b049e20" providerId="LiveId" clId="{FD1C8937-A6B3-43A0-A6DE-0B5E83204291}" dt="2022-01-18T12:05:06.743" v="6048" actId="1035"/>
          <ac:picMkLst>
            <pc:docMk/>
            <pc:sldMk cId="0" sldId="545"/>
            <ac:picMk id="8" creationId="{31770E05-7F74-495C-8388-8CC0390C58C4}"/>
          </ac:picMkLst>
        </pc:picChg>
      </pc:sldChg>
      <pc:sldChg chg="modSp mod">
        <pc:chgData name="Gaurav Dawar" userId="8f2793db7b049e20" providerId="LiveId" clId="{FD1C8937-A6B3-43A0-A6DE-0B5E83204291}" dt="2022-01-18T16:22:56.562" v="8428" actId="207"/>
        <pc:sldMkLst>
          <pc:docMk/>
          <pc:sldMk cId="0" sldId="551"/>
        </pc:sldMkLst>
        <pc:spChg chg="mod">
          <ac:chgData name="Gaurav Dawar" userId="8f2793db7b049e20" providerId="LiveId" clId="{FD1C8937-A6B3-43A0-A6DE-0B5E83204291}" dt="2022-01-18T16:17:46.622" v="8210" actId="20577"/>
          <ac:spMkLst>
            <pc:docMk/>
            <pc:sldMk cId="0" sldId="551"/>
            <ac:spMk id="7" creationId="{F6740419-23EA-4644-A46D-FFF15404F27A}"/>
          </ac:spMkLst>
        </pc:spChg>
        <pc:spChg chg="mod">
          <ac:chgData name="Gaurav Dawar" userId="8f2793db7b049e20" providerId="LiveId" clId="{FD1C8937-A6B3-43A0-A6DE-0B5E83204291}" dt="2022-01-18T16:22:56.562" v="8428" actId="207"/>
          <ac:spMkLst>
            <pc:docMk/>
            <pc:sldMk cId="0" sldId="551"/>
            <ac:spMk id="61442" creationId="{4A27C284-FD66-4A35-B3FE-FC22C0CFB453}"/>
          </ac:spMkLst>
        </pc:spChg>
      </pc:sldChg>
      <pc:sldChg chg="modSp mod">
        <pc:chgData name="Gaurav Dawar" userId="8f2793db7b049e20" providerId="LiveId" clId="{FD1C8937-A6B3-43A0-A6DE-0B5E83204291}" dt="2022-01-18T12:02:11.550" v="5839" actId="1035"/>
        <pc:sldMkLst>
          <pc:docMk/>
          <pc:sldMk cId="2286555617" sldId="624"/>
        </pc:sldMkLst>
        <pc:spChg chg="mod">
          <ac:chgData name="Gaurav Dawar" userId="8f2793db7b049e20" providerId="LiveId" clId="{FD1C8937-A6B3-43A0-A6DE-0B5E83204291}" dt="2022-01-15T05:14:31.380" v="2016" actId="207"/>
          <ac:spMkLst>
            <pc:docMk/>
            <pc:sldMk cId="2286555617" sldId="624"/>
            <ac:spMk id="7" creationId="{00000000-0000-0000-0000-000000000000}"/>
          </ac:spMkLst>
        </pc:spChg>
        <pc:picChg chg="mod">
          <ac:chgData name="Gaurav Dawar" userId="8f2793db7b049e20" providerId="LiveId" clId="{FD1C8937-A6B3-43A0-A6DE-0B5E83204291}" dt="2022-01-18T12:02:11.550" v="5839" actId="1035"/>
          <ac:picMkLst>
            <pc:docMk/>
            <pc:sldMk cId="2286555617" sldId="624"/>
            <ac:picMk id="9" creationId="{A42E8AE6-87E8-405D-89BF-1E08EB3B3AB9}"/>
          </ac:picMkLst>
        </pc:picChg>
      </pc:sldChg>
      <pc:sldChg chg="delSp modSp mod">
        <pc:chgData name="Gaurav Dawar" userId="8f2793db7b049e20" providerId="LiveId" clId="{FD1C8937-A6B3-43A0-A6DE-0B5E83204291}" dt="2022-01-18T12:02:36.123" v="5857" actId="1076"/>
        <pc:sldMkLst>
          <pc:docMk/>
          <pc:sldMk cId="1646559441" sldId="625"/>
        </pc:sldMkLst>
        <pc:spChg chg="mod">
          <ac:chgData name="Gaurav Dawar" userId="8f2793db7b049e20" providerId="LiveId" clId="{FD1C8937-A6B3-43A0-A6DE-0B5E83204291}" dt="2022-01-18T12:02:36.123" v="5857" actId="1076"/>
          <ac:spMkLst>
            <pc:docMk/>
            <pc:sldMk cId="1646559441" sldId="625"/>
            <ac:spMk id="3" creationId="{ED13E63F-97B4-4854-865F-0BC28283E1EF}"/>
          </ac:spMkLst>
        </pc:spChg>
        <pc:spChg chg="mod">
          <ac:chgData name="Gaurav Dawar" userId="8f2793db7b049e20" providerId="LiveId" clId="{FD1C8937-A6B3-43A0-A6DE-0B5E83204291}" dt="2022-01-18T12:02:33.961" v="5856" actId="1035"/>
          <ac:spMkLst>
            <pc:docMk/>
            <pc:sldMk cId="1646559441" sldId="625"/>
            <ac:spMk id="7" creationId="{00000000-0000-0000-0000-000000000000}"/>
          </ac:spMkLst>
        </pc:spChg>
        <pc:spChg chg="del">
          <ac:chgData name="Gaurav Dawar" userId="8f2793db7b049e20" providerId="LiveId" clId="{FD1C8937-A6B3-43A0-A6DE-0B5E83204291}" dt="2022-01-15T08:30:48.963" v="4416" actId="478"/>
          <ac:spMkLst>
            <pc:docMk/>
            <pc:sldMk cId="1646559441" sldId="625"/>
            <ac:spMk id="13" creationId="{8F5E3E8B-206E-4DC0-9E44-350C001BBB4D}"/>
          </ac:spMkLst>
        </pc:spChg>
        <pc:picChg chg="mod">
          <ac:chgData name="Gaurav Dawar" userId="8f2793db7b049e20" providerId="LiveId" clId="{FD1C8937-A6B3-43A0-A6DE-0B5E83204291}" dt="2022-01-18T12:02:26.537" v="5855" actId="1076"/>
          <ac:picMkLst>
            <pc:docMk/>
            <pc:sldMk cId="1646559441" sldId="625"/>
            <ac:picMk id="9" creationId="{3057D509-A170-473C-A3D3-BD9AC474BD90}"/>
          </ac:picMkLst>
        </pc:picChg>
      </pc:sldChg>
      <pc:sldChg chg="modSp mod">
        <pc:chgData name="Gaurav Dawar" userId="8f2793db7b049e20" providerId="LiveId" clId="{FD1C8937-A6B3-43A0-A6DE-0B5E83204291}" dt="2022-01-18T15:16:23.371" v="7925" actId="207"/>
        <pc:sldMkLst>
          <pc:docMk/>
          <pc:sldMk cId="3826132820" sldId="626"/>
        </pc:sldMkLst>
        <pc:spChg chg="mod">
          <ac:chgData name="Gaurav Dawar" userId="8f2793db7b049e20" providerId="LiveId" clId="{FD1C8937-A6B3-43A0-A6DE-0B5E83204291}" dt="2022-01-18T14:54:46.245" v="7398" actId="20577"/>
          <ac:spMkLst>
            <pc:docMk/>
            <pc:sldMk cId="3826132820" sldId="626"/>
            <ac:spMk id="7" creationId="{00000000-0000-0000-0000-000000000000}"/>
          </ac:spMkLst>
        </pc:spChg>
        <pc:spChg chg="mod">
          <ac:chgData name="Gaurav Dawar" userId="8f2793db7b049e20" providerId="LiveId" clId="{FD1C8937-A6B3-43A0-A6DE-0B5E83204291}" dt="2022-01-18T15:16:23.371" v="7925" actId="207"/>
          <ac:spMkLst>
            <pc:docMk/>
            <pc:sldMk cId="3826132820" sldId="626"/>
            <ac:spMk id="9" creationId="{6FE696AD-E1D7-46C8-BCD8-41944C8A61EB}"/>
          </ac:spMkLst>
        </pc:spChg>
        <pc:picChg chg="mod">
          <ac:chgData name="Gaurav Dawar" userId="8f2793db7b049e20" providerId="LiveId" clId="{FD1C8937-A6B3-43A0-A6DE-0B5E83204291}" dt="2022-01-18T11:57:10.433" v="5734" actId="1035"/>
          <ac:picMkLst>
            <pc:docMk/>
            <pc:sldMk cId="3826132820" sldId="626"/>
            <ac:picMk id="10" creationId="{1DB19E05-E2EA-4554-8D15-6A5DC39DC6BA}"/>
          </ac:picMkLst>
        </pc:picChg>
      </pc:sldChg>
      <pc:sldChg chg="modSp mod">
        <pc:chgData name="Gaurav Dawar" userId="8f2793db7b049e20" providerId="LiveId" clId="{FD1C8937-A6B3-43A0-A6DE-0B5E83204291}" dt="2022-01-18T15:17:06.647" v="7931" actId="255"/>
        <pc:sldMkLst>
          <pc:docMk/>
          <pc:sldMk cId="2770618587" sldId="627"/>
        </pc:sldMkLst>
        <pc:spChg chg="mod">
          <ac:chgData name="Gaurav Dawar" userId="8f2793db7b049e20" providerId="LiveId" clId="{FD1C8937-A6B3-43A0-A6DE-0B5E83204291}" dt="2022-01-18T14:55:29.944" v="7444" actId="1035"/>
          <ac:spMkLst>
            <pc:docMk/>
            <pc:sldMk cId="2770618587" sldId="627"/>
            <ac:spMk id="7" creationId="{00000000-0000-0000-0000-000000000000}"/>
          </ac:spMkLst>
        </pc:spChg>
        <pc:spChg chg="mod">
          <ac:chgData name="Gaurav Dawar" userId="8f2793db7b049e20" providerId="LiveId" clId="{FD1C8937-A6B3-43A0-A6DE-0B5E83204291}" dt="2022-01-18T15:17:06.647" v="7931" actId="255"/>
          <ac:spMkLst>
            <pc:docMk/>
            <pc:sldMk cId="2770618587" sldId="627"/>
            <ac:spMk id="9" creationId="{6FE696AD-E1D7-46C8-BCD8-41944C8A61EB}"/>
          </ac:spMkLst>
        </pc:spChg>
      </pc:sldChg>
      <pc:sldChg chg="modSp mod">
        <pc:chgData name="Gaurav Dawar" userId="8f2793db7b049e20" providerId="LiveId" clId="{FD1C8937-A6B3-43A0-A6DE-0B5E83204291}" dt="2022-01-18T15:17:16.148" v="7932" actId="207"/>
        <pc:sldMkLst>
          <pc:docMk/>
          <pc:sldMk cId="1716542518" sldId="628"/>
        </pc:sldMkLst>
        <pc:spChg chg="mod">
          <ac:chgData name="Gaurav Dawar" userId="8f2793db7b049e20" providerId="LiveId" clId="{FD1C8937-A6B3-43A0-A6DE-0B5E83204291}" dt="2022-01-18T14:55:42.190" v="7450" actId="20577"/>
          <ac:spMkLst>
            <pc:docMk/>
            <pc:sldMk cId="1716542518" sldId="628"/>
            <ac:spMk id="7" creationId="{00000000-0000-0000-0000-000000000000}"/>
          </ac:spMkLst>
        </pc:spChg>
        <pc:spChg chg="mod">
          <ac:chgData name="Gaurav Dawar" userId="8f2793db7b049e20" providerId="LiveId" clId="{FD1C8937-A6B3-43A0-A6DE-0B5E83204291}" dt="2022-01-18T15:17:16.148" v="7932" actId="207"/>
          <ac:spMkLst>
            <pc:docMk/>
            <pc:sldMk cId="1716542518" sldId="628"/>
            <ac:spMk id="9" creationId="{6FE696AD-E1D7-46C8-BCD8-41944C8A61EB}"/>
          </ac:spMkLst>
        </pc:spChg>
        <pc:picChg chg="mod">
          <ac:chgData name="Gaurav Dawar" userId="8f2793db7b049e20" providerId="LiveId" clId="{FD1C8937-A6B3-43A0-A6DE-0B5E83204291}" dt="2022-01-18T11:57:01.067" v="5731" actId="1076"/>
          <ac:picMkLst>
            <pc:docMk/>
            <pc:sldMk cId="1716542518" sldId="628"/>
            <ac:picMk id="10" creationId="{5241FECF-DDB7-46CF-8E0E-313C1B918B13}"/>
          </ac:picMkLst>
        </pc:picChg>
      </pc:sldChg>
      <pc:sldChg chg="modSp mod">
        <pc:chgData name="Gaurav Dawar" userId="8f2793db7b049e20" providerId="LiveId" clId="{FD1C8937-A6B3-43A0-A6DE-0B5E83204291}" dt="2022-01-18T11:56:54.597" v="5730" actId="1076"/>
        <pc:sldMkLst>
          <pc:docMk/>
          <pc:sldMk cId="1795395046" sldId="629"/>
        </pc:sldMkLst>
        <pc:spChg chg="mod">
          <ac:chgData name="Gaurav Dawar" userId="8f2793db7b049e20" providerId="LiveId" clId="{FD1C8937-A6B3-43A0-A6DE-0B5E83204291}" dt="2022-01-15T05:47:13.827" v="2157" actId="207"/>
          <ac:spMkLst>
            <pc:docMk/>
            <pc:sldMk cId="1795395046" sldId="629"/>
            <ac:spMk id="7" creationId="{00000000-0000-0000-0000-000000000000}"/>
          </ac:spMkLst>
        </pc:spChg>
        <pc:picChg chg="mod">
          <ac:chgData name="Gaurav Dawar" userId="8f2793db7b049e20" providerId="LiveId" clId="{FD1C8937-A6B3-43A0-A6DE-0B5E83204291}" dt="2022-01-18T11:56:54.597" v="5730" actId="1076"/>
          <ac:picMkLst>
            <pc:docMk/>
            <pc:sldMk cId="1795395046" sldId="629"/>
            <ac:picMk id="10" creationId="{E0DBB7DB-C5C9-42EE-AF64-DD1F15838CFA}"/>
          </ac:picMkLst>
        </pc:picChg>
      </pc:sldChg>
      <pc:sldChg chg="add">
        <pc:chgData name="Gaurav Dawar" userId="8f2793db7b049e20" providerId="LiveId" clId="{FD1C8937-A6B3-43A0-A6DE-0B5E83204291}" dt="2022-01-13T16:25:20.317" v="0" actId="2890"/>
        <pc:sldMkLst>
          <pc:docMk/>
          <pc:sldMk cId="1695780823" sldId="630"/>
        </pc:sldMkLst>
      </pc:sldChg>
      <pc:sldChg chg="modSp add mod">
        <pc:chgData name="Gaurav Dawar" userId="8f2793db7b049e20" providerId="LiveId" clId="{FD1C8937-A6B3-43A0-A6DE-0B5E83204291}" dt="2022-01-18T16:23:02.638" v="8429" actId="207"/>
        <pc:sldMkLst>
          <pc:docMk/>
          <pc:sldMk cId="1652179826" sldId="631"/>
        </pc:sldMkLst>
        <pc:spChg chg="mod">
          <ac:chgData name="Gaurav Dawar" userId="8f2793db7b049e20" providerId="LiveId" clId="{FD1C8937-A6B3-43A0-A6DE-0B5E83204291}" dt="2022-01-18T16:18:10.140" v="8262" actId="20577"/>
          <ac:spMkLst>
            <pc:docMk/>
            <pc:sldMk cId="1652179826" sldId="631"/>
            <ac:spMk id="7" creationId="{F6740419-23EA-4644-A46D-FFF15404F27A}"/>
          </ac:spMkLst>
        </pc:spChg>
        <pc:spChg chg="mod">
          <ac:chgData name="Gaurav Dawar" userId="8f2793db7b049e20" providerId="LiveId" clId="{FD1C8937-A6B3-43A0-A6DE-0B5E83204291}" dt="2022-01-18T16:23:02.638" v="8429" actId="207"/>
          <ac:spMkLst>
            <pc:docMk/>
            <pc:sldMk cId="1652179826" sldId="631"/>
            <ac:spMk id="61442" creationId="{4A27C284-FD66-4A35-B3FE-FC22C0CFB453}"/>
          </ac:spMkLst>
        </pc:spChg>
        <pc:picChg chg="mod">
          <ac:chgData name="Gaurav Dawar" userId="8f2793db7b049e20" providerId="LiveId" clId="{FD1C8937-A6B3-43A0-A6DE-0B5E83204291}" dt="2022-01-18T11:56:44.036" v="5728" actId="1076"/>
          <ac:picMkLst>
            <pc:docMk/>
            <pc:sldMk cId="1652179826" sldId="631"/>
            <ac:picMk id="8" creationId="{66FC086F-4622-465A-8A1A-7F5D35EC4F06}"/>
          </ac:picMkLst>
        </pc:picChg>
      </pc:sldChg>
      <pc:sldChg chg="addSp new del mod">
        <pc:chgData name="Gaurav Dawar" userId="8f2793db7b049e20" providerId="LiveId" clId="{FD1C8937-A6B3-43A0-A6DE-0B5E83204291}" dt="2022-01-13T16:33:04.800" v="62" actId="47"/>
        <pc:sldMkLst>
          <pc:docMk/>
          <pc:sldMk cId="1071238273" sldId="632"/>
        </pc:sldMkLst>
        <pc:spChg chg="add">
          <ac:chgData name="Gaurav Dawar" userId="8f2793db7b049e20" providerId="LiveId" clId="{FD1C8937-A6B3-43A0-A6DE-0B5E83204291}" dt="2022-01-13T16:32:13.636" v="59" actId="22"/>
          <ac:spMkLst>
            <pc:docMk/>
            <pc:sldMk cId="1071238273" sldId="632"/>
            <ac:spMk id="6" creationId="{CE646EFC-1693-4D47-B192-9F9CD0C9EA04}"/>
          </ac:spMkLst>
        </pc:spChg>
      </pc:sldChg>
      <pc:sldChg chg="new del">
        <pc:chgData name="Gaurav Dawar" userId="8f2793db7b049e20" providerId="LiveId" clId="{FD1C8937-A6B3-43A0-A6DE-0B5E83204291}" dt="2022-01-13T16:31:16.866" v="57" actId="47"/>
        <pc:sldMkLst>
          <pc:docMk/>
          <pc:sldMk cId="2442659599" sldId="632"/>
        </pc:sldMkLst>
      </pc:sldChg>
      <pc:sldChg chg="modSp add mod">
        <pc:chgData name="Gaurav Dawar" userId="8f2793db7b049e20" providerId="LiveId" clId="{FD1C8937-A6B3-43A0-A6DE-0B5E83204291}" dt="2022-01-18T11:56:50.141" v="5729" actId="1076"/>
        <pc:sldMkLst>
          <pc:docMk/>
          <pc:sldMk cId="3204791728" sldId="633"/>
        </pc:sldMkLst>
        <pc:spChg chg="mod">
          <ac:chgData name="Gaurav Dawar" userId="8f2793db7b049e20" providerId="LiveId" clId="{FD1C8937-A6B3-43A0-A6DE-0B5E83204291}" dt="2022-01-15T05:51:33.874" v="2160" actId="207"/>
          <ac:spMkLst>
            <pc:docMk/>
            <pc:sldMk cId="3204791728" sldId="633"/>
            <ac:spMk id="7" creationId="{61CA2536-013D-48B6-9322-A7D8A7CF0555}"/>
          </ac:spMkLst>
        </pc:spChg>
        <pc:spChg chg="mod">
          <ac:chgData name="Gaurav Dawar" userId="8f2793db7b049e20" providerId="LiveId" clId="{FD1C8937-A6B3-43A0-A6DE-0B5E83204291}" dt="2022-01-15T07:56:21.678" v="4132" actId="255"/>
          <ac:spMkLst>
            <pc:docMk/>
            <pc:sldMk cId="3204791728" sldId="633"/>
            <ac:spMk id="45058" creationId="{4906409A-6092-43F8-8A38-B6E816132A52}"/>
          </ac:spMkLst>
        </pc:spChg>
        <pc:picChg chg="mod">
          <ac:chgData name="Gaurav Dawar" userId="8f2793db7b049e20" providerId="LiveId" clId="{FD1C8937-A6B3-43A0-A6DE-0B5E83204291}" dt="2022-01-18T11:56:50.141" v="5729" actId="1076"/>
          <ac:picMkLst>
            <pc:docMk/>
            <pc:sldMk cId="3204791728" sldId="633"/>
            <ac:picMk id="8" creationId="{C8B7C5EA-9A83-4EE1-BE44-8E6D2B1AF10E}"/>
          </ac:picMkLst>
        </pc:picChg>
      </pc:sldChg>
      <pc:sldChg chg="modSp add mod">
        <pc:chgData name="Gaurav Dawar" userId="8f2793db7b049e20" providerId="LiveId" clId="{FD1C8937-A6B3-43A0-A6DE-0B5E83204291}" dt="2022-01-18T16:18:21.814" v="8266" actId="20577"/>
        <pc:sldMkLst>
          <pc:docMk/>
          <pc:sldMk cId="3977302606" sldId="634"/>
        </pc:sldMkLst>
        <pc:spChg chg="mod">
          <ac:chgData name="Gaurav Dawar" userId="8f2793db7b049e20" providerId="LiveId" clId="{FD1C8937-A6B3-43A0-A6DE-0B5E83204291}" dt="2022-01-18T16:18:21.814" v="8266" actId="20577"/>
          <ac:spMkLst>
            <pc:docMk/>
            <pc:sldMk cId="3977302606" sldId="634"/>
            <ac:spMk id="7" creationId="{61CA2536-013D-48B6-9322-A7D8A7CF0555}"/>
          </ac:spMkLst>
        </pc:spChg>
        <pc:spChg chg="mod">
          <ac:chgData name="Gaurav Dawar" userId="8f2793db7b049e20" providerId="LiveId" clId="{FD1C8937-A6B3-43A0-A6DE-0B5E83204291}" dt="2022-01-18T15:53:55.186" v="7965" actId="11"/>
          <ac:spMkLst>
            <pc:docMk/>
            <pc:sldMk cId="3977302606" sldId="634"/>
            <ac:spMk id="45058" creationId="{4906409A-6092-43F8-8A38-B6E816132A52}"/>
          </ac:spMkLst>
        </pc:spChg>
        <pc:picChg chg="mod">
          <ac:chgData name="Gaurav Dawar" userId="8f2793db7b049e20" providerId="LiveId" clId="{FD1C8937-A6B3-43A0-A6DE-0B5E83204291}" dt="2022-01-18T11:56:37.947" v="5727" actId="1076"/>
          <ac:picMkLst>
            <pc:docMk/>
            <pc:sldMk cId="3977302606" sldId="634"/>
            <ac:picMk id="8" creationId="{A12959D7-60D1-4D45-A6DF-2D298EAFA37C}"/>
          </ac:picMkLst>
        </pc:picChg>
      </pc:sldChg>
      <pc:sldChg chg="modSp add mod">
        <pc:chgData name="Gaurav Dawar" userId="8f2793db7b049e20" providerId="LiveId" clId="{FD1C8937-A6B3-43A0-A6DE-0B5E83204291}" dt="2022-01-18T16:18:29.558" v="8270" actId="20577"/>
        <pc:sldMkLst>
          <pc:docMk/>
          <pc:sldMk cId="179299999" sldId="635"/>
        </pc:sldMkLst>
        <pc:spChg chg="mod">
          <ac:chgData name="Gaurav Dawar" userId="8f2793db7b049e20" providerId="LiveId" clId="{FD1C8937-A6B3-43A0-A6DE-0B5E83204291}" dt="2022-01-18T16:18:29.558" v="8270" actId="20577"/>
          <ac:spMkLst>
            <pc:docMk/>
            <pc:sldMk cId="179299999" sldId="635"/>
            <ac:spMk id="7" creationId="{61CA2536-013D-48B6-9322-A7D8A7CF0555}"/>
          </ac:spMkLst>
        </pc:spChg>
        <pc:spChg chg="mod">
          <ac:chgData name="Gaurav Dawar" userId="8f2793db7b049e20" providerId="LiveId" clId="{FD1C8937-A6B3-43A0-A6DE-0B5E83204291}" dt="2022-01-13T16:47:31.641" v="350" actId="20577"/>
          <ac:spMkLst>
            <pc:docMk/>
            <pc:sldMk cId="179299999" sldId="635"/>
            <ac:spMk id="45058" creationId="{4906409A-6092-43F8-8A38-B6E816132A52}"/>
          </ac:spMkLst>
        </pc:spChg>
        <pc:picChg chg="mod">
          <ac:chgData name="Gaurav Dawar" userId="8f2793db7b049e20" providerId="LiveId" clId="{FD1C8937-A6B3-43A0-A6DE-0B5E83204291}" dt="2022-01-18T11:56:33.176" v="5726" actId="1076"/>
          <ac:picMkLst>
            <pc:docMk/>
            <pc:sldMk cId="179299999" sldId="635"/>
            <ac:picMk id="8" creationId="{3D093803-8CE6-48C8-A7E0-E4CEA18813FC}"/>
          </ac:picMkLst>
        </pc:picChg>
      </pc:sldChg>
      <pc:sldChg chg="modSp add mod">
        <pc:chgData name="Gaurav Dawar" userId="8f2793db7b049e20" providerId="LiveId" clId="{FD1C8937-A6B3-43A0-A6DE-0B5E83204291}" dt="2022-01-18T16:20:19.643" v="8347" actId="14100"/>
        <pc:sldMkLst>
          <pc:docMk/>
          <pc:sldMk cId="1473815283" sldId="636"/>
        </pc:sldMkLst>
        <pc:spChg chg="mod">
          <ac:chgData name="Gaurav Dawar" userId="8f2793db7b049e20" providerId="LiveId" clId="{FD1C8937-A6B3-43A0-A6DE-0B5E83204291}" dt="2022-01-18T16:20:19.643" v="8347" actId="14100"/>
          <ac:spMkLst>
            <pc:docMk/>
            <pc:sldMk cId="1473815283" sldId="636"/>
            <ac:spMk id="7" creationId="{61CA2536-013D-48B6-9322-A7D8A7CF0555}"/>
          </ac:spMkLst>
        </pc:spChg>
        <pc:spChg chg="mod">
          <ac:chgData name="Gaurav Dawar" userId="8f2793db7b049e20" providerId="LiveId" clId="{FD1C8937-A6B3-43A0-A6DE-0B5E83204291}" dt="2022-01-13T17:01:55.341" v="374" actId="20577"/>
          <ac:spMkLst>
            <pc:docMk/>
            <pc:sldMk cId="1473815283" sldId="636"/>
            <ac:spMk id="45058" creationId="{4906409A-6092-43F8-8A38-B6E816132A52}"/>
          </ac:spMkLst>
        </pc:spChg>
        <pc:picChg chg="mod">
          <ac:chgData name="Gaurav Dawar" userId="8f2793db7b049e20" providerId="LiveId" clId="{FD1C8937-A6B3-43A0-A6DE-0B5E83204291}" dt="2022-01-18T16:20:01.832" v="8343" actId="14100"/>
          <ac:picMkLst>
            <pc:docMk/>
            <pc:sldMk cId="1473815283" sldId="636"/>
            <ac:picMk id="8" creationId="{D6FAEAD8-BC2D-493E-A6C4-8B07A5B0AE44}"/>
          </ac:picMkLst>
        </pc:picChg>
      </pc:sldChg>
      <pc:sldChg chg="addSp modSp add mod">
        <pc:chgData name="Gaurav Dawar" userId="8f2793db7b049e20" providerId="LiveId" clId="{FD1C8937-A6B3-43A0-A6DE-0B5E83204291}" dt="2022-01-18T16:23:10.355" v="8430" actId="207"/>
        <pc:sldMkLst>
          <pc:docMk/>
          <pc:sldMk cId="387074614" sldId="637"/>
        </pc:sldMkLst>
        <pc:spChg chg="add mod">
          <ac:chgData name="Gaurav Dawar" userId="8f2793db7b049e20" providerId="LiveId" clId="{FD1C8937-A6B3-43A0-A6DE-0B5E83204291}" dt="2022-01-18T16:23:10.355" v="8430" actId="207"/>
          <ac:spMkLst>
            <pc:docMk/>
            <pc:sldMk cId="387074614" sldId="637"/>
            <ac:spMk id="3" creationId="{23D0CBFB-F467-4C93-9C2D-CCFCFD74389B}"/>
          </ac:spMkLst>
        </pc:spChg>
        <pc:spChg chg="mod">
          <ac:chgData name="Gaurav Dawar" userId="8f2793db7b049e20" providerId="LiveId" clId="{FD1C8937-A6B3-43A0-A6DE-0B5E83204291}" dt="2022-01-18T16:19:24.844" v="8337" actId="1035"/>
          <ac:spMkLst>
            <pc:docMk/>
            <pc:sldMk cId="387074614" sldId="637"/>
            <ac:spMk id="7" creationId="{61CA2536-013D-48B6-9322-A7D8A7CF0555}"/>
          </ac:spMkLst>
        </pc:spChg>
        <pc:spChg chg="mod">
          <ac:chgData name="Gaurav Dawar" userId="8f2793db7b049e20" providerId="LiveId" clId="{FD1C8937-A6B3-43A0-A6DE-0B5E83204291}" dt="2022-01-13T17:12:48.090" v="405" actId="20577"/>
          <ac:spMkLst>
            <pc:docMk/>
            <pc:sldMk cId="387074614" sldId="637"/>
            <ac:spMk id="45058" creationId="{4906409A-6092-43F8-8A38-B6E816132A52}"/>
          </ac:spMkLst>
        </pc:spChg>
        <pc:graphicFrameChg chg="add mod modGraphic">
          <ac:chgData name="Gaurav Dawar" userId="8f2793db7b049e20" providerId="LiveId" clId="{FD1C8937-A6B3-43A0-A6DE-0B5E83204291}" dt="2022-01-13T17:15:06.448" v="426" actId="255"/>
          <ac:graphicFrameMkLst>
            <pc:docMk/>
            <pc:sldMk cId="387074614" sldId="637"/>
            <ac:graphicFrameMk id="2" creationId="{E487D5A5-218B-4602-93A9-BBBEF6FA4D79}"/>
          </ac:graphicFrameMkLst>
        </pc:graphicFrameChg>
      </pc:sldChg>
      <pc:sldChg chg="addSp modSp add mod">
        <pc:chgData name="Gaurav Dawar" userId="8f2793db7b049e20" providerId="LiveId" clId="{FD1C8937-A6B3-43A0-A6DE-0B5E83204291}" dt="2022-01-18T16:23:28.100" v="8433" actId="1076"/>
        <pc:sldMkLst>
          <pc:docMk/>
          <pc:sldMk cId="1691301430" sldId="638"/>
        </pc:sldMkLst>
        <pc:spChg chg="mod">
          <ac:chgData name="Gaurav Dawar" userId="8f2793db7b049e20" providerId="LiveId" clId="{FD1C8937-A6B3-43A0-A6DE-0B5E83204291}" dt="2022-01-18T16:20:53.614" v="8364" actId="20577"/>
          <ac:spMkLst>
            <pc:docMk/>
            <pc:sldMk cId="1691301430" sldId="638"/>
            <ac:spMk id="7" creationId="{61CA2536-013D-48B6-9322-A7D8A7CF0555}"/>
          </ac:spMkLst>
        </pc:spChg>
        <pc:spChg chg="add mod">
          <ac:chgData name="Gaurav Dawar" userId="8f2793db7b049e20" providerId="LiveId" clId="{FD1C8937-A6B3-43A0-A6DE-0B5E83204291}" dt="2022-01-18T16:23:28.100" v="8433" actId="1076"/>
          <ac:spMkLst>
            <pc:docMk/>
            <pc:sldMk cId="1691301430" sldId="638"/>
            <ac:spMk id="9" creationId="{733FD1B6-832E-4FD7-A081-5E574A47C0A3}"/>
          </ac:spMkLst>
        </pc:spChg>
        <pc:spChg chg="mod">
          <ac:chgData name="Gaurav Dawar" userId="8f2793db7b049e20" providerId="LiveId" clId="{FD1C8937-A6B3-43A0-A6DE-0B5E83204291}" dt="2022-01-13T17:20:30.244" v="445" actId="1076"/>
          <ac:spMkLst>
            <pc:docMk/>
            <pc:sldMk cId="1691301430" sldId="638"/>
            <ac:spMk id="45058" creationId="{4906409A-6092-43F8-8A38-B6E816132A52}"/>
          </ac:spMkLst>
        </pc:spChg>
        <pc:graphicFrameChg chg="add mod modGraphic">
          <ac:chgData name="Gaurav Dawar" userId="8f2793db7b049e20" providerId="LiveId" clId="{FD1C8937-A6B3-43A0-A6DE-0B5E83204291}" dt="2022-01-13T17:21:19.714" v="457" actId="14100"/>
          <ac:graphicFrameMkLst>
            <pc:docMk/>
            <pc:sldMk cId="1691301430" sldId="638"/>
            <ac:graphicFrameMk id="3" creationId="{CF35DDF6-1086-43CE-8CBE-ABB9CB565D6D}"/>
          </ac:graphicFrameMkLst>
        </pc:graphicFrameChg>
        <pc:picChg chg="mod">
          <ac:chgData name="Gaurav Dawar" userId="8f2793db7b049e20" providerId="LiveId" clId="{FD1C8937-A6B3-43A0-A6DE-0B5E83204291}" dt="2022-01-18T11:56:22.839" v="5725" actId="1076"/>
          <ac:picMkLst>
            <pc:docMk/>
            <pc:sldMk cId="1691301430" sldId="638"/>
            <ac:picMk id="10" creationId="{A3C6C50D-2033-4152-82CF-3AF9B4F11C1D}"/>
          </ac:picMkLst>
        </pc:picChg>
        <pc:picChg chg="mod">
          <ac:chgData name="Gaurav Dawar" userId="8f2793db7b049e20" providerId="LiveId" clId="{FD1C8937-A6B3-43A0-A6DE-0B5E83204291}" dt="2022-01-13T17:19:47.128" v="442" actId="1076"/>
          <ac:picMkLst>
            <pc:docMk/>
            <pc:sldMk cId="1691301430" sldId="638"/>
            <ac:picMk id="45063" creationId="{167332B7-8D47-4B54-A448-321D1456BD25}"/>
          </ac:picMkLst>
        </pc:picChg>
      </pc:sldChg>
      <pc:sldChg chg="addSp modSp add mod">
        <pc:chgData name="Gaurav Dawar" userId="8f2793db7b049e20" providerId="LiveId" clId="{FD1C8937-A6B3-43A0-A6DE-0B5E83204291}" dt="2022-01-18T16:23:48.672" v="8435" actId="207"/>
        <pc:sldMkLst>
          <pc:docMk/>
          <pc:sldMk cId="52834414" sldId="639"/>
        </pc:sldMkLst>
        <pc:spChg chg="mod">
          <ac:chgData name="Gaurav Dawar" userId="8f2793db7b049e20" providerId="LiveId" clId="{FD1C8937-A6B3-43A0-A6DE-0B5E83204291}" dt="2022-01-18T16:21:03.718" v="8370" actId="20577"/>
          <ac:spMkLst>
            <pc:docMk/>
            <pc:sldMk cId="52834414" sldId="639"/>
            <ac:spMk id="7" creationId="{61CA2536-013D-48B6-9322-A7D8A7CF0555}"/>
          </ac:spMkLst>
        </pc:spChg>
        <pc:spChg chg="add mod">
          <ac:chgData name="Gaurav Dawar" userId="8f2793db7b049e20" providerId="LiveId" clId="{FD1C8937-A6B3-43A0-A6DE-0B5E83204291}" dt="2022-01-18T16:23:48.672" v="8435" actId="207"/>
          <ac:spMkLst>
            <pc:docMk/>
            <pc:sldMk cId="52834414" sldId="639"/>
            <ac:spMk id="9" creationId="{369070D6-D887-41D9-A1EE-48C90E1D0377}"/>
          </ac:spMkLst>
        </pc:spChg>
        <pc:spChg chg="mod">
          <ac:chgData name="Gaurav Dawar" userId="8f2793db7b049e20" providerId="LiveId" clId="{FD1C8937-A6B3-43A0-A6DE-0B5E83204291}" dt="2022-01-13T17:23:52.521" v="470" actId="255"/>
          <ac:spMkLst>
            <pc:docMk/>
            <pc:sldMk cId="52834414" sldId="639"/>
            <ac:spMk id="45058" creationId="{4906409A-6092-43F8-8A38-B6E816132A52}"/>
          </ac:spMkLst>
        </pc:spChg>
        <pc:graphicFrameChg chg="add mod modGraphic">
          <ac:chgData name="Gaurav Dawar" userId="8f2793db7b049e20" providerId="LiveId" clId="{FD1C8937-A6B3-43A0-A6DE-0B5E83204291}" dt="2022-01-13T17:24:43.153" v="479" actId="14100"/>
          <ac:graphicFrameMkLst>
            <pc:docMk/>
            <pc:sldMk cId="52834414" sldId="639"/>
            <ac:graphicFrameMk id="3" creationId="{7D92C180-586F-43FD-BA4E-FA5D9BC20ADE}"/>
          </ac:graphicFrameMkLst>
        </pc:graphicFrameChg>
        <pc:picChg chg="mod">
          <ac:chgData name="Gaurav Dawar" userId="8f2793db7b049e20" providerId="LiveId" clId="{FD1C8937-A6B3-43A0-A6DE-0B5E83204291}" dt="2022-01-18T11:56:14.827" v="5724" actId="1035"/>
          <ac:picMkLst>
            <pc:docMk/>
            <pc:sldMk cId="52834414" sldId="639"/>
            <ac:picMk id="10" creationId="{A14D2394-D8C3-439B-AE6D-B332C68204DC}"/>
          </ac:picMkLst>
        </pc:picChg>
        <pc:picChg chg="mod">
          <ac:chgData name="Gaurav Dawar" userId="8f2793db7b049e20" providerId="LiveId" clId="{FD1C8937-A6B3-43A0-A6DE-0B5E83204291}" dt="2022-01-13T17:22:30.692" v="458" actId="1076"/>
          <ac:picMkLst>
            <pc:docMk/>
            <pc:sldMk cId="52834414" sldId="639"/>
            <ac:picMk id="45063" creationId="{167332B7-8D47-4B54-A448-321D1456BD25}"/>
          </ac:picMkLst>
        </pc:picChg>
      </pc:sldChg>
      <pc:sldChg chg="addSp delSp modSp add mod">
        <pc:chgData name="Gaurav Dawar" userId="8f2793db7b049e20" providerId="LiveId" clId="{FD1C8937-A6B3-43A0-A6DE-0B5E83204291}" dt="2022-01-18T16:24:05.218" v="8437" actId="207"/>
        <pc:sldMkLst>
          <pc:docMk/>
          <pc:sldMk cId="2385097167" sldId="640"/>
        </pc:sldMkLst>
        <pc:spChg chg="mod">
          <ac:chgData name="Gaurav Dawar" userId="8f2793db7b049e20" providerId="LiveId" clId="{FD1C8937-A6B3-43A0-A6DE-0B5E83204291}" dt="2022-01-18T16:21:18.085" v="8391" actId="20577"/>
          <ac:spMkLst>
            <pc:docMk/>
            <pc:sldMk cId="2385097167" sldId="640"/>
            <ac:spMk id="7" creationId="{61CA2536-013D-48B6-9322-A7D8A7CF0555}"/>
          </ac:spMkLst>
        </pc:spChg>
        <pc:spChg chg="add mod">
          <ac:chgData name="Gaurav Dawar" userId="8f2793db7b049e20" providerId="LiveId" clId="{FD1C8937-A6B3-43A0-A6DE-0B5E83204291}" dt="2022-01-18T16:24:05.218" v="8437" actId="207"/>
          <ac:spMkLst>
            <pc:docMk/>
            <pc:sldMk cId="2385097167" sldId="640"/>
            <ac:spMk id="9" creationId="{05B78CFE-816B-4492-BDCD-546C9EC8A9B0}"/>
          </ac:spMkLst>
        </pc:spChg>
        <pc:spChg chg="del mod">
          <ac:chgData name="Gaurav Dawar" userId="8f2793db7b049e20" providerId="LiveId" clId="{FD1C8937-A6B3-43A0-A6DE-0B5E83204291}" dt="2022-01-13T17:27:23.982" v="491"/>
          <ac:spMkLst>
            <pc:docMk/>
            <pc:sldMk cId="2385097167" sldId="640"/>
            <ac:spMk id="45058" creationId="{4906409A-6092-43F8-8A38-B6E816132A52}"/>
          </ac:spMkLst>
        </pc:spChg>
        <pc:graphicFrameChg chg="add mod modGraphic">
          <ac:chgData name="Gaurav Dawar" userId="8f2793db7b049e20" providerId="LiveId" clId="{FD1C8937-A6B3-43A0-A6DE-0B5E83204291}" dt="2022-01-13T17:27:50.860" v="496" actId="255"/>
          <ac:graphicFrameMkLst>
            <pc:docMk/>
            <pc:sldMk cId="2385097167" sldId="640"/>
            <ac:graphicFrameMk id="3" creationId="{F197F083-9DC7-4B3B-9314-0AB7830EED44}"/>
          </ac:graphicFrameMkLst>
        </pc:graphicFrameChg>
        <pc:picChg chg="mod">
          <ac:chgData name="Gaurav Dawar" userId="8f2793db7b049e20" providerId="LiveId" clId="{FD1C8937-A6B3-43A0-A6DE-0B5E83204291}" dt="2022-01-18T11:56:08.023" v="5722" actId="1076"/>
          <ac:picMkLst>
            <pc:docMk/>
            <pc:sldMk cId="2385097167" sldId="640"/>
            <ac:picMk id="10" creationId="{56EE1540-6268-4E65-8BCE-661308A69E58}"/>
          </ac:picMkLst>
        </pc:picChg>
      </pc:sldChg>
      <pc:sldChg chg="addSp delSp modSp add mod">
        <pc:chgData name="Gaurav Dawar" userId="8f2793db7b049e20" providerId="LiveId" clId="{FD1C8937-A6B3-43A0-A6DE-0B5E83204291}" dt="2022-01-18T16:24:18.128" v="8438" actId="207"/>
        <pc:sldMkLst>
          <pc:docMk/>
          <pc:sldMk cId="52922750" sldId="641"/>
        </pc:sldMkLst>
        <pc:spChg chg="mod">
          <ac:chgData name="Gaurav Dawar" userId="8f2793db7b049e20" providerId="LiveId" clId="{FD1C8937-A6B3-43A0-A6DE-0B5E83204291}" dt="2022-01-18T16:22:28.415" v="8423" actId="20577"/>
          <ac:spMkLst>
            <pc:docMk/>
            <pc:sldMk cId="52922750" sldId="641"/>
            <ac:spMk id="7" creationId="{61CA2536-013D-48B6-9322-A7D8A7CF0555}"/>
          </ac:spMkLst>
        </pc:spChg>
        <pc:spChg chg="add del mod">
          <ac:chgData name="Gaurav Dawar" userId="8f2793db7b049e20" providerId="LiveId" clId="{FD1C8937-A6B3-43A0-A6DE-0B5E83204291}" dt="2022-01-13T17:41:47.052" v="598" actId="22"/>
          <ac:spMkLst>
            <pc:docMk/>
            <pc:sldMk cId="52922750" sldId="641"/>
            <ac:spMk id="9" creationId="{B65740AE-005C-4288-BA21-50A124671779}"/>
          </ac:spMkLst>
        </pc:spChg>
        <pc:spChg chg="add del">
          <ac:chgData name="Gaurav Dawar" userId="8f2793db7b049e20" providerId="LiveId" clId="{FD1C8937-A6B3-43A0-A6DE-0B5E83204291}" dt="2022-01-13T17:46:48.880" v="728" actId="22"/>
          <ac:spMkLst>
            <pc:docMk/>
            <pc:sldMk cId="52922750" sldId="641"/>
            <ac:spMk id="11" creationId="{57FE99D5-4DB4-46AB-9888-338D6D6FBDA7}"/>
          </ac:spMkLst>
        </pc:spChg>
        <pc:spChg chg="add del mod">
          <ac:chgData name="Gaurav Dawar" userId="8f2793db7b049e20" providerId="LiveId" clId="{FD1C8937-A6B3-43A0-A6DE-0B5E83204291}" dt="2022-01-13T17:46:46.769" v="727" actId="22"/>
          <ac:spMkLst>
            <pc:docMk/>
            <pc:sldMk cId="52922750" sldId="641"/>
            <ac:spMk id="13" creationId="{1612635F-8A89-4B57-BEBB-8435A879F993}"/>
          </ac:spMkLst>
        </pc:spChg>
        <pc:spChg chg="mod">
          <ac:chgData name="Gaurav Dawar" userId="8f2793db7b049e20" providerId="LiveId" clId="{FD1C8937-A6B3-43A0-A6DE-0B5E83204291}" dt="2022-01-18T16:24:18.128" v="8438" actId="207"/>
          <ac:spMkLst>
            <pc:docMk/>
            <pc:sldMk cId="52922750" sldId="641"/>
            <ac:spMk id="45058" creationId="{4906409A-6092-43F8-8A38-B6E816132A52}"/>
          </ac:spMkLst>
        </pc:spChg>
        <pc:picChg chg="mod">
          <ac:chgData name="Gaurav Dawar" userId="8f2793db7b049e20" providerId="LiveId" clId="{FD1C8937-A6B3-43A0-A6DE-0B5E83204291}" dt="2022-01-18T16:21:44.883" v="8419" actId="1035"/>
          <ac:picMkLst>
            <pc:docMk/>
            <pc:sldMk cId="52922750" sldId="641"/>
            <ac:picMk id="8" creationId="{4B1FD51E-3083-4286-9BF3-FEA0CB2681CB}"/>
          </ac:picMkLst>
        </pc:picChg>
      </pc:sldChg>
      <pc:sldChg chg="modSp add mod">
        <pc:chgData name="Gaurav Dawar" userId="8f2793db7b049e20" providerId="LiveId" clId="{FD1C8937-A6B3-43A0-A6DE-0B5E83204291}" dt="2022-01-18T16:24:30.303" v="8439" actId="207"/>
        <pc:sldMkLst>
          <pc:docMk/>
          <pc:sldMk cId="1508805674" sldId="642"/>
        </pc:sldMkLst>
        <pc:spChg chg="mod">
          <ac:chgData name="Gaurav Dawar" userId="8f2793db7b049e20" providerId="LiveId" clId="{FD1C8937-A6B3-43A0-A6DE-0B5E83204291}" dt="2022-01-15T06:07:26.774" v="2503" actId="207"/>
          <ac:spMkLst>
            <pc:docMk/>
            <pc:sldMk cId="1508805674" sldId="642"/>
            <ac:spMk id="7" creationId="{61CA2536-013D-48B6-9322-A7D8A7CF0555}"/>
          </ac:spMkLst>
        </pc:spChg>
        <pc:spChg chg="mod">
          <ac:chgData name="Gaurav Dawar" userId="8f2793db7b049e20" providerId="LiveId" clId="{FD1C8937-A6B3-43A0-A6DE-0B5E83204291}" dt="2022-01-18T16:24:30.303" v="8439" actId="207"/>
          <ac:spMkLst>
            <pc:docMk/>
            <pc:sldMk cId="1508805674" sldId="642"/>
            <ac:spMk id="45058" creationId="{4906409A-6092-43F8-8A38-B6E816132A52}"/>
          </ac:spMkLst>
        </pc:spChg>
      </pc:sldChg>
      <pc:sldChg chg="addSp delSp modSp add mod">
        <pc:chgData name="Gaurav Dawar" userId="8f2793db7b049e20" providerId="LiveId" clId="{FD1C8937-A6B3-43A0-A6DE-0B5E83204291}" dt="2022-01-18T16:24:41.987" v="8441" actId="207"/>
        <pc:sldMkLst>
          <pc:docMk/>
          <pc:sldMk cId="1928518922" sldId="643"/>
        </pc:sldMkLst>
        <pc:spChg chg="mod">
          <ac:chgData name="Gaurav Dawar" userId="8f2793db7b049e20" providerId="LiveId" clId="{FD1C8937-A6B3-43A0-A6DE-0B5E83204291}" dt="2022-01-15T06:07:39.212" v="2505" actId="207"/>
          <ac:spMkLst>
            <pc:docMk/>
            <pc:sldMk cId="1928518922" sldId="643"/>
            <ac:spMk id="7" creationId="{61CA2536-013D-48B6-9322-A7D8A7CF0555}"/>
          </ac:spMkLst>
        </pc:spChg>
        <pc:spChg chg="add del">
          <ac:chgData name="Gaurav Dawar" userId="8f2793db7b049e20" providerId="LiveId" clId="{FD1C8937-A6B3-43A0-A6DE-0B5E83204291}" dt="2022-01-13T17:51:50.393" v="811" actId="22"/>
          <ac:spMkLst>
            <pc:docMk/>
            <pc:sldMk cId="1928518922" sldId="643"/>
            <ac:spMk id="9" creationId="{D1A8F48E-EB60-44CE-BCF4-70792763574B}"/>
          </ac:spMkLst>
        </pc:spChg>
        <pc:spChg chg="add del mod">
          <ac:chgData name="Gaurav Dawar" userId="8f2793db7b049e20" providerId="LiveId" clId="{FD1C8937-A6B3-43A0-A6DE-0B5E83204291}" dt="2022-01-13T17:52:03.313" v="815" actId="22"/>
          <ac:spMkLst>
            <pc:docMk/>
            <pc:sldMk cId="1928518922" sldId="643"/>
            <ac:spMk id="11" creationId="{1EBD2785-DFFC-4A91-AD79-9D925C405910}"/>
          </ac:spMkLst>
        </pc:spChg>
        <pc:spChg chg="add del mod">
          <ac:chgData name="Gaurav Dawar" userId="8f2793db7b049e20" providerId="LiveId" clId="{FD1C8937-A6B3-43A0-A6DE-0B5E83204291}" dt="2022-01-13T17:52:12.581" v="819" actId="22"/>
          <ac:spMkLst>
            <pc:docMk/>
            <pc:sldMk cId="1928518922" sldId="643"/>
            <ac:spMk id="13" creationId="{380A705D-FAAD-44AF-8820-544D3DC981DA}"/>
          </ac:spMkLst>
        </pc:spChg>
        <pc:spChg chg="mod">
          <ac:chgData name="Gaurav Dawar" userId="8f2793db7b049e20" providerId="LiveId" clId="{FD1C8937-A6B3-43A0-A6DE-0B5E83204291}" dt="2022-01-18T16:24:41.987" v="8441" actId="207"/>
          <ac:spMkLst>
            <pc:docMk/>
            <pc:sldMk cId="1928518922" sldId="643"/>
            <ac:spMk id="45058" creationId="{4906409A-6092-43F8-8A38-B6E816132A52}"/>
          </ac:spMkLst>
        </pc:spChg>
        <pc:picChg chg="mod">
          <ac:chgData name="Gaurav Dawar" userId="8f2793db7b049e20" providerId="LiveId" clId="{FD1C8937-A6B3-43A0-A6DE-0B5E83204291}" dt="2022-01-18T11:55:53.080" v="5720" actId="1038"/>
          <ac:picMkLst>
            <pc:docMk/>
            <pc:sldMk cId="1928518922" sldId="643"/>
            <ac:picMk id="8" creationId="{074F5370-8EC8-44A2-AC4B-A221EBDDE5E4}"/>
          </ac:picMkLst>
        </pc:picChg>
      </pc:sldChg>
      <pc:sldChg chg="modSp add mod">
        <pc:chgData name="Gaurav Dawar" userId="8f2793db7b049e20" providerId="LiveId" clId="{FD1C8937-A6B3-43A0-A6DE-0B5E83204291}" dt="2022-01-18T16:24:35.832" v="8440" actId="207"/>
        <pc:sldMkLst>
          <pc:docMk/>
          <pc:sldMk cId="4004503578" sldId="644"/>
        </pc:sldMkLst>
        <pc:spChg chg="mod">
          <ac:chgData name="Gaurav Dawar" userId="8f2793db7b049e20" providerId="LiveId" clId="{FD1C8937-A6B3-43A0-A6DE-0B5E83204291}" dt="2022-01-15T06:07:33.107" v="2504" actId="207"/>
          <ac:spMkLst>
            <pc:docMk/>
            <pc:sldMk cId="4004503578" sldId="644"/>
            <ac:spMk id="7" creationId="{61CA2536-013D-48B6-9322-A7D8A7CF0555}"/>
          </ac:spMkLst>
        </pc:spChg>
        <pc:spChg chg="mod">
          <ac:chgData name="Gaurav Dawar" userId="8f2793db7b049e20" providerId="LiveId" clId="{FD1C8937-A6B3-43A0-A6DE-0B5E83204291}" dt="2022-01-18T16:24:35.832" v="8440" actId="207"/>
          <ac:spMkLst>
            <pc:docMk/>
            <pc:sldMk cId="4004503578" sldId="644"/>
            <ac:spMk id="45058" creationId="{4906409A-6092-43F8-8A38-B6E816132A52}"/>
          </ac:spMkLst>
        </pc:spChg>
      </pc:sldChg>
      <pc:sldChg chg="modSp add mod">
        <pc:chgData name="Gaurav Dawar" userId="8f2793db7b049e20" providerId="LiveId" clId="{FD1C8937-A6B3-43A0-A6DE-0B5E83204291}" dt="2022-01-18T16:25:20.377" v="8444" actId="14100"/>
        <pc:sldMkLst>
          <pc:docMk/>
          <pc:sldMk cId="905996088" sldId="645"/>
        </pc:sldMkLst>
        <pc:spChg chg="mod">
          <ac:chgData name="Gaurav Dawar" userId="8f2793db7b049e20" providerId="LiveId" clId="{FD1C8937-A6B3-43A0-A6DE-0B5E83204291}" dt="2022-01-18T16:22:39.373" v="8427" actId="20577"/>
          <ac:spMkLst>
            <pc:docMk/>
            <pc:sldMk cId="905996088" sldId="645"/>
            <ac:spMk id="7" creationId="{61CA2536-013D-48B6-9322-A7D8A7CF0555}"/>
          </ac:spMkLst>
        </pc:spChg>
        <pc:spChg chg="mod">
          <ac:chgData name="Gaurav Dawar" userId="8f2793db7b049e20" providerId="LiveId" clId="{FD1C8937-A6B3-43A0-A6DE-0B5E83204291}" dt="2022-01-18T16:25:20.377" v="8444" actId="14100"/>
          <ac:spMkLst>
            <pc:docMk/>
            <pc:sldMk cId="905996088" sldId="645"/>
            <ac:spMk id="45058" creationId="{4906409A-6092-43F8-8A38-B6E816132A52}"/>
          </ac:spMkLst>
        </pc:spChg>
        <pc:picChg chg="mod">
          <ac:chgData name="Gaurav Dawar" userId="8f2793db7b049e20" providerId="LiveId" clId="{FD1C8937-A6B3-43A0-A6DE-0B5E83204291}" dt="2022-01-18T11:55:39.439" v="5697" actId="1076"/>
          <ac:picMkLst>
            <pc:docMk/>
            <pc:sldMk cId="905996088" sldId="645"/>
            <ac:picMk id="8" creationId="{AA1B47DC-A317-421F-9B90-B50EFE498083}"/>
          </ac:picMkLst>
        </pc:picChg>
      </pc:sldChg>
      <pc:sldChg chg="add del">
        <pc:chgData name="Gaurav Dawar" userId="8f2793db7b049e20" providerId="LiveId" clId="{FD1C8937-A6B3-43A0-A6DE-0B5E83204291}" dt="2022-01-13T18:10:25.455" v="848" actId="47"/>
        <pc:sldMkLst>
          <pc:docMk/>
          <pc:sldMk cId="4196335910" sldId="645"/>
        </pc:sldMkLst>
      </pc:sldChg>
      <pc:sldChg chg="modSp add mod">
        <pc:chgData name="Gaurav Dawar" userId="8f2793db7b049e20" providerId="LiveId" clId="{FD1C8937-A6B3-43A0-A6DE-0B5E83204291}" dt="2022-01-18T16:26:31.126" v="8480" actId="948"/>
        <pc:sldMkLst>
          <pc:docMk/>
          <pc:sldMk cId="4034489901" sldId="646"/>
        </pc:sldMkLst>
        <pc:spChg chg="mod">
          <ac:chgData name="Gaurav Dawar" userId="8f2793db7b049e20" providerId="LiveId" clId="{FD1C8937-A6B3-43A0-A6DE-0B5E83204291}" dt="2022-01-15T06:08:35.626" v="2524" actId="20577"/>
          <ac:spMkLst>
            <pc:docMk/>
            <pc:sldMk cId="4034489901" sldId="646"/>
            <ac:spMk id="7" creationId="{61CA2536-013D-48B6-9322-A7D8A7CF0555}"/>
          </ac:spMkLst>
        </pc:spChg>
        <pc:spChg chg="mod">
          <ac:chgData name="Gaurav Dawar" userId="8f2793db7b049e20" providerId="LiveId" clId="{FD1C8937-A6B3-43A0-A6DE-0B5E83204291}" dt="2022-01-18T16:26:31.126" v="8480" actId="948"/>
          <ac:spMkLst>
            <pc:docMk/>
            <pc:sldMk cId="4034489901" sldId="646"/>
            <ac:spMk id="45058" creationId="{4906409A-6092-43F8-8A38-B6E816132A52}"/>
          </ac:spMkLst>
        </pc:spChg>
        <pc:picChg chg="mod">
          <ac:chgData name="Gaurav Dawar" userId="8f2793db7b049e20" providerId="LiveId" clId="{FD1C8937-A6B3-43A0-A6DE-0B5E83204291}" dt="2022-01-18T16:25:38.767" v="8476" actId="1035"/>
          <ac:picMkLst>
            <pc:docMk/>
            <pc:sldMk cId="4034489901" sldId="646"/>
            <ac:picMk id="8" creationId="{C653357D-C1E6-4F2C-BDC1-08B4548C7DA0}"/>
          </ac:picMkLst>
        </pc:picChg>
      </pc:sldChg>
      <pc:sldChg chg="addSp delSp modSp add mod">
        <pc:chgData name="Gaurav Dawar" userId="8f2793db7b049e20" providerId="LiveId" clId="{FD1C8937-A6B3-43A0-A6DE-0B5E83204291}" dt="2022-01-18T16:27:11.918" v="8499" actId="1038"/>
        <pc:sldMkLst>
          <pc:docMk/>
          <pc:sldMk cId="1415081102" sldId="647"/>
        </pc:sldMkLst>
        <pc:spChg chg="del">
          <ac:chgData name="Gaurav Dawar" userId="8f2793db7b049e20" providerId="LiveId" clId="{FD1C8937-A6B3-43A0-A6DE-0B5E83204291}" dt="2022-01-15T06:09:06.732" v="2530" actId="478"/>
          <ac:spMkLst>
            <pc:docMk/>
            <pc:sldMk cId="1415081102" sldId="647"/>
            <ac:spMk id="7" creationId="{61CA2536-013D-48B6-9322-A7D8A7CF0555}"/>
          </ac:spMkLst>
        </pc:spChg>
        <pc:spChg chg="add mod">
          <ac:chgData name="Gaurav Dawar" userId="8f2793db7b049e20" providerId="LiveId" clId="{FD1C8937-A6B3-43A0-A6DE-0B5E83204291}" dt="2022-01-15T06:09:11.157" v="2531" actId="1076"/>
          <ac:spMkLst>
            <pc:docMk/>
            <pc:sldMk cId="1415081102" sldId="647"/>
            <ac:spMk id="8" creationId="{34161B88-53AE-40ED-A68A-62D9213F9A49}"/>
          </ac:spMkLst>
        </pc:spChg>
        <pc:spChg chg="mod">
          <ac:chgData name="Gaurav Dawar" userId="8f2793db7b049e20" providerId="LiveId" clId="{FD1C8937-A6B3-43A0-A6DE-0B5E83204291}" dt="2022-01-18T16:27:05.241" v="8485" actId="1076"/>
          <ac:spMkLst>
            <pc:docMk/>
            <pc:sldMk cId="1415081102" sldId="647"/>
            <ac:spMk id="45058" creationId="{4906409A-6092-43F8-8A38-B6E816132A52}"/>
          </ac:spMkLst>
        </pc:spChg>
        <pc:picChg chg="mod">
          <ac:chgData name="Gaurav Dawar" userId="8f2793db7b049e20" providerId="LiveId" clId="{FD1C8937-A6B3-43A0-A6DE-0B5E83204291}" dt="2022-01-18T16:27:11.918" v="8499" actId="1038"/>
          <ac:picMkLst>
            <pc:docMk/>
            <pc:sldMk cId="1415081102" sldId="647"/>
            <ac:picMk id="9" creationId="{569FEE94-C97C-4B47-BBB3-A49882DDF904}"/>
          </ac:picMkLst>
        </pc:picChg>
      </pc:sldChg>
      <pc:sldChg chg="addSp delSp modSp add mod">
        <pc:chgData name="Gaurav Dawar" userId="8f2793db7b049e20" providerId="LiveId" clId="{FD1C8937-A6B3-43A0-A6DE-0B5E83204291}" dt="2022-01-18T16:27:51.071" v="8501" actId="948"/>
        <pc:sldMkLst>
          <pc:docMk/>
          <pc:sldMk cId="4044826837" sldId="648"/>
        </pc:sldMkLst>
        <pc:spChg chg="mod">
          <ac:chgData name="Gaurav Dawar" userId="8f2793db7b049e20" providerId="LiveId" clId="{FD1C8937-A6B3-43A0-A6DE-0B5E83204291}" dt="2022-01-13T19:06:00.742" v="1039" actId="2711"/>
          <ac:spMkLst>
            <pc:docMk/>
            <pc:sldMk cId="4044826837" sldId="648"/>
            <ac:spMk id="4" creationId="{D414772C-5D98-4384-A54F-84B36FE440E3}"/>
          </ac:spMkLst>
        </pc:spChg>
        <pc:spChg chg="mod">
          <ac:chgData name="Gaurav Dawar" userId="8f2793db7b049e20" providerId="LiveId" clId="{FD1C8937-A6B3-43A0-A6DE-0B5E83204291}" dt="2022-01-13T19:06:00.742" v="1039" actId="2711"/>
          <ac:spMkLst>
            <pc:docMk/>
            <pc:sldMk cId="4044826837" sldId="648"/>
            <ac:spMk id="5" creationId="{4326F679-0381-4FD8-B190-09E4ECD85C10}"/>
          </ac:spMkLst>
        </pc:spChg>
        <pc:spChg chg="mod">
          <ac:chgData name="Gaurav Dawar" userId="8f2793db7b049e20" providerId="LiveId" clId="{FD1C8937-A6B3-43A0-A6DE-0B5E83204291}" dt="2022-01-13T19:06:00.742" v="1039" actId="2711"/>
          <ac:spMkLst>
            <pc:docMk/>
            <pc:sldMk cId="4044826837" sldId="648"/>
            <ac:spMk id="6" creationId="{A3C07E8D-D2F2-4C8E-849C-705BCE6CAACD}"/>
          </ac:spMkLst>
        </pc:spChg>
        <pc:spChg chg="del mod">
          <ac:chgData name="Gaurav Dawar" userId="8f2793db7b049e20" providerId="LiveId" clId="{FD1C8937-A6B3-43A0-A6DE-0B5E83204291}" dt="2022-01-15T06:09:15.650" v="2532" actId="478"/>
          <ac:spMkLst>
            <pc:docMk/>
            <pc:sldMk cId="4044826837" sldId="648"/>
            <ac:spMk id="7" creationId="{61CA2536-013D-48B6-9322-A7D8A7CF0555}"/>
          </ac:spMkLst>
        </pc:spChg>
        <pc:spChg chg="add mod">
          <ac:chgData name="Gaurav Dawar" userId="8f2793db7b049e20" providerId="LiveId" clId="{FD1C8937-A6B3-43A0-A6DE-0B5E83204291}" dt="2022-01-15T06:09:20.149" v="2541" actId="1035"/>
          <ac:spMkLst>
            <pc:docMk/>
            <pc:sldMk cId="4044826837" sldId="648"/>
            <ac:spMk id="8" creationId="{7A41FAA6-4FCA-4445-941A-6AE6DEDDAF50}"/>
          </ac:spMkLst>
        </pc:spChg>
        <pc:spChg chg="mod">
          <ac:chgData name="Gaurav Dawar" userId="8f2793db7b049e20" providerId="LiveId" clId="{FD1C8937-A6B3-43A0-A6DE-0B5E83204291}" dt="2022-01-18T16:27:51.071" v="8501" actId="948"/>
          <ac:spMkLst>
            <pc:docMk/>
            <pc:sldMk cId="4044826837" sldId="648"/>
            <ac:spMk id="45058" creationId="{4906409A-6092-43F8-8A38-B6E816132A52}"/>
          </ac:spMkLst>
        </pc:spChg>
        <pc:picChg chg="mod">
          <ac:chgData name="Gaurav Dawar" userId="8f2793db7b049e20" providerId="LiveId" clId="{FD1C8937-A6B3-43A0-A6DE-0B5E83204291}" dt="2022-01-13T19:06:00.742" v="1039" actId="2711"/>
          <ac:picMkLst>
            <pc:docMk/>
            <pc:sldMk cId="4044826837" sldId="648"/>
            <ac:picMk id="45063" creationId="{167332B7-8D47-4B54-A448-321D1456BD25}"/>
          </ac:picMkLst>
        </pc:picChg>
      </pc:sldChg>
      <pc:sldChg chg="addSp delSp modSp add mod">
        <pc:chgData name="Gaurav Dawar" userId="8f2793db7b049e20" providerId="LiveId" clId="{FD1C8937-A6B3-43A0-A6DE-0B5E83204291}" dt="2022-01-18T16:27:58.296" v="8502" actId="207"/>
        <pc:sldMkLst>
          <pc:docMk/>
          <pc:sldMk cId="4037085377" sldId="649"/>
        </pc:sldMkLst>
        <pc:spChg chg="del mod">
          <ac:chgData name="Gaurav Dawar" userId="8f2793db7b049e20" providerId="LiveId" clId="{FD1C8937-A6B3-43A0-A6DE-0B5E83204291}" dt="2022-01-15T06:09:34.386" v="2543" actId="478"/>
          <ac:spMkLst>
            <pc:docMk/>
            <pc:sldMk cId="4037085377" sldId="649"/>
            <ac:spMk id="7" creationId="{61CA2536-013D-48B6-9322-A7D8A7CF0555}"/>
          </ac:spMkLst>
        </pc:spChg>
        <pc:spChg chg="add mod">
          <ac:chgData name="Gaurav Dawar" userId="8f2793db7b049e20" providerId="LiveId" clId="{FD1C8937-A6B3-43A0-A6DE-0B5E83204291}" dt="2022-01-15T06:09:45.538" v="2546" actId="20577"/>
          <ac:spMkLst>
            <pc:docMk/>
            <pc:sldMk cId="4037085377" sldId="649"/>
            <ac:spMk id="8" creationId="{2477482A-FA0B-4273-A916-9777172B13D3}"/>
          </ac:spMkLst>
        </pc:spChg>
        <pc:spChg chg="mod">
          <ac:chgData name="Gaurav Dawar" userId="8f2793db7b049e20" providerId="LiveId" clId="{FD1C8937-A6B3-43A0-A6DE-0B5E83204291}" dt="2022-01-18T16:27:58.296" v="8502" actId="207"/>
          <ac:spMkLst>
            <pc:docMk/>
            <pc:sldMk cId="4037085377" sldId="649"/>
            <ac:spMk id="45058" creationId="{4906409A-6092-43F8-8A38-B6E816132A52}"/>
          </ac:spMkLst>
        </pc:spChg>
      </pc:sldChg>
      <pc:sldChg chg="addSp delSp modSp add mod">
        <pc:chgData name="Gaurav Dawar" userId="8f2793db7b049e20" providerId="LiveId" clId="{FD1C8937-A6B3-43A0-A6DE-0B5E83204291}" dt="2022-01-18T16:28:16.190" v="8504" actId="14100"/>
        <pc:sldMkLst>
          <pc:docMk/>
          <pc:sldMk cId="3504451974" sldId="650"/>
        </pc:sldMkLst>
        <pc:spChg chg="del mod">
          <ac:chgData name="Gaurav Dawar" userId="8f2793db7b049e20" providerId="LiveId" clId="{FD1C8937-A6B3-43A0-A6DE-0B5E83204291}" dt="2022-01-15T06:09:55.177" v="2548" actId="478"/>
          <ac:spMkLst>
            <pc:docMk/>
            <pc:sldMk cId="3504451974" sldId="650"/>
            <ac:spMk id="7" creationId="{61CA2536-013D-48B6-9322-A7D8A7CF0555}"/>
          </ac:spMkLst>
        </pc:spChg>
        <pc:spChg chg="add mod">
          <ac:chgData name="Gaurav Dawar" userId="8f2793db7b049e20" providerId="LiveId" clId="{FD1C8937-A6B3-43A0-A6DE-0B5E83204291}" dt="2022-01-15T06:10:02.258" v="2555" actId="20577"/>
          <ac:spMkLst>
            <pc:docMk/>
            <pc:sldMk cId="3504451974" sldId="650"/>
            <ac:spMk id="8" creationId="{85A99924-249C-40CF-AA24-9CD420A05F4E}"/>
          </ac:spMkLst>
        </pc:spChg>
        <pc:spChg chg="mod">
          <ac:chgData name="Gaurav Dawar" userId="8f2793db7b049e20" providerId="LiveId" clId="{FD1C8937-A6B3-43A0-A6DE-0B5E83204291}" dt="2022-01-18T16:28:16.190" v="8504" actId="14100"/>
          <ac:spMkLst>
            <pc:docMk/>
            <pc:sldMk cId="3504451974" sldId="650"/>
            <ac:spMk id="45058" creationId="{4906409A-6092-43F8-8A38-B6E816132A52}"/>
          </ac:spMkLst>
        </pc:spChg>
      </pc:sldChg>
      <pc:sldChg chg="modSp add mod">
        <pc:chgData name="Gaurav Dawar" userId="8f2793db7b049e20" providerId="LiveId" clId="{FD1C8937-A6B3-43A0-A6DE-0B5E83204291}" dt="2022-01-18T16:38:54.139" v="8576" actId="20577"/>
        <pc:sldMkLst>
          <pc:docMk/>
          <pc:sldMk cId="9151487" sldId="651"/>
        </pc:sldMkLst>
        <pc:spChg chg="mod">
          <ac:chgData name="Gaurav Dawar" userId="8f2793db7b049e20" providerId="LiveId" clId="{FD1C8937-A6B3-43A0-A6DE-0B5E83204291}" dt="2022-01-18T16:38:54.139" v="8576" actId="20577"/>
          <ac:spMkLst>
            <pc:docMk/>
            <pc:sldMk cId="9151487" sldId="651"/>
            <ac:spMk id="7" creationId="{61CA2536-013D-48B6-9322-A7D8A7CF0555}"/>
          </ac:spMkLst>
        </pc:spChg>
        <pc:spChg chg="mod">
          <ac:chgData name="Gaurav Dawar" userId="8f2793db7b049e20" providerId="LiveId" clId="{FD1C8937-A6B3-43A0-A6DE-0B5E83204291}" dt="2022-01-18T16:28:58.763" v="8509" actId="14100"/>
          <ac:spMkLst>
            <pc:docMk/>
            <pc:sldMk cId="9151487" sldId="651"/>
            <ac:spMk id="45058" creationId="{4906409A-6092-43F8-8A38-B6E816132A52}"/>
          </ac:spMkLst>
        </pc:spChg>
      </pc:sldChg>
      <pc:sldChg chg="modSp add mod">
        <pc:chgData name="Gaurav Dawar" userId="8f2793db7b049e20" providerId="LiveId" clId="{FD1C8937-A6B3-43A0-A6DE-0B5E83204291}" dt="2022-01-18T16:40:53.088" v="8586" actId="207"/>
        <pc:sldMkLst>
          <pc:docMk/>
          <pc:sldMk cId="2933034722" sldId="652"/>
        </pc:sldMkLst>
        <pc:spChg chg="mod">
          <ac:chgData name="Gaurav Dawar" userId="8f2793db7b049e20" providerId="LiveId" clId="{FD1C8937-A6B3-43A0-A6DE-0B5E83204291}" dt="2022-01-15T06:12:51.942" v="2580"/>
          <ac:spMkLst>
            <pc:docMk/>
            <pc:sldMk cId="2933034722" sldId="652"/>
            <ac:spMk id="7" creationId="{61CA2536-013D-48B6-9322-A7D8A7CF0555}"/>
          </ac:spMkLst>
        </pc:spChg>
        <pc:spChg chg="mod">
          <ac:chgData name="Gaurav Dawar" userId="8f2793db7b049e20" providerId="LiveId" clId="{FD1C8937-A6B3-43A0-A6DE-0B5E83204291}" dt="2022-01-18T16:40:53.088" v="8586" actId="207"/>
          <ac:spMkLst>
            <pc:docMk/>
            <pc:sldMk cId="2933034722" sldId="652"/>
            <ac:spMk id="45058" creationId="{4906409A-6092-43F8-8A38-B6E816132A52}"/>
          </ac:spMkLst>
        </pc:spChg>
        <pc:picChg chg="mod">
          <ac:chgData name="Gaurav Dawar" userId="8f2793db7b049e20" providerId="LiveId" clId="{FD1C8937-A6B3-43A0-A6DE-0B5E83204291}" dt="2022-01-18T12:07:04.903" v="6143" actId="1035"/>
          <ac:picMkLst>
            <pc:docMk/>
            <pc:sldMk cId="2933034722" sldId="652"/>
            <ac:picMk id="8" creationId="{A3EE04C5-10FD-4665-896E-FBE4274FBE58}"/>
          </ac:picMkLst>
        </pc:picChg>
      </pc:sldChg>
      <pc:sldChg chg="addSp delSp modSp add mod">
        <pc:chgData name="Gaurav Dawar" userId="8f2793db7b049e20" providerId="LiveId" clId="{FD1C8937-A6B3-43A0-A6DE-0B5E83204291}" dt="2022-01-18T16:29:20.034" v="8510" actId="1076"/>
        <pc:sldMkLst>
          <pc:docMk/>
          <pc:sldMk cId="3332797487" sldId="653"/>
        </pc:sldMkLst>
        <pc:spChg chg="mod">
          <ac:chgData name="Gaurav Dawar" userId="8f2793db7b049e20" providerId="LiveId" clId="{FD1C8937-A6B3-43A0-A6DE-0B5E83204291}" dt="2022-01-18T16:29:20.034" v="8510" actId="1076"/>
          <ac:spMkLst>
            <pc:docMk/>
            <pc:sldMk cId="3332797487" sldId="653"/>
            <ac:spMk id="2" creationId="{27275898-32C1-4A50-AACD-608A80314798}"/>
          </ac:spMkLst>
        </pc:spChg>
        <pc:spChg chg="del mod">
          <ac:chgData name="Gaurav Dawar" userId="8f2793db7b049e20" providerId="LiveId" clId="{FD1C8937-A6B3-43A0-A6DE-0B5E83204291}" dt="2022-01-15T06:12:05.438" v="2562" actId="478"/>
          <ac:spMkLst>
            <pc:docMk/>
            <pc:sldMk cId="3332797487" sldId="653"/>
            <ac:spMk id="7" creationId="{61CA2536-013D-48B6-9322-A7D8A7CF0555}"/>
          </ac:spMkLst>
        </pc:spChg>
        <pc:spChg chg="add mod">
          <ac:chgData name="Gaurav Dawar" userId="8f2793db7b049e20" providerId="LiveId" clId="{FD1C8937-A6B3-43A0-A6DE-0B5E83204291}" dt="2022-01-15T06:12:31.676" v="2574" actId="20577"/>
          <ac:spMkLst>
            <pc:docMk/>
            <pc:sldMk cId="3332797487" sldId="653"/>
            <ac:spMk id="9" creationId="{EF096F6C-37B2-409D-8AFA-D79A90ABFA7A}"/>
          </ac:spMkLst>
        </pc:spChg>
      </pc:sldChg>
      <pc:sldChg chg="modSp add mod">
        <pc:chgData name="Gaurav Dawar" userId="8f2793db7b049e20" providerId="LiveId" clId="{FD1C8937-A6B3-43A0-A6DE-0B5E83204291}" dt="2022-01-18T16:29:44.045" v="8511" actId="207"/>
        <pc:sldMkLst>
          <pc:docMk/>
          <pc:sldMk cId="120974620" sldId="654"/>
        </pc:sldMkLst>
        <pc:spChg chg="mod">
          <ac:chgData name="Gaurav Dawar" userId="8f2793db7b049e20" providerId="LiveId" clId="{FD1C8937-A6B3-43A0-A6DE-0B5E83204291}" dt="2022-01-15T06:12:40.226" v="2576"/>
          <ac:spMkLst>
            <pc:docMk/>
            <pc:sldMk cId="120974620" sldId="654"/>
            <ac:spMk id="7" creationId="{61CA2536-013D-48B6-9322-A7D8A7CF0555}"/>
          </ac:spMkLst>
        </pc:spChg>
        <pc:spChg chg="mod">
          <ac:chgData name="Gaurav Dawar" userId="8f2793db7b049e20" providerId="LiveId" clId="{FD1C8937-A6B3-43A0-A6DE-0B5E83204291}" dt="2022-01-18T16:29:44.045" v="8511" actId="207"/>
          <ac:spMkLst>
            <pc:docMk/>
            <pc:sldMk cId="120974620" sldId="654"/>
            <ac:spMk id="45058" creationId="{4906409A-6092-43F8-8A38-B6E816132A52}"/>
          </ac:spMkLst>
        </pc:spChg>
        <pc:picChg chg="mod">
          <ac:chgData name="Gaurav Dawar" userId="8f2793db7b049e20" providerId="LiveId" clId="{FD1C8937-A6B3-43A0-A6DE-0B5E83204291}" dt="2022-01-18T11:55:30.753" v="5696" actId="1076"/>
          <ac:picMkLst>
            <pc:docMk/>
            <pc:sldMk cId="120974620" sldId="654"/>
            <ac:picMk id="8" creationId="{DC7DAD0A-67DA-48E6-B00F-9E4260E8C106}"/>
          </ac:picMkLst>
        </pc:picChg>
      </pc:sldChg>
      <pc:sldChg chg="modSp add mod">
        <pc:chgData name="Gaurav Dawar" userId="8f2793db7b049e20" providerId="LiveId" clId="{FD1C8937-A6B3-43A0-A6DE-0B5E83204291}" dt="2022-01-18T16:30:04.522" v="8513" actId="207"/>
        <pc:sldMkLst>
          <pc:docMk/>
          <pc:sldMk cId="3766906205" sldId="655"/>
        </pc:sldMkLst>
        <pc:spChg chg="mod">
          <ac:chgData name="Gaurav Dawar" userId="8f2793db7b049e20" providerId="LiveId" clId="{FD1C8937-A6B3-43A0-A6DE-0B5E83204291}" dt="2022-01-15T06:12:45.940" v="2578"/>
          <ac:spMkLst>
            <pc:docMk/>
            <pc:sldMk cId="3766906205" sldId="655"/>
            <ac:spMk id="7" creationId="{61CA2536-013D-48B6-9322-A7D8A7CF0555}"/>
          </ac:spMkLst>
        </pc:spChg>
        <pc:spChg chg="mod">
          <ac:chgData name="Gaurav Dawar" userId="8f2793db7b049e20" providerId="LiveId" clId="{FD1C8937-A6B3-43A0-A6DE-0B5E83204291}" dt="2022-01-18T16:30:04.522" v="8513" actId="207"/>
          <ac:spMkLst>
            <pc:docMk/>
            <pc:sldMk cId="3766906205" sldId="655"/>
            <ac:spMk id="45058" creationId="{4906409A-6092-43F8-8A38-B6E816132A52}"/>
          </ac:spMkLst>
        </pc:spChg>
        <pc:picChg chg="mod">
          <ac:chgData name="Gaurav Dawar" userId="8f2793db7b049e20" providerId="LiveId" clId="{FD1C8937-A6B3-43A0-A6DE-0B5E83204291}" dt="2022-01-18T12:06:58.320" v="6133" actId="1035"/>
          <ac:picMkLst>
            <pc:docMk/>
            <pc:sldMk cId="3766906205" sldId="655"/>
            <ac:picMk id="8" creationId="{41DCECD3-FBE2-4872-81EB-FCEE03280554}"/>
          </ac:picMkLst>
        </pc:picChg>
      </pc:sldChg>
      <pc:sldChg chg="modSp mod">
        <pc:chgData name="Gaurav Dawar" userId="8f2793db7b049e20" providerId="LiveId" clId="{FD1C8937-A6B3-43A0-A6DE-0B5E83204291}" dt="2022-01-18T16:31:25.434" v="8523" actId="14100"/>
        <pc:sldMkLst>
          <pc:docMk/>
          <pc:sldMk cId="2731727726" sldId="656"/>
        </pc:sldMkLst>
        <pc:spChg chg="mod">
          <ac:chgData name="Gaurav Dawar" userId="8f2793db7b049e20" providerId="LiveId" clId="{FD1C8937-A6B3-43A0-A6DE-0B5E83204291}" dt="2022-01-18T16:31:25.434" v="8523" actId="14100"/>
          <ac:spMkLst>
            <pc:docMk/>
            <pc:sldMk cId="2731727726" sldId="656"/>
            <ac:spMk id="3" creationId="{DB0E227D-E5A9-4852-BC20-2226FB023F3D}"/>
          </ac:spMkLst>
        </pc:spChg>
        <pc:spChg chg="mod">
          <ac:chgData name="Gaurav Dawar" userId="8f2793db7b049e20" providerId="LiveId" clId="{FD1C8937-A6B3-43A0-A6DE-0B5E83204291}" dt="2022-01-15T06:12:56.128" v="2582"/>
          <ac:spMkLst>
            <pc:docMk/>
            <pc:sldMk cId="2731727726" sldId="656"/>
            <ac:spMk id="7" creationId="{61CA2536-013D-48B6-9322-A7D8A7CF0555}"/>
          </ac:spMkLst>
        </pc:spChg>
        <pc:graphicFrameChg chg="mod">
          <ac:chgData name="Gaurav Dawar" userId="8f2793db7b049e20" providerId="LiveId" clId="{FD1C8937-A6B3-43A0-A6DE-0B5E83204291}" dt="2022-01-18T16:30:56.038" v="8521" actId="1076"/>
          <ac:graphicFrameMkLst>
            <pc:docMk/>
            <pc:sldMk cId="2731727726" sldId="656"/>
            <ac:graphicFrameMk id="2" creationId="{400BD6EB-68DD-436C-8BCE-06CF43E9859A}"/>
          </ac:graphicFrameMkLst>
        </pc:graphicFrameChg>
        <pc:picChg chg="mod">
          <ac:chgData name="Gaurav Dawar" userId="8f2793db7b049e20" providerId="LiveId" clId="{FD1C8937-A6B3-43A0-A6DE-0B5E83204291}" dt="2022-01-18T11:40:50.583" v="5613" actId="1035"/>
          <ac:picMkLst>
            <pc:docMk/>
            <pc:sldMk cId="2731727726" sldId="656"/>
            <ac:picMk id="10" creationId="{4A9B5805-8B0C-48AF-A532-50DAEAC98E6F}"/>
          </ac:picMkLst>
        </pc:picChg>
      </pc:sldChg>
      <pc:sldChg chg="modSp mod">
        <pc:chgData name="Gaurav Dawar" userId="8f2793db7b049e20" providerId="LiveId" clId="{FD1C8937-A6B3-43A0-A6DE-0B5E83204291}" dt="2022-01-18T16:33:40.825" v="8539" actId="14100"/>
        <pc:sldMkLst>
          <pc:docMk/>
          <pc:sldMk cId="373259132" sldId="657"/>
        </pc:sldMkLst>
        <pc:spChg chg="mod">
          <ac:chgData name="Gaurav Dawar" userId="8f2793db7b049e20" providerId="LiveId" clId="{FD1C8937-A6B3-43A0-A6DE-0B5E83204291}" dt="2022-01-15T06:13:00.588" v="2584"/>
          <ac:spMkLst>
            <pc:docMk/>
            <pc:sldMk cId="373259132" sldId="657"/>
            <ac:spMk id="7" creationId="{61CA2536-013D-48B6-9322-A7D8A7CF0555}"/>
          </ac:spMkLst>
        </pc:spChg>
        <pc:spChg chg="mod">
          <ac:chgData name="Gaurav Dawar" userId="8f2793db7b049e20" providerId="LiveId" clId="{FD1C8937-A6B3-43A0-A6DE-0B5E83204291}" dt="2022-01-18T16:33:40.825" v="8539" actId="14100"/>
          <ac:spMkLst>
            <pc:docMk/>
            <pc:sldMk cId="373259132" sldId="657"/>
            <ac:spMk id="45058" creationId="{4906409A-6092-43F8-8A38-B6E816132A52}"/>
          </ac:spMkLst>
        </pc:spChg>
        <pc:picChg chg="mod">
          <ac:chgData name="Gaurav Dawar" userId="8f2793db7b049e20" providerId="LiveId" clId="{FD1C8937-A6B3-43A0-A6DE-0B5E83204291}" dt="2022-01-18T11:40:57.451" v="5614" actId="14100"/>
          <ac:picMkLst>
            <pc:docMk/>
            <pc:sldMk cId="373259132" sldId="657"/>
            <ac:picMk id="8" creationId="{728BBDFC-E8BC-4EDC-BB3B-9EFBBD2F1119}"/>
          </ac:picMkLst>
        </pc:picChg>
      </pc:sldChg>
      <pc:sldChg chg="modSp mod">
        <pc:chgData name="Gaurav Dawar" userId="8f2793db7b049e20" providerId="LiveId" clId="{FD1C8937-A6B3-43A0-A6DE-0B5E83204291}" dt="2022-01-18T16:41:11.493" v="8587" actId="207"/>
        <pc:sldMkLst>
          <pc:docMk/>
          <pc:sldMk cId="3929934639" sldId="658"/>
        </pc:sldMkLst>
        <pc:spChg chg="mod">
          <ac:chgData name="Gaurav Dawar" userId="8f2793db7b049e20" providerId="LiveId" clId="{FD1C8937-A6B3-43A0-A6DE-0B5E83204291}" dt="2022-01-15T06:13:04.197" v="2586"/>
          <ac:spMkLst>
            <pc:docMk/>
            <pc:sldMk cId="3929934639" sldId="658"/>
            <ac:spMk id="7" creationId="{61CA2536-013D-48B6-9322-A7D8A7CF0555}"/>
          </ac:spMkLst>
        </pc:spChg>
        <pc:spChg chg="mod">
          <ac:chgData name="Gaurav Dawar" userId="8f2793db7b049e20" providerId="LiveId" clId="{FD1C8937-A6B3-43A0-A6DE-0B5E83204291}" dt="2022-01-18T16:41:11.493" v="8587" actId="207"/>
          <ac:spMkLst>
            <pc:docMk/>
            <pc:sldMk cId="3929934639" sldId="658"/>
            <ac:spMk id="45058" creationId="{4906409A-6092-43F8-8A38-B6E816132A52}"/>
          </ac:spMkLst>
        </pc:spChg>
        <pc:picChg chg="mod">
          <ac:chgData name="Gaurav Dawar" userId="8f2793db7b049e20" providerId="LiveId" clId="{FD1C8937-A6B3-43A0-A6DE-0B5E83204291}" dt="2022-01-18T11:41:43.151" v="5624" actId="14100"/>
          <ac:picMkLst>
            <pc:docMk/>
            <pc:sldMk cId="3929934639" sldId="658"/>
            <ac:picMk id="8" creationId="{3D493828-8885-40A4-BFF7-5850AC8408D2}"/>
          </ac:picMkLst>
        </pc:picChg>
      </pc:sldChg>
      <pc:sldChg chg="addSp delSp modSp mod">
        <pc:chgData name="Gaurav Dawar" userId="8f2793db7b049e20" providerId="LiveId" clId="{FD1C8937-A6B3-43A0-A6DE-0B5E83204291}" dt="2022-01-18T16:34:39.800" v="8545" actId="113"/>
        <pc:sldMkLst>
          <pc:docMk/>
          <pc:sldMk cId="2454488925" sldId="659"/>
        </pc:sldMkLst>
        <pc:spChg chg="mod">
          <ac:chgData name="Gaurav Dawar" userId="8f2793db7b049e20" providerId="LiveId" clId="{FD1C8937-A6B3-43A0-A6DE-0B5E83204291}" dt="2022-01-18T16:34:39.800" v="8545" actId="113"/>
          <ac:spMkLst>
            <pc:docMk/>
            <pc:sldMk cId="2454488925" sldId="659"/>
            <ac:spMk id="3" creationId="{73108E5F-5F56-478D-B05F-986A1F4AB463}"/>
          </ac:spMkLst>
        </pc:spChg>
        <pc:spChg chg="add del mod">
          <ac:chgData name="Gaurav Dawar" userId="8f2793db7b049e20" providerId="LiveId" clId="{FD1C8937-A6B3-43A0-A6DE-0B5E83204291}" dt="2022-01-15T06:13:14.757" v="2592"/>
          <ac:spMkLst>
            <pc:docMk/>
            <pc:sldMk cId="2454488925" sldId="659"/>
            <ac:spMk id="7" creationId="{61CA2536-013D-48B6-9322-A7D8A7CF0555}"/>
          </ac:spMkLst>
        </pc:spChg>
        <pc:spChg chg="add del">
          <ac:chgData name="Gaurav Dawar" userId="8f2793db7b049e20" providerId="LiveId" clId="{FD1C8937-A6B3-43A0-A6DE-0B5E83204291}" dt="2022-01-15T06:13:10.557" v="2590" actId="22"/>
          <ac:spMkLst>
            <pc:docMk/>
            <pc:sldMk cId="2454488925" sldId="659"/>
            <ac:spMk id="10" creationId="{79B922EA-EA96-4AAB-8FCE-7AACE3276FF3}"/>
          </ac:spMkLst>
        </pc:spChg>
        <pc:picChg chg="mod">
          <ac:chgData name="Gaurav Dawar" userId="8f2793db7b049e20" providerId="LiveId" clId="{FD1C8937-A6B3-43A0-A6DE-0B5E83204291}" dt="2022-01-18T11:44:22.677" v="5654" actId="14100"/>
          <ac:picMkLst>
            <pc:docMk/>
            <pc:sldMk cId="2454488925" sldId="659"/>
            <ac:picMk id="9" creationId="{97FD6C4C-3571-4DFC-9446-20D98C0CCD42}"/>
          </ac:picMkLst>
        </pc:picChg>
      </pc:sldChg>
      <pc:sldChg chg="addSp delSp modSp mod">
        <pc:chgData name="Gaurav Dawar" userId="8f2793db7b049e20" providerId="LiveId" clId="{FD1C8937-A6B3-43A0-A6DE-0B5E83204291}" dt="2022-01-18T16:41:18.571" v="8588" actId="207"/>
        <pc:sldMkLst>
          <pc:docMk/>
          <pc:sldMk cId="3812601343" sldId="660"/>
        </pc:sldMkLst>
        <pc:spChg chg="mod">
          <ac:chgData name="Gaurav Dawar" userId="8f2793db7b049e20" providerId="LiveId" clId="{FD1C8937-A6B3-43A0-A6DE-0B5E83204291}" dt="2022-01-15T06:13:22.547" v="2596"/>
          <ac:spMkLst>
            <pc:docMk/>
            <pc:sldMk cId="3812601343" sldId="660"/>
            <ac:spMk id="7" creationId="{61CA2536-013D-48B6-9322-A7D8A7CF0555}"/>
          </ac:spMkLst>
        </pc:spChg>
        <pc:spChg chg="add del">
          <ac:chgData name="Gaurav Dawar" userId="8f2793db7b049e20" providerId="LiveId" clId="{FD1C8937-A6B3-43A0-A6DE-0B5E83204291}" dt="2022-01-15T06:13:20.512" v="2594" actId="22"/>
          <ac:spMkLst>
            <pc:docMk/>
            <pc:sldMk cId="3812601343" sldId="660"/>
            <ac:spMk id="9" creationId="{94E7FB1B-81A7-45D8-8B21-CC32F9AE31F4}"/>
          </ac:spMkLst>
        </pc:spChg>
        <pc:spChg chg="mod">
          <ac:chgData name="Gaurav Dawar" userId="8f2793db7b049e20" providerId="LiveId" clId="{FD1C8937-A6B3-43A0-A6DE-0B5E83204291}" dt="2022-01-18T16:41:18.571" v="8588" actId="207"/>
          <ac:spMkLst>
            <pc:docMk/>
            <pc:sldMk cId="3812601343" sldId="660"/>
            <ac:spMk id="45058" creationId="{4906409A-6092-43F8-8A38-B6E816132A52}"/>
          </ac:spMkLst>
        </pc:spChg>
        <pc:picChg chg="mod">
          <ac:chgData name="Gaurav Dawar" userId="8f2793db7b049e20" providerId="LiveId" clId="{FD1C8937-A6B3-43A0-A6DE-0B5E83204291}" dt="2022-01-18T11:42:34.574" v="5652" actId="14100"/>
          <ac:picMkLst>
            <pc:docMk/>
            <pc:sldMk cId="3812601343" sldId="660"/>
            <ac:picMk id="8" creationId="{9842F43D-3041-48EA-AC34-72FC105BB459}"/>
          </ac:picMkLst>
        </pc:picChg>
      </pc:sldChg>
      <pc:sldChg chg="modSp mod">
        <pc:chgData name="Gaurav Dawar" userId="8f2793db7b049e20" providerId="LiveId" clId="{FD1C8937-A6B3-43A0-A6DE-0B5E83204291}" dt="2022-01-18T16:35:40.473" v="8552" actId="14100"/>
        <pc:sldMkLst>
          <pc:docMk/>
          <pc:sldMk cId="2754386887" sldId="661"/>
        </pc:sldMkLst>
        <pc:spChg chg="mod">
          <ac:chgData name="Gaurav Dawar" userId="8f2793db7b049e20" providerId="LiveId" clId="{FD1C8937-A6B3-43A0-A6DE-0B5E83204291}" dt="2022-01-15T06:13:26.540" v="2598"/>
          <ac:spMkLst>
            <pc:docMk/>
            <pc:sldMk cId="2754386887" sldId="661"/>
            <ac:spMk id="7" creationId="{61CA2536-013D-48B6-9322-A7D8A7CF0555}"/>
          </ac:spMkLst>
        </pc:spChg>
        <pc:spChg chg="mod">
          <ac:chgData name="Gaurav Dawar" userId="8f2793db7b049e20" providerId="LiveId" clId="{FD1C8937-A6B3-43A0-A6DE-0B5E83204291}" dt="2022-01-18T16:35:40.473" v="8552" actId="14100"/>
          <ac:spMkLst>
            <pc:docMk/>
            <pc:sldMk cId="2754386887" sldId="661"/>
            <ac:spMk id="45058" creationId="{4906409A-6092-43F8-8A38-B6E816132A52}"/>
          </ac:spMkLst>
        </pc:spChg>
        <pc:picChg chg="mod">
          <ac:chgData name="Gaurav Dawar" userId="8f2793db7b049e20" providerId="LiveId" clId="{FD1C8937-A6B3-43A0-A6DE-0B5E83204291}" dt="2022-01-18T11:53:22.401" v="5669" actId="14100"/>
          <ac:picMkLst>
            <pc:docMk/>
            <pc:sldMk cId="2754386887" sldId="661"/>
            <ac:picMk id="8" creationId="{EE411D94-83FE-42FD-85B2-A527ACCBE621}"/>
          </ac:picMkLst>
        </pc:picChg>
      </pc:sldChg>
      <pc:sldChg chg="modSp mod">
        <pc:chgData name="Gaurav Dawar" userId="8f2793db7b049e20" providerId="LiveId" clId="{FD1C8937-A6B3-43A0-A6DE-0B5E83204291}" dt="2022-01-18T16:41:24.174" v="8589" actId="207"/>
        <pc:sldMkLst>
          <pc:docMk/>
          <pc:sldMk cId="888720902" sldId="662"/>
        </pc:sldMkLst>
        <pc:spChg chg="mod">
          <ac:chgData name="Gaurav Dawar" userId="8f2793db7b049e20" providerId="LiveId" clId="{FD1C8937-A6B3-43A0-A6DE-0B5E83204291}" dt="2022-01-15T06:13:30.368" v="2600"/>
          <ac:spMkLst>
            <pc:docMk/>
            <pc:sldMk cId="888720902" sldId="662"/>
            <ac:spMk id="7" creationId="{61CA2536-013D-48B6-9322-A7D8A7CF0555}"/>
          </ac:spMkLst>
        </pc:spChg>
        <pc:spChg chg="mod">
          <ac:chgData name="Gaurav Dawar" userId="8f2793db7b049e20" providerId="LiveId" clId="{FD1C8937-A6B3-43A0-A6DE-0B5E83204291}" dt="2022-01-18T16:41:24.174" v="8589" actId="207"/>
          <ac:spMkLst>
            <pc:docMk/>
            <pc:sldMk cId="888720902" sldId="662"/>
            <ac:spMk id="45058" creationId="{4906409A-6092-43F8-8A38-B6E816132A52}"/>
          </ac:spMkLst>
        </pc:spChg>
        <pc:picChg chg="mod">
          <ac:chgData name="Gaurav Dawar" userId="8f2793db7b049e20" providerId="LiveId" clId="{FD1C8937-A6B3-43A0-A6DE-0B5E83204291}" dt="2022-01-18T11:53:38.361" v="5672" actId="14100"/>
          <ac:picMkLst>
            <pc:docMk/>
            <pc:sldMk cId="888720902" sldId="662"/>
            <ac:picMk id="8" creationId="{1C72F2CE-B8A6-473E-9CBE-F4696F5115F5}"/>
          </ac:picMkLst>
        </pc:picChg>
      </pc:sldChg>
      <pc:sldChg chg="modSp mod">
        <pc:chgData name="Gaurav Dawar" userId="8f2793db7b049e20" providerId="LiveId" clId="{FD1C8937-A6B3-43A0-A6DE-0B5E83204291}" dt="2022-01-18T16:41:30.873" v="8590" actId="207"/>
        <pc:sldMkLst>
          <pc:docMk/>
          <pc:sldMk cId="3252714241" sldId="663"/>
        </pc:sldMkLst>
        <pc:spChg chg="mod">
          <ac:chgData name="Gaurav Dawar" userId="8f2793db7b049e20" providerId="LiveId" clId="{FD1C8937-A6B3-43A0-A6DE-0B5E83204291}" dt="2022-01-15T06:13:34.039" v="2602"/>
          <ac:spMkLst>
            <pc:docMk/>
            <pc:sldMk cId="3252714241" sldId="663"/>
            <ac:spMk id="7" creationId="{61CA2536-013D-48B6-9322-A7D8A7CF0555}"/>
          </ac:spMkLst>
        </pc:spChg>
        <pc:spChg chg="mod">
          <ac:chgData name="Gaurav Dawar" userId="8f2793db7b049e20" providerId="LiveId" clId="{FD1C8937-A6B3-43A0-A6DE-0B5E83204291}" dt="2022-01-18T16:41:30.873" v="8590" actId="207"/>
          <ac:spMkLst>
            <pc:docMk/>
            <pc:sldMk cId="3252714241" sldId="663"/>
            <ac:spMk id="45058" creationId="{4906409A-6092-43F8-8A38-B6E816132A52}"/>
          </ac:spMkLst>
        </pc:spChg>
        <pc:picChg chg="mod">
          <ac:chgData name="Gaurav Dawar" userId="8f2793db7b049e20" providerId="LiveId" clId="{FD1C8937-A6B3-43A0-A6DE-0B5E83204291}" dt="2022-01-18T11:53:47.562" v="5674" actId="14100"/>
          <ac:picMkLst>
            <pc:docMk/>
            <pc:sldMk cId="3252714241" sldId="663"/>
            <ac:picMk id="8" creationId="{DA1FE65C-FC3C-4E03-A18C-47A8782AA541}"/>
          </ac:picMkLst>
        </pc:picChg>
      </pc:sldChg>
      <pc:sldChg chg="modSp mod">
        <pc:chgData name="Gaurav Dawar" userId="8f2793db7b049e20" providerId="LiveId" clId="{FD1C8937-A6B3-43A0-A6DE-0B5E83204291}" dt="2022-01-18T16:39:43.091" v="8583" actId="1076"/>
        <pc:sldMkLst>
          <pc:docMk/>
          <pc:sldMk cId="144606363" sldId="664"/>
        </pc:sldMkLst>
        <pc:spChg chg="mod">
          <ac:chgData name="Gaurav Dawar" userId="8f2793db7b049e20" providerId="LiveId" clId="{FD1C8937-A6B3-43A0-A6DE-0B5E83204291}" dt="2022-01-18T16:39:43.091" v="8583" actId="1076"/>
          <ac:spMkLst>
            <pc:docMk/>
            <pc:sldMk cId="144606363" sldId="664"/>
            <ac:spMk id="3" creationId="{436152D6-4357-48A7-BC26-917D2533359E}"/>
          </ac:spMkLst>
        </pc:spChg>
        <pc:spChg chg="mod">
          <ac:chgData name="Gaurav Dawar" userId="8f2793db7b049e20" providerId="LiveId" clId="{FD1C8937-A6B3-43A0-A6DE-0B5E83204291}" dt="2022-01-15T06:13:37.565" v="2604"/>
          <ac:spMkLst>
            <pc:docMk/>
            <pc:sldMk cId="144606363" sldId="664"/>
            <ac:spMk id="7" creationId="{61CA2536-013D-48B6-9322-A7D8A7CF0555}"/>
          </ac:spMkLst>
        </pc:spChg>
        <pc:graphicFrameChg chg="mod modGraphic">
          <ac:chgData name="Gaurav Dawar" userId="8f2793db7b049e20" providerId="LiveId" clId="{FD1C8937-A6B3-43A0-A6DE-0B5E83204291}" dt="2022-01-18T16:39:23.566" v="8580" actId="1076"/>
          <ac:graphicFrameMkLst>
            <pc:docMk/>
            <pc:sldMk cId="144606363" sldId="664"/>
            <ac:graphicFrameMk id="2" creationId="{4B59C4C9-9698-4A1E-80D0-AA3E94528DB9}"/>
          </ac:graphicFrameMkLst>
        </pc:graphicFrameChg>
        <pc:picChg chg="mod">
          <ac:chgData name="Gaurav Dawar" userId="8f2793db7b049e20" providerId="LiveId" clId="{FD1C8937-A6B3-43A0-A6DE-0B5E83204291}" dt="2022-01-18T11:53:55.460" v="5676" actId="14100"/>
          <ac:picMkLst>
            <pc:docMk/>
            <pc:sldMk cId="144606363" sldId="664"/>
            <ac:picMk id="10" creationId="{6C07D78D-480E-4BA5-80C7-B9C3B63A351F}"/>
          </ac:picMkLst>
        </pc:picChg>
      </pc:sldChg>
      <pc:sldChg chg="modSp mod">
        <pc:chgData name="Gaurav Dawar" userId="8f2793db7b049e20" providerId="LiveId" clId="{FD1C8937-A6B3-43A0-A6DE-0B5E83204291}" dt="2022-01-18T16:40:14.721" v="8585" actId="207"/>
        <pc:sldMkLst>
          <pc:docMk/>
          <pc:sldMk cId="127163779" sldId="665"/>
        </pc:sldMkLst>
        <pc:spChg chg="mod">
          <ac:chgData name="Gaurav Dawar" userId="8f2793db7b049e20" providerId="LiveId" clId="{FD1C8937-A6B3-43A0-A6DE-0B5E83204291}" dt="2022-01-15T06:13:40.986" v="2606"/>
          <ac:spMkLst>
            <pc:docMk/>
            <pc:sldMk cId="127163779" sldId="665"/>
            <ac:spMk id="7" creationId="{61CA2536-013D-48B6-9322-A7D8A7CF0555}"/>
          </ac:spMkLst>
        </pc:spChg>
        <pc:spChg chg="mod">
          <ac:chgData name="Gaurav Dawar" userId="8f2793db7b049e20" providerId="LiveId" clId="{FD1C8937-A6B3-43A0-A6DE-0B5E83204291}" dt="2022-01-18T16:40:14.721" v="8585" actId="207"/>
          <ac:spMkLst>
            <pc:docMk/>
            <pc:sldMk cId="127163779" sldId="665"/>
            <ac:spMk id="45058" creationId="{4906409A-6092-43F8-8A38-B6E816132A52}"/>
          </ac:spMkLst>
        </pc:spChg>
        <pc:picChg chg="mod">
          <ac:chgData name="Gaurav Dawar" userId="8f2793db7b049e20" providerId="LiveId" clId="{FD1C8937-A6B3-43A0-A6DE-0B5E83204291}" dt="2022-01-18T11:54:04.469" v="5678" actId="14100"/>
          <ac:picMkLst>
            <pc:docMk/>
            <pc:sldMk cId="127163779" sldId="665"/>
            <ac:picMk id="8" creationId="{C0C3D2E1-043B-4028-9641-3FE9D2A9E0F9}"/>
          </ac:picMkLst>
        </pc:picChg>
      </pc:sldChg>
      <pc:sldChg chg="modSp mod">
        <pc:chgData name="Gaurav Dawar" userId="8f2793db7b049e20" providerId="LiveId" clId="{FD1C8937-A6B3-43A0-A6DE-0B5E83204291}" dt="2022-01-18T17:12:33.250" v="9052" actId="20577"/>
        <pc:sldMkLst>
          <pc:docMk/>
          <pc:sldMk cId="2165914489" sldId="666"/>
        </pc:sldMkLst>
        <pc:spChg chg="mod">
          <ac:chgData name="Gaurav Dawar" userId="8f2793db7b049e20" providerId="LiveId" clId="{FD1C8937-A6B3-43A0-A6DE-0B5E83204291}" dt="2022-01-18T17:12:33.250" v="9052" actId="20577"/>
          <ac:spMkLst>
            <pc:docMk/>
            <pc:sldMk cId="2165914489" sldId="666"/>
            <ac:spMk id="7" creationId="{61CA2536-013D-48B6-9322-A7D8A7CF0555}"/>
          </ac:spMkLst>
        </pc:spChg>
        <pc:spChg chg="mod">
          <ac:chgData name="Gaurav Dawar" userId="8f2793db7b049e20" providerId="LiveId" clId="{FD1C8937-A6B3-43A0-A6DE-0B5E83204291}" dt="2022-01-18T17:04:36.489" v="8962" actId="207"/>
          <ac:spMkLst>
            <pc:docMk/>
            <pc:sldMk cId="2165914489" sldId="666"/>
            <ac:spMk id="45058" creationId="{4906409A-6092-43F8-8A38-B6E816132A52}"/>
          </ac:spMkLst>
        </pc:spChg>
        <pc:graphicFrameChg chg="mod modGraphic">
          <ac:chgData name="Gaurav Dawar" userId="8f2793db7b049e20" providerId="LiveId" clId="{FD1C8937-A6B3-43A0-A6DE-0B5E83204291}" dt="2022-01-15T08:19:57.106" v="4374" actId="14100"/>
          <ac:graphicFrameMkLst>
            <pc:docMk/>
            <pc:sldMk cId="2165914489" sldId="666"/>
            <ac:graphicFrameMk id="8" creationId="{3193F1E0-B000-4FDD-917A-9D109BB5E4EC}"/>
          </ac:graphicFrameMkLst>
        </pc:graphicFrameChg>
      </pc:sldChg>
      <pc:sldChg chg="addSp delSp modSp mod">
        <pc:chgData name="Gaurav Dawar" userId="8f2793db7b049e20" providerId="LiveId" clId="{FD1C8937-A6B3-43A0-A6DE-0B5E83204291}" dt="2022-01-18T17:05:47.052" v="8969" actId="113"/>
        <pc:sldMkLst>
          <pc:docMk/>
          <pc:sldMk cId="4091685280" sldId="667"/>
        </pc:sldMkLst>
        <pc:spChg chg="del mod">
          <ac:chgData name="Gaurav Dawar" userId="8f2793db7b049e20" providerId="LiveId" clId="{FD1C8937-A6B3-43A0-A6DE-0B5E83204291}" dt="2022-01-15T06:16:39.688" v="2671" actId="478"/>
          <ac:spMkLst>
            <pc:docMk/>
            <pc:sldMk cId="4091685280" sldId="667"/>
            <ac:spMk id="7" creationId="{61CA2536-013D-48B6-9322-A7D8A7CF0555}"/>
          </ac:spMkLst>
        </pc:spChg>
        <pc:spChg chg="add mod">
          <ac:chgData name="Gaurav Dawar" userId="8f2793db7b049e20" providerId="LiveId" clId="{FD1C8937-A6B3-43A0-A6DE-0B5E83204291}" dt="2022-01-15T06:18:24.685" v="2730" actId="1076"/>
          <ac:spMkLst>
            <pc:docMk/>
            <pc:sldMk cId="4091685280" sldId="667"/>
            <ac:spMk id="8" creationId="{86861DDC-CBE5-4E08-975A-E0505DD416B0}"/>
          </ac:spMkLst>
        </pc:spChg>
        <pc:spChg chg="mod">
          <ac:chgData name="Gaurav Dawar" userId="8f2793db7b049e20" providerId="LiveId" clId="{FD1C8937-A6B3-43A0-A6DE-0B5E83204291}" dt="2022-01-18T17:05:47.052" v="8969" actId="113"/>
          <ac:spMkLst>
            <pc:docMk/>
            <pc:sldMk cId="4091685280" sldId="667"/>
            <ac:spMk id="45058" creationId="{4906409A-6092-43F8-8A38-B6E816132A52}"/>
          </ac:spMkLst>
        </pc:spChg>
        <pc:picChg chg="mod">
          <ac:chgData name="Gaurav Dawar" userId="8f2793db7b049e20" providerId="LiveId" clId="{FD1C8937-A6B3-43A0-A6DE-0B5E83204291}" dt="2022-01-18T17:04:01.045" v="8957" actId="1038"/>
          <ac:picMkLst>
            <pc:docMk/>
            <pc:sldMk cId="4091685280" sldId="667"/>
            <ac:picMk id="9" creationId="{BC81B11F-B6CC-40CF-99BF-6DF5B802D389}"/>
          </ac:picMkLst>
        </pc:picChg>
      </pc:sldChg>
      <pc:sldChg chg="modSp mod">
        <pc:chgData name="Gaurav Dawar" userId="8f2793db7b049e20" providerId="LiveId" clId="{FD1C8937-A6B3-43A0-A6DE-0B5E83204291}" dt="2022-01-18T16:41:50.673" v="8592" actId="948"/>
        <pc:sldMkLst>
          <pc:docMk/>
          <pc:sldMk cId="1420852432" sldId="668"/>
        </pc:sldMkLst>
        <pc:spChg chg="mod">
          <ac:chgData name="Gaurav Dawar" userId="8f2793db7b049e20" providerId="LiveId" clId="{FD1C8937-A6B3-43A0-A6DE-0B5E83204291}" dt="2022-01-15T06:13:44.033" v="2608"/>
          <ac:spMkLst>
            <pc:docMk/>
            <pc:sldMk cId="1420852432" sldId="668"/>
            <ac:spMk id="7" creationId="{61CA2536-013D-48B6-9322-A7D8A7CF0555}"/>
          </ac:spMkLst>
        </pc:spChg>
        <pc:spChg chg="mod">
          <ac:chgData name="Gaurav Dawar" userId="8f2793db7b049e20" providerId="LiveId" clId="{FD1C8937-A6B3-43A0-A6DE-0B5E83204291}" dt="2022-01-18T16:41:50.673" v="8592" actId="948"/>
          <ac:spMkLst>
            <pc:docMk/>
            <pc:sldMk cId="1420852432" sldId="668"/>
            <ac:spMk id="45058" creationId="{4906409A-6092-43F8-8A38-B6E816132A52}"/>
          </ac:spMkLst>
        </pc:spChg>
        <pc:picChg chg="mod">
          <ac:chgData name="Gaurav Dawar" userId="8f2793db7b049e20" providerId="LiveId" clId="{FD1C8937-A6B3-43A0-A6DE-0B5E83204291}" dt="2022-01-18T11:54:15.008" v="5680" actId="14100"/>
          <ac:picMkLst>
            <pc:docMk/>
            <pc:sldMk cId="1420852432" sldId="668"/>
            <ac:picMk id="9" creationId="{9AB3AB33-59BA-4D3F-88D6-44DA74423FA0}"/>
          </ac:picMkLst>
        </pc:picChg>
      </pc:sldChg>
      <pc:sldChg chg="modSp mod">
        <pc:chgData name="Gaurav Dawar" userId="8f2793db7b049e20" providerId="LiveId" clId="{FD1C8937-A6B3-43A0-A6DE-0B5E83204291}" dt="2022-01-18T16:42:25.596" v="8593" actId="948"/>
        <pc:sldMkLst>
          <pc:docMk/>
          <pc:sldMk cId="1104155694" sldId="669"/>
        </pc:sldMkLst>
        <pc:spChg chg="mod">
          <ac:chgData name="Gaurav Dawar" userId="8f2793db7b049e20" providerId="LiveId" clId="{FD1C8937-A6B3-43A0-A6DE-0B5E83204291}" dt="2022-01-15T06:13:46.967" v="2610"/>
          <ac:spMkLst>
            <pc:docMk/>
            <pc:sldMk cId="1104155694" sldId="669"/>
            <ac:spMk id="7" creationId="{61CA2536-013D-48B6-9322-A7D8A7CF0555}"/>
          </ac:spMkLst>
        </pc:spChg>
        <pc:spChg chg="mod">
          <ac:chgData name="Gaurav Dawar" userId="8f2793db7b049e20" providerId="LiveId" clId="{FD1C8937-A6B3-43A0-A6DE-0B5E83204291}" dt="2022-01-18T16:42:25.596" v="8593" actId="948"/>
          <ac:spMkLst>
            <pc:docMk/>
            <pc:sldMk cId="1104155694" sldId="669"/>
            <ac:spMk id="45058" creationId="{4906409A-6092-43F8-8A38-B6E816132A52}"/>
          </ac:spMkLst>
        </pc:spChg>
        <pc:picChg chg="mod">
          <ac:chgData name="Gaurav Dawar" userId="8f2793db7b049e20" providerId="LiveId" clId="{FD1C8937-A6B3-43A0-A6DE-0B5E83204291}" dt="2022-01-18T11:54:23.853" v="5682" actId="14100"/>
          <ac:picMkLst>
            <pc:docMk/>
            <pc:sldMk cId="1104155694" sldId="669"/>
            <ac:picMk id="8" creationId="{E6363A6B-A553-4EE8-9EC0-426249DF71D7}"/>
          </ac:picMkLst>
        </pc:picChg>
      </pc:sldChg>
      <pc:sldChg chg="modSp mod">
        <pc:chgData name="Gaurav Dawar" userId="8f2793db7b049e20" providerId="LiveId" clId="{FD1C8937-A6B3-43A0-A6DE-0B5E83204291}" dt="2022-01-18T16:43:15.631" v="8596" actId="255"/>
        <pc:sldMkLst>
          <pc:docMk/>
          <pc:sldMk cId="1380792559" sldId="670"/>
        </pc:sldMkLst>
        <pc:spChg chg="mod">
          <ac:chgData name="Gaurav Dawar" userId="8f2793db7b049e20" providerId="LiveId" clId="{FD1C8937-A6B3-43A0-A6DE-0B5E83204291}" dt="2022-01-15T06:13:50.731" v="2612"/>
          <ac:spMkLst>
            <pc:docMk/>
            <pc:sldMk cId="1380792559" sldId="670"/>
            <ac:spMk id="7" creationId="{61CA2536-013D-48B6-9322-A7D8A7CF0555}"/>
          </ac:spMkLst>
        </pc:spChg>
        <pc:spChg chg="mod">
          <ac:chgData name="Gaurav Dawar" userId="8f2793db7b049e20" providerId="LiveId" clId="{FD1C8937-A6B3-43A0-A6DE-0B5E83204291}" dt="2022-01-18T16:43:15.631" v="8596" actId="255"/>
          <ac:spMkLst>
            <pc:docMk/>
            <pc:sldMk cId="1380792559" sldId="670"/>
            <ac:spMk id="45058" creationId="{4906409A-6092-43F8-8A38-B6E816132A52}"/>
          </ac:spMkLst>
        </pc:spChg>
        <pc:picChg chg="mod">
          <ac:chgData name="Gaurav Dawar" userId="8f2793db7b049e20" providerId="LiveId" clId="{FD1C8937-A6B3-43A0-A6DE-0B5E83204291}" dt="2022-01-18T11:54:31.932" v="5684" actId="14100"/>
          <ac:picMkLst>
            <pc:docMk/>
            <pc:sldMk cId="1380792559" sldId="670"/>
            <ac:picMk id="8" creationId="{A9E021AF-0A9F-44FC-A81F-258808B5B52E}"/>
          </ac:picMkLst>
        </pc:picChg>
      </pc:sldChg>
      <pc:sldChg chg="modSp mod">
        <pc:chgData name="Gaurav Dawar" userId="8f2793db7b049e20" providerId="LiveId" clId="{FD1C8937-A6B3-43A0-A6DE-0B5E83204291}" dt="2022-01-18T16:43:41.692" v="8599" actId="207"/>
        <pc:sldMkLst>
          <pc:docMk/>
          <pc:sldMk cId="2110799596" sldId="671"/>
        </pc:sldMkLst>
        <pc:spChg chg="mod">
          <ac:chgData name="Gaurav Dawar" userId="8f2793db7b049e20" providerId="LiveId" clId="{FD1C8937-A6B3-43A0-A6DE-0B5E83204291}" dt="2022-01-15T06:13:54.716" v="2614"/>
          <ac:spMkLst>
            <pc:docMk/>
            <pc:sldMk cId="2110799596" sldId="671"/>
            <ac:spMk id="7" creationId="{61CA2536-013D-48B6-9322-A7D8A7CF0555}"/>
          </ac:spMkLst>
        </pc:spChg>
        <pc:spChg chg="mod">
          <ac:chgData name="Gaurav Dawar" userId="8f2793db7b049e20" providerId="LiveId" clId="{FD1C8937-A6B3-43A0-A6DE-0B5E83204291}" dt="2022-01-18T16:43:41.692" v="8599" actId="207"/>
          <ac:spMkLst>
            <pc:docMk/>
            <pc:sldMk cId="2110799596" sldId="671"/>
            <ac:spMk id="45058" creationId="{4906409A-6092-43F8-8A38-B6E816132A52}"/>
          </ac:spMkLst>
        </pc:spChg>
        <pc:picChg chg="mod">
          <ac:chgData name="Gaurav Dawar" userId="8f2793db7b049e20" providerId="LiveId" clId="{FD1C8937-A6B3-43A0-A6DE-0B5E83204291}" dt="2022-01-18T11:54:40.191" v="5686" actId="14100"/>
          <ac:picMkLst>
            <pc:docMk/>
            <pc:sldMk cId="2110799596" sldId="671"/>
            <ac:picMk id="8" creationId="{3994CBFF-DE45-40F5-9508-6D306E3C6855}"/>
          </ac:picMkLst>
        </pc:picChg>
      </pc:sldChg>
      <pc:sldChg chg="modSp mod">
        <pc:chgData name="Gaurav Dawar" userId="8f2793db7b049e20" providerId="LiveId" clId="{FD1C8937-A6B3-43A0-A6DE-0B5E83204291}" dt="2022-01-18T18:46:50.555" v="10293" actId="1076"/>
        <pc:sldMkLst>
          <pc:docMk/>
          <pc:sldMk cId="1708543646" sldId="672"/>
        </pc:sldMkLst>
        <pc:spChg chg="mod">
          <ac:chgData name="Gaurav Dawar" userId="8f2793db7b049e20" providerId="LiveId" clId="{FD1C8937-A6B3-43A0-A6DE-0B5E83204291}" dt="2022-01-18T16:58:35.606" v="8871" actId="14100"/>
          <ac:spMkLst>
            <pc:docMk/>
            <pc:sldMk cId="1708543646" sldId="672"/>
            <ac:spMk id="3" creationId="{2B6B0A04-38F2-4E90-96E1-331E31DA507E}"/>
          </ac:spMkLst>
        </pc:spChg>
        <pc:spChg chg="mod">
          <ac:chgData name="Gaurav Dawar" userId="8f2793db7b049e20" providerId="LiveId" clId="{FD1C8937-A6B3-43A0-A6DE-0B5E83204291}" dt="2022-01-15T06:15:09.587" v="2644"/>
          <ac:spMkLst>
            <pc:docMk/>
            <pc:sldMk cId="1708543646" sldId="672"/>
            <ac:spMk id="7" creationId="{61CA2536-013D-48B6-9322-A7D8A7CF0555}"/>
          </ac:spMkLst>
        </pc:spChg>
        <pc:picChg chg="mod">
          <ac:chgData name="Gaurav Dawar" userId="8f2793db7b049e20" providerId="LiveId" clId="{FD1C8937-A6B3-43A0-A6DE-0B5E83204291}" dt="2022-01-18T18:46:50.555" v="10293" actId="1076"/>
          <ac:picMkLst>
            <pc:docMk/>
            <pc:sldMk cId="1708543646" sldId="672"/>
            <ac:picMk id="10" creationId="{3FDD8BB9-C39F-4820-98FF-B78D02620C6F}"/>
          </ac:picMkLst>
        </pc:picChg>
      </pc:sldChg>
      <pc:sldChg chg="modSp mod">
        <pc:chgData name="Gaurav Dawar" userId="8f2793db7b049e20" providerId="LiveId" clId="{FD1C8937-A6B3-43A0-A6DE-0B5E83204291}" dt="2022-01-18T18:47:02.860" v="10295" actId="1076"/>
        <pc:sldMkLst>
          <pc:docMk/>
          <pc:sldMk cId="2095732437" sldId="673"/>
        </pc:sldMkLst>
        <pc:spChg chg="mod">
          <ac:chgData name="Gaurav Dawar" userId="8f2793db7b049e20" providerId="LiveId" clId="{FD1C8937-A6B3-43A0-A6DE-0B5E83204291}" dt="2022-01-15T06:15:17.244" v="2646"/>
          <ac:spMkLst>
            <pc:docMk/>
            <pc:sldMk cId="2095732437" sldId="673"/>
            <ac:spMk id="7" creationId="{61CA2536-013D-48B6-9322-A7D8A7CF0555}"/>
          </ac:spMkLst>
        </pc:spChg>
        <pc:spChg chg="mod">
          <ac:chgData name="Gaurav Dawar" userId="8f2793db7b049e20" providerId="LiveId" clId="{FD1C8937-A6B3-43A0-A6DE-0B5E83204291}" dt="2022-01-18T16:58:53.826" v="8873" actId="255"/>
          <ac:spMkLst>
            <pc:docMk/>
            <pc:sldMk cId="2095732437" sldId="673"/>
            <ac:spMk id="10" creationId="{7D1F2A08-3F91-4071-A47F-ACC0C292F2DE}"/>
          </ac:spMkLst>
        </pc:spChg>
        <pc:picChg chg="mod">
          <ac:chgData name="Gaurav Dawar" userId="8f2793db7b049e20" providerId="LiveId" clId="{FD1C8937-A6B3-43A0-A6DE-0B5E83204291}" dt="2022-01-18T18:47:02.860" v="10295" actId="1076"/>
          <ac:picMkLst>
            <pc:docMk/>
            <pc:sldMk cId="2095732437" sldId="673"/>
            <ac:picMk id="9" creationId="{BBD4C9B4-9844-4FAE-BB59-C771E8EE2A2A}"/>
          </ac:picMkLst>
        </pc:picChg>
      </pc:sldChg>
      <pc:sldChg chg="modSp mod">
        <pc:chgData name="Gaurav Dawar" userId="8f2793db7b049e20" providerId="LiveId" clId="{FD1C8937-A6B3-43A0-A6DE-0B5E83204291}" dt="2022-01-18T18:47:08.517" v="10296" actId="14100"/>
        <pc:sldMkLst>
          <pc:docMk/>
          <pc:sldMk cId="2917313060" sldId="674"/>
        </pc:sldMkLst>
        <pc:spChg chg="mod">
          <ac:chgData name="Gaurav Dawar" userId="8f2793db7b049e20" providerId="LiveId" clId="{FD1C8937-A6B3-43A0-A6DE-0B5E83204291}" dt="2022-01-15T06:15:21.414" v="2648"/>
          <ac:spMkLst>
            <pc:docMk/>
            <pc:sldMk cId="2917313060" sldId="674"/>
            <ac:spMk id="7" creationId="{61CA2536-013D-48B6-9322-A7D8A7CF0555}"/>
          </ac:spMkLst>
        </pc:spChg>
        <pc:spChg chg="mod">
          <ac:chgData name="Gaurav Dawar" userId="8f2793db7b049e20" providerId="LiveId" clId="{FD1C8937-A6B3-43A0-A6DE-0B5E83204291}" dt="2022-01-18T16:59:59.649" v="8877" actId="14100"/>
          <ac:spMkLst>
            <pc:docMk/>
            <pc:sldMk cId="2917313060" sldId="674"/>
            <ac:spMk id="45058" creationId="{4906409A-6092-43F8-8A38-B6E816132A52}"/>
          </ac:spMkLst>
        </pc:spChg>
        <pc:picChg chg="mod">
          <ac:chgData name="Gaurav Dawar" userId="8f2793db7b049e20" providerId="LiveId" clId="{FD1C8937-A6B3-43A0-A6DE-0B5E83204291}" dt="2022-01-18T18:47:08.517" v="10296" actId="14100"/>
          <ac:picMkLst>
            <pc:docMk/>
            <pc:sldMk cId="2917313060" sldId="674"/>
            <ac:picMk id="8" creationId="{C3495475-21F9-41D7-ADFF-A8AC6967B107}"/>
          </ac:picMkLst>
        </pc:picChg>
      </pc:sldChg>
      <pc:sldChg chg="modSp mod">
        <pc:chgData name="Gaurav Dawar" userId="8f2793db7b049e20" providerId="LiveId" clId="{FD1C8937-A6B3-43A0-A6DE-0B5E83204291}" dt="2022-01-18T17:03:50.518" v="8925" actId="1038"/>
        <pc:sldMkLst>
          <pc:docMk/>
          <pc:sldMk cId="3496501061" sldId="675"/>
        </pc:sldMkLst>
        <pc:spChg chg="mod">
          <ac:chgData name="Gaurav Dawar" userId="8f2793db7b049e20" providerId="LiveId" clId="{FD1C8937-A6B3-43A0-A6DE-0B5E83204291}" dt="2022-01-15T06:15:28.695" v="2649"/>
          <ac:spMkLst>
            <pc:docMk/>
            <pc:sldMk cId="3496501061" sldId="675"/>
            <ac:spMk id="7" creationId="{61CA2536-013D-48B6-9322-A7D8A7CF0555}"/>
          </ac:spMkLst>
        </pc:spChg>
        <pc:spChg chg="mod">
          <ac:chgData name="Gaurav Dawar" userId="8f2793db7b049e20" providerId="LiveId" clId="{FD1C8937-A6B3-43A0-A6DE-0B5E83204291}" dt="2022-01-18T17:01:45.070" v="8887" actId="14100"/>
          <ac:spMkLst>
            <pc:docMk/>
            <pc:sldMk cId="3496501061" sldId="675"/>
            <ac:spMk id="45058" creationId="{4906409A-6092-43F8-8A38-B6E816132A52}"/>
          </ac:spMkLst>
        </pc:spChg>
        <pc:graphicFrameChg chg="mod modGraphic">
          <ac:chgData name="Gaurav Dawar" userId="8f2793db7b049e20" providerId="LiveId" clId="{FD1C8937-A6B3-43A0-A6DE-0B5E83204291}" dt="2022-01-18T17:00:50.731" v="8883" actId="1076"/>
          <ac:graphicFrameMkLst>
            <pc:docMk/>
            <pc:sldMk cId="3496501061" sldId="675"/>
            <ac:graphicFrameMk id="8" creationId="{ABEAB625-A5EF-4EE6-B3B6-5CD625D49629}"/>
          </ac:graphicFrameMkLst>
        </pc:graphicFrameChg>
        <pc:picChg chg="mod">
          <ac:chgData name="Gaurav Dawar" userId="8f2793db7b049e20" providerId="LiveId" clId="{FD1C8937-A6B3-43A0-A6DE-0B5E83204291}" dt="2022-01-18T17:03:50.518" v="8925" actId="1038"/>
          <ac:picMkLst>
            <pc:docMk/>
            <pc:sldMk cId="3496501061" sldId="675"/>
            <ac:picMk id="9" creationId="{5EADA7E0-0083-43BE-A193-0945E7872A26}"/>
          </ac:picMkLst>
        </pc:picChg>
      </pc:sldChg>
      <pc:sldChg chg="modSp mod">
        <pc:chgData name="Gaurav Dawar" userId="8f2793db7b049e20" providerId="LiveId" clId="{FD1C8937-A6B3-43A0-A6DE-0B5E83204291}" dt="2022-01-18T17:03:39.992" v="8910" actId="1038"/>
        <pc:sldMkLst>
          <pc:docMk/>
          <pc:sldMk cId="3684181087" sldId="676"/>
        </pc:sldMkLst>
        <pc:spChg chg="mod">
          <ac:chgData name="Gaurav Dawar" userId="8f2793db7b049e20" providerId="LiveId" clId="{FD1C8937-A6B3-43A0-A6DE-0B5E83204291}" dt="2022-01-15T06:15:32.530" v="2651"/>
          <ac:spMkLst>
            <pc:docMk/>
            <pc:sldMk cId="3684181087" sldId="676"/>
            <ac:spMk id="7" creationId="{61CA2536-013D-48B6-9322-A7D8A7CF0555}"/>
          </ac:spMkLst>
        </pc:spChg>
        <pc:spChg chg="mod">
          <ac:chgData name="Gaurav Dawar" userId="8f2793db7b049e20" providerId="LiveId" clId="{FD1C8937-A6B3-43A0-A6DE-0B5E83204291}" dt="2022-01-18T17:03:21.593" v="8894" actId="1076"/>
          <ac:spMkLst>
            <pc:docMk/>
            <pc:sldMk cId="3684181087" sldId="676"/>
            <ac:spMk id="45058" creationId="{4906409A-6092-43F8-8A38-B6E816132A52}"/>
          </ac:spMkLst>
        </pc:spChg>
        <pc:picChg chg="mod">
          <ac:chgData name="Gaurav Dawar" userId="8f2793db7b049e20" providerId="LiveId" clId="{FD1C8937-A6B3-43A0-A6DE-0B5E83204291}" dt="2022-01-18T17:03:39.992" v="8910" actId="1038"/>
          <ac:picMkLst>
            <pc:docMk/>
            <pc:sldMk cId="3684181087" sldId="676"/>
            <ac:picMk id="8" creationId="{9FE80BB0-FBA0-44F3-B213-3D424B6A7DA2}"/>
          </ac:picMkLst>
        </pc:picChg>
      </pc:sldChg>
      <pc:sldChg chg="modSp mod">
        <pc:chgData name="Gaurav Dawar" userId="8f2793db7b049e20" providerId="LiveId" clId="{FD1C8937-A6B3-43A0-A6DE-0B5E83204291}" dt="2022-01-18T16:44:40.842" v="8613" actId="113"/>
        <pc:sldMkLst>
          <pc:docMk/>
          <pc:sldMk cId="428646256" sldId="677"/>
        </pc:sldMkLst>
        <pc:spChg chg="mod">
          <ac:chgData name="Gaurav Dawar" userId="8f2793db7b049e20" providerId="LiveId" clId="{FD1C8937-A6B3-43A0-A6DE-0B5E83204291}" dt="2022-01-15T06:13:57.748" v="2616"/>
          <ac:spMkLst>
            <pc:docMk/>
            <pc:sldMk cId="428646256" sldId="677"/>
            <ac:spMk id="7" creationId="{61CA2536-013D-48B6-9322-A7D8A7CF0555}"/>
          </ac:spMkLst>
        </pc:spChg>
        <pc:spChg chg="mod">
          <ac:chgData name="Gaurav Dawar" userId="8f2793db7b049e20" providerId="LiveId" clId="{FD1C8937-A6B3-43A0-A6DE-0B5E83204291}" dt="2022-01-18T16:44:40.842" v="8613" actId="113"/>
          <ac:spMkLst>
            <pc:docMk/>
            <pc:sldMk cId="428646256" sldId="677"/>
            <ac:spMk id="45058" creationId="{4906409A-6092-43F8-8A38-B6E816132A52}"/>
          </ac:spMkLst>
        </pc:spChg>
        <pc:picChg chg="mod">
          <ac:chgData name="Gaurav Dawar" userId="8f2793db7b049e20" providerId="LiveId" clId="{FD1C8937-A6B3-43A0-A6DE-0B5E83204291}" dt="2022-01-18T11:54:48.842" v="5688" actId="14100"/>
          <ac:picMkLst>
            <pc:docMk/>
            <pc:sldMk cId="428646256" sldId="677"/>
            <ac:picMk id="8" creationId="{EF05FC0F-0A9A-4BFE-A955-9297C068607E}"/>
          </ac:picMkLst>
        </pc:picChg>
      </pc:sldChg>
      <pc:sldChg chg="modSp mod">
        <pc:chgData name="Gaurav Dawar" userId="8f2793db7b049e20" providerId="LiveId" clId="{FD1C8937-A6B3-43A0-A6DE-0B5E83204291}" dt="2022-01-18T16:45:29.696" v="8618" actId="27636"/>
        <pc:sldMkLst>
          <pc:docMk/>
          <pc:sldMk cId="2742003413" sldId="678"/>
        </pc:sldMkLst>
        <pc:spChg chg="mod">
          <ac:chgData name="Gaurav Dawar" userId="8f2793db7b049e20" providerId="LiveId" clId="{FD1C8937-A6B3-43A0-A6DE-0B5E83204291}" dt="2022-01-15T06:14:01.089" v="2618"/>
          <ac:spMkLst>
            <pc:docMk/>
            <pc:sldMk cId="2742003413" sldId="678"/>
            <ac:spMk id="7" creationId="{61CA2536-013D-48B6-9322-A7D8A7CF0555}"/>
          </ac:spMkLst>
        </pc:spChg>
        <pc:spChg chg="mod">
          <ac:chgData name="Gaurav Dawar" userId="8f2793db7b049e20" providerId="LiveId" clId="{FD1C8937-A6B3-43A0-A6DE-0B5E83204291}" dt="2022-01-18T16:45:29.696" v="8618" actId="27636"/>
          <ac:spMkLst>
            <pc:docMk/>
            <pc:sldMk cId="2742003413" sldId="678"/>
            <ac:spMk id="45058" creationId="{4906409A-6092-43F8-8A38-B6E816132A52}"/>
          </ac:spMkLst>
        </pc:spChg>
        <pc:picChg chg="mod">
          <ac:chgData name="Gaurav Dawar" userId="8f2793db7b049e20" providerId="LiveId" clId="{FD1C8937-A6B3-43A0-A6DE-0B5E83204291}" dt="2022-01-18T11:55:01.093" v="5690" actId="1076"/>
          <ac:picMkLst>
            <pc:docMk/>
            <pc:sldMk cId="2742003413" sldId="678"/>
            <ac:picMk id="8" creationId="{B912AF8E-70EF-4A28-AE48-F41540C8CF50}"/>
          </ac:picMkLst>
        </pc:picChg>
      </pc:sldChg>
      <pc:sldChg chg="modSp mod">
        <pc:chgData name="Gaurav Dawar" userId="8f2793db7b049e20" providerId="LiveId" clId="{FD1C8937-A6B3-43A0-A6DE-0B5E83204291}" dt="2022-01-18T16:47:02.753" v="8637" actId="207"/>
        <pc:sldMkLst>
          <pc:docMk/>
          <pc:sldMk cId="3580963127" sldId="679"/>
        </pc:sldMkLst>
        <pc:spChg chg="mod">
          <ac:chgData name="Gaurav Dawar" userId="8f2793db7b049e20" providerId="LiveId" clId="{FD1C8937-A6B3-43A0-A6DE-0B5E83204291}" dt="2022-01-15T06:14:03.969" v="2620"/>
          <ac:spMkLst>
            <pc:docMk/>
            <pc:sldMk cId="3580963127" sldId="679"/>
            <ac:spMk id="7" creationId="{61CA2536-013D-48B6-9322-A7D8A7CF0555}"/>
          </ac:spMkLst>
        </pc:spChg>
        <pc:spChg chg="mod">
          <ac:chgData name="Gaurav Dawar" userId="8f2793db7b049e20" providerId="LiveId" clId="{FD1C8937-A6B3-43A0-A6DE-0B5E83204291}" dt="2022-01-18T16:47:02.753" v="8637" actId="207"/>
          <ac:spMkLst>
            <pc:docMk/>
            <pc:sldMk cId="3580963127" sldId="679"/>
            <ac:spMk id="45058" creationId="{4906409A-6092-43F8-8A38-B6E816132A52}"/>
          </ac:spMkLst>
        </pc:spChg>
        <pc:picChg chg="mod">
          <ac:chgData name="Gaurav Dawar" userId="8f2793db7b049e20" providerId="LiveId" clId="{FD1C8937-A6B3-43A0-A6DE-0B5E83204291}" dt="2022-01-18T11:55:09.849" v="5692" actId="14100"/>
          <ac:picMkLst>
            <pc:docMk/>
            <pc:sldMk cId="3580963127" sldId="679"/>
            <ac:picMk id="8" creationId="{DD3C35BC-20D1-48EF-851F-1F3BAB61E5F6}"/>
          </ac:picMkLst>
        </pc:picChg>
      </pc:sldChg>
      <pc:sldChg chg="modSp mod">
        <pc:chgData name="Gaurav Dawar" userId="8f2793db7b049e20" providerId="LiveId" clId="{FD1C8937-A6B3-43A0-A6DE-0B5E83204291}" dt="2022-01-18T16:48:08.861" v="8645" actId="14100"/>
        <pc:sldMkLst>
          <pc:docMk/>
          <pc:sldMk cId="461983117" sldId="680"/>
        </pc:sldMkLst>
        <pc:spChg chg="mod">
          <ac:chgData name="Gaurav Dawar" userId="8f2793db7b049e20" providerId="LiveId" clId="{FD1C8937-A6B3-43A0-A6DE-0B5E83204291}" dt="2022-01-15T06:14:07.937" v="2622"/>
          <ac:spMkLst>
            <pc:docMk/>
            <pc:sldMk cId="461983117" sldId="680"/>
            <ac:spMk id="7" creationId="{61CA2536-013D-48B6-9322-A7D8A7CF0555}"/>
          </ac:spMkLst>
        </pc:spChg>
        <pc:spChg chg="mod">
          <ac:chgData name="Gaurav Dawar" userId="8f2793db7b049e20" providerId="LiveId" clId="{FD1C8937-A6B3-43A0-A6DE-0B5E83204291}" dt="2022-01-18T16:48:08.861" v="8645" actId="14100"/>
          <ac:spMkLst>
            <pc:docMk/>
            <pc:sldMk cId="461983117" sldId="680"/>
            <ac:spMk id="45058" creationId="{4906409A-6092-43F8-8A38-B6E816132A52}"/>
          </ac:spMkLst>
        </pc:spChg>
        <pc:picChg chg="mod">
          <ac:chgData name="Gaurav Dawar" userId="8f2793db7b049e20" providerId="LiveId" clId="{FD1C8937-A6B3-43A0-A6DE-0B5E83204291}" dt="2022-01-18T11:55:15.878" v="5693" actId="1076"/>
          <ac:picMkLst>
            <pc:docMk/>
            <pc:sldMk cId="461983117" sldId="680"/>
            <ac:picMk id="8" creationId="{2D050FAD-C55E-4454-9A14-AB6AF08198B3}"/>
          </ac:picMkLst>
        </pc:picChg>
      </pc:sldChg>
      <pc:sldChg chg="modSp mod">
        <pc:chgData name="Gaurav Dawar" userId="8f2793db7b049e20" providerId="LiveId" clId="{FD1C8937-A6B3-43A0-A6DE-0B5E83204291}" dt="2022-01-18T16:50:36.534" v="8656" actId="2711"/>
        <pc:sldMkLst>
          <pc:docMk/>
          <pc:sldMk cId="2368458771" sldId="681"/>
        </pc:sldMkLst>
        <pc:spChg chg="mod">
          <ac:chgData name="Gaurav Dawar" userId="8f2793db7b049e20" providerId="LiveId" clId="{FD1C8937-A6B3-43A0-A6DE-0B5E83204291}" dt="2022-01-15T06:14:12.262" v="2624"/>
          <ac:spMkLst>
            <pc:docMk/>
            <pc:sldMk cId="2368458771" sldId="681"/>
            <ac:spMk id="7" creationId="{61CA2536-013D-48B6-9322-A7D8A7CF0555}"/>
          </ac:spMkLst>
        </pc:spChg>
        <pc:spChg chg="mod">
          <ac:chgData name="Gaurav Dawar" userId="8f2793db7b049e20" providerId="LiveId" clId="{FD1C8937-A6B3-43A0-A6DE-0B5E83204291}" dt="2022-01-18T16:50:36.534" v="8656" actId="2711"/>
          <ac:spMkLst>
            <pc:docMk/>
            <pc:sldMk cId="2368458771" sldId="681"/>
            <ac:spMk id="45058" creationId="{4906409A-6092-43F8-8A38-B6E816132A52}"/>
          </ac:spMkLst>
        </pc:spChg>
      </pc:sldChg>
      <pc:sldChg chg="modSp mod">
        <pc:chgData name="Gaurav Dawar" userId="8f2793db7b049e20" providerId="LiveId" clId="{FD1C8937-A6B3-43A0-A6DE-0B5E83204291}" dt="2022-01-18T16:51:06.978" v="8659" actId="14100"/>
        <pc:sldMkLst>
          <pc:docMk/>
          <pc:sldMk cId="3309319290" sldId="682"/>
        </pc:sldMkLst>
        <pc:spChg chg="mod">
          <ac:chgData name="Gaurav Dawar" userId="8f2793db7b049e20" providerId="LiveId" clId="{FD1C8937-A6B3-43A0-A6DE-0B5E83204291}" dt="2022-01-18T16:51:06.978" v="8659" actId="14100"/>
          <ac:spMkLst>
            <pc:docMk/>
            <pc:sldMk cId="3309319290" sldId="682"/>
            <ac:spMk id="3" creationId="{E761F7F3-44FB-4768-B39F-BEA25CE5CCD9}"/>
          </ac:spMkLst>
        </pc:spChg>
        <pc:spChg chg="mod">
          <ac:chgData name="Gaurav Dawar" userId="8f2793db7b049e20" providerId="LiveId" clId="{FD1C8937-A6B3-43A0-A6DE-0B5E83204291}" dt="2022-01-15T06:14:15.310" v="2626"/>
          <ac:spMkLst>
            <pc:docMk/>
            <pc:sldMk cId="3309319290" sldId="682"/>
            <ac:spMk id="7" creationId="{61CA2536-013D-48B6-9322-A7D8A7CF0555}"/>
          </ac:spMkLst>
        </pc:spChg>
      </pc:sldChg>
      <pc:sldChg chg="modSp mod">
        <pc:chgData name="Gaurav Dawar" userId="8f2793db7b049e20" providerId="LiveId" clId="{FD1C8937-A6B3-43A0-A6DE-0B5E83204291}" dt="2022-01-18T16:53:15.379" v="8738" actId="1038"/>
        <pc:sldMkLst>
          <pc:docMk/>
          <pc:sldMk cId="1907275831" sldId="683"/>
        </pc:sldMkLst>
        <pc:spChg chg="mod">
          <ac:chgData name="Gaurav Dawar" userId="8f2793db7b049e20" providerId="LiveId" clId="{FD1C8937-A6B3-43A0-A6DE-0B5E83204291}" dt="2022-01-15T06:14:18.397" v="2628"/>
          <ac:spMkLst>
            <pc:docMk/>
            <pc:sldMk cId="1907275831" sldId="683"/>
            <ac:spMk id="7" creationId="{61CA2536-013D-48B6-9322-A7D8A7CF0555}"/>
          </ac:spMkLst>
        </pc:spChg>
        <pc:spChg chg="mod">
          <ac:chgData name="Gaurav Dawar" userId="8f2793db7b049e20" providerId="LiveId" clId="{FD1C8937-A6B3-43A0-A6DE-0B5E83204291}" dt="2022-01-18T16:52:10.744" v="8691" actId="14100"/>
          <ac:spMkLst>
            <pc:docMk/>
            <pc:sldMk cId="1907275831" sldId="683"/>
            <ac:spMk id="45058" creationId="{4906409A-6092-43F8-8A38-B6E816132A52}"/>
          </ac:spMkLst>
        </pc:spChg>
        <pc:picChg chg="mod">
          <ac:chgData name="Gaurav Dawar" userId="8f2793db7b049e20" providerId="LiveId" clId="{FD1C8937-A6B3-43A0-A6DE-0B5E83204291}" dt="2022-01-18T16:53:15.379" v="8738" actId="1038"/>
          <ac:picMkLst>
            <pc:docMk/>
            <pc:sldMk cId="1907275831" sldId="683"/>
            <ac:picMk id="8" creationId="{23DA165A-ABDC-4E85-9A1A-F006803C68C6}"/>
          </ac:picMkLst>
        </pc:picChg>
      </pc:sldChg>
      <pc:sldChg chg="modSp mod">
        <pc:chgData name="Gaurav Dawar" userId="8f2793db7b049e20" providerId="LiveId" clId="{FD1C8937-A6B3-43A0-A6DE-0B5E83204291}" dt="2022-01-18T16:53:29.585" v="8767" actId="1035"/>
        <pc:sldMkLst>
          <pc:docMk/>
          <pc:sldMk cId="976709552" sldId="684"/>
        </pc:sldMkLst>
        <pc:spChg chg="mod">
          <ac:chgData name="Gaurav Dawar" userId="8f2793db7b049e20" providerId="LiveId" clId="{FD1C8937-A6B3-43A0-A6DE-0B5E83204291}" dt="2022-01-15T06:14:21.331" v="2630"/>
          <ac:spMkLst>
            <pc:docMk/>
            <pc:sldMk cId="976709552" sldId="684"/>
            <ac:spMk id="7" creationId="{61CA2536-013D-48B6-9322-A7D8A7CF0555}"/>
          </ac:spMkLst>
        </pc:spChg>
        <pc:spChg chg="mod">
          <ac:chgData name="Gaurav Dawar" userId="8f2793db7b049e20" providerId="LiveId" clId="{FD1C8937-A6B3-43A0-A6DE-0B5E83204291}" dt="2022-01-18T16:52:56.081" v="8699" actId="14100"/>
          <ac:spMkLst>
            <pc:docMk/>
            <pc:sldMk cId="976709552" sldId="684"/>
            <ac:spMk id="45058" creationId="{4906409A-6092-43F8-8A38-B6E816132A52}"/>
          </ac:spMkLst>
        </pc:spChg>
        <pc:picChg chg="mod">
          <ac:chgData name="Gaurav Dawar" userId="8f2793db7b049e20" providerId="LiveId" clId="{FD1C8937-A6B3-43A0-A6DE-0B5E83204291}" dt="2022-01-18T16:53:29.585" v="8767" actId="1035"/>
          <ac:picMkLst>
            <pc:docMk/>
            <pc:sldMk cId="976709552" sldId="684"/>
            <ac:picMk id="8" creationId="{F4EF7E4B-57AE-4DA4-B399-723F03B05E7C}"/>
          </ac:picMkLst>
        </pc:picChg>
      </pc:sldChg>
      <pc:sldChg chg="modSp mod">
        <pc:chgData name="Gaurav Dawar" userId="8f2793db7b049e20" providerId="LiveId" clId="{FD1C8937-A6B3-43A0-A6DE-0B5E83204291}" dt="2022-01-18T16:55:35.587" v="8840" actId="14100"/>
        <pc:sldMkLst>
          <pc:docMk/>
          <pc:sldMk cId="830877794" sldId="685"/>
        </pc:sldMkLst>
        <pc:spChg chg="mod">
          <ac:chgData name="Gaurav Dawar" userId="8f2793db7b049e20" providerId="LiveId" clId="{FD1C8937-A6B3-43A0-A6DE-0B5E83204291}" dt="2022-01-15T06:14:24.553" v="2632"/>
          <ac:spMkLst>
            <pc:docMk/>
            <pc:sldMk cId="830877794" sldId="685"/>
            <ac:spMk id="7" creationId="{61CA2536-013D-48B6-9322-A7D8A7CF0555}"/>
          </ac:spMkLst>
        </pc:spChg>
        <pc:spChg chg="mod">
          <ac:chgData name="Gaurav Dawar" userId="8f2793db7b049e20" providerId="LiveId" clId="{FD1C8937-A6B3-43A0-A6DE-0B5E83204291}" dt="2022-01-18T16:55:35.587" v="8840" actId="14100"/>
          <ac:spMkLst>
            <pc:docMk/>
            <pc:sldMk cId="830877794" sldId="685"/>
            <ac:spMk id="45058" creationId="{4906409A-6092-43F8-8A38-B6E816132A52}"/>
          </ac:spMkLst>
        </pc:spChg>
        <pc:picChg chg="mod">
          <ac:chgData name="Gaurav Dawar" userId="8f2793db7b049e20" providerId="LiveId" clId="{FD1C8937-A6B3-43A0-A6DE-0B5E83204291}" dt="2022-01-18T16:54:36.958" v="8827" actId="14100"/>
          <ac:picMkLst>
            <pc:docMk/>
            <pc:sldMk cId="830877794" sldId="685"/>
            <ac:picMk id="10" creationId="{1746F273-24E6-49F3-98E4-7E83B83C2855}"/>
          </ac:picMkLst>
        </pc:picChg>
      </pc:sldChg>
      <pc:sldChg chg="modSp mod">
        <pc:chgData name="Gaurav Dawar" userId="8f2793db7b049e20" providerId="LiveId" clId="{FD1C8937-A6B3-43A0-A6DE-0B5E83204291}" dt="2022-01-18T18:46:31.146" v="10289" actId="14100"/>
        <pc:sldMkLst>
          <pc:docMk/>
          <pc:sldMk cId="3731474301" sldId="686"/>
        </pc:sldMkLst>
        <pc:spChg chg="mod">
          <ac:chgData name="Gaurav Dawar" userId="8f2793db7b049e20" providerId="LiveId" clId="{FD1C8937-A6B3-43A0-A6DE-0B5E83204291}" dt="2022-01-15T06:14:27.932" v="2634"/>
          <ac:spMkLst>
            <pc:docMk/>
            <pc:sldMk cId="3731474301" sldId="686"/>
            <ac:spMk id="7" creationId="{61CA2536-013D-48B6-9322-A7D8A7CF0555}"/>
          </ac:spMkLst>
        </pc:spChg>
        <pc:spChg chg="mod">
          <ac:chgData name="Gaurav Dawar" userId="8f2793db7b049e20" providerId="LiveId" clId="{FD1C8937-A6B3-43A0-A6DE-0B5E83204291}" dt="2022-01-15T08:16:39.503" v="4351" actId="1076"/>
          <ac:spMkLst>
            <pc:docMk/>
            <pc:sldMk cId="3731474301" sldId="686"/>
            <ac:spMk id="45058" creationId="{4906409A-6092-43F8-8A38-B6E816132A52}"/>
          </ac:spMkLst>
        </pc:spChg>
        <pc:picChg chg="mod">
          <ac:chgData name="Gaurav Dawar" userId="8f2793db7b049e20" providerId="LiveId" clId="{FD1C8937-A6B3-43A0-A6DE-0B5E83204291}" dt="2022-01-18T18:46:31.146" v="10289" actId="14100"/>
          <ac:picMkLst>
            <pc:docMk/>
            <pc:sldMk cId="3731474301" sldId="686"/>
            <ac:picMk id="8" creationId="{0C563EA2-6FA6-4D08-ACA6-AFF00B749718}"/>
          </ac:picMkLst>
        </pc:picChg>
      </pc:sldChg>
      <pc:sldChg chg="modSp mod">
        <pc:chgData name="Gaurav Dawar" userId="8f2793db7b049e20" providerId="LiveId" clId="{FD1C8937-A6B3-43A0-A6DE-0B5E83204291}" dt="2022-01-18T18:46:43.851" v="10292" actId="14100"/>
        <pc:sldMkLst>
          <pc:docMk/>
          <pc:sldMk cId="1663779849" sldId="687"/>
        </pc:sldMkLst>
        <pc:spChg chg="mod">
          <ac:chgData name="Gaurav Dawar" userId="8f2793db7b049e20" providerId="LiveId" clId="{FD1C8937-A6B3-43A0-A6DE-0B5E83204291}" dt="2022-01-15T06:14:31.517" v="2636"/>
          <ac:spMkLst>
            <pc:docMk/>
            <pc:sldMk cId="1663779849" sldId="687"/>
            <ac:spMk id="7" creationId="{61CA2536-013D-48B6-9322-A7D8A7CF0555}"/>
          </ac:spMkLst>
        </pc:spChg>
        <pc:spChg chg="mod">
          <ac:chgData name="Gaurav Dawar" userId="8f2793db7b049e20" providerId="LiveId" clId="{FD1C8937-A6B3-43A0-A6DE-0B5E83204291}" dt="2022-01-18T16:55:56.377" v="8841" actId="207"/>
          <ac:spMkLst>
            <pc:docMk/>
            <pc:sldMk cId="1663779849" sldId="687"/>
            <ac:spMk id="45058" creationId="{4906409A-6092-43F8-8A38-B6E816132A52}"/>
          </ac:spMkLst>
        </pc:spChg>
        <pc:picChg chg="mod">
          <ac:chgData name="Gaurav Dawar" userId="8f2793db7b049e20" providerId="LiveId" clId="{FD1C8937-A6B3-43A0-A6DE-0B5E83204291}" dt="2022-01-18T18:46:43.851" v="10292" actId="14100"/>
          <ac:picMkLst>
            <pc:docMk/>
            <pc:sldMk cId="1663779849" sldId="687"/>
            <ac:picMk id="8" creationId="{54003408-83B1-427E-B81F-A023B6491536}"/>
          </ac:picMkLst>
        </pc:picChg>
      </pc:sldChg>
      <pc:sldChg chg="modSp mod">
        <pc:chgData name="Gaurav Dawar" userId="8f2793db7b049e20" providerId="LiveId" clId="{FD1C8937-A6B3-43A0-A6DE-0B5E83204291}" dt="2022-01-18T16:58:13.981" v="8869" actId="20577"/>
        <pc:sldMkLst>
          <pc:docMk/>
          <pc:sldMk cId="4280450671" sldId="688"/>
        </pc:sldMkLst>
        <pc:spChg chg="mod">
          <ac:chgData name="Gaurav Dawar" userId="8f2793db7b049e20" providerId="LiveId" clId="{FD1C8937-A6B3-43A0-A6DE-0B5E83204291}" dt="2022-01-18T16:58:13.981" v="8869" actId="20577"/>
          <ac:spMkLst>
            <pc:docMk/>
            <pc:sldMk cId="4280450671" sldId="688"/>
            <ac:spMk id="2" creationId="{C4F64562-1BB8-4EA7-A2C0-C28D755F507D}"/>
          </ac:spMkLst>
        </pc:spChg>
        <pc:spChg chg="mod">
          <ac:chgData name="Gaurav Dawar" userId="8f2793db7b049e20" providerId="LiveId" clId="{FD1C8937-A6B3-43A0-A6DE-0B5E83204291}" dt="2022-01-15T06:15:04.945" v="2642"/>
          <ac:spMkLst>
            <pc:docMk/>
            <pc:sldMk cId="4280450671" sldId="688"/>
            <ac:spMk id="7" creationId="{61CA2536-013D-48B6-9322-A7D8A7CF0555}"/>
          </ac:spMkLst>
        </pc:spChg>
      </pc:sldChg>
      <pc:sldChg chg="addSp delSp modSp mod">
        <pc:chgData name="Gaurav Dawar" userId="8f2793db7b049e20" providerId="LiveId" clId="{FD1C8937-A6B3-43A0-A6DE-0B5E83204291}" dt="2022-01-18T17:06:51.371" v="9001" actId="14100"/>
        <pc:sldMkLst>
          <pc:docMk/>
          <pc:sldMk cId="672272826" sldId="689"/>
        </pc:sldMkLst>
        <pc:spChg chg="del mod">
          <ac:chgData name="Gaurav Dawar" userId="8f2793db7b049e20" providerId="LiveId" clId="{FD1C8937-A6B3-43A0-A6DE-0B5E83204291}" dt="2022-01-18T17:06:42.192" v="8993" actId="478"/>
          <ac:spMkLst>
            <pc:docMk/>
            <pc:sldMk cId="672272826" sldId="689"/>
            <ac:spMk id="7" creationId="{61CA2536-013D-48B6-9322-A7D8A7CF0555}"/>
          </ac:spMkLst>
        </pc:spChg>
        <pc:spChg chg="add del mod">
          <ac:chgData name="Gaurav Dawar" userId="8f2793db7b049e20" providerId="LiveId" clId="{FD1C8937-A6B3-43A0-A6DE-0B5E83204291}" dt="2022-01-15T06:18:28.298" v="2731" actId="478"/>
          <ac:spMkLst>
            <pc:docMk/>
            <pc:sldMk cId="672272826" sldId="689"/>
            <ac:spMk id="8" creationId="{5B58F611-3AEC-4B4B-9B7E-C9F2A664E0AC}"/>
          </ac:spMkLst>
        </pc:spChg>
        <pc:spChg chg="add mod">
          <ac:chgData name="Gaurav Dawar" userId="8f2793db7b049e20" providerId="LiveId" clId="{FD1C8937-A6B3-43A0-A6DE-0B5E83204291}" dt="2022-01-15T06:18:28.925" v="2732"/>
          <ac:spMkLst>
            <pc:docMk/>
            <pc:sldMk cId="672272826" sldId="689"/>
            <ac:spMk id="9" creationId="{71765C55-B0E7-4D84-A20E-2AB2EEE25211}"/>
          </ac:spMkLst>
        </pc:spChg>
        <pc:spChg chg="mod">
          <ac:chgData name="Gaurav Dawar" userId="8f2793db7b049e20" providerId="LiveId" clId="{FD1C8937-A6B3-43A0-A6DE-0B5E83204291}" dt="2022-01-18T17:06:27.323" v="8975" actId="2711"/>
          <ac:spMkLst>
            <pc:docMk/>
            <pc:sldMk cId="672272826" sldId="689"/>
            <ac:spMk id="45058" creationId="{4906409A-6092-43F8-8A38-B6E816132A52}"/>
          </ac:spMkLst>
        </pc:spChg>
        <pc:picChg chg="mod">
          <ac:chgData name="Gaurav Dawar" userId="8f2793db7b049e20" providerId="LiveId" clId="{FD1C8937-A6B3-43A0-A6DE-0B5E83204291}" dt="2022-01-18T17:06:51.371" v="9001" actId="14100"/>
          <ac:picMkLst>
            <pc:docMk/>
            <pc:sldMk cId="672272826" sldId="689"/>
            <ac:picMk id="10" creationId="{147A5877-AA6F-4630-A121-16E9453C258C}"/>
          </ac:picMkLst>
        </pc:picChg>
      </pc:sldChg>
      <pc:sldChg chg="addSp delSp modSp mod">
        <pc:chgData name="Gaurav Dawar" userId="8f2793db7b049e20" providerId="LiveId" clId="{FD1C8937-A6B3-43A0-A6DE-0B5E83204291}" dt="2022-01-18T17:08:14.094" v="9016" actId="14100"/>
        <pc:sldMkLst>
          <pc:docMk/>
          <pc:sldMk cId="1405614667" sldId="690"/>
        </pc:sldMkLst>
        <pc:spChg chg="del mod">
          <ac:chgData name="Gaurav Dawar" userId="8f2793db7b049e20" providerId="LiveId" clId="{FD1C8937-A6B3-43A0-A6DE-0B5E83204291}" dt="2022-01-15T06:16:56.701" v="2687" actId="478"/>
          <ac:spMkLst>
            <pc:docMk/>
            <pc:sldMk cId="1405614667" sldId="690"/>
            <ac:spMk id="7" creationId="{61CA2536-013D-48B6-9322-A7D8A7CF0555}"/>
          </ac:spMkLst>
        </pc:spChg>
        <pc:spChg chg="add del mod">
          <ac:chgData name="Gaurav Dawar" userId="8f2793db7b049e20" providerId="LiveId" clId="{FD1C8937-A6B3-43A0-A6DE-0B5E83204291}" dt="2022-01-15T06:18:32.722" v="2734" actId="478"/>
          <ac:spMkLst>
            <pc:docMk/>
            <pc:sldMk cId="1405614667" sldId="690"/>
            <ac:spMk id="9" creationId="{9DB034F6-C0C8-4816-9C68-80CE3746FEF4}"/>
          </ac:spMkLst>
        </pc:spChg>
        <pc:spChg chg="add mod">
          <ac:chgData name="Gaurav Dawar" userId="8f2793db7b049e20" providerId="LiveId" clId="{FD1C8937-A6B3-43A0-A6DE-0B5E83204291}" dt="2022-01-15T06:18:33.349" v="2735"/>
          <ac:spMkLst>
            <pc:docMk/>
            <pc:sldMk cId="1405614667" sldId="690"/>
            <ac:spMk id="10" creationId="{BEBDDAD6-0461-4316-ACDA-883214C0EFA8}"/>
          </ac:spMkLst>
        </pc:spChg>
        <pc:spChg chg="mod">
          <ac:chgData name="Gaurav Dawar" userId="8f2793db7b049e20" providerId="LiveId" clId="{FD1C8937-A6B3-43A0-A6DE-0B5E83204291}" dt="2022-01-18T17:08:14.094" v="9016" actId="14100"/>
          <ac:spMkLst>
            <pc:docMk/>
            <pc:sldMk cId="1405614667" sldId="690"/>
            <ac:spMk id="45058" creationId="{4906409A-6092-43F8-8A38-B6E816132A52}"/>
          </ac:spMkLst>
        </pc:spChg>
        <pc:picChg chg="mod">
          <ac:chgData name="Gaurav Dawar" userId="8f2793db7b049e20" providerId="LiveId" clId="{FD1C8937-A6B3-43A0-A6DE-0B5E83204291}" dt="2022-01-18T17:07:16.907" v="9012" actId="1038"/>
          <ac:picMkLst>
            <pc:docMk/>
            <pc:sldMk cId="1405614667" sldId="690"/>
            <ac:picMk id="9" creationId="{3328BAE0-303E-492F-968F-8D42B58C7B74}"/>
          </ac:picMkLst>
        </pc:picChg>
      </pc:sldChg>
      <pc:sldChg chg="addSp delSp modSp mod">
        <pc:chgData name="Gaurav Dawar" userId="8f2793db7b049e20" providerId="LiveId" clId="{FD1C8937-A6B3-43A0-A6DE-0B5E83204291}" dt="2022-01-18T17:08:49.638" v="9021" actId="14100"/>
        <pc:sldMkLst>
          <pc:docMk/>
          <pc:sldMk cId="1375390870" sldId="691"/>
        </pc:sldMkLst>
        <pc:spChg chg="del mod">
          <ac:chgData name="Gaurav Dawar" userId="8f2793db7b049e20" providerId="LiveId" clId="{FD1C8937-A6B3-43A0-A6DE-0B5E83204291}" dt="2022-01-15T06:17:06.651" v="2698" actId="478"/>
          <ac:spMkLst>
            <pc:docMk/>
            <pc:sldMk cId="1375390870" sldId="691"/>
            <ac:spMk id="7" creationId="{61CA2536-013D-48B6-9322-A7D8A7CF0555}"/>
          </ac:spMkLst>
        </pc:spChg>
        <pc:spChg chg="add del mod">
          <ac:chgData name="Gaurav Dawar" userId="8f2793db7b049e20" providerId="LiveId" clId="{FD1C8937-A6B3-43A0-A6DE-0B5E83204291}" dt="2022-01-15T06:18:36.839" v="2736" actId="478"/>
          <ac:spMkLst>
            <pc:docMk/>
            <pc:sldMk cId="1375390870" sldId="691"/>
            <ac:spMk id="8" creationId="{8F8B60AC-D79B-4247-8058-E23389767909}"/>
          </ac:spMkLst>
        </pc:spChg>
        <pc:spChg chg="add mod">
          <ac:chgData name="Gaurav Dawar" userId="8f2793db7b049e20" providerId="LiveId" clId="{FD1C8937-A6B3-43A0-A6DE-0B5E83204291}" dt="2022-01-15T06:18:37.535" v="2737"/>
          <ac:spMkLst>
            <pc:docMk/>
            <pc:sldMk cId="1375390870" sldId="691"/>
            <ac:spMk id="9" creationId="{185A681D-5399-4458-AEA2-67A08E827CEC}"/>
          </ac:spMkLst>
        </pc:spChg>
        <pc:spChg chg="mod">
          <ac:chgData name="Gaurav Dawar" userId="8f2793db7b049e20" providerId="LiveId" clId="{FD1C8937-A6B3-43A0-A6DE-0B5E83204291}" dt="2022-01-18T17:08:49.638" v="9021" actId="14100"/>
          <ac:spMkLst>
            <pc:docMk/>
            <pc:sldMk cId="1375390870" sldId="691"/>
            <ac:spMk id="45058" creationId="{4906409A-6092-43F8-8A38-B6E816132A52}"/>
          </ac:spMkLst>
        </pc:spChg>
      </pc:sldChg>
      <pc:sldChg chg="addSp delSp modSp mod">
        <pc:chgData name="Gaurav Dawar" userId="8f2793db7b049e20" providerId="LiveId" clId="{FD1C8937-A6B3-43A0-A6DE-0B5E83204291}" dt="2022-01-18T17:09:24.807" v="9035" actId="207"/>
        <pc:sldMkLst>
          <pc:docMk/>
          <pc:sldMk cId="1327505872" sldId="692"/>
        </pc:sldMkLst>
        <pc:spChg chg="del mod">
          <ac:chgData name="Gaurav Dawar" userId="8f2793db7b049e20" providerId="LiveId" clId="{FD1C8937-A6B3-43A0-A6DE-0B5E83204291}" dt="2022-01-15T06:17:12.639" v="2701" actId="478"/>
          <ac:spMkLst>
            <pc:docMk/>
            <pc:sldMk cId="1327505872" sldId="692"/>
            <ac:spMk id="7" creationId="{61CA2536-013D-48B6-9322-A7D8A7CF0555}"/>
          </ac:spMkLst>
        </pc:spChg>
        <pc:spChg chg="mod">
          <ac:chgData name="Gaurav Dawar" userId="8f2793db7b049e20" providerId="LiveId" clId="{FD1C8937-A6B3-43A0-A6DE-0B5E83204291}" dt="2022-01-18T17:09:24.807" v="9035" actId="207"/>
          <ac:spMkLst>
            <pc:docMk/>
            <pc:sldMk cId="1327505872" sldId="692"/>
            <ac:spMk id="8" creationId="{B2426956-0702-4E2F-A04F-17E85B937D11}"/>
          </ac:spMkLst>
        </pc:spChg>
        <pc:spChg chg="add del mod">
          <ac:chgData name="Gaurav Dawar" userId="8f2793db7b049e20" providerId="LiveId" clId="{FD1C8937-A6B3-43A0-A6DE-0B5E83204291}" dt="2022-01-15T06:18:41.208" v="2738" actId="478"/>
          <ac:spMkLst>
            <pc:docMk/>
            <pc:sldMk cId="1327505872" sldId="692"/>
            <ac:spMk id="9" creationId="{8F80F9BE-6533-4AF1-BBA1-289772AE9E91}"/>
          </ac:spMkLst>
        </pc:spChg>
        <pc:spChg chg="add mod">
          <ac:chgData name="Gaurav Dawar" userId="8f2793db7b049e20" providerId="LiveId" clId="{FD1C8937-A6B3-43A0-A6DE-0B5E83204291}" dt="2022-01-15T06:18:41.990" v="2739"/>
          <ac:spMkLst>
            <pc:docMk/>
            <pc:sldMk cId="1327505872" sldId="692"/>
            <ac:spMk id="10" creationId="{2A8852F2-DFC8-41F2-86F4-A8B89DB622FE}"/>
          </ac:spMkLst>
        </pc:spChg>
      </pc:sldChg>
      <pc:sldChg chg="addSp delSp modSp mod">
        <pc:chgData name="Gaurav Dawar" userId="8f2793db7b049e20" providerId="LiveId" clId="{FD1C8937-A6B3-43A0-A6DE-0B5E83204291}" dt="2022-01-18T17:09:53.208" v="9037" actId="12"/>
        <pc:sldMkLst>
          <pc:docMk/>
          <pc:sldMk cId="3103790127" sldId="693"/>
        </pc:sldMkLst>
        <pc:spChg chg="mod">
          <ac:chgData name="Gaurav Dawar" userId="8f2793db7b049e20" providerId="LiveId" clId="{FD1C8937-A6B3-43A0-A6DE-0B5E83204291}" dt="2022-01-15T06:17:16.920" v="2703" actId="1076"/>
          <ac:spMkLst>
            <pc:docMk/>
            <pc:sldMk cId="3103790127" sldId="693"/>
            <ac:spMk id="7" creationId="{61CA2536-013D-48B6-9322-A7D8A7CF0555}"/>
          </ac:spMkLst>
        </pc:spChg>
        <pc:spChg chg="add del mod">
          <ac:chgData name="Gaurav Dawar" userId="8f2793db7b049e20" providerId="LiveId" clId="{FD1C8937-A6B3-43A0-A6DE-0B5E83204291}" dt="2022-01-15T06:18:45.575" v="2740" actId="478"/>
          <ac:spMkLst>
            <pc:docMk/>
            <pc:sldMk cId="3103790127" sldId="693"/>
            <ac:spMk id="8" creationId="{C6E9318C-BA00-4732-ACC3-381B229E3B47}"/>
          </ac:spMkLst>
        </pc:spChg>
        <pc:spChg chg="add mod">
          <ac:chgData name="Gaurav Dawar" userId="8f2793db7b049e20" providerId="LiveId" clId="{FD1C8937-A6B3-43A0-A6DE-0B5E83204291}" dt="2022-01-15T06:18:46.310" v="2741"/>
          <ac:spMkLst>
            <pc:docMk/>
            <pc:sldMk cId="3103790127" sldId="693"/>
            <ac:spMk id="9" creationId="{01EDE6A8-8604-4E7F-B202-82E620133BAA}"/>
          </ac:spMkLst>
        </pc:spChg>
        <pc:spChg chg="mod">
          <ac:chgData name="Gaurav Dawar" userId="8f2793db7b049e20" providerId="LiveId" clId="{FD1C8937-A6B3-43A0-A6DE-0B5E83204291}" dt="2022-01-18T17:09:53.208" v="9037" actId="12"/>
          <ac:spMkLst>
            <pc:docMk/>
            <pc:sldMk cId="3103790127" sldId="693"/>
            <ac:spMk id="45058" creationId="{4906409A-6092-43F8-8A38-B6E816132A52}"/>
          </ac:spMkLst>
        </pc:spChg>
      </pc:sldChg>
      <pc:sldChg chg="modSp mod">
        <pc:chgData name="Gaurav Dawar" userId="8f2793db7b049e20" providerId="LiveId" clId="{FD1C8937-A6B3-43A0-A6DE-0B5E83204291}" dt="2022-01-18T17:25:02.587" v="9237" actId="207"/>
        <pc:sldMkLst>
          <pc:docMk/>
          <pc:sldMk cId="2731443001" sldId="694"/>
        </pc:sldMkLst>
        <pc:spChg chg="mod">
          <ac:chgData name="Gaurav Dawar" userId="8f2793db7b049e20" providerId="LiveId" clId="{FD1C8937-A6B3-43A0-A6DE-0B5E83204291}" dt="2022-01-15T06:35:01.642" v="2865" actId="207"/>
          <ac:spMkLst>
            <pc:docMk/>
            <pc:sldMk cId="2731443001" sldId="694"/>
            <ac:spMk id="7" creationId="{61CA2536-013D-48B6-9322-A7D8A7CF0555}"/>
          </ac:spMkLst>
        </pc:spChg>
        <pc:spChg chg="mod">
          <ac:chgData name="Gaurav Dawar" userId="8f2793db7b049e20" providerId="LiveId" clId="{FD1C8937-A6B3-43A0-A6DE-0B5E83204291}" dt="2022-01-18T17:25:02.587" v="9237" actId="207"/>
          <ac:spMkLst>
            <pc:docMk/>
            <pc:sldMk cId="2731443001" sldId="694"/>
            <ac:spMk id="45058" creationId="{4906409A-6092-43F8-8A38-B6E816132A52}"/>
          </ac:spMkLst>
        </pc:spChg>
      </pc:sldChg>
      <pc:sldChg chg="modSp mod">
        <pc:chgData name="Gaurav Dawar" userId="8f2793db7b049e20" providerId="LiveId" clId="{FD1C8937-A6B3-43A0-A6DE-0B5E83204291}" dt="2022-01-18T17:26:41.136" v="9276" actId="1076"/>
        <pc:sldMkLst>
          <pc:docMk/>
          <pc:sldMk cId="3810315327" sldId="695"/>
        </pc:sldMkLst>
        <pc:spChg chg="mod">
          <ac:chgData name="Gaurav Dawar" userId="8f2793db7b049e20" providerId="LiveId" clId="{FD1C8937-A6B3-43A0-A6DE-0B5E83204291}" dt="2022-01-18T17:26:26.856" v="9274" actId="1076"/>
          <ac:spMkLst>
            <pc:docMk/>
            <pc:sldMk cId="3810315327" sldId="695"/>
            <ac:spMk id="7" creationId="{61CA2536-013D-48B6-9322-A7D8A7CF0555}"/>
          </ac:spMkLst>
        </pc:spChg>
        <pc:spChg chg="mod">
          <ac:chgData name="Gaurav Dawar" userId="8f2793db7b049e20" providerId="LiveId" clId="{FD1C8937-A6B3-43A0-A6DE-0B5E83204291}" dt="2022-01-18T17:26:35.134" v="9275" actId="14100"/>
          <ac:spMkLst>
            <pc:docMk/>
            <pc:sldMk cId="3810315327" sldId="695"/>
            <ac:spMk id="8" creationId="{585A5775-A087-4AB6-A1F3-046C461F0757}"/>
          </ac:spMkLst>
        </pc:spChg>
        <pc:graphicFrameChg chg="mod modGraphic">
          <ac:chgData name="Gaurav Dawar" userId="8f2793db7b049e20" providerId="LiveId" clId="{FD1C8937-A6B3-43A0-A6DE-0B5E83204291}" dt="2022-01-18T17:26:41.136" v="9276" actId="1076"/>
          <ac:graphicFrameMkLst>
            <pc:docMk/>
            <pc:sldMk cId="3810315327" sldId="695"/>
            <ac:graphicFrameMk id="3" creationId="{53B2866C-124F-4332-B580-137F9E2ACA71}"/>
          </ac:graphicFrameMkLst>
        </pc:graphicFrameChg>
        <pc:picChg chg="mod">
          <ac:chgData name="Gaurav Dawar" userId="8f2793db7b049e20" providerId="LiveId" clId="{FD1C8937-A6B3-43A0-A6DE-0B5E83204291}" dt="2022-01-18T17:26:00.055" v="9260" actId="1037"/>
          <ac:picMkLst>
            <pc:docMk/>
            <pc:sldMk cId="3810315327" sldId="695"/>
            <ac:picMk id="10" creationId="{87A84B2E-5F1D-4A98-8709-9DB5FADA3818}"/>
          </ac:picMkLst>
        </pc:picChg>
      </pc:sldChg>
      <pc:sldChg chg="addSp delSp modSp mod">
        <pc:chgData name="Gaurav Dawar" userId="8f2793db7b049e20" providerId="LiveId" clId="{FD1C8937-A6B3-43A0-A6DE-0B5E83204291}" dt="2022-01-18T17:10:29.686" v="9040" actId="207"/>
        <pc:sldMkLst>
          <pc:docMk/>
          <pc:sldMk cId="2548323526" sldId="696"/>
        </pc:sldMkLst>
        <pc:spChg chg="del mod">
          <ac:chgData name="Gaurav Dawar" userId="8f2793db7b049e20" providerId="LiveId" clId="{FD1C8937-A6B3-43A0-A6DE-0B5E83204291}" dt="2022-01-15T06:17:22.691" v="2706" actId="478"/>
          <ac:spMkLst>
            <pc:docMk/>
            <pc:sldMk cId="2548323526" sldId="696"/>
            <ac:spMk id="7" creationId="{61CA2536-013D-48B6-9322-A7D8A7CF0555}"/>
          </ac:spMkLst>
        </pc:spChg>
        <pc:spChg chg="add del mod">
          <ac:chgData name="Gaurav Dawar" userId="8f2793db7b049e20" providerId="LiveId" clId="{FD1C8937-A6B3-43A0-A6DE-0B5E83204291}" dt="2022-01-15T06:18:49.656" v="2742" actId="478"/>
          <ac:spMkLst>
            <pc:docMk/>
            <pc:sldMk cId="2548323526" sldId="696"/>
            <ac:spMk id="8" creationId="{7FE7049D-AA9A-4B53-A7BE-56B855831911}"/>
          </ac:spMkLst>
        </pc:spChg>
        <pc:spChg chg="add mod">
          <ac:chgData name="Gaurav Dawar" userId="8f2793db7b049e20" providerId="LiveId" clId="{FD1C8937-A6B3-43A0-A6DE-0B5E83204291}" dt="2022-01-15T06:18:50.196" v="2743"/>
          <ac:spMkLst>
            <pc:docMk/>
            <pc:sldMk cId="2548323526" sldId="696"/>
            <ac:spMk id="9" creationId="{83F61CA6-B366-4CD3-BD84-FE5652495736}"/>
          </ac:spMkLst>
        </pc:spChg>
        <pc:spChg chg="mod">
          <ac:chgData name="Gaurav Dawar" userId="8f2793db7b049e20" providerId="LiveId" clId="{FD1C8937-A6B3-43A0-A6DE-0B5E83204291}" dt="2022-01-18T17:10:29.686" v="9040" actId="207"/>
          <ac:spMkLst>
            <pc:docMk/>
            <pc:sldMk cId="2548323526" sldId="696"/>
            <ac:spMk id="45058" creationId="{4906409A-6092-43F8-8A38-B6E816132A52}"/>
          </ac:spMkLst>
        </pc:spChg>
        <pc:picChg chg="mod">
          <ac:chgData name="Gaurav Dawar" userId="8f2793db7b049e20" providerId="LiveId" clId="{FD1C8937-A6B3-43A0-A6DE-0B5E83204291}" dt="2022-01-18T12:07:43.358" v="6149" actId="1038"/>
          <ac:picMkLst>
            <pc:docMk/>
            <pc:sldMk cId="2548323526" sldId="696"/>
            <ac:picMk id="8" creationId="{9C8CE672-D534-4478-97CA-30DB4197AC9B}"/>
          </ac:picMkLst>
        </pc:picChg>
      </pc:sldChg>
      <pc:sldChg chg="addSp delSp modSp mod">
        <pc:chgData name="Gaurav Dawar" userId="8f2793db7b049e20" providerId="LiveId" clId="{FD1C8937-A6B3-43A0-A6DE-0B5E83204291}" dt="2022-01-18T17:10:51.370" v="9042" actId="20577"/>
        <pc:sldMkLst>
          <pc:docMk/>
          <pc:sldMk cId="4266833986" sldId="697"/>
        </pc:sldMkLst>
        <pc:spChg chg="del mod">
          <ac:chgData name="Gaurav Dawar" userId="8f2793db7b049e20" providerId="LiveId" clId="{FD1C8937-A6B3-43A0-A6DE-0B5E83204291}" dt="2022-01-15T06:17:27.088" v="2709" actId="478"/>
          <ac:spMkLst>
            <pc:docMk/>
            <pc:sldMk cId="4266833986" sldId="697"/>
            <ac:spMk id="7" creationId="{61CA2536-013D-48B6-9322-A7D8A7CF0555}"/>
          </ac:spMkLst>
        </pc:spChg>
        <pc:spChg chg="add del mod">
          <ac:chgData name="Gaurav Dawar" userId="8f2793db7b049e20" providerId="LiveId" clId="{FD1C8937-A6B3-43A0-A6DE-0B5E83204291}" dt="2022-01-15T06:18:53.233" v="2744" actId="478"/>
          <ac:spMkLst>
            <pc:docMk/>
            <pc:sldMk cId="4266833986" sldId="697"/>
            <ac:spMk id="8" creationId="{CA10AF2F-29D0-477E-B429-D248E618BADA}"/>
          </ac:spMkLst>
        </pc:spChg>
        <pc:spChg chg="add mod">
          <ac:chgData name="Gaurav Dawar" userId="8f2793db7b049e20" providerId="LiveId" clId="{FD1C8937-A6B3-43A0-A6DE-0B5E83204291}" dt="2022-01-15T06:18:53.889" v="2745"/>
          <ac:spMkLst>
            <pc:docMk/>
            <pc:sldMk cId="4266833986" sldId="697"/>
            <ac:spMk id="9" creationId="{8C123028-584A-4A65-AD75-DC955424F555}"/>
          </ac:spMkLst>
        </pc:spChg>
        <pc:spChg chg="mod">
          <ac:chgData name="Gaurav Dawar" userId="8f2793db7b049e20" providerId="LiveId" clId="{FD1C8937-A6B3-43A0-A6DE-0B5E83204291}" dt="2022-01-18T17:10:51.370" v="9042" actId="20577"/>
          <ac:spMkLst>
            <pc:docMk/>
            <pc:sldMk cId="4266833986" sldId="697"/>
            <ac:spMk id="45058" creationId="{4906409A-6092-43F8-8A38-B6E816132A52}"/>
          </ac:spMkLst>
        </pc:spChg>
        <pc:picChg chg="mod">
          <ac:chgData name="Gaurav Dawar" userId="8f2793db7b049e20" providerId="LiveId" clId="{FD1C8937-A6B3-43A0-A6DE-0B5E83204291}" dt="2022-01-18T12:07:49.081" v="6154" actId="1038"/>
          <ac:picMkLst>
            <pc:docMk/>
            <pc:sldMk cId="4266833986" sldId="697"/>
            <ac:picMk id="8" creationId="{9CBDDEEA-CBDC-47F6-84AE-6C5210056421}"/>
          </ac:picMkLst>
        </pc:picChg>
      </pc:sldChg>
      <pc:sldChg chg="addSp delSp modSp mod">
        <pc:chgData name="Gaurav Dawar" userId="8f2793db7b049e20" providerId="LiveId" clId="{FD1C8937-A6B3-43A0-A6DE-0B5E83204291}" dt="2022-01-18T17:11:46.864" v="9046" actId="255"/>
        <pc:sldMkLst>
          <pc:docMk/>
          <pc:sldMk cId="284386564" sldId="698"/>
        </pc:sldMkLst>
        <pc:spChg chg="del mod">
          <ac:chgData name="Gaurav Dawar" userId="8f2793db7b049e20" providerId="LiveId" clId="{FD1C8937-A6B3-43A0-A6DE-0B5E83204291}" dt="2022-01-15T06:17:31.782" v="2712" actId="478"/>
          <ac:spMkLst>
            <pc:docMk/>
            <pc:sldMk cId="284386564" sldId="698"/>
            <ac:spMk id="7" creationId="{61CA2536-013D-48B6-9322-A7D8A7CF0555}"/>
          </ac:spMkLst>
        </pc:spChg>
        <pc:spChg chg="add del mod">
          <ac:chgData name="Gaurav Dawar" userId="8f2793db7b049e20" providerId="LiveId" clId="{FD1C8937-A6B3-43A0-A6DE-0B5E83204291}" dt="2022-01-15T06:18:57.411" v="2746" actId="478"/>
          <ac:spMkLst>
            <pc:docMk/>
            <pc:sldMk cId="284386564" sldId="698"/>
            <ac:spMk id="8" creationId="{0385C89D-D6B5-4BA7-8A72-57FA680D4FA2}"/>
          </ac:spMkLst>
        </pc:spChg>
        <pc:spChg chg="add mod">
          <ac:chgData name="Gaurav Dawar" userId="8f2793db7b049e20" providerId="LiveId" clId="{FD1C8937-A6B3-43A0-A6DE-0B5E83204291}" dt="2022-01-15T06:18:58.333" v="2747"/>
          <ac:spMkLst>
            <pc:docMk/>
            <pc:sldMk cId="284386564" sldId="698"/>
            <ac:spMk id="9" creationId="{F0EAC20F-045F-4EDE-8F87-EC8512919C0D}"/>
          </ac:spMkLst>
        </pc:spChg>
        <pc:spChg chg="mod">
          <ac:chgData name="Gaurav Dawar" userId="8f2793db7b049e20" providerId="LiveId" clId="{FD1C8937-A6B3-43A0-A6DE-0B5E83204291}" dt="2022-01-18T17:11:46.864" v="9046" actId="255"/>
          <ac:spMkLst>
            <pc:docMk/>
            <pc:sldMk cId="284386564" sldId="698"/>
            <ac:spMk id="45058" creationId="{4906409A-6092-43F8-8A38-B6E816132A52}"/>
          </ac:spMkLst>
        </pc:spChg>
        <pc:picChg chg="mod">
          <ac:chgData name="Gaurav Dawar" userId="8f2793db7b049e20" providerId="LiveId" clId="{FD1C8937-A6B3-43A0-A6DE-0B5E83204291}" dt="2022-01-18T12:07:54.168" v="6159" actId="1038"/>
          <ac:picMkLst>
            <pc:docMk/>
            <pc:sldMk cId="284386564" sldId="698"/>
            <ac:picMk id="8" creationId="{1D3335ED-C8CB-47E3-9564-F48339F5F665}"/>
          </ac:picMkLst>
        </pc:picChg>
      </pc:sldChg>
      <pc:sldChg chg="modSp mod">
        <pc:chgData name="Gaurav Dawar" userId="8f2793db7b049e20" providerId="LiveId" clId="{FD1C8937-A6B3-43A0-A6DE-0B5E83204291}" dt="2022-01-18T17:15:14.663" v="9093" actId="1036"/>
        <pc:sldMkLst>
          <pc:docMk/>
          <pc:sldMk cId="3030966416" sldId="699"/>
        </pc:sldMkLst>
        <pc:spChg chg="mod">
          <ac:chgData name="Gaurav Dawar" userId="8f2793db7b049e20" providerId="LiveId" clId="{FD1C8937-A6B3-43A0-A6DE-0B5E83204291}" dt="2022-01-18T17:12:46.245" v="9057" actId="20577"/>
          <ac:spMkLst>
            <pc:docMk/>
            <pc:sldMk cId="3030966416" sldId="699"/>
            <ac:spMk id="7" creationId="{61CA2536-013D-48B6-9322-A7D8A7CF0555}"/>
          </ac:spMkLst>
        </pc:spChg>
        <pc:spChg chg="mod">
          <ac:chgData name="Gaurav Dawar" userId="8f2793db7b049e20" providerId="LiveId" clId="{FD1C8937-A6B3-43A0-A6DE-0B5E83204291}" dt="2022-01-18T17:15:07.826" v="9085" actId="20577"/>
          <ac:spMkLst>
            <pc:docMk/>
            <pc:sldMk cId="3030966416" sldId="699"/>
            <ac:spMk id="8" creationId="{CE34684E-A0A9-4EC2-A3D0-C31A79A3E1F6}"/>
          </ac:spMkLst>
        </pc:spChg>
        <pc:graphicFrameChg chg="mod modGraphic">
          <ac:chgData name="Gaurav Dawar" userId="8f2793db7b049e20" providerId="LiveId" clId="{FD1C8937-A6B3-43A0-A6DE-0B5E83204291}" dt="2022-01-18T17:15:14.663" v="9093" actId="1036"/>
          <ac:graphicFrameMkLst>
            <pc:docMk/>
            <pc:sldMk cId="3030966416" sldId="699"/>
            <ac:graphicFrameMk id="3" creationId="{7FECB3E9-2138-4844-B4CB-9740ABAC65D6}"/>
          </ac:graphicFrameMkLst>
        </pc:graphicFrameChg>
        <pc:picChg chg="mod">
          <ac:chgData name="Gaurav Dawar" userId="8f2793db7b049e20" providerId="LiveId" clId="{FD1C8937-A6B3-43A0-A6DE-0B5E83204291}" dt="2022-01-18T17:15:03.375" v="9083" actId="1076"/>
          <ac:picMkLst>
            <pc:docMk/>
            <pc:sldMk cId="3030966416" sldId="699"/>
            <ac:picMk id="9" creationId="{16DEB6A2-1578-4723-ADD0-87A949E560E3}"/>
          </ac:picMkLst>
        </pc:picChg>
      </pc:sldChg>
      <pc:sldChg chg="modSp mod">
        <pc:chgData name="Gaurav Dawar" userId="8f2793db7b049e20" providerId="LiveId" clId="{FD1C8937-A6B3-43A0-A6DE-0B5E83204291}" dt="2022-01-18T17:24:32.665" v="9232" actId="207"/>
        <pc:sldMkLst>
          <pc:docMk/>
          <pc:sldMk cId="3040619083" sldId="700"/>
        </pc:sldMkLst>
        <pc:spChg chg="mod">
          <ac:chgData name="Gaurav Dawar" userId="8f2793db7b049e20" providerId="LiveId" clId="{FD1C8937-A6B3-43A0-A6DE-0B5E83204291}" dt="2022-01-15T06:33:03.616" v="2843" actId="20577"/>
          <ac:spMkLst>
            <pc:docMk/>
            <pc:sldMk cId="3040619083" sldId="700"/>
            <ac:spMk id="7" creationId="{61CA2536-013D-48B6-9322-A7D8A7CF0555}"/>
          </ac:spMkLst>
        </pc:spChg>
        <pc:spChg chg="mod">
          <ac:chgData name="Gaurav Dawar" userId="8f2793db7b049e20" providerId="LiveId" clId="{FD1C8937-A6B3-43A0-A6DE-0B5E83204291}" dt="2022-01-18T17:24:32.665" v="9232" actId="207"/>
          <ac:spMkLst>
            <pc:docMk/>
            <pc:sldMk cId="3040619083" sldId="700"/>
            <ac:spMk id="45058" creationId="{4906409A-6092-43F8-8A38-B6E816132A52}"/>
          </ac:spMkLst>
        </pc:spChg>
      </pc:sldChg>
      <pc:sldChg chg="modSp mod">
        <pc:chgData name="Gaurav Dawar" userId="8f2793db7b049e20" providerId="LiveId" clId="{FD1C8937-A6B3-43A0-A6DE-0B5E83204291}" dt="2022-01-18T17:24:47.386" v="9234" actId="207"/>
        <pc:sldMkLst>
          <pc:docMk/>
          <pc:sldMk cId="4077256283" sldId="701"/>
        </pc:sldMkLst>
        <pc:spChg chg="mod">
          <ac:chgData name="Gaurav Dawar" userId="8f2793db7b049e20" providerId="LiveId" clId="{FD1C8937-A6B3-43A0-A6DE-0B5E83204291}" dt="2022-01-15T06:34:48.930" v="2863" actId="207"/>
          <ac:spMkLst>
            <pc:docMk/>
            <pc:sldMk cId="4077256283" sldId="701"/>
            <ac:spMk id="7" creationId="{61CA2536-013D-48B6-9322-A7D8A7CF0555}"/>
          </ac:spMkLst>
        </pc:spChg>
        <pc:spChg chg="mod">
          <ac:chgData name="Gaurav Dawar" userId="8f2793db7b049e20" providerId="LiveId" clId="{FD1C8937-A6B3-43A0-A6DE-0B5E83204291}" dt="2022-01-18T17:24:47.386" v="9234" actId="207"/>
          <ac:spMkLst>
            <pc:docMk/>
            <pc:sldMk cId="4077256283" sldId="701"/>
            <ac:spMk id="45058" creationId="{4906409A-6092-43F8-8A38-B6E816132A52}"/>
          </ac:spMkLst>
        </pc:spChg>
      </pc:sldChg>
      <pc:sldChg chg="addSp delSp modSp mod">
        <pc:chgData name="Gaurav Dawar" userId="8f2793db7b049e20" providerId="LiveId" clId="{FD1C8937-A6B3-43A0-A6DE-0B5E83204291}" dt="2022-01-18T17:15:48.642" v="9114" actId="14100"/>
        <pc:sldMkLst>
          <pc:docMk/>
          <pc:sldMk cId="2056618154" sldId="702"/>
        </pc:sldMkLst>
        <pc:spChg chg="del mod">
          <ac:chgData name="Gaurav Dawar" userId="8f2793db7b049e20" providerId="LiveId" clId="{FD1C8937-A6B3-43A0-A6DE-0B5E83204291}" dt="2022-01-15T06:19:28.406" v="2750" actId="478"/>
          <ac:spMkLst>
            <pc:docMk/>
            <pc:sldMk cId="2056618154" sldId="702"/>
            <ac:spMk id="7" creationId="{61CA2536-013D-48B6-9322-A7D8A7CF0555}"/>
          </ac:spMkLst>
        </pc:spChg>
        <pc:spChg chg="add mod">
          <ac:chgData name="Gaurav Dawar" userId="8f2793db7b049e20" providerId="LiveId" clId="{FD1C8937-A6B3-43A0-A6DE-0B5E83204291}" dt="2022-01-15T06:19:50.227" v="2760" actId="20577"/>
          <ac:spMkLst>
            <pc:docMk/>
            <pc:sldMk cId="2056618154" sldId="702"/>
            <ac:spMk id="10" creationId="{61F7DFC7-B349-4A2E-890C-6780BC85CD37}"/>
          </ac:spMkLst>
        </pc:spChg>
        <pc:spChg chg="mod">
          <ac:chgData name="Gaurav Dawar" userId="8f2793db7b049e20" providerId="LiveId" clId="{FD1C8937-A6B3-43A0-A6DE-0B5E83204291}" dt="2022-01-18T17:15:48.642" v="9114" actId="14100"/>
          <ac:spMkLst>
            <pc:docMk/>
            <pc:sldMk cId="2056618154" sldId="702"/>
            <ac:spMk id="13" creationId="{767DA733-077D-4F4F-9AE8-B5C36A9FE9C4}"/>
          </ac:spMkLst>
        </pc:spChg>
        <pc:graphicFrameChg chg="mod modGraphic">
          <ac:chgData name="Gaurav Dawar" userId="8f2793db7b049e20" providerId="LiveId" clId="{FD1C8937-A6B3-43A0-A6DE-0B5E83204291}" dt="2022-01-18T17:15:37.165" v="9108" actId="1038"/>
          <ac:graphicFrameMkLst>
            <pc:docMk/>
            <pc:sldMk cId="2056618154" sldId="702"/>
            <ac:graphicFrameMk id="14" creationId="{EFF805E0-080E-42E6-91CF-D4E4526BE735}"/>
          </ac:graphicFrameMkLst>
        </pc:graphicFrameChg>
        <pc:picChg chg="mod">
          <ac:chgData name="Gaurav Dawar" userId="8f2793db7b049e20" providerId="LiveId" clId="{FD1C8937-A6B3-43A0-A6DE-0B5E83204291}" dt="2022-01-18T12:08:05.554" v="6175" actId="1038"/>
          <ac:picMkLst>
            <pc:docMk/>
            <pc:sldMk cId="2056618154" sldId="702"/>
            <ac:picMk id="11" creationId="{6384CC1F-63EC-4A70-981A-D36FDE28D821}"/>
          </ac:picMkLst>
        </pc:picChg>
      </pc:sldChg>
      <pc:sldChg chg="addSp delSp modSp mod">
        <pc:chgData name="Gaurav Dawar" userId="8f2793db7b049e20" providerId="LiveId" clId="{FD1C8937-A6B3-43A0-A6DE-0B5E83204291}" dt="2022-01-18T17:19:55.568" v="9166" actId="207"/>
        <pc:sldMkLst>
          <pc:docMk/>
          <pc:sldMk cId="3300824017" sldId="703"/>
        </pc:sldMkLst>
        <pc:spChg chg="mod">
          <ac:chgData name="Gaurav Dawar" userId="8f2793db7b049e20" providerId="LiveId" clId="{FD1C8937-A6B3-43A0-A6DE-0B5E83204291}" dt="2022-01-18T17:19:55.568" v="9166" actId="207"/>
          <ac:spMkLst>
            <pc:docMk/>
            <pc:sldMk cId="3300824017" sldId="703"/>
            <ac:spMk id="3" creationId="{13C84F07-7290-4A58-B03A-FF6CF2EE78D4}"/>
          </ac:spMkLst>
        </pc:spChg>
        <pc:spChg chg="del mod">
          <ac:chgData name="Gaurav Dawar" userId="8f2793db7b049e20" providerId="LiveId" clId="{FD1C8937-A6B3-43A0-A6DE-0B5E83204291}" dt="2022-01-15T06:19:56.476" v="2762" actId="478"/>
          <ac:spMkLst>
            <pc:docMk/>
            <pc:sldMk cId="3300824017" sldId="703"/>
            <ac:spMk id="7" creationId="{61CA2536-013D-48B6-9322-A7D8A7CF0555}"/>
          </ac:spMkLst>
        </pc:spChg>
        <pc:spChg chg="add mod">
          <ac:chgData name="Gaurav Dawar" userId="8f2793db7b049e20" providerId="LiveId" clId="{FD1C8937-A6B3-43A0-A6DE-0B5E83204291}" dt="2022-01-15T06:19:56.849" v="2763"/>
          <ac:spMkLst>
            <pc:docMk/>
            <pc:sldMk cId="3300824017" sldId="703"/>
            <ac:spMk id="10" creationId="{FF9CAEC7-6BB8-43A3-83AE-594287FB3DC2}"/>
          </ac:spMkLst>
        </pc:spChg>
        <pc:graphicFrameChg chg="mod modGraphic">
          <ac:chgData name="Gaurav Dawar" userId="8f2793db7b049e20" providerId="LiveId" clId="{FD1C8937-A6B3-43A0-A6DE-0B5E83204291}" dt="2022-01-18T17:16:26.114" v="9139" actId="1035"/>
          <ac:graphicFrameMkLst>
            <pc:docMk/>
            <pc:sldMk cId="3300824017" sldId="703"/>
            <ac:graphicFrameMk id="2" creationId="{A61AD6FA-E636-486F-9B4B-63DA9A13547B}"/>
          </ac:graphicFrameMkLst>
        </pc:graphicFrameChg>
        <pc:picChg chg="mod">
          <ac:chgData name="Gaurav Dawar" userId="8f2793db7b049e20" providerId="LiveId" clId="{FD1C8937-A6B3-43A0-A6DE-0B5E83204291}" dt="2022-01-18T17:16:04.813" v="9116" actId="1076"/>
          <ac:picMkLst>
            <pc:docMk/>
            <pc:sldMk cId="3300824017" sldId="703"/>
            <ac:picMk id="11" creationId="{0A9BF055-2ADD-40A7-83C7-21A83D8FC1CE}"/>
          </ac:picMkLst>
        </pc:picChg>
      </pc:sldChg>
      <pc:sldChg chg="addSp delSp modSp mod">
        <pc:chgData name="Gaurav Dawar" userId="8f2793db7b049e20" providerId="LiveId" clId="{FD1C8937-A6B3-43A0-A6DE-0B5E83204291}" dt="2022-01-18T17:20:00.844" v="9167" actId="207"/>
        <pc:sldMkLst>
          <pc:docMk/>
          <pc:sldMk cId="697334212" sldId="704"/>
        </pc:sldMkLst>
        <pc:spChg chg="mod">
          <ac:chgData name="Gaurav Dawar" userId="8f2793db7b049e20" providerId="LiveId" clId="{FD1C8937-A6B3-43A0-A6DE-0B5E83204291}" dt="2022-01-18T17:20:00.844" v="9167" actId="207"/>
          <ac:spMkLst>
            <pc:docMk/>
            <pc:sldMk cId="697334212" sldId="704"/>
            <ac:spMk id="3" creationId="{BAE02BBF-B72E-4A08-A9D5-590DDF218631}"/>
          </ac:spMkLst>
        </pc:spChg>
        <pc:spChg chg="del">
          <ac:chgData name="Gaurav Dawar" userId="8f2793db7b049e20" providerId="LiveId" clId="{FD1C8937-A6B3-43A0-A6DE-0B5E83204291}" dt="2022-01-15T06:20:03.781" v="2764" actId="478"/>
          <ac:spMkLst>
            <pc:docMk/>
            <pc:sldMk cId="697334212" sldId="704"/>
            <ac:spMk id="7" creationId="{61CA2536-013D-48B6-9322-A7D8A7CF0555}"/>
          </ac:spMkLst>
        </pc:spChg>
        <pc:spChg chg="add mod">
          <ac:chgData name="Gaurav Dawar" userId="8f2793db7b049e20" providerId="LiveId" clId="{FD1C8937-A6B3-43A0-A6DE-0B5E83204291}" dt="2022-01-15T06:20:04.368" v="2765"/>
          <ac:spMkLst>
            <pc:docMk/>
            <pc:sldMk cId="697334212" sldId="704"/>
            <ac:spMk id="10" creationId="{8B640315-6441-43A3-90C5-8C4D9BC037BE}"/>
          </ac:spMkLst>
        </pc:spChg>
        <pc:graphicFrameChg chg="del modGraphic">
          <ac:chgData name="Gaurav Dawar" userId="8f2793db7b049e20" providerId="LiveId" clId="{FD1C8937-A6B3-43A0-A6DE-0B5E83204291}" dt="2022-01-18T17:18:51.352" v="9157" actId="478"/>
          <ac:graphicFrameMkLst>
            <pc:docMk/>
            <pc:sldMk cId="697334212" sldId="704"/>
            <ac:graphicFrameMk id="2" creationId="{DBB0A352-B84B-481C-A252-2751DA9C1117}"/>
          </ac:graphicFrameMkLst>
        </pc:graphicFrameChg>
        <pc:picChg chg="mod">
          <ac:chgData name="Gaurav Dawar" userId="8f2793db7b049e20" providerId="LiveId" clId="{FD1C8937-A6B3-43A0-A6DE-0B5E83204291}" dt="2022-01-18T12:08:18.809" v="6193" actId="1038"/>
          <ac:picMkLst>
            <pc:docMk/>
            <pc:sldMk cId="697334212" sldId="704"/>
            <ac:picMk id="11" creationId="{39E061DD-693F-47E8-B99E-05CA12B782EE}"/>
          </ac:picMkLst>
        </pc:picChg>
      </pc:sldChg>
      <pc:sldChg chg="addSp delSp modSp mod">
        <pc:chgData name="Gaurav Dawar" userId="8f2793db7b049e20" providerId="LiveId" clId="{FD1C8937-A6B3-43A0-A6DE-0B5E83204291}" dt="2022-01-18T17:19:33.668" v="9165" actId="207"/>
        <pc:sldMkLst>
          <pc:docMk/>
          <pc:sldMk cId="2494787961" sldId="705"/>
        </pc:sldMkLst>
        <pc:spChg chg="del mod">
          <ac:chgData name="Gaurav Dawar" userId="8f2793db7b049e20" providerId="LiveId" clId="{FD1C8937-A6B3-43A0-A6DE-0B5E83204291}" dt="2022-01-15T06:20:07.833" v="2767" actId="478"/>
          <ac:spMkLst>
            <pc:docMk/>
            <pc:sldMk cId="2494787961" sldId="705"/>
            <ac:spMk id="7" creationId="{61CA2536-013D-48B6-9322-A7D8A7CF0555}"/>
          </ac:spMkLst>
        </pc:spChg>
        <pc:spChg chg="add mod">
          <ac:chgData name="Gaurav Dawar" userId="8f2793db7b049e20" providerId="LiveId" clId="{FD1C8937-A6B3-43A0-A6DE-0B5E83204291}" dt="2022-01-15T06:20:08.515" v="2768"/>
          <ac:spMkLst>
            <pc:docMk/>
            <pc:sldMk cId="2494787961" sldId="705"/>
            <ac:spMk id="8" creationId="{737AB108-1289-4196-AEE3-9DAEEE380196}"/>
          </ac:spMkLst>
        </pc:spChg>
        <pc:spChg chg="mod">
          <ac:chgData name="Gaurav Dawar" userId="8f2793db7b049e20" providerId="LiveId" clId="{FD1C8937-A6B3-43A0-A6DE-0B5E83204291}" dt="2022-01-18T17:19:33.668" v="9165" actId="207"/>
          <ac:spMkLst>
            <pc:docMk/>
            <pc:sldMk cId="2494787961" sldId="705"/>
            <ac:spMk id="45058" creationId="{4906409A-6092-43F8-8A38-B6E816132A52}"/>
          </ac:spMkLst>
        </pc:spChg>
        <pc:picChg chg="mod">
          <ac:chgData name="Gaurav Dawar" userId="8f2793db7b049e20" providerId="LiveId" clId="{FD1C8937-A6B3-43A0-A6DE-0B5E83204291}" dt="2022-01-18T12:08:24.620" v="6201" actId="1038"/>
          <ac:picMkLst>
            <pc:docMk/>
            <pc:sldMk cId="2494787961" sldId="705"/>
            <ac:picMk id="9" creationId="{8C33A2D8-AC29-44EB-8E1B-F5E6AA97B40E}"/>
          </ac:picMkLst>
        </pc:picChg>
      </pc:sldChg>
      <pc:sldChg chg="modSp mod">
        <pc:chgData name="Gaurav Dawar" userId="8f2793db7b049e20" providerId="LiveId" clId="{FD1C8937-A6B3-43A0-A6DE-0B5E83204291}" dt="2022-01-18T17:23:15.243" v="9206" actId="20577"/>
        <pc:sldMkLst>
          <pc:docMk/>
          <pc:sldMk cId="459440586" sldId="706"/>
        </pc:sldMkLst>
        <pc:spChg chg="mod">
          <ac:chgData name="Gaurav Dawar" userId="8f2793db7b049e20" providerId="LiveId" clId="{FD1C8937-A6B3-43A0-A6DE-0B5E83204291}" dt="2022-01-18T17:23:15.243" v="9206" actId="20577"/>
          <ac:spMkLst>
            <pc:docMk/>
            <pc:sldMk cId="459440586" sldId="706"/>
            <ac:spMk id="7" creationId="{61CA2536-013D-48B6-9322-A7D8A7CF0555}"/>
          </ac:spMkLst>
        </pc:spChg>
        <pc:spChg chg="mod">
          <ac:chgData name="Gaurav Dawar" userId="8f2793db7b049e20" providerId="LiveId" clId="{FD1C8937-A6B3-43A0-A6DE-0B5E83204291}" dt="2022-01-18T17:21:01.366" v="9173" actId="14100"/>
          <ac:spMkLst>
            <pc:docMk/>
            <pc:sldMk cId="459440586" sldId="706"/>
            <ac:spMk id="45058" creationId="{4906409A-6092-43F8-8A38-B6E816132A52}"/>
          </ac:spMkLst>
        </pc:spChg>
        <pc:picChg chg="mod">
          <ac:chgData name="Gaurav Dawar" userId="8f2793db7b049e20" providerId="LiveId" clId="{FD1C8937-A6B3-43A0-A6DE-0B5E83204291}" dt="2022-01-18T12:08:32.144" v="6224" actId="1038"/>
          <ac:picMkLst>
            <pc:docMk/>
            <pc:sldMk cId="459440586" sldId="706"/>
            <ac:picMk id="8" creationId="{61331C77-1D90-4C9C-AD94-08C8C82B6AC9}"/>
          </ac:picMkLst>
        </pc:picChg>
      </pc:sldChg>
      <pc:sldChg chg="addSp modSp mod">
        <pc:chgData name="Gaurav Dawar" userId="8f2793db7b049e20" providerId="LiveId" clId="{FD1C8937-A6B3-43A0-A6DE-0B5E83204291}" dt="2022-01-18T17:21:39.041" v="9189" actId="207"/>
        <pc:sldMkLst>
          <pc:docMk/>
          <pc:sldMk cId="1238550565" sldId="707"/>
        </pc:sldMkLst>
        <pc:spChg chg="mod">
          <ac:chgData name="Gaurav Dawar" userId="8f2793db7b049e20" providerId="LiveId" clId="{FD1C8937-A6B3-43A0-A6DE-0B5E83204291}" dt="2022-01-18T17:21:39.041" v="9189" actId="207"/>
          <ac:spMkLst>
            <pc:docMk/>
            <pc:sldMk cId="1238550565" sldId="707"/>
            <ac:spMk id="2" creationId="{E82441A3-210A-4FEB-8AEB-8205BDEF0F29}"/>
          </ac:spMkLst>
        </pc:spChg>
        <pc:spChg chg="mod">
          <ac:chgData name="Gaurav Dawar" userId="8f2793db7b049e20" providerId="LiveId" clId="{FD1C8937-A6B3-43A0-A6DE-0B5E83204291}" dt="2022-01-15T06:21:50.534" v="2777" actId="1076"/>
          <ac:spMkLst>
            <pc:docMk/>
            <pc:sldMk cId="1238550565" sldId="707"/>
            <ac:spMk id="7" creationId="{61CA2536-013D-48B6-9322-A7D8A7CF0555}"/>
          </ac:spMkLst>
        </pc:spChg>
        <pc:spChg chg="add mod">
          <ac:chgData name="Gaurav Dawar" userId="8f2793db7b049e20" providerId="LiveId" clId="{FD1C8937-A6B3-43A0-A6DE-0B5E83204291}" dt="2022-01-15T06:22:12.349" v="2790" actId="1076"/>
          <ac:spMkLst>
            <pc:docMk/>
            <pc:sldMk cId="1238550565" sldId="707"/>
            <ac:spMk id="8" creationId="{E4CCE2D3-BD1E-4CA5-AE10-944A0357C4BD}"/>
          </ac:spMkLst>
        </pc:spChg>
        <pc:picChg chg="mod">
          <ac:chgData name="Gaurav Dawar" userId="8f2793db7b049e20" providerId="LiveId" clId="{FD1C8937-A6B3-43A0-A6DE-0B5E83204291}" dt="2022-01-18T12:08:40.440" v="6234" actId="1035"/>
          <ac:picMkLst>
            <pc:docMk/>
            <pc:sldMk cId="1238550565" sldId="707"/>
            <ac:picMk id="9" creationId="{3F52CE54-BACE-4FC0-A769-236BD66A5C9F}"/>
          </ac:picMkLst>
        </pc:picChg>
      </pc:sldChg>
      <pc:sldChg chg="modSp mod">
        <pc:chgData name="Gaurav Dawar" userId="8f2793db7b049e20" providerId="LiveId" clId="{FD1C8937-A6B3-43A0-A6DE-0B5E83204291}" dt="2022-01-18T17:23:39.723" v="9227" actId="1038"/>
        <pc:sldMkLst>
          <pc:docMk/>
          <pc:sldMk cId="3310951948" sldId="708"/>
        </pc:sldMkLst>
        <pc:spChg chg="mod">
          <ac:chgData name="Gaurav Dawar" userId="8f2793db7b049e20" providerId="LiveId" clId="{FD1C8937-A6B3-43A0-A6DE-0B5E83204291}" dt="2022-01-18T17:23:33.333" v="9213" actId="207"/>
          <ac:spMkLst>
            <pc:docMk/>
            <pc:sldMk cId="3310951948" sldId="708"/>
            <ac:spMk id="7" creationId="{61CA2536-013D-48B6-9322-A7D8A7CF0555}"/>
          </ac:spMkLst>
        </pc:spChg>
        <pc:spChg chg="mod">
          <ac:chgData name="Gaurav Dawar" userId="8f2793db7b049e20" providerId="LiveId" clId="{FD1C8937-A6B3-43A0-A6DE-0B5E83204291}" dt="2022-01-18T17:22:39.630" v="9200" actId="27636"/>
          <ac:spMkLst>
            <pc:docMk/>
            <pc:sldMk cId="3310951948" sldId="708"/>
            <ac:spMk id="45058" creationId="{4906409A-6092-43F8-8A38-B6E816132A52}"/>
          </ac:spMkLst>
        </pc:spChg>
        <pc:picChg chg="mod">
          <ac:chgData name="Gaurav Dawar" userId="8f2793db7b049e20" providerId="LiveId" clId="{FD1C8937-A6B3-43A0-A6DE-0B5E83204291}" dt="2022-01-18T17:23:39.723" v="9227" actId="1038"/>
          <ac:picMkLst>
            <pc:docMk/>
            <pc:sldMk cId="3310951948" sldId="708"/>
            <ac:picMk id="8" creationId="{C00D86D9-45B4-4310-941F-C6BA8464F965}"/>
          </ac:picMkLst>
        </pc:picChg>
      </pc:sldChg>
      <pc:sldChg chg="addSp delSp modSp mod">
        <pc:chgData name="Gaurav Dawar" userId="8f2793db7b049e20" providerId="LiveId" clId="{FD1C8937-A6B3-43A0-A6DE-0B5E83204291}" dt="2022-01-18T17:22:58.162" v="9201" actId="207"/>
        <pc:sldMkLst>
          <pc:docMk/>
          <pc:sldMk cId="670903863" sldId="709"/>
        </pc:sldMkLst>
        <pc:spChg chg="mod">
          <ac:chgData name="Gaurav Dawar" userId="8f2793db7b049e20" providerId="LiveId" clId="{FD1C8937-A6B3-43A0-A6DE-0B5E83204291}" dt="2022-01-18T17:22:58.162" v="9201" actId="207"/>
          <ac:spMkLst>
            <pc:docMk/>
            <pc:sldMk cId="670903863" sldId="709"/>
            <ac:spMk id="2" creationId="{ACC36677-32B5-4BF2-A3DF-5F3A634188A7}"/>
          </ac:spMkLst>
        </pc:spChg>
        <pc:spChg chg="del">
          <ac:chgData name="Gaurav Dawar" userId="8f2793db7b049e20" providerId="LiveId" clId="{FD1C8937-A6B3-43A0-A6DE-0B5E83204291}" dt="2022-01-15T06:30:53.617" v="2821" actId="478"/>
          <ac:spMkLst>
            <pc:docMk/>
            <pc:sldMk cId="670903863" sldId="709"/>
            <ac:spMk id="7" creationId="{61CA2536-013D-48B6-9322-A7D8A7CF0555}"/>
          </ac:spMkLst>
        </pc:spChg>
        <pc:spChg chg="add mod">
          <ac:chgData name="Gaurav Dawar" userId="8f2793db7b049e20" providerId="LiveId" clId="{FD1C8937-A6B3-43A0-A6DE-0B5E83204291}" dt="2022-01-15T06:33:35.836" v="2846" actId="207"/>
          <ac:spMkLst>
            <pc:docMk/>
            <pc:sldMk cId="670903863" sldId="709"/>
            <ac:spMk id="10" creationId="{E9BF4F97-A9FC-4E61-8B74-6965639AE058}"/>
          </ac:spMkLst>
        </pc:spChg>
      </pc:sldChg>
      <pc:sldChg chg="addSp modSp mod">
        <pc:chgData name="Gaurav Dawar" userId="8f2793db7b049e20" providerId="LiveId" clId="{FD1C8937-A6B3-43A0-A6DE-0B5E83204291}" dt="2022-01-15T06:34:11.023" v="2859" actId="14100"/>
        <pc:sldMkLst>
          <pc:docMk/>
          <pc:sldMk cId="602270453" sldId="710"/>
        </pc:sldMkLst>
        <pc:spChg chg="mod">
          <ac:chgData name="Gaurav Dawar" userId="8f2793db7b049e20" providerId="LiveId" clId="{FD1C8937-A6B3-43A0-A6DE-0B5E83204291}" dt="2022-01-15T06:31:00.135" v="2823" actId="1076"/>
          <ac:spMkLst>
            <pc:docMk/>
            <pc:sldMk cId="602270453" sldId="710"/>
            <ac:spMk id="7" creationId="{61CA2536-013D-48B6-9322-A7D8A7CF0555}"/>
          </ac:spMkLst>
        </pc:spChg>
        <pc:spChg chg="add mod">
          <ac:chgData name="Gaurav Dawar" userId="8f2793db7b049e20" providerId="LiveId" clId="{FD1C8937-A6B3-43A0-A6DE-0B5E83204291}" dt="2022-01-15T06:34:11.023" v="2859" actId="14100"/>
          <ac:spMkLst>
            <pc:docMk/>
            <pc:sldMk cId="602270453" sldId="710"/>
            <ac:spMk id="10" creationId="{6BC67A48-C143-4B78-8F4B-BC0198991737}"/>
          </ac:spMkLst>
        </pc:spChg>
      </pc:sldChg>
      <pc:sldChg chg="addSp delSp modSp mod">
        <pc:chgData name="Gaurav Dawar" userId="8f2793db7b049e20" providerId="LiveId" clId="{FD1C8937-A6B3-43A0-A6DE-0B5E83204291}" dt="2022-01-18T17:23:59.634" v="9228" actId="255"/>
        <pc:sldMkLst>
          <pc:docMk/>
          <pc:sldMk cId="2256461879" sldId="711"/>
        </pc:sldMkLst>
        <pc:spChg chg="mod">
          <ac:chgData name="Gaurav Dawar" userId="8f2793db7b049e20" providerId="LiveId" clId="{FD1C8937-A6B3-43A0-A6DE-0B5E83204291}" dt="2022-01-18T17:23:59.634" v="9228" actId="255"/>
          <ac:spMkLst>
            <pc:docMk/>
            <pc:sldMk cId="2256461879" sldId="711"/>
            <ac:spMk id="3" creationId="{611E67E3-C987-4E7C-9D38-49FFFDEF0D30}"/>
          </ac:spMkLst>
        </pc:spChg>
        <pc:spChg chg="add del mod">
          <ac:chgData name="Gaurav Dawar" userId="8f2793db7b049e20" providerId="LiveId" clId="{FD1C8937-A6B3-43A0-A6DE-0B5E83204291}" dt="2022-01-15T06:34:29.259" v="2860" actId="207"/>
          <ac:spMkLst>
            <pc:docMk/>
            <pc:sldMk cId="2256461879" sldId="711"/>
            <ac:spMk id="7" creationId="{61CA2536-013D-48B6-9322-A7D8A7CF0555}"/>
          </ac:spMkLst>
        </pc:spChg>
        <pc:spChg chg="add del">
          <ac:chgData name="Gaurav Dawar" userId="8f2793db7b049e20" providerId="LiveId" clId="{FD1C8937-A6B3-43A0-A6DE-0B5E83204291}" dt="2022-01-15T06:32:32.943" v="2836" actId="22"/>
          <ac:spMkLst>
            <pc:docMk/>
            <pc:sldMk cId="2256461879" sldId="711"/>
            <ac:spMk id="10" creationId="{EDEBBC42-6F8C-4ED1-85E4-F54292277655}"/>
          </ac:spMkLst>
        </pc:spChg>
      </pc:sldChg>
      <pc:sldChg chg="modSp mod">
        <pc:chgData name="Gaurav Dawar" userId="8f2793db7b049e20" providerId="LiveId" clId="{FD1C8937-A6B3-43A0-A6DE-0B5E83204291}" dt="2022-01-18T17:41:52.479" v="9513" actId="20577"/>
        <pc:sldMkLst>
          <pc:docMk/>
          <pc:sldMk cId="1410242738" sldId="712"/>
        </pc:sldMkLst>
        <pc:spChg chg="mod">
          <ac:chgData name="Gaurav Dawar" userId="8f2793db7b049e20" providerId="LiveId" clId="{FD1C8937-A6B3-43A0-A6DE-0B5E83204291}" dt="2022-01-18T17:41:52.479" v="9513" actId="20577"/>
          <ac:spMkLst>
            <pc:docMk/>
            <pc:sldMk cId="1410242738" sldId="712"/>
            <ac:spMk id="7" creationId="{61CA2536-013D-48B6-9322-A7D8A7CF0555}"/>
          </ac:spMkLst>
        </pc:spChg>
        <pc:spChg chg="mod">
          <ac:chgData name="Gaurav Dawar" userId="8f2793db7b049e20" providerId="LiveId" clId="{FD1C8937-A6B3-43A0-A6DE-0B5E83204291}" dt="2022-01-18T17:32:14.154" v="9376" actId="207"/>
          <ac:spMkLst>
            <pc:docMk/>
            <pc:sldMk cId="1410242738" sldId="712"/>
            <ac:spMk id="8" creationId="{3AEC3D48-C83D-4467-B4E6-397F5604C1C0}"/>
          </ac:spMkLst>
        </pc:spChg>
      </pc:sldChg>
      <pc:sldChg chg="modSp mod">
        <pc:chgData name="Gaurav Dawar" userId="8f2793db7b049e20" providerId="LiveId" clId="{FD1C8937-A6B3-43A0-A6DE-0B5E83204291}" dt="2022-01-18T17:42:10.009" v="9519" actId="20577"/>
        <pc:sldMkLst>
          <pc:docMk/>
          <pc:sldMk cId="1779895479" sldId="713"/>
        </pc:sldMkLst>
        <pc:spChg chg="mod">
          <ac:chgData name="Gaurav Dawar" userId="8f2793db7b049e20" providerId="LiveId" clId="{FD1C8937-A6B3-43A0-A6DE-0B5E83204291}" dt="2022-01-18T17:42:10.009" v="9519" actId="20577"/>
          <ac:spMkLst>
            <pc:docMk/>
            <pc:sldMk cId="1779895479" sldId="713"/>
            <ac:spMk id="7" creationId="{61CA2536-013D-48B6-9322-A7D8A7CF0555}"/>
          </ac:spMkLst>
        </pc:spChg>
        <pc:spChg chg="mod">
          <ac:chgData name="Gaurav Dawar" userId="8f2793db7b049e20" providerId="LiveId" clId="{FD1C8937-A6B3-43A0-A6DE-0B5E83204291}" dt="2022-01-18T17:32:30.792" v="9379" actId="14100"/>
          <ac:spMkLst>
            <pc:docMk/>
            <pc:sldMk cId="1779895479" sldId="713"/>
            <ac:spMk id="45058" creationId="{4906409A-6092-43F8-8A38-B6E816132A52}"/>
          </ac:spMkLst>
        </pc:spChg>
      </pc:sldChg>
      <pc:sldChg chg="addSp modSp mod">
        <pc:chgData name="Gaurav Dawar" userId="8f2793db7b049e20" providerId="LiveId" clId="{FD1C8937-A6B3-43A0-A6DE-0B5E83204291}" dt="2022-01-18T17:42:18.301" v="9525" actId="20577"/>
        <pc:sldMkLst>
          <pc:docMk/>
          <pc:sldMk cId="1525931493" sldId="714"/>
        </pc:sldMkLst>
        <pc:spChg chg="mod">
          <ac:chgData name="Gaurav Dawar" userId="8f2793db7b049e20" providerId="LiveId" clId="{FD1C8937-A6B3-43A0-A6DE-0B5E83204291}" dt="2022-01-18T17:32:40.516" v="9382" actId="20577"/>
          <ac:spMkLst>
            <pc:docMk/>
            <pc:sldMk cId="1525931493" sldId="714"/>
            <ac:spMk id="3" creationId="{B3A4B155-BE93-4ABE-82EB-5EBC2750B0DC}"/>
          </ac:spMkLst>
        </pc:spChg>
        <pc:spChg chg="mod">
          <ac:chgData name="Gaurav Dawar" userId="8f2793db7b049e20" providerId="LiveId" clId="{FD1C8937-A6B3-43A0-A6DE-0B5E83204291}" dt="2022-01-15T06:43:42.824" v="3104" actId="1076"/>
          <ac:spMkLst>
            <pc:docMk/>
            <pc:sldMk cId="1525931493" sldId="714"/>
            <ac:spMk id="7" creationId="{61CA2536-013D-48B6-9322-A7D8A7CF0555}"/>
          </ac:spMkLst>
        </pc:spChg>
        <pc:spChg chg="add mod">
          <ac:chgData name="Gaurav Dawar" userId="8f2793db7b049e20" providerId="LiveId" clId="{FD1C8937-A6B3-43A0-A6DE-0B5E83204291}" dt="2022-01-18T17:42:18.301" v="9525" actId="20577"/>
          <ac:spMkLst>
            <pc:docMk/>
            <pc:sldMk cId="1525931493" sldId="714"/>
            <ac:spMk id="10" creationId="{E7DF305C-A47C-4811-BC80-95B48C2C21B7}"/>
          </ac:spMkLst>
        </pc:spChg>
        <pc:graphicFrameChg chg="mod">
          <ac:chgData name="Gaurav Dawar" userId="8f2793db7b049e20" providerId="LiveId" clId="{FD1C8937-A6B3-43A0-A6DE-0B5E83204291}" dt="2022-01-18T17:32:45.628" v="9383" actId="1076"/>
          <ac:graphicFrameMkLst>
            <pc:docMk/>
            <pc:sldMk cId="1525931493" sldId="714"/>
            <ac:graphicFrameMk id="2" creationId="{A8F2250D-5452-4277-87B8-5293EE678BA5}"/>
          </ac:graphicFrameMkLst>
        </pc:graphicFrameChg>
      </pc:sldChg>
      <pc:sldChg chg="addSp delSp modSp mod">
        <pc:chgData name="Gaurav Dawar" userId="8f2793db7b049e20" providerId="LiveId" clId="{FD1C8937-A6B3-43A0-A6DE-0B5E83204291}" dt="2022-01-18T17:34:41.812" v="9408" actId="255"/>
        <pc:sldMkLst>
          <pc:docMk/>
          <pc:sldMk cId="2194997866" sldId="715"/>
        </pc:sldMkLst>
        <pc:spChg chg="del mod">
          <ac:chgData name="Gaurav Dawar" userId="8f2793db7b049e20" providerId="LiveId" clId="{FD1C8937-A6B3-43A0-A6DE-0B5E83204291}" dt="2022-01-18T12:09:01.439" v="6235" actId="478"/>
          <ac:spMkLst>
            <pc:docMk/>
            <pc:sldMk cId="2194997866" sldId="715"/>
            <ac:spMk id="7" creationId="{61CA2536-013D-48B6-9322-A7D8A7CF0555}"/>
          </ac:spMkLst>
        </pc:spChg>
        <pc:spChg chg="add mod">
          <ac:chgData name="Gaurav Dawar" userId="8f2793db7b049e20" providerId="LiveId" clId="{FD1C8937-A6B3-43A0-A6DE-0B5E83204291}" dt="2022-01-18T12:09:18.884" v="6240" actId="14100"/>
          <ac:spMkLst>
            <pc:docMk/>
            <pc:sldMk cId="2194997866" sldId="715"/>
            <ac:spMk id="9" creationId="{7FF3BD20-7664-410A-819E-81F41CDA2DF8}"/>
          </ac:spMkLst>
        </pc:spChg>
        <pc:spChg chg="mod">
          <ac:chgData name="Gaurav Dawar" userId="8f2793db7b049e20" providerId="LiveId" clId="{FD1C8937-A6B3-43A0-A6DE-0B5E83204291}" dt="2022-01-18T17:34:41.812" v="9408" actId="255"/>
          <ac:spMkLst>
            <pc:docMk/>
            <pc:sldMk cId="2194997866" sldId="715"/>
            <ac:spMk id="45058" creationId="{4906409A-6092-43F8-8A38-B6E816132A52}"/>
          </ac:spMkLst>
        </pc:spChg>
        <pc:picChg chg="mod">
          <ac:chgData name="Gaurav Dawar" userId="8f2793db7b049e20" providerId="LiveId" clId="{FD1C8937-A6B3-43A0-A6DE-0B5E83204291}" dt="2022-01-18T12:09:09.445" v="6239" actId="1038"/>
          <ac:picMkLst>
            <pc:docMk/>
            <pc:sldMk cId="2194997866" sldId="715"/>
            <ac:picMk id="10" creationId="{7E86DFF6-2B12-4F11-B343-D0D0E41ADFAB}"/>
          </ac:picMkLst>
        </pc:picChg>
      </pc:sldChg>
      <pc:sldChg chg="addSp modSp mod">
        <pc:chgData name="Gaurav Dawar" userId="8f2793db7b049e20" providerId="LiveId" clId="{FD1C8937-A6B3-43A0-A6DE-0B5E83204291}" dt="2022-01-18T17:42:28.963" v="9531" actId="20577"/>
        <pc:sldMkLst>
          <pc:docMk/>
          <pc:sldMk cId="1412217897" sldId="716"/>
        </pc:sldMkLst>
        <pc:spChg chg="mod">
          <ac:chgData name="Gaurav Dawar" userId="8f2793db7b049e20" providerId="LiveId" clId="{FD1C8937-A6B3-43A0-A6DE-0B5E83204291}" dt="2022-01-15T06:44:03.532" v="3117" actId="1076"/>
          <ac:spMkLst>
            <pc:docMk/>
            <pc:sldMk cId="1412217897" sldId="716"/>
            <ac:spMk id="7" creationId="{61CA2536-013D-48B6-9322-A7D8A7CF0555}"/>
          </ac:spMkLst>
        </pc:spChg>
        <pc:spChg chg="add mod">
          <ac:chgData name="Gaurav Dawar" userId="8f2793db7b049e20" providerId="LiveId" clId="{FD1C8937-A6B3-43A0-A6DE-0B5E83204291}" dt="2022-01-18T17:42:28.963" v="9531" actId="20577"/>
          <ac:spMkLst>
            <pc:docMk/>
            <pc:sldMk cId="1412217897" sldId="716"/>
            <ac:spMk id="8" creationId="{C4413952-622F-44EC-A560-54E6A9AA0B5D}"/>
          </ac:spMkLst>
        </pc:spChg>
        <pc:spChg chg="mod">
          <ac:chgData name="Gaurav Dawar" userId="8f2793db7b049e20" providerId="LiveId" clId="{FD1C8937-A6B3-43A0-A6DE-0B5E83204291}" dt="2022-01-18T17:36:07.407" v="9420" actId="255"/>
          <ac:spMkLst>
            <pc:docMk/>
            <pc:sldMk cId="1412217897" sldId="716"/>
            <ac:spMk id="45058" creationId="{4906409A-6092-43F8-8A38-B6E816132A52}"/>
          </ac:spMkLst>
        </pc:spChg>
        <pc:picChg chg="mod">
          <ac:chgData name="Gaurav Dawar" userId="8f2793db7b049e20" providerId="LiveId" clId="{FD1C8937-A6B3-43A0-A6DE-0B5E83204291}" dt="2022-01-18T12:09:30.629" v="6261" actId="1038"/>
          <ac:picMkLst>
            <pc:docMk/>
            <pc:sldMk cId="1412217897" sldId="716"/>
            <ac:picMk id="9" creationId="{728AB0DB-4CDE-4591-AD3B-194E954D5F8C}"/>
          </ac:picMkLst>
        </pc:picChg>
      </pc:sldChg>
      <pc:sldChg chg="addSp delSp modSp mod">
        <pc:chgData name="Gaurav Dawar" userId="8f2793db7b049e20" providerId="LiveId" clId="{FD1C8937-A6B3-43A0-A6DE-0B5E83204291}" dt="2022-01-18T17:36:50.935" v="9429" actId="255"/>
        <pc:sldMkLst>
          <pc:docMk/>
          <pc:sldMk cId="3048116768" sldId="717"/>
        </pc:sldMkLst>
        <pc:spChg chg="mod">
          <ac:chgData name="Gaurav Dawar" userId="8f2793db7b049e20" providerId="LiveId" clId="{FD1C8937-A6B3-43A0-A6DE-0B5E83204291}" dt="2022-01-15T06:44:07.616" v="3119" actId="1076"/>
          <ac:spMkLst>
            <pc:docMk/>
            <pc:sldMk cId="3048116768" sldId="717"/>
            <ac:spMk id="7" creationId="{61CA2536-013D-48B6-9322-A7D8A7CF0555}"/>
          </ac:spMkLst>
        </pc:spChg>
        <pc:spChg chg="del mod">
          <ac:chgData name="Gaurav Dawar" userId="8f2793db7b049e20" providerId="LiveId" clId="{FD1C8937-A6B3-43A0-A6DE-0B5E83204291}" dt="2022-01-15T06:37:17.547" v="2887" actId="478"/>
          <ac:spMkLst>
            <pc:docMk/>
            <pc:sldMk cId="3048116768" sldId="717"/>
            <ac:spMk id="8" creationId="{B803A522-84B6-453A-9144-0F2CDDBACD43}"/>
          </ac:spMkLst>
        </pc:spChg>
        <pc:spChg chg="add mod">
          <ac:chgData name="Gaurav Dawar" userId="8f2793db7b049e20" providerId="LiveId" clId="{FD1C8937-A6B3-43A0-A6DE-0B5E83204291}" dt="2022-01-15T06:44:44.450" v="3135" actId="20577"/>
          <ac:spMkLst>
            <pc:docMk/>
            <pc:sldMk cId="3048116768" sldId="717"/>
            <ac:spMk id="10" creationId="{82B0C572-870A-4C0A-B8AB-90B1EC5FCC53}"/>
          </ac:spMkLst>
        </pc:spChg>
        <pc:spChg chg="mod">
          <ac:chgData name="Gaurav Dawar" userId="8f2793db7b049e20" providerId="LiveId" clId="{FD1C8937-A6B3-43A0-A6DE-0B5E83204291}" dt="2022-01-18T17:36:50.935" v="9429" actId="255"/>
          <ac:spMkLst>
            <pc:docMk/>
            <pc:sldMk cId="3048116768" sldId="717"/>
            <ac:spMk id="45058" creationId="{4906409A-6092-43F8-8A38-B6E816132A52}"/>
          </ac:spMkLst>
        </pc:spChg>
      </pc:sldChg>
      <pc:sldChg chg="modSp mod">
        <pc:chgData name="Gaurav Dawar" userId="8f2793db7b049e20" providerId="LiveId" clId="{FD1C8937-A6B3-43A0-A6DE-0B5E83204291}" dt="2022-01-18T17:42:46.334" v="9537" actId="20577"/>
        <pc:sldMkLst>
          <pc:docMk/>
          <pc:sldMk cId="2619865213" sldId="718"/>
        </pc:sldMkLst>
        <pc:spChg chg="mod">
          <ac:chgData name="Gaurav Dawar" userId="8f2793db7b049e20" providerId="LiveId" clId="{FD1C8937-A6B3-43A0-A6DE-0B5E83204291}" dt="2022-01-18T17:42:46.334" v="9537" actId="20577"/>
          <ac:spMkLst>
            <pc:docMk/>
            <pc:sldMk cId="2619865213" sldId="718"/>
            <ac:spMk id="7" creationId="{61CA2536-013D-48B6-9322-A7D8A7CF0555}"/>
          </ac:spMkLst>
        </pc:spChg>
        <pc:spChg chg="mod">
          <ac:chgData name="Gaurav Dawar" userId="8f2793db7b049e20" providerId="LiveId" clId="{FD1C8937-A6B3-43A0-A6DE-0B5E83204291}" dt="2022-01-18T17:39:40.720" v="9465" actId="255"/>
          <ac:spMkLst>
            <pc:docMk/>
            <pc:sldMk cId="2619865213" sldId="718"/>
            <ac:spMk id="45058" creationId="{4906409A-6092-43F8-8A38-B6E816132A52}"/>
          </ac:spMkLst>
        </pc:spChg>
      </pc:sldChg>
      <pc:sldChg chg="modSp mod">
        <pc:chgData name="Gaurav Dawar" userId="8f2793db7b049e20" providerId="LiveId" clId="{FD1C8937-A6B3-43A0-A6DE-0B5E83204291}" dt="2022-01-18T17:42:55.303" v="9543" actId="20577"/>
        <pc:sldMkLst>
          <pc:docMk/>
          <pc:sldMk cId="104114146" sldId="719"/>
        </pc:sldMkLst>
        <pc:spChg chg="mod">
          <ac:chgData name="Gaurav Dawar" userId="8f2793db7b049e20" providerId="LiveId" clId="{FD1C8937-A6B3-43A0-A6DE-0B5E83204291}" dt="2022-01-18T17:42:55.303" v="9543" actId="20577"/>
          <ac:spMkLst>
            <pc:docMk/>
            <pc:sldMk cId="104114146" sldId="719"/>
            <ac:spMk id="7" creationId="{61CA2536-013D-48B6-9322-A7D8A7CF0555}"/>
          </ac:spMkLst>
        </pc:spChg>
        <pc:spChg chg="mod">
          <ac:chgData name="Gaurav Dawar" userId="8f2793db7b049e20" providerId="LiveId" clId="{FD1C8937-A6B3-43A0-A6DE-0B5E83204291}" dt="2022-01-18T17:38:00.395" v="9446" actId="1076"/>
          <ac:spMkLst>
            <pc:docMk/>
            <pc:sldMk cId="104114146" sldId="719"/>
            <ac:spMk id="45058" creationId="{4906409A-6092-43F8-8A38-B6E816132A52}"/>
          </ac:spMkLst>
        </pc:spChg>
      </pc:sldChg>
      <pc:sldChg chg="modSp mod">
        <pc:chgData name="Gaurav Dawar" userId="8f2793db7b049e20" providerId="LiveId" clId="{FD1C8937-A6B3-43A0-A6DE-0B5E83204291}" dt="2022-01-18T17:44:24.906" v="9568" actId="113"/>
        <pc:sldMkLst>
          <pc:docMk/>
          <pc:sldMk cId="4079728137" sldId="720"/>
        </pc:sldMkLst>
        <pc:spChg chg="mod">
          <ac:chgData name="Gaurav Dawar" userId="8f2793db7b049e20" providerId="LiveId" clId="{FD1C8937-A6B3-43A0-A6DE-0B5E83204291}" dt="2022-01-18T17:43:28.929" v="9554" actId="20577"/>
          <ac:spMkLst>
            <pc:docMk/>
            <pc:sldMk cId="4079728137" sldId="720"/>
            <ac:spMk id="7" creationId="{61CA2536-013D-48B6-9322-A7D8A7CF0555}"/>
          </ac:spMkLst>
        </pc:spChg>
        <pc:spChg chg="mod">
          <ac:chgData name="Gaurav Dawar" userId="8f2793db7b049e20" providerId="LiveId" clId="{FD1C8937-A6B3-43A0-A6DE-0B5E83204291}" dt="2022-01-18T17:44:24.906" v="9568" actId="113"/>
          <ac:spMkLst>
            <pc:docMk/>
            <pc:sldMk cId="4079728137" sldId="720"/>
            <ac:spMk id="45058" creationId="{4906409A-6092-43F8-8A38-B6E816132A52}"/>
          </ac:spMkLst>
        </pc:spChg>
      </pc:sldChg>
      <pc:sldChg chg="modSp mod">
        <pc:chgData name="Gaurav Dawar" userId="8f2793db7b049e20" providerId="LiveId" clId="{FD1C8937-A6B3-43A0-A6DE-0B5E83204291}" dt="2022-01-18T18:50:39.490" v="10308" actId="20577"/>
        <pc:sldMkLst>
          <pc:docMk/>
          <pc:sldMk cId="4074876748" sldId="721"/>
        </pc:sldMkLst>
        <pc:spChg chg="mod">
          <ac:chgData name="Gaurav Dawar" userId="8f2793db7b049e20" providerId="LiveId" clId="{FD1C8937-A6B3-43A0-A6DE-0B5E83204291}" dt="2022-01-18T18:50:39.490" v="10308" actId="20577"/>
          <ac:spMkLst>
            <pc:docMk/>
            <pc:sldMk cId="4074876748" sldId="721"/>
            <ac:spMk id="7" creationId="{61CA2536-013D-48B6-9322-A7D8A7CF0555}"/>
          </ac:spMkLst>
        </pc:spChg>
        <pc:spChg chg="mod">
          <ac:chgData name="Gaurav Dawar" userId="8f2793db7b049e20" providerId="LiveId" clId="{FD1C8937-A6B3-43A0-A6DE-0B5E83204291}" dt="2022-01-15T07:15:27.995" v="3690" actId="1076"/>
          <ac:spMkLst>
            <pc:docMk/>
            <pc:sldMk cId="4074876748" sldId="721"/>
            <ac:spMk id="45058" creationId="{4906409A-6092-43F8-8A38-B6E816132A52}"/>
          </ac:spMkLst>
        </pc:spChg>
        <pc:picChg chg="mod">
          <ac:chgData name="Gaurav Dawar" userId="8f2793db7b049e20" providerId="LiveId" clId="{FD1C8937-A6B3-43A0-A6DE-0B5E83204291}" dt="2022-01-18T12:10:33.564" v="6305" actId="1038"/>
          <ac:picMkLst>
            <pc:docMk/>
            <pc:sldMk cId="4074876748" sldId="721"/>
            <ac:picMk id="9" creationId="{DD51E180-6328-4137-9578-D9C3C07B81A9}"/>
          </ac:picMkLst>
        </pc:picChg>
      </pc:sldChg>
      <pc:sldChg chg="modSp mod">
        <pc:chgData name="Gaurav Dawar" userId="8f2793db7b049e20" providerId="LiveId" clId="{FD1C8937-A6B3-43A0-A6DE-0B5E83204291}" dt="2022-01-18T17:41:45.005" v="9509" actId="20577"/>
        <pc:sldMkLst>
          <pc:docMk/>
          <pc:sldMk cId="607552618" sldId="722"/>
        </pc:sldMkLst>
        <pc:spChg chg="mod">
          <ac:chgData name="Gaurav Dawar" userId="8f2793db7b049e20" providerId="LiveId" clId="{FD1C8937-A6B3-43A0-A6DE-0B5E83204291}" dt="2022-01-18T17:41:45.005" v="9509" actId="20577"/>
          <ac:spMkLst>
            <pc:docMk/>
            <pc:sldMk cId="607552618" sldId="722"/>
            <ac:spMk id="7" creationId="{61CA2536-013D-48B6-9322-A7D8A7CF0555}"/>
          </ac:spMkLst>
        </pc:spChg>
        <pc:spChg chg="mod">
          <ac:chgData name="Gaurav Dawar" userId="8f2793db7b049e20" providerId="LiveId" clId="{FD1C8937-A6B3-43A0-A6DE-0B5E83204291}" dt="2022-01-18T17:32:05.408" v="9375" actId="14100"/>
          <ac:spMkLst>
            <pc:docMk/>
            <pc:sldMk cId="607552618" sldId="722"/>
            <ac:spMk id="45058" creationId="{4906409A-6092-43F8-8A38-B6E816132A52}"/>
          </ac:spMkLst>
        </pc:spChg>
      </pc:sldChg>
      <pc:sldChg chg="modSp mod">
        <pc:chgData name="Gaurav Dawar" userId="8f2793db7b049e20" providerId="LiveId" clId="{FD1C8937-A6B3-43A0-A6DE-0B5E83204291}" dt="2022-01-18T17:44:37.675" v="9570" actId="27636"/>
        <pc:sldMkLst>
          <pc:docMk/>
          <pc:sldMk cId="4122416623" sldId="723"/>
        </pc:sldMkLst>
        <pc:spChg chg="mod">
          <ac:chgData name="Gaurav Dawar" userId="8f2793db7b049e20" providerId="LiveId" clId="{FD1C8937-A6B3-43A0-A6DE-0B5E83204291}" dt="2022-01-18T17:43:58.977" v="9558" actId="20577"/>
          <ac:spMkLst>
            <pc:docMk/>
            <pc:sldMk cId="4122416623" sldId="723"/>
            <ac:spMk id="7" creationId="{61CA2536-013D-48B6-9322-A7D8A7CF0555}"/>
          </ac:spMkLst>
        </pc:spChg>
        <pc:spChg chg="mod">
          <ac:chgData name="Gaurav Dawar" userId="8f2793db7b049e20" providerId="LiveId" clId="{FD1C8937-A6B3-43A0-A6DE-0B5E83204291}" dt="2022-01-18T17:44:37.675" v="9570" actId="27636"/>
          <ac:spMkLst>
            <pc:docMk/>
            <pc:sldMk cId="4122416623" sldId="723"/>
            <ac:spMk id="45058" creationId="{4906409A-6092-43F8-8A38-B6E816132A52}"/>
          </ac:spMkLst>
        </pc:spChg>
      </pc:sldChg>
      <pc:sldChg chg="modSp mod">
        <pc:chgData name="Gaurav Dawar" userId="8f2793db7b049e20" providerId="LiveId" clId="{FD1C8937-A6B3-43A0-A6DE-0B5E83204291}" dt="2022-01-18T17:44:46.096" v="9571" actId="207"/>
        <pc:sldMkLst>
          <pc:docMk/>
          <pc:sldMk cId="159125503" sldId="724"/>
        </pc:sldMkLst>
        <pc:spChg chg="mod">
          <ac:chgData name="Gaurav Dawar" userId="8f2793db7b049e20" providerId="LiveId" clId="{FD1C8937-A6B3-43A0-A6DE-0B5E83204291}" dt="2022-01-18T17:44:06.653" v="9562" actId="20577"/>
          <ac:spMkLst>
            <pc:docMk/>
            <pc:sldMk cId="159125503" sldId="724"/>
            <ac:spMk id="7" creationId="{61CA2536-013D-48B6-9322-A7D8A7CF0555}"/>
          </ac:spMkLst>
        </pc:spChg>
        <pc:spChg chg="mod">
          <ac:chgData name="Gaurav Dawar" userId="8f2793db7b049e20" providerId="LiveId" clId="{FD1C8937-A6B3-43A0-A6DE-0B5E83204291}" dt="2022-01-18T17:44:46.096" v="9571" actId="207"/>
          <ac:spMkLst>
            <pc:docMk/>
            <pc:sldMk cId="159125503" sldId="724"/>
            <ac:spMk id="45058" creationId="{4906409A-6092-43F8-8A38-B6E816132A52}"/>
          </ac:spMkLst>
        </pc:spChg>
      </pc:sldChg>
      <pc:sldChg chg="modSp mod">
        <pc:chgData name="Gaurav Dawar" userId="8f2793db7b049e20" providerId="LiveId" clId="{FD1C8937-A6B3-43A0-A6DE-0B5E83204291}" dt="2022-01-18T17:44:57.884" v="9572" actId="207"/>
        <pc:sldMkLst>
          <pc:docMk/>
          <pc:sldMk cId="2774384417" sldId="725"/>
        </pc:sldMkLst>
        <pc:spChg chg="mod">
          <ac:chgData name="Gaurav Dawar" userId="8f2793db7b049e20" providerId="LiveId" clId="{FD1C8937-A6B3-43A0-A6DE-0B5E83204291}" dt="2022-01-18T17:44:14.429" v="9566" actId="20577"/>
          <ac:spMkLst>
            <pc:docMk/>
            <pc:sldMk cId="2774384417" sldId="725"/>
            <ac:spMk id="7" creationId="{61CA2536-013D-48B6-9322-A7D8A7CF0555}"/>
          </ac:spMkLst>
        </pc:spChg>
        <pc:spChg chg="mod">
          <ac:chgData name="Gaurav Dawar" userId="8f2793db7b049e20" providerId="LiveId" clId="{FD1C8937-A6B3-43A0-A6DE-0B5E83204291}" dt="2022-01-18T17:44:57.884" v="9572" actId="207"/>
          <ac:spMkLst>
            <pc:docMk/>
            <pc:sldMk cId="2774384417" sldId="725"/>
            <ac:spMk id="45058" creationId="{4906409A-6092-43F8-8A38-B6E816132A52}"/>
          </ac:spMkLst>
        </pc:spChg>
      </pc:sldChg>
      <pc:sldChg chg="addSp modSp mod">
        <pc:chgData name="Gaurav Dawar" userId="8f2793db7b049e20" providerId="LiveId" clId="{FD1C8937-A6B3-43A0-A6DE-0B5E83204291}" dt="2022-01-15T06:51:20.797" v="3256" actId="20577"/>
        <pc:sldMkLst>
          <pc:docMk/>
          <pc:sldMk cId="535201310" sldId="726"/>
        </pc:sldMkLst>
        <pc:spChg chg="mod">
          <ac:chgData name="Gaurav Dawar" userId="8f2793db7b049e20" providerId="LiveId" clId="{FD1C8937-A6B3-43A0-A6DE-0B5E83204291}" dt="2022-01-15T06:51:07.142" v="3239" actId="1076"/>
          <ac:spMkLst>
            <pc:docMk/>
            <pc:sldMk cId="535201310" sldId="726"/>
            <ac:spMk id="7" creationId="{61CA2536-013D-48B6-9322-A7D8A7CF0555}"/>
          </ac:spMkLst>
        </pc:spChg>
        <pc:spChg chg="add mod">
          <ac:chgData name="Gaurav Dawar" userId="8f2793db7b049e20" providerId="LiveId" clId="{FD1C8937-A6B3-43A0-A6DE-0B5E83204291}" dt="2022-01-15T06:51:20.797" v="3256" actId="20577"/>
          <ac:spMkLst>
            <pc:docMk/>
            <pc:sldMk cId="535201310" sldId="726"/>
            <ac:spMk id="8" creationId="{DE5CDC5D-1276-4CF2-8144-C1A95D9EAF3D}"/>
          </ac:spMkLst>
        </pc:spChg>
      </pc:sldChg>
      <pc:sldChg chg="modSp mod">
        <pc:chgData name="Gaurav Dawar" userId="8f2793db7b049e20" providerId="LiveId" clId="{FD1C8937-A6B3-43A0-A6DE-0B5E83204291}" dt="2022-01-18T17:49:52.692" v="9672" actId="207"/>
        <pc:sldMkLst>
          <pc:docMk/>
          <pc:sldMk cId="2870182299" sldId="727"/>
        </pc:sldMkLst>
        <pc:spChg chg="mod">
          <ac:chgData name="Gaurav Dawar" userId="8f2793db7b049e20" providerId="LiveId" clId="{FD1C8937-A6B3-43A0-A6DE-0B5E83204291}" dt="2022-01-18T17:49:25.713" v="9670" actId="20577"/>
          <ac:spMkLst>
            <pc:docMk/>
            <pc:sldMk cId="2870182299" sldId="727"/>
            <ac:spMk id="7" creationId="{61CA2536-013D-48B6-9322-A7D8A7CF0555}"/>
          </ac:spMkLst>
        </pc:spChg>
        <pc:spChg chg="mod">
          <ac:chgData name="Gaurav Dawar" userId="8f2793db7b049e20" providerId="LiveId" clId="{FD1C8937-A6B3-43A0-A6DE-0B5E83204291}" dt="2022-01-18T17:49:52.692" v="9672" actId="207"/>
          <ac:spMkLst>
            <pc:docMk/>
            <pc:sldMk cId="2870182299" sldId="727"/>
            <ac:spMk id="45058" creationId="{4906409A-6092-43F8-8A38-B6E816132A52}"/>
          </ac:spMkLst>
        </pc:spChg>
      </pc:sldChg>
      <pc:sldChg chg="modSp mod">
        <pc:chgData name="Gaurav Dawar" userId="8f2793db7b049e20" providerId="LiveId" clId="{FD1C8937-A6B3-43A0-A6DE-0B5E83204291}" dt="2022-01-18T18:00:03.688" v="9787" actId="14100"/>
        <pc:sldMkLst>
          <pc:docMk/>
          <pc:sldMk cId="216561262" sldId="728"/>
        </pc:sldMkLst>
        <pc:spChg chg="mod">
          <ac:chgData name="Gaurav Dawar" userId="8f2793db7b049e20" providerId="LiveId" clId="{FD1C8937-A6B3-43A0-A6DE-0B5E83204291}" dt="2022-01-18T17:59:40.245" v="9779" actId="1035"/>
          <ac:spMkLst>
            <pc:docMk/>
            <pc:sldMk cId="216561262" sldId="728"/>
            <ac:spMk id="7" creationId="{61CA2536-013D-48B6-9322-A7D8A7CF0555}"/>
          </ac:spMkLst>
        </pc:spChg>
        <pc:spChg chg="mod">
          <ac:chgData name="Gaurav Dawar" userId="8f2793db7b049e20" providerId="LiveId" clId="{FD1C8937-A6B3-43A0-A6DE-0B5E83204291}" dt="2022-01-18T17:58:01.099" v="9764" actId="207"/>
          <ac:spMkLst>
            <pc:docMk/>
            <pc:sldMk cId="216561262" sldId="728"/>
            <ac:spMk id="45058" creationId="{4906409A-6092-43F8-8A38-B6E816132A52}"/>
          </ac:spMkLst>
        </pc:spChg>
        <pc:picChg chg="mod">
          <ac:chgData name="Gaurav Dawar" userId="8f2793db7b049e20" providerId="LiveId" clId="{FD1C8937-A6B3-43A0-A6DE-0B5E83204291}" dt="2022-01-18T18:00:03.688" v="9787" actId="14100"/>
          <ac:picMkLst>
            <pc:docMk/>
            <pc:sldMk cId="216561262" sldId="728"/>
            <ac:picMk id="9" creationId="{59B677B0-2D50-46E6-AA9C-DEB5D056CB26}"/>
          </ac:picMkLst>
        </pc:picChg>
      </pc:sldChg>
      <pc:sldChg chg="addSp delSp modSp mod">
        <pc:chgData name="Gaurav Dawar" userId="8f2793db7b049e20" providerId="LiveId" clId="{FD1C8937-A6B3-43A0-A6DE-0B5E83204291}" dt="2022-01-18T17:58:08.250" v="9765" actId="207"/>
        <pc:sldMkLst>
          <pc:docMk/>
          <pc:sldMk cId="2665745877" sldId="729"/>
        </pc:sldMkLst>
        <pc:spChg chg="del">
          <ac:chgData name="Gaurav Dawar" userId="8f2793db7b049e20" providerId="LiveId" clId="{FD1C8937-A6B3-43A0-A6DE-0B5E83204291}" dt="2022-01-15T07:05:33.818" v="3619" actId="478"/>
          <ac:spMkLst>
            <pc:docMk/>
            <pc:sldMk cId="2665745877" sldId="729"/>
            <ac:spMk id="7" creationId="{61CA2536-013D-48B6-9322-A7D8A7CF0555}"/>
          </ac:spMkLst>
        </pc:spChg>
        <pc:spChg chg="add mod">
          <ac:chgData name="Gaurav Dawar" userId="8f2793db7b049e20" providerId="LiveId" clId="{FD1C8937-A6B3-43A0-A6DE-0B5E83204291}" dt="2022-01-15T07:05:39.960" v="3629" actId="1035"/>
          <ac:spMkLst>
            <pc:docMk/>
            <pc:sldMk cId="2665745877" sldId="729"/>
            <ac:spMk id="8" creationId="{3795EF27-2C20-4A29-9B2C-53DE2B9CCF68}"/>
          </ac:spMkLst>
        </pc:spChg>
        <pc:spChg chg="mod">
          <ac:chgData name="Gaurav Dawar" userId="8f2793db7b049e20" providerId="LiveId" clId="{FD1C8937-A6B3-43A0-A6DE-0B5E83204291}" dt="2022-01-18T17:58:08.250" v="9765" actId="207"/>
          <ac:spMkLst>
            <pc:docMk/>
            <pc:sldMk cId="2665745877" sldId="729"/>
            <ac:spMk id="45058" creationId="{4906409A-6092-43F8-8A38-B6E816132A52}"/>
          </ac:spMkLst>
        </pc:spChg>
        <pc:picChg chg="mod">
          <ac:chgData name="Gaurav Dawar" userId="8f2793db7b049e20" providerId="LiveId" clId="{FD1C8937-A6B3-43A0-A6DE-0B5E83204291}" dt="2022-01-18T12:10:25.944" v="6286" actId="1038"/>
          <ac:picMkLst>
            <pc:docMk/>
            <pc:sldMk cId="2665745877" sldId="729"/>
            <ac:picMk id="9" creationId="{819EEDD6-208C-4D82-B6C7-245376F6B72E}"/>
          </ac:picMkLst>
        </pc:picChg>
      </pc:sldChg>
      <pc:sldChg chg="modSp mod">
        <pc:chgData name="Gaurav Dawar" userId="8f2793db7b049e20" providerId="LiveId" clId="{FD1C8937-A6B3-43A0-A6DE-0B5E83204291}" dt="2022-01-15T06:56:07.879" v="3346" actId="207"/>
        <pc:sldMkLst>
          <pc:docMk/>
          <pc:sldMk cId="406534850" sldId="730"/>
        </pc:sldMkLst>
        <pc:spChg chg="mod">
          <ac:chgData name="Gaurav Dawar" userId="8f2793db7b049e20" providerId="LiveId" clId="{FD1C8937-A6B3-43A0-A6DE-0B5E83204291}" dt="2022-01-15T06:56:07.879" v="3346" actId="207"/>
          <ac:spMkLst>
            <pc:docMk/>
            <pc:sldMk cId="406534850" sldId="730"/>
            <ac:spMk id="7" creationId="{61CA2536-013D-48B6-9322-A7D8A7CF0555}"/>
          </ac:spMkLst>
        </pc:spChg>
      </pc:sldChg>
      <pc:sldChg chg="modSp mod">
        <pc:chgData name="Gaurav Dawar" userId="8f2793db7b049e20" providerId="LiveId" clId="{FD1C8937-A6B3-43A0-A6DE-0B5E83204291}" dt="2022-01-18T17:52:38.197" v="9718" actId="27636"/>
        <pc:sldMkLst>
          <pc:docMk/>
          <pc:sldMk cId="2970984482" sldId="731"/>
        </pc:sldMkLst>
        <pc:spChg chg="mod">
          <ac:chgData name="Gaurav Dawar" userId="8f2793db7b049e20" providerId="LiveId" clId="{FD1C8937-A6B3-43A0-A6DE-0B5E83204291}" dt="2022-01-18T17:51:06.241" v="9697" actId="14100"/>
          <ac:spMkLst>
            <pc:docMk/>
            <pc:sldMk cId="2970984482" sldId="731"/>
            <ac:spMk id="7" creationId="{61CA2536-013D-48B6-9322-A7D8A7CF0555}"/>
          </ac:spMkLst>
        </pc:spChg>
        <pc:spChg chg="mod">
          <ac:chgData name="Gaurav Dawar" userId="8f2793db7b049e20" providerId="LiveId" clId="{FD1C8937-A6B3-43A0-A6DE-0B5E83204291}" dt="2022-01-18T17:52:38.197" v="9718" actId="27636"/>
          <ac:spMkLst>
            <pc:docMk/>
            <pc:sldMk cId="2970984482" sldId="731"/>
            <ac:spMk id="45058" creationId="{4906409A-6092-43F8-8A38-B6E816132A52}"/>
          </ac:spMkLst>
        </pc:spChg>
        <pc:picChg chg="mod">
          <ac:chgData name="Gaurav Dawar" userId="8f2793db7b049e20" providerId="LiveId" clId="{FD1C8937-A6B3-43A0-A6DE-0B5E83204291}" dt="2022-01-18T17:51:11.483" v="9698" actId="14100"/>
          <ac:picMkLst>
            <pc:docMk/>
            <pc:sldMk cId="2970984482" sldId="731"/>
            <ac:picMk id="8" creationId="{1108ED89-BDBA-4889-83C6-30E7A2AC2438}"/>
          </ac:picMkLst>
        </pc:picChg>
      </pc:sldChg>
      <pc:sldChg chg="modSp mod">
        <pc:chgData name="Gaurav Dawar" userId="8f2793db7b049e20" providerId="LiveId" clId="{FD1C8937-A6B3-43A0-A6DE-0B5E83204291}" dt="2022-01-18T17:53:08.497" v="9723" actId="1076"/>
        <pc:sldMkLst>
          <pc:docMk/>
          <pc:sldMk cId="2155034070" sldId="732"/>
        </pc:sldMkLst>
        <pc:spChg chg="mod">
          <ac:chgData name="Gaurav Dawar" userId="8f2793db7b049e20" providerId="LiveId" clId="{FD1C8937-A6B3-43A0-A6DE-0B5E83204291}" dt="2022-01-18T17:53:04.874" v="9722" actId="1076"/>
          <ac:spMkLst>
            <pc:docMk/>
            <pc:sldMk cId="2155034070" sldId="732"/>
            <ac:spMk id="3" creationId="{B32A4775-4BC6-4CE4-9DA9-D66873D4D39A}"/>
          </ac:spMkLst>
        </pc:spChg>
        <pc:spChg chg="mod">
          <ac:chgData name="Gaurav Dawar" userId="8f2793db7b049e20" providerId="LiveId" clId="{FD1C8937-A6B3-43A0-A6DE-0B5E83204291}" dt="2022-01-18T17:51:42.141" v="9705" actId="20577"/>
          <ac:spMkLst>
            <pc:docMk/>
            <pc:sldMk cId="2155034070" sldId="732"/>
            <ac:spMk id="7" creationId="{61CA2536-013D-48B6-9322-A7D8A7CF0555}"/>
          </ac:spMkLst>
        </pc:spChg>
        <pc:spChg chg="mod">
          <ac:chgData name="Gaurav Dawar" userId="8f2793db7b049e20" providerId="LiveId" clId="{FD1C8937-A6B3-43A0-A6DE-0B5E83204291}" dt="2022-01-18T17:52:53.955" v="9719" actId="14100"/>
          <ac:spMkLst>
            <pc:docMk/>
            <pc:sldMk cId="2155034070" sldId="732"/>
            <ac:spMk id="11" creationId="{FF1C2103-1CED-4CB2-B4BC-9791AE280660}"/>
          </ac:spMkLst>
        </pc:spChg>
        <pc:graphicFrameChg chg="mod modGraphic">
          <ac:chgData name="Gaurav Dawar" userId="8f2793db7b049e20" providerId="LiveId" clId="{FD1C8937-A6B3-43A0-A6DE-0B5E83204291}" dt="2022-01-18T17:53:08.497" v="9723" actId="1076"/>
          <ac:graphicFrameMkLst>
            <pc:docMk/>
            <pc:sldMk cId="2155034070" sldId="732"/>
            <ac:graphicFrameMk id="2" creationId="{7376C20F-72EF-4A83-892B-630963FE08B0}"/>
          </ac:graphicFrameMkLst>
        </pc:graphicFrameChg>
      </pc:sldChg>
      <pc:sldChg chg="addSp delSp modSp mod">
        <pc:chgData name="Gaurav Dawar" userId="8f2793db7b049e20" providerId="LiveId" clId="{FD1C8937-A6B3-43A0-A6DE-0B5E83204291}" dt="2022-01-18T17:53:43.677" v="9728" actId="255"/>
        <pc:sldMkLst>
          <pc:docMk/>
          <pc:sldMk cId="4119877748" sldId="733"/>
        </pc:sldMkLst>
        <pc:spChg chg="del mod">
          <ac:chgData name="Gaurav Dawar" userId="8f2793db7b049e20" providerId="LiveId" clId="{FD1C8937-A6B3-43A0-A6DE-0B5E83204291}" dt="2022-01-15T06:56:32.696" v="3351" actId="478"/>
          <ac:spMkLst>
            <pc:docMk/>
            <pc:sldMk cId="4119877748" sldId="733"/>
            <ac:spMk id="7" creationId="{61CA2536-013D-48B6-9322-A7D8A7CF0555}"/>
          </ac:spMkLst>
        </pc:spChg>
        <pc:spChg chg="add mod">
          <ac:chgData name="Gaurav Dawar" userId="8f2793db7b049e20" providerId="LiveId" clId="{FD1C8937-A6B3-43A0-A6DE-0B5E83204291}" dt="2022-01-15T06:56:47.440" v="3370" actId="20577"/>
          <ac:spMkLst>
            <pc:docMk/>
            <pc:sldMk cId="4119877748" sldId="733"/>
            <ac:spMk id="9" creationId="{1939422F-5A45-44A9-BDA3-3E13D251C8F3}"/>
          </ac:spMkLst>
        </pc:spChg>
        <pc:spChg chg="mod">
          <ac:chgData name="Gaurav Dawar" userId="8f2793db7b049e20" providerId="LiveId" clId="{FD1C8937-A6B3-43A0-A6DE-0B5E83204291}" dt="2022-01-18T17:53:43.677" v="9728" actId="255"/>
          <ac:spMkLst>
            <pc:docMk/>
            <pc:sldMk cId="4119877748" sldId="733"/>
            <ac:spMk id="45058" creationId="{4906409A-6092-43F8-8A38-B6E816132A52}"/>
          </ac:spMkLst>
        </pc:spChg>
        <pc:graphicFrameChg chg="mod modGraphic">
          <ac:chgData name="Gaurav Dawar" userId="8f2793db7b049e20" providerId="LiveId" clId="{FD1C8937-A6B3-43A0-A6DE-0B5E83204291}" dt="2022-01-18T17:53:37.392" v="9727" actId="1076"/>
          <ac:graphicFrameMkLst>
            <pc:docMk/>
            <pc:sldMk cId="4119877748" sldId="733"/>
            <ac:graphicFrameMk id="2" creationId="{734829DB-FF80-42BC-ACFC-F95B64136828}"/>
          </ac:graphicFrameMkLst>
        </pc:graphicFrameChg>
      </pc:sldChg>
      <pc:sldChg chg="addSp delSp modSp mod">
        <pc:chgData name="Gaurav Dawar" userId="8f2793db7b049e20" providerId="LiveId" clId="{FD1C8937-A6B3-43A0-A6DE-0B5E83204291}" dt="2022-01-18T17:54:12.931" v="9737" actId="14100"/>
        <pc:sldMkLst>
          <pc:docMk/>
          <pc:sldMk cId="1975252796" sldId="734"/>
        </pc:sldMkLst>
        <pc:spChg chg="del mod">
          <ac:chgData name="Gaurav Dawar" userId="8f2793db7b049e20" providerId="LiveId" clId="{FD1C8937-A6B3-43A0-A6DE-0B5E83204291}" dt="2022-01-15T06:56:58.722" v="3372" actId="478"/>
          <ac:spMkLst>
            <pc:docMk/>
            <pc:sldMk cId="1975252796" sldId="734"/>
            <ac:spMk id="7" creationId="{61CA2536-013D-48B6-9322-A7D8A7CF0555}"/>
          </ac:spMkLst>
        </pc:spChg>
        <pc:spChg chg="add mod">
          <ac:chgData name="Gaurav Dawar" userId="8f2793db7b049e20" providerId="LiveId" clId="{FD1C8937-A6B3-43A0-A6DE-0B5E83204291}" dt="2022-01-18T17:53:57.298" v="9734" actId="20577"/>
          <ac:spMkLst>
            <pc:docMk/>
            <pc:sldMk cId="1975252796" sldId="734"/>
            <ac:spMk id="8" creationId="{90A28507-909E-4099-A540-2F411CAC9019}"/>
          </ac:spMkLst>
        </pc:spChg>
        <pc:spChg chg="mod">
          <ac:chgData name="Gaurav Dawar" userId="8f2793db7b049e20" providerId="LiveId" clId="{FD1C8937-A6B3-43A0-A6DE-0B5E83204291}" dt="2022-01-18T17:54:12.931" v="9737" actId="14100"/>
          <ac:spMkLst>
            <pc:docMk/>
            <pc:sldMk cId="1975252796" sldId="734"/>
            <ac:spMk id="45058" creationId="{4906409A-6092-43F8-8A38-B6E816132A52}"/>
          </ac:spMkLst>
        </pc:spChg>
      </pc:sldChg>
      <pc:sldChg chg="modSp mod">
        <pc:chgData name="Gaurav Dawar" userId="8f2793db7b049e20" providerId="LiveId" clId="{FD1C8937-A6B3-43A0-A6DE-0B5E83204291}" dt="2022-01-18T17:55:00.335" v="9748" actId="207"/>
        <pc:sldMkLst>
          <pc:docMk/>
          <pc:sldMk cId="538331714" sldId="735"/>
        </pc:sldMkLst>
        <pc:spChg chg="mod">
          <ac:chgData name="Gaurav Dawar" userId="8f2793db7b049e20" providerId="LiveId" clId="{FD1C8937-A6B3-43A0-A6DE-0B5E83204291}" dt="2022-01-18T17:54:55.852" v="9747" actId="1076"/>
          <ac:spMkLst>
            <pc:docMk/>
            <pc:sldMk cId="538331714" sldId="735"/>
            <ac:spMk id="3" creationId="{0932EFBB-6BC0-4292-8528-F67A6C3B2FE7}"/>
          </ac:spMkLst>
        </pc:spChg>
        <pc:spChg chg="mod">
          <ac:chgData name="Gaurav Dawar" userId="8f2793db7b049e20" providerId="LiveId" clId="{FD1C8937-A6B3-43A0-A6DE-0B5E83204291}" dt="2022-01-18T17:54:32.882" v="9743" actId="20577"/>
          <ac:spMkLst>
            <pc:docMk/>
            <pc:sldMk cId="538331714" sldId="735"/>
            <ac:spMk id="7" creationId="{61CA2536-013D-48B6-9322-A7D8A7CF0555}"/>
          </ac:spMkLst>
        </pc:spChg>
        <pc:spChg chg="mod">
          <ac:chgData name="Gaurav Dawar" userId="8f2793db7b049e20" providerId="LiveId" clId="{FD1C8937-A6B3-43A0-A6DE-0B5E83204291}" dt="2022-01-18T17:55:00.335" v="9748" actId="207"/>
          <ac:spMkLst>
            <pc:docMk/>
            <pc:sldMk cId="538331714" sldId="735"/>
            <ac:spMk id="13" creationId="{0B23999E-8B40-4925-AC1A-2C4D98E1ADB9}"/>
          </ac:spMkLst>
        </pc:spChg>
        <pc:graphicFrameChg chg="mod">
          <ac:chgData name="Gaurav Dawar" userId="8f2793db7b049e20" providerId="LiveId" clId="{FD1C8937-A6B3-43A0-A6DE-0B5E83204291}" dt="2022-01-18T17:54:46.215" v="9745" actId="1076"/>
          <ac:graphicFrameMkLst>
            <pc:docMk/>
            <pc:sldMk cId="538331714" sldId="735"/>
            <ac:graphicFrameMk id="2" creationId="{1A044C00-A303-4E86-881E-4F5BC2D0396F}"/>
          </ac:graphicFrameMkLst>
        </pc:graphicFrameChg>
      </pc:sldChg>
      <pc:sldChg chg="addSp modSp mod">
        <pc:chgData name="Gaurav Dawar" userId="8f2793db7b049e20" providerId="LiveId" clId="{FD1C8937-A6B3-43A0-A6DE-0B5E83204291}" dt="2022-01-15T06:58:56.739" v="3452" actId="20577"/>
        <pc:sldMkLst>
          <pc:docMk/>
          <pc:sldMk cId="1643397534" sldId="736"/>
        </pc:sldMkLst>
        <pc:spChg chg="mod">
          <ac:chgData name="Gaurav Dawar" userId="8f2793db7b049e20" providerId="LiveId" clId="{FD1C8937-A6B3-43A0-A6DE-0B5E83204291}" dt="2022-01-15T06:58:47.400" v="3444" actId="1076"/>
          <ac:spMkLst>
            <pc:docMk/>
            <pc:sldMk cId="1643397534" sldId="736"/>
            <ac:spMk id="7" creationId="{61CA2536-013D-48B6-9322-A7D8A7CF0555}"/>
          </ac:spMkLst>
        </pc:spChg>
        <pc:spChg chg="add mod">
          <ac:chgData name="Gaurav Dawar" userId="8f2793db7b049e20" providerId="LiveId" clId="{FD1C8937-A6B3-43A0-A6DE-0B5E83204291}" dt="2022-01-15T06:58:56.739" v="3452" actId="20577"/>
          <ac:spMkLst>
            <pc:docMk/>
            <pc:sldMk cId="1643397534" sldId="736"/>
            <ac:spMk id="8" creationId="{C9FC8E5D-C23C-4F77-B2FE-9E1DF88C61C2}"/>
          </ac:spMkLst>
        </pc:spChg>
      </pc:sldChg>
      <pc:sldChg chg="addSp delSp modSp mod">
        <pc:chgData name="Gaurav Dawar" userId="8f2793db7b049e20" providerId="LiveId" clId="{FD1C8937-A6B3-43A0-A6DE-0B5E83204291}" dt="2022-01-15T06:59:25.138" v="3463" actId="20577"/>
        <pc:sldMkLst>
          <pc:docMk/>
          <pc:sldMk cId="4229968142" sldId="737"/>
        </pc:sldMkLst>
        <pc:spChg chg="del mod">
          <ac:chgData name="Gaurav Dawar" userId="8f2793db7b049e20" providerId="LiveId" clId="{FD1C8937-A6B3-43A0-A6DE-0B5E83204291}" dt="2022-01-15T06:59:04.084" v="3454" actId="478"/>
          <ac:spMkLst>
            <pc:docMk/>
            <pc:sldMk cId="4229968142" sldId="737"/>
            <ac:spMk id="7" creationId="{61CA2536-013D-48B6-9322-A7D8A7CF0555}"/>
          </ac:spMkLst>
        </pc:spChg>
        <pc:spChg chg="add mod">
          <ac:chgData name="Gaurav Dawar" userId="8f2793db7b049e20" providerId="LiveId" clId="{FD1C8937-A6B3-43A0-A6DE-0B5E83204291}" dt="2022-01-15T06:59:25.138" v="3463" actId="20577"/>
          <ac:spMkLst>
            <pc:docMk/>
            <pc:sldMk cId="4229968142" sldId="737"/>
            <ac:spMk id="11" creationId="{197D78DA-E2F5-48A6-9308-0F6249D6A939}"/>
          </ac:spMkLst>
        </pc:spChg>
      </pc:sldChg>
      <pc:sldChg chg="modSp mod">
        <pc:chgData name="Gaurav Dawar" userId="8f2793db7b049e20" providerId="LiveId" clId="{FD1C8937-A6B3-43A0-A6DE-0B5E83204291}" dt="2022-01-18T17:55:32.627" v="9752" actId="207"/>
        <pc:sldMkLst>
          <pc:docMk/>
          <pc:sldMk cId="2042034639" sldId="738"/>
        </pc:sldMkLst>
        <pc:spChg chg="mod">
          <ac:chgData name="Gaurav Dawar" userId="8f2793db7b049e20" providerId="LiveId" clId="{FD1C8937-A6B3-43A0-A6DE-0B5E83204291}" dt="2022-01-18T17:55:27.769" v="9751" actId="20577"/>
          <ac:spMkLst>
            <pc:docMk/>
            <pc:sldMk cId="2042034639" sldId="738"/>
            <ac:spMk id="7" creationId="{61CA2536-013D-48B6-9322-A7D8A7CF0555}"/>
          </ac:spMkLst>
        </pc:spChg>
        <pc:spChg chg="mod">
          <ac:chgData name="Gaurav Dawar" userId="8f2793db7b049e20" providerId="LiveId" clId="{FD1C8937-A6B3-43A0-A6DE-0B5E83204291}" dt="2022-01-18T17:55:32.627" v="9752" actId="207"/>
          <ac:spMkLst>
            <pc:docMk/>
            <pc:sldMk cId="2042034639" sldId="738"/>
            <ac:spMk id="45058" creationId="{4906409A-6092-43F8-8A38-B6E816132A52}"/>
          </ac:spMkLst>
        </pc:spChg>
      </pc:sldChg>
      <pc:sldChg chg="modSp mod">
        <pc:chgData name="Gaurav Dawar" userId="8f2793db7b049e20" providerId="LiveId" clId="{FD1C8937-A6B3-43A0-A6DE-0B5E83204291}" dt="2022-01-18T17:56:12.444" v="9757" actId="948"/>
        <pc:sldMkLst>
          <pc:docMk/>
          <pc:sldMk cId="3292648848" sldId="739"/>
        </pc:sldMkLst>
        <pc:spChg chg="mod">
          <ac:chgData name="Gaurav Dawar" userId="8f2793db7b049e20" providerId="LiveId" clId="{FD1C8937-A6B3-43A0-A6DE-0B5E83204291}" dt="2022-01-15T07:01:13.920" v="3480" actId="122"/>
          <ac:spMkLst>
            <pc:docMk/>
            <pc:sldMk cId="3292648848" sldId="739"/>
            <ac:spMk id="7" creationId="{61CA2536-013D-48B6-9322-A7D8A7CF0555}"/>
          </ac:spMkLst>
        </pc:spChg>
        <pc:spChg chg="mod">
          <ac:chgData name="Gaurav Dawar" userId="8f2793db7b049e20" providerId="LiveId" clId="{FD1C8937-A6B3-43A0-A6DE-0B5E83204291}" dt="2022-01-18T17:56:12.444" v="9757" actId="948"/>
          <ac:spMkLst>
            <pc:docMk/>
            <pc:sldMk cId="3292648848" sldId="739"/>
            <ac:spMk id="45058" creationId="{4906409A-6092-43F8-8A38-B6E816132A52}"/>
          </ac:spMkLst>
        </pc:spChg>
      </pc:sldChg>
      <pc:sldChg chg="addSp delSp modSp mod">
        <pc:chgData name="Gaurav Dawar" userId="8f2793db7b049e20" providerId="LiveId" clId="{FD1C8937-A6B3-43A0-A6DE-0B5E83204291}" dt="2022-01-18T17:55:53.519" v="9755" actId="14100"/>
        <pc:sldMkLst>
          <pc:docMk/>
          <pc:sldMk cId="327641522" sldId="740"/>
        </pc:sldMkLst>
        <pc:spChg chg="mod">
          <ac:chgData name="Gaurav Dawar" userId="8f2793db7b049e20" providerId="LiveId" clId="{FD1C8937-A6B3-43A0-A6DE-0B5E83204291}" dt="2022-01-15T07:01:27.567" v="3484" actId="122"/>
          <ac:spMkLst>
            <pc:docMk/>
            <pc:sldMk cId="327641522" sldId="740"/>
            <ac:spMk id="7" creationId="{61CA2536-013D-48B6-9322-A7D8A7CF0555}"/>
          </ac:spMkLst>
        </pc:spChg>
        <pc:spChg chg="add del">
          <ac:chgData name="Gaurav Dawar" userId="8f2793db7b049e20" providerId="LiveId" clId="{FD1C8937-A6B3-43A0-A6DE-0B5E83204291}" dt="2022-01-15T07:02:03.701" v="3504" actId="22"/>
          <ac:spMkLst>
            <pc:docMk/>
            <pc:sldMk cId="327641522" sldId="740"/>
            <ac:spMk id="9" creationId="{4F671B60-BA2C-49DA-966B-13F460B7013A}"/>
          </ac:spMkLst>
        </pc:spChg>
        <pc:spChg chg="mod">
          <ac:chgData name="Gaurav Dawar" userId="8f2793db7b049e20" providerId="LiveId" clId="{FD1C8937-A6B3-43A0-A6DE-0B5E83204291}" dt="2022-01-18T17:55:53.519" v="9755" actId="14100"/>
          <ac:spMkLst>
            <pc:docMk/>
            <pc:sldMk cId="327641522" sldId="740"/>
            <ac:spMk id="45058" creationId="{4906409A-6092-43F8-8A38-B6E816132A52}"/>
          </ac:spMkLst>
        </pc:spChg>
        <pc:picChg chg="mod">
          <ac:chgData name="Gaurav Dawar" userId="8f2793db7b049e20" providerId="LiveId" clId="{FD1C8937-A6B3-43A0-A6DE-0B5E83204291}" dt="2022-01-18T12:10:01.956" v="6275" actId="14100"/>
          <ac:picMkLst>
            <pc:docMk/>
            <pc:sldMk cId="327641522" sldId="740"/>
            <ac:picMk id="8" creationId="{CAA256EF-1BF1-4156-9FC7-095357F58BB8}"/>
          </ac:picMkLst>
        </pc:picChg>
      </pc:sldChg>
      <pc:sldChg chg="modSp mod">
        <pc:chgData name="Gaurav Dawar" userId="8f2793db7b049e20" providerId="LiveId" clId="{FD1C8937-A6B3-43A0-A6DE-0B5E83204291}" dt="2022-01-18T17:59:16.372" v="9772" actId="20577"/>
        <pc:sldMkLst>
          <pc:docMk/>
          <pc:sldMk cId="1318545877" sldId="741"/>
        </pc:sldMkLst>
        <pc:spChg chg="mod">
          <ac:chgData name="Gaurav Dawar" userId="8f2793db7b049e20" providerId="LiveId" clId="{FD1C8937-A6B3-43A0-A6DE-0B5E83204291}" dt="2022-01-18T17:59:16.372" v="9772" actId="20577"/>
          <ac:spMkLst>
            <pc:docMk/>
            <pc:sldMk cId="1318545877" sldId="741"/>
            <ac:spMk id="7" creationId="{61CA2536-013D-48B6-9322-A7D8A7CF0555}"/>
          </ac:spMkLst>
        </pc:spChg>
        <pc:spChg chg="mod">
          <ac:chgData name="Gaurav Dawar" userId="8f2793db7b049e20" providerId="LiveId" clId="{FD1C8937-A6B3-43A0-A6DE-0B5E83204291}" dt="2022-01-15T08:11:11.938" v="4323" actId="20577"/>
          <ac:spMkLst>
            <pc:docMk/>
            <pc:sldMk cId="1318545877" sldId="741"/>
            <ac:spMk id="45058" creationId="{4906409A-6092-43F8-8A38-B6E816132A52}"/>
          </ac:spMkLst>
        </pc:spChg>
      </pc:sldChg>
      <pc:sldChg chg="modSp mod">
        <pc:chgData name="Gaurav Dawar" userId="8f2793db7b049e20" providerId="LiveId" clId="{FD1C8937-A6B3-43A0-A6DE-0B5E83204291}" dt="2022-01-18T17:59:27.969" v="9777" actId="20577"/>
        <pc:sldMkLst>
          <pc:docMk/>
          <pc:sldMk cId="3962480909" sldId="742"/>
        </pc:sldMkLst>
        <pc:spChg chg="mod">
          <ac:chgData name="Gaurav Dawar" userId="8f2793db7b049e20" providerId="LiveId" clId="{FD1C8937-A6B3-43A0-A6DE-0B5E83204291}" dt="2022-01-18T17:59:27.969" v="9777" actId="20577"/>
          <ac:spMkLst>
            <pc:docMk/>
            <pc:sldMk cId="3962480909" sldId="742"/>
            <ac:spMk id="7" creationId="{61CA2536-013D-48B6-9322-A7D8A7CF0555}"/>
          </ac:spMkLst>
        </pc:spChg>
        <pc:spChg chg="mod">
          <ac:chgData name="Gaurav Dawar" userId="8f2793db7b049e20" providerId="LiveId" clId="{FD1C8937-A6B3-43A0-A6DE-0B5E83204291}" dt="2022-01-18T17:57:26.356" v="9760" actId="14100"/>
          <ac:spMkLst>
            <pc:docMk/>
            <pc:sldMk cId="3962480909" sldId="742"/>
            <ac:spMk id="14" creationId="{815CB516-F9A5-45BE-A9BB-E83B20730093}"/>
          </ac:spMkLst>
        </pc:spChg>
      </pc:sldChg>
      <pc:sldChg chg="del">
        <pc:chgData name="Gaurav Dawar" userId="8f2793db7b049e20" providerId="LiveId" clId="{FD1C8937-A6B3-43A0-A6DE-0B5E83204291}" dt="2022-01-15T07:00:12.426" v="3465" actId="47"/>
        <pc:sldMkLst>
          <pc:docMk/>
          <pc:sldMk cId="2110186017" sldId="744"/>
        </pc:sldMkLst>
      </pc:sldChg>
      <pc:sldChg chg="delSp modSp mod">
        <pc:chgData name="Gaurav Dawar" userId="8f2793db7b049e20" providerId="LiveId" clId="{FD1C8937-A6B3-43A0-A6DE-0B5E83204291}" dt="2022-01-18T18:50:44.912" v="10311" actId="20577"/>
        <pc:sldMkLst>
          <pc:docMk/>
          <pc:sldMk cId="209058127" sldId="745"/>
        </pc:sldMkLst>
        <pc:spChg chg="del mod">
          <ac:chgData name="Gaurav Dawar" userId="8f2793db7b049e20" providerId="LiveId" clId="{FD1C8937-A6B3-43A0-A6DE-0B5E83204291}" dt="2022-01-15T07:09:11.802" v="3663" actId="21"/>
          <ac:spMkLst>
            <pc:docMk/>
            <pc:sldMk cId="209058127" sldId="745"/>
            <ac:spMk id="3" creationId="{9CB61E80-ED53-48B6-862E-87575CEE967B}"/>
          </ac:spMkLst>
        </pc:spChg>
        <pc:spChg chg="mod">
          <ac:chgData name="Gaurav Dawar" userId="8f2793db7b049e20" providerId="LiveId" clId="{FD1C8937-A6B3-43A0-A6DE-0B5E83204291}" dt="2022-01-18T18:50:44.912" v="10311" actId="20577"/>
          <ac:spMkLst>
            <pc:docMk/>
            <pc:sldMk cId="209058127" sldId="745"/>
            <ac:spMk id="7" creationId="{61CA2536-013D-48B6-9322-A7D8A7CF0555}"/>
          </ac:spMkLst>
        </pc:spChg>
        <pc:spChg chg="mod">
          <ac:chgData name="Gaurav Dawar" userId="8f2793db7b049e20" providerId="LiveId" clId="{FD1C8937-A6B3-43A0-A6DE-0B5E83204291}" dt="2022-01-18T18:02:02.203" v="9819" actId="207"/>
          <ac:spMkLst>
            <pc:docMk/>
            <pc:sldMk cId="209058127" sldId="745"/>
            <ac:spMk id="45058" creationId="{4906409A-6092-43F8-8A38-B6E816132A52}"/>
          </ac:spMkLst>
        </pc:spChg>
        <pc:picChg chg="mod">
          <ac:chgData name="Gaurav Dawar" userId="8f2793db7b049e20" providerId="LiveId" clId="{FD1C8937-A6B3-43A0-A6DE-0B5E83204291}" dt="2022-01-18T12:10:43.576" v="6315" actId="1035"/>
          <ac:picMkLst>
            <pc:docMk/>
            <pc:sldMk cId="209058127" sldId="745"/>
            <ac:picMk id="9" creationId="{07F7542F-DED0-4396-99F2-669C57BB0478}"/>
          </ac:picMkLst>
        </pc:picChg>
      </pc:sldChg>
      <pc:sldChg chg="addSp delSp modSp mod">
        <pc:chgData name="Gaurav Dawar" userId="8f2793db7b049e20" providerId="LiveId" clId="{FD1C8937-A6B3-43A0-A6DE-0B5E83204291}" dt="2022-01-18T18:50:49.052" v="10314" actId="20577"/>
        <pc:sldMkLst>
          <pc:docMk/>
          <pc:sldMk cId="1101737196" sldId="746"/>
        </pc:sldMkLst>
        <pc:spChg chg="del">
          <ac:chgData name="Gaurav Dawar" userId="8f2793db7b049e20" providerId="LiveId" clId="{FD1C8937-A6B3-43A0-A6DE-0B5E83204291}" dt="2022-01-18T18:00:56.207" v="9798" actId="478"/>
          <ac:spMkLst>
            <pc:docMk/>
            <pc:sldMk cId="1101737196" sldId="746"/>
            <ac:spMk id="7" creationId="{61CA2536-013D-48B6-9322-A7D8A7CF0555}"/>
          </ac:spMkLst>
        </pc:spChg>
        <pc:spChg chg="add mod">
          <ac:chgData name="Gaurav Dawar" userId="8f2793db7b049e20" providerId="LiveId" clId="{FD1C8937-A6B3-43A0-A6DE-0B5E83204291}" dt="2022-01-18T18:02:07.394" v="9820" actId="207"/>
          <ac:spMkLst>
            <pc:docMk/>
            <pc:sldMk cId="1101737196" sldId="746"/>
            <ac:spMk id="9" creationId="{9818E591-11D3-4E55-8281-3E946CC1B156}"/>
          </ac:spMkLst>
        </pc:spChg>
        <pc:spChg chg="add del mod">
          <ac:chgData name="Gaurav Dawar" userId="8f2793db7b049e20" providerId="LiveId" clId="{FD1C8937-A6B3-43A0-A6DE-0B5E83204291}" dt="2022-01-15T07:12:50.455" v="3672" actId="478"/>
          <ac:spMkLst>
            <pc:docMk/>
            <pc:sldMk cId="1101737196" sldId="746"/>
            <ac:spMk id="10" creationId="{E2A85E11-20C3-46D6-8812-39420FDEF10B}"/>
          </ac:spMkLst>
        </pc:spChg>
        <pc:spChg chg="add del mod">
          <ac:chgData name="Gaurav Dawar" userId="8f2793db7b049e20" providerId="LiveId" clId="{FD1C8937-A6B3-43A0-A6DE-0B5E83204291}" dt="2022-01-18T18:50:49.052" v="10314" actId="20577"/>
          <ac:spMkLst>
            <pc:docMk/>
            <pc:sldMk cId="1101737196" sldId="746"/>
            <ac:spMk id="13" creationId="{D8E528F2-FA14-4F10-BCC8-4442528BA314}"/>
          </ac:spMkLst>
        </pc:spChg>
        <pc:spChg chg="del mod">
          <ac:chgData name="Gaurav Dawar" userId="8f2793db7b049e20" providerId="LiveId" clId="{FD1C8937-A6B3-43A0-A6DE-0B5E83204291}" dt="2022-01-15T07:12:55.541" v="3673" actId="478"/>
          <ac:spMkLst>
            <pc:docMk/>
            <pc:sldMk cId="1101737196" sldId="746"/>
            <ac:spMk id="45058" creationId="{4906409A-6092-43F8-8A38-B6E816132A52}"/>
          </ac:spMkLst>
        </pc:spChg>
        <pc:picChg chg="mod">
          <ac:chgData name="Gaurav Dawar" userId="8f2793db7b049e20" providerId="LiveId" clId="{FD1C8937-A6B3-43A0-A6DE-0B5E83204291}" dt="2022-01-15T07:12:45.273" v="3670" actId="1076"/>
          <ac:picMkLst>
            <pc:docMk/>
            <pc:sldMk cId="1101737196" sldId="746"/>
            <ac:picMk id="45063" creationId="{167332B7-8D47-4B54-A448-321D1456BD25}"/>
          </ac:picMkLst>
        </pc:picChg>
      </pc:sldChg>
      <pc:sldChg chg="addSp delSp modSp mod">
        <pc:chgData name="Gaurav Dawar" userId="8f2793db7b049e20" providerId="LiveId" clId="{FD1C8937-A6B3-43A0-A6DE-0B5E83204291}" dt="2022-01-18T18:50:55.549" v="10319" actId="20577"/>
        <pc:sldMkLst>
          <pc:docMk/>
          <pc:sldMk cId="579994191" sldId="747"/>
        </pc:sldMkLst>
        <pc:spChg chg="mod">
          <ac:chgData name="Gaurav Dawar" userId="8f2793db7b049e20" providerId="LiveId" clId="{FD1C8937-A6B3-43A0-A6DE-0B5E83204291}" dt="2022-01-18T18:50:55.549" v="10319" actId="20577"/>
          <ac:spMkLst>
            <pc:docMk/>
            <pc:sldMk cId="579994191" sldId="747"/>
            <ac:spMk id="7" creationId="{61CA2536-013D-48B6-9322-A7D8A7CF0555}"/>
          </ac:spMkLst>
        </pc:spChg>
        <pc:spChg chg="add mod">
          <ac:chgData name="Gaurav Dawar" userId="8f2793db7b049e20" providerId="LiveId" clId="{FD1C8937-A6B3-43A0-A6DE-0B5E83204291}" dt="2022-01-18T18:02:18.153" v="9822" actId="207"/>
          <ac:spMkLst>
            <pc:docMk/>
            <pc:sldMk cId="579994191" sldId="747"/>
            <ac:spMk id="10" creationId="{7EE879B5-58D0-4DB6-9539-1E2A94CC9E0D}"/>
          </ac:spMkLst>
        </pc:spChg>
        <pc:spChg chg="del mod">
          <ac:chgData name="Gaurav Dawar" userId="8f2793db7b049e20" providerId="LiveId" clId="{FD1C8937-A6B3-43A0-A6DE-0B5E83204291}" dt="2022-01-15T07:13:03.687" v="3675" actId="478"/>
          <ac:spMkLst>
            <pc:docMk/>
            <pc:sldMk cId="579994191" sldId="747"/>
            <ac:spMk id="45058" creationId="{4906409A-6092-43F8-8A38-B6E816132A52}"/>
          </ac:spMkLst>
        </pc:spChg>
      </pc:sldChg>
      <pc:sldChg chg="add">
        <pc:chgData name="Gaurav Dawar" userId="8f2793db7b049e20" providerId="LiveId" clId="{FD1C8937-A6B3-43A0-A6DE-0B5E83204291}" dt="2022-01-15T04:50:03.599" v="1399"/>
        <pc:sldMkLst>
          <pc:docMk/>
          <pc:sldMk cId="0" sldId="748"/>
        </pc:sldMkLst>
      </pc:sldChg>
      <pc:sldChg chg="addSp delSp modSp add mod">
        <pc:chgData name="Gaurav Dawar" userId="8f2793db7b049e20" providerId="LiveId" clId="{FD1C8937-A6B3-43A0-A6DE-0B5E83204291}" dt="2022-01-18T12:01:37.387" v="5799" actId="14100"/>
        <pc:sldMkLst>
          <pc:docMk/>
          <pc:sldMk cId="0" sldId="749"/>
        </pc:sldMkLst>
        <pc:spChg chg="mod">
          <ac:chgData name="Gaurav Dawar" userId="8f2793db7b049e20" providerId="LiveId" clId="{FD1C8937-A6B3-43A0-A6DE-0B5E83204291}" dt="2022-01-18T07:37:51.831" v="5249" actId="2711"/>
          <ac:spMkLst>
            <pc:docMk/>
            <pc:sldMk cId="0" sldId="749"/>
            <ac:spMk id="7" creationId="{CA4CA2E8-BD37-429E-A1B6-0D0110979742}"/>
          </ac:spMkLst>
        </pc:spChg>
        <pc:spChg chg="add del">
          <ac:chgData name="Gaurav Dawar" userId="8f2793db7b049e20" providerId="LiveId" clId="{FD1C8937-A6B3-43A0-A6DE-0B5E83204291}" dt="2022-01-15T07:47:47.199" v="4107" actId="22"/>
          <ac:spMkLst>
            <pc:docMk/>
            <pc:sldMk cId="0" sldId="749"/>
            <ac:spMk id="9" creationId="{F8AF6396-7E86-46F9-8A83-FEA1B5B9BE1F}"/>
          </ac:spMkLst>
        </pc:spChg>
        <pc:spChg chg="add del">
          <ac:chgData name="Gaurav Dawar" userId="8f2793db7b049e20" providerId="LiveId" clId="{FD1C8937-A6B3-43A0-A6DE-0B5E83204291}" dt="2022-01-15T07:47:52.061" v="4109" actId="22"/>
          <ac:spMkLst>
            <pc:docMk/>
            <pc:sldMk cId="0" sldId="749"/>
            <ac:spMk id="11" creationId="{4E5638C3-D582-42E9-8056-6130D5AA484A}"/>
          </ac:spMkLst>
        </pc:spChg>
        <pc:picChg chg="mod">
          <ac:chgData name="Gaurav Dawar" userId="8f2793db7b049e20" providerId="LiveId" clId="{FD1C8937-A6B3-43A0-A6DE-0B5E83204291}" dt="2022-01-18T12:01:37.387" v="5799" actId="14100"/>
          <ac:picMkLst>
            <pc:docMk/>
            <pc:sldMk cId="0" sldId="749"/>
            <ac:picMk id="17415" creationId="{E4D1B4BE-F6A8-42E1-B04A-EF1015724D93}"/>
          </ac:picMkLst>
        </pc:picChg>
      </pc:sldChg>
      <pc:sldChg chg="modSp add mod">
        <pc:chgData name="Gaurav Dawar" userId="8f2793db7b049e20" providerId="LiveId" clId="{FD1C8937-A6B3-43A0-A6DE-0B5E83204291}" dt="2022-01-18T12:14:37.018" v="6368" actId="20577"/>
        <pc:sldMkLst>
          <pc:docMk/>
          <pc:sldMk cId="0" sldId="750"/>
        </pc:sldMkLst>
        <pc:spChg chg="mod">
          <ac:chgData name="Gaurav Dawar" userId="8f2793db7b049e20" providerId="LiveId" clId="{FD1C8937-A6B3-43A0-A6DE-0B5E83204291}" dt="2022-01-18T12:14:37.018" v="6368" actId="20577"/>
          <ac:spMkLst>
            <pc:docMk/>
            <pc:sldMk cId="0" sldId="750"/>
            <ac:spMk id="8" creationId="{4E097FC6-086A-424B-A2E4-02BBBD1DA218}"/>
          </ac:spMkLst>
        </pc:spChg>
        <pc:spChg chg="mod">
          <ac:chgData name="Gaurav Dawar" userId="8f2793db7b049e20" providerId="LiveId" clId="{FD1C8937-A6B3-43A0-A6DE-0B5E83204291}" dt="2022-01-18T12:14:22.134" v="6367" actId="14100"/>
          <ac:spMkLst>
            <pc:docMk/>
            <pc:sldMk cId="0" sldId="750"/>
            <ac:spMk id="4098" creationId="{74F5FFE5-5A2A-402B-B61E-32B6B4F250CA}"/>
          </ac:spMkLst>
        </pc:spChg>
      </pc:sldChg>
      <pc:sldChg chg="addSp delSp modSp add mod">
        <pc:chgData name="Gaurav Dawar" userId="8f2793db7b049e20" providerId="LiveId" clId="{FD1C8937-A6B3-43A0-A6DE-0B5E83204291}" dt="2022-01-18T19:12:41.850" v="10591" actId="1076"/>
        <pc:sldMkLst>
          <pc:docMk/>
          <pc:sldMk cId="3794278804" sldId="751"/>
        </pc:sldMkLst>
        <pc:spChg chg="mod">
          <ac:chgData name="Gaurav Dawar" userId="8f2793db7b049e20" providerId="LiveId" clId="{FD1C8937-A6B3-43A0-A6DE-0B5E83204291}" dt="2022-01-15T05:02:49.858" v="1980" actId="20577"/>
          <ac:spMkLst>
            <pc:docMk/>
            <pc:sldMk cId="3794278804" sldId="751"/>
            <ac:spMk id="8" creationId="{4E097FC6-086A-424B-A2E4-02BBBD1DA218}"/>
          </ac:spMkLst>
        </pc:spChg>
        <pc:spChg chg="add del">
          <ac:chgData name="Gaurav Dawar" userId="8f2793db7b049e20" providerId="LiveId" clId="{FD1C8937-A6B3-43A0-A6DE-0B5E83204291}" dt="2022-01-18T07:39:40.218" v="5251" actId="22"/>
          <ac:spMkLst>
            <pc:docMk/>
            <pc:sldMk cId="3794278804" sldId="751"/>
            <ac:spMk id="11" creationId="{5DC7DA62-2F23-4491-9CEB-B04150505E34}"/>
          </ac:spMkLst>
        </pc:spChg>
        <pc:spChg chg="add del">
          <ac:chgData name="Gaurav Dawar" userId="8f2793db7b049e20" providerId="LiveId" clId="{FD1C8937-A6B3-43A0-A6DE-0B5E83204291}" dt="2022-01-18T07:39:49.374" v="5253" actId="22"/>
          <ac:spMkLst>
            <pc:docMk/>
            <pc:sldMk cId="3794278804" sldId="751"/>
            <ac:spMk id="12" creationId="{DB988E5D-4F2E-47A3-AFA8-71AB40803B0A}"/>
          </ac:spMkLst>
        </pc:spChg>
        <pc:spChg chg="mod">
          <ac:chgData name="Gaurav Dawar" userId="8f2793db7b049e20" providerId="LiveId" clId="{FD1C8937-A6B3-43A0-A6DE-0B5E83204291}" dt="2022-01-18T19:12:41.850" v="10591" actId="1076"/>
          <ac:spMkLst>
            <pc:docMk/>
            <pc:sldMk cId="3794278804" sldId="751"/>
            <ac:spMk id="4098" creationId="{74F5FFE5-5A2A-402B-B61E-32B6B4F250CA}"/>
          </ac:spMkLst>
        </pc:spChg>
      </pc:sldChg>
      <pc:sldChg chg="modSp add mod">
        <pc:chgData name="Gaurav Dawar" userId="8f2793db7b049e20" providerId="LiveId" clId="{FD1C8937-A6B3-43A0-A6DE-0B5E83204291}" dt="2022-01-18T17:49:11.767" v="9666" actId="20577"/>
        <pc:sldMkLst>
          <pc:docMk/>
          <pc:sldMk cId="3683412385" sldId="752"/>
        </pc:sldMkLst>
        <pc:spChg chg="mod">
          <ac:chgData name="Gaurav Dawar" userId="8f2793db7b049e20" providerId="LiveId" clId="{FD1C8937-A6B3-43A0-A6DE-0B5E83204291}" dt="2022-01-18T17:49:11.767" v="9666" actId="20577"/>
          <ac:spMkLst>
            <pc:docMk/>
            <pc:sldMk cId="3683412385" sldId="752"/>
            <ac:spMk id="7" creationId="{C5E650BB-F97A-4C84-BE2E-3BB2066DA096}"/>
          </ac:spMkLst>
        </pc:spChg>
        <pc:spChg chg="mod">
          <ac:chgData name="Gaurav Dawar" userId="8f2793db7b049e20" providerId="LiveId" clId="{FD1C8937-A6B3-43A0-A6DE-0B5E83204291}" dt="2022-01-15T06:54:16.006" v="3295" actId="12"/>
          <ac:spMkLst>
            <pc:docMk/>
            <pc:sldMk cId="3683412385" sldId="752"/>
            <ac:spMk id="9" creationId="{7E899579-12C2-44BB-B32B-6B1093F7D624}"/>
          </ac:spMkLst>
        </pc:spChg>
      </pc:sldChg>
      <pc:sldChg chg="modSp add mod">
        <pc:chgData name="Gaurav Dawar" userId="8f2793db7b049e20" providerId="LiveId" clId="{FD1C8937-A6B3-43A0-A6DE-0B5E83204291}" dt="2022-01-18T17:59:06.448" v="9768" actId="20577"/>
        <pc:sldMkLst>
          <pc:docMk/>
          <pc:sldMk cId="1213461778" sldId="753"/>
        </pc:sldMkLst>
        <pc:spChg chg="mod">
          <ac:chgData name="Gaurav Dawar" userId="8f2793db7b049e20" providerId="LiveId" clId="{FD1C8937-A6B3-43A0-A6DE-0B5E83204291}" dt="2022-01-18T17:59:06.448" v="9768" actId="20577"/>
          <ac:spMkLst>
            <pc:docMk/>
            <pc:sldMk cId="1213461778" sldId="753"/>
            <ac:spMk id="7" creationId="{C5E650BB-F97A-4C84-BE2E-3BB2066DA096}"/>
          </ac:spMkLst>
        </pc:spChg>
        <pc:spChg chg="mod">
          <ac:chgData name="Gaurav Dawar" userId="8f2793db7b049e20" providerId="LiveId" clId="{FD1C8937-A6B3-43A0-A6DE-0B5E83204291}" dt="2022-01-15T07:03:41.438" v="3555" actId="20577"/>
          <ac:spMkLst>
            <pc:docMk/>
            <pc:sldMk cId="1213461778" sldId="753"/>
            <ac:spMk id="9" creationId="{7E899579-12C2-44BB-B32B-6B1093F7D624}"/>
          </ac:spMkLst>
        </pc:spChg>
      </pc:sldChg>
      <pc:sldChg chg="modSp add mod">
        <pc:chgData name="Gaurav Dawar" userId="8f2793db7b049e20" providerId="LiveId" clId="{FD1C8937-A6B3-43A0-A6DE-0B5E83204291}" dt="2022-01-18T19:12:17.455" v="10581" actId="20577"/>
        <pc:sldMkLst>
          <pc:docMk/>
          <pc:sldMk cId="277716819" sldId="754"/>
        </pc:sldMkLst>
        <pc:spChg chg="mod">
          <ac:chgData name="Gaurav Dawar" userId="8f2793db7b049e20" providerId="LiveId" clId="{FD1C8937-A6B3-43A0-A6DE-0B5E83204291}" dt="2022-01-18T19:12:17.455" v="10581" actId="20577"/>
          <ac:spMkLst>
            <pc:docMk/>
            <pc:sldMk cId="277716819" sldId="754"/>
            <ac:spMk id="4" creationId="{C97FD92D-A3E9-4489-8D1D-47766704316D}"/>
          </ac:spMkLst>
        </pc:spChg>
        <pc:spChg chg="mod">
          <ac:chgData name="Gaurav Dawar" userId="8f2793db7b049e20" providerId="LiveId" clId="{FD1C8937-A6B3-43A0-A6DE-0B5E83204291}" dt="2022-01-15T07:47:04.820" v="4104" actId="207"/>
          <ac:spMkLst>
            <pc:docMk/>
            <pc:sldMk cId="277716819" sldId="754"/>
            <ac:spMk id="8" creationId="{00000000-0000-0000-0000-000000000000}"/>
          </ac:spMkLst>
        </pc:spChg>
        <pc:picChg chg="mod">
          <ac:chgData name="Gaurav Dawar" userId="8f2793db7b049e20" providerId="LiveId" clId="{FD1C8937-A6B3-43A0-A6DE-0B5E83204291}" dt="2022-01-18T12:01:10.355" v="5794" actId="14100"/>
          <ac:picMkLst>
            <pc:docMk/>
            <pc:sldMk cId="277716819" sldId="754"/>
            <ac:picMk id="11" creationId="{EEF880FB-B7F4-458D-970B-9DA2C48AB14E}"/>
          </ac:picMkLst>
        </pc:picChg>
      </pc:sldChg>
      <pc:sldChg chg="modSp add mod">
        <pc:chgData name="Gaurav Dawar" userId="8f2793db7b049e20" providerId="LiveId" clId="{FD1C8937-A6B3-43A0-A6DE-0B5E83204291}" dt="2022-01-15T07:51:41.786" v="4131" actId="20577"/>
        <pc:sldMkLst>
          <pc:docMk/>
          <pc:sldMk cId="894872470" sldId="755"/>
        </pc:sldMkLst>
        <pc:spChg chg="mod">
          <ac:chgData name="Gaurav Dawar" userId="8f2793db7b049e20" providerId="LiveId" clId="{FD1C8937-A6B3-43A0-A6DE-0B5E83204291}" dt="2022-01-15T07:51:41.786" v="4131" actId="20577"/>
          <ac:spMkLst>
            <pc:docMk/>
            <pc:sldMk cId="894872470" sldId="755"/>
            <ac:spMk id="7" creationId="{CA4CA2E8-BD37-429E-A1B6-0D0110979742}"/>
          </ac:spMkLst>
        </pc:spChg>
      </pc:sldChg>
      <pc:sldChg chg="modSp add mod">
        <pc:chgData name="Gaurav Dawar" userId="8f2793db7b049e20" providerId="LiveId" clId="{FD1C8937-A6B3-43A0-A6DE-0B5E83204291}" dt="2022-01-18T18:03:04.613" v="9868" actId="20577"/>
        <pc:sldMkLst>
          <pc:docMk/>
          <pc:sldMk cId="915850494" sldId="756"/>
        </pc:sldMkLst>
        <pc:spChg chg="mod">
          <ac:chgData name="Gaurav Dawar" userId="8f2793db7b049e20" providerId="LiveId" clId="{FD1C8937-A6B3-43A0-A6DE-0B5E83204291}" dt="2022-01-18T18:03:04.613" v="9868" actId="20577"/>
          <ac:spMkLst>
            <pc:docMk/>
            <pc:sldMk cId="915850494" sldId="756"/>
            <ac:spMk id="3" creationId="{00000000-0000-0000-0000-000000000000}"/>
          </ac:spMkLst>
        </pc:spChg>
      </pc:sldChg>
      <pc:sldChg chg="delSp add del mod">
        <pc:chgData name="Gaurav Dawar" userId="8f2793db7b049e20" providerId="LiveId" clId="{FD1C8937-A6B3-43A0-A6DE-0B5E83204291}" dt="2022-01-18T07:40:08.360" v="5256" actId="47"/>
        <pc:sldMkLst>
          <pc:docMk/>
          <pc:sldMk cId="181940361" sldId="757"/>
        </pc:sldMkLst>
        <pc:spChg chg="del">
          <ac:chgData name="Gaurav Dawar" userId="8f2793db7b049e20" providerId="LiveId" clId="{FD1C8937-A6B3-43A0-A6DE-0B5E83204291}" dt="2022-01-18T07:40:05.545" v="5255" actId="478"/>
          <ac:spMkLst>
            <pc:docMk/>
            <pc:sldMk cId="181940361" sldId="757"/>
            <ac:spMk id="8" creationId="{4E097FC6-086A-424B-A2E4-02BBBD1DA218}"/>
          </ac:spMkLst>
        </pc:spChg>
      </pc:sldChg>
      <pc:sldChg chg="modSp add mod">
        <pc:chgData name="Gaurav Dawar" userId="8f2793db7b049e20" providerId="LiveId" clId="{FD1C8937-A6B3-43A0-A6DE-0B5E83204291}" dt="2022-01-18T13:10:19.365" v="6672" actId="20577"/>
        <pc:sldMkLst>
          <pc:docMk/>
          <pc:sldMk cId="3797966029" sldId="757"/>
        </pc:sldMkLst>
        <pc:spChg chg="mod">
          <ac:chgData name="Gaurav Dawar" userId="8f2793db7b049e20" providerId="LiveId" clId="{FD1C8937-A6B3-43A0-A6DE-0B5E83204291}" dt="2022-01-18T13:10:19.365" v="6672" actId="20577"/>
          <ac:spMkLst>
            <pc:docMk/>
            <pc:sldMk cId="3797966029" sldId="757"/>
            <ac:spMk id="8" creationId="{4E097FC6-086A-424B-A2E4-02BBBD1DA218}"/>
          </ac:spMkLst>
        </pc:spChg>
        <pc:spChg chg="mod">
          <ac:chgData name="Gaurav Dawar" userId="8f2793db7b049e20" providerId="LiveId" clId="{FD1C8937-A6B3-43A0-A6DE-0B5E83204291}" dt="2022-01-18T07:47:06.206" v="5560" actId="20577"/>
          <ac:spMkLst>
            <pc:docMk/>
            <pc:sldMk cId="3797966029" sldId="757"/>
            <ac:spMk id="4098" creationId="{74F5FFE5-5A2A-402B-B61E-32B6B4F250CA}"/>
          </ac:spMkLst>
        </pc:spChg>
      </pc:sldChg>
      <pc:sldChg chg="modSp add mod">
        <pc:chgData name="Gaurav Dawar" userId="8f2793db7b049e20" providerId="LiveId" clId="{FD1C8937-A6B3-43A0-A6DE-0B5E83204291}" dt="2022-01-18T13:05:39.400" v="6671" actId="27636"/>
        <pc:sldMkLst>
          <pc:docMk/>
          <pc:sldMk cId="3646923391" sldId="758"/>
        </pc:sldMkLst>
        <pc:spChg chg="mod">
          <ac:chgData name="Gaurav Dawar" userId="8f2793db7b049e20" providerId="LiveId" clId="{FD1C8937-A6B3-43A0-A6DE-0B5E83204291}" dt="2022-01-18T12:28:35.432" v="6399" actId="1035"/>
          <ac:spMkLst>
            <pc:docMk/>
            <pc:sldMk cId="3646923391" sldId="758"/>
            <ac:spMk id="7" creationId="{61CA2536-013D-48B6-9322-A7D8A7CF0555}"/>
          </ac:spMkLst>
        </pc:spChg>
        <pc:spChg chg="mod">
          <ac:chgData name="Gaurav Dawar" userId="8f2793db7b049e20" providerId="LiveId" clId="{FD1C8937-A6B3-43A0-A6DE-0B5E83204291}" dt="2022-01-18T13:05:39.400" v="6671" actId="27636"/>
          <ac:spMkLst>
            <pc:docMk/>
            <pc:sldMk cId="3646923391" sldId="758"/>
            <ac:spMk id="45058" creationId="{4906409A-6092-43F8-8A38-B6E816132A52}"/>
          </ac:spMkLst>
        </pc:spChg>
        <pc:picChg chg="mod">
          <ac:chgData name="Gaurav Dawar" userId="8f2793db7b049e20" providerId="LiveId" clId="{FD1C8937-A6B3-43A0-A6DE-0B5E83204291}" dt="2022-01-18T12:28:47.222" v="6401" actId="14100"/>
          <ac:picMkLst>
            <pc:docMk/>
            <pc:sldMk cId="3646923391" sldId="758"/>
            <ac:picMk id="8" creationId="{2A35038B-B11B-4819-B10E-BAE043F41E3A}"/>
          </ac:picMkLst>
        </pc:picChg>
      </pc:sldChg>
      <pc:sldChg chg="modSp add mod">
        <pc:chgData name="Gaurav Dawar" userId="8f2793db7b049e20" providerId="LiveId" clId="{FD1C8937-A6B3-43A0-A6DE-0B5E83204291}" dt="2022-01-18T14:58:46.876" v="7532" actId="20577"/>
        <pc:sldMkLst>
          <pc:docMk/>
          <pc:sldMk cId="3748083989" sldId="759"/>
        </pc:sldMkLst>
        <pc:spChg chg="mod">
          <ac:chgData name="Gaurav Dawar" userId="8f2793db7b049e20" providerId="LiveId" clId="{FD1C8937-A6B3-43A0-A6DE-0B5E83204291}" dt="2022-01-18T13:25:31.335" v="6891" actId="207"/>
          <ac:spMkLst>
            <pc:docMk/>
            <pc:sldMk cId="3748083989" sldId="759"/>
            <ac:spMk id="7" creationId="{61CA2536-013D-48B6-9322-A7D8A7CF0555}"/>
          </ac:spMkLst>
        </pc:spChg>
        <pc:spChg chg="mod">
          <ac:chgData name="Gaurav Dawar" userId="8f2793db7b049e20" providerId="LiveId" clId="{FD1C8937-A6B3-43A0-A6DE-0B5E83204291}" dt="2022-01-18T14:58:46.876" v="7532" actId="20577"/>
          <ac:spMkLst>
            <pc:docMk/>
            <pc:sldMk cId="3748083989" sldId="759"/>
            <ac:spMk id="45058" creationId="{4906409A-6092-43F8-8A38-B6E816132A52}"/>
          </ac:spMkLst>
        </pc:spChg>
      </pc:sldChg>
      <pc:sldChg chg="modSp add del mod">
        <pc:chgData name="Gaurav Dawar" userId="8f2793db7b049e20" providerId="LiveId" clId="{FD1C8937-A6B3-43A0-A6DE-0B5E83204291}" dt="2022-01-18T15:17:54.412" v="7959" actId="2696"/>
        <pc:sldMkLst>
          <pc:docMk/>
          <pc:sldMk cId="1783700214" sldId="760"/>
        </pc:sldMkLst>
        <pc:spChg chg="mod">
          <ac:chgData name="Gaurav Dawar" userId="8f2793db7b049e20" providerId="LiveId" clId="{FD1C8937-A6B3-43A0-A6DE-0B5E83204291}" dt="2022-01-18T15:17:44.079" v="7958" actId="20577"/>
          <ac:spMkLst>
            <pc:docMk/>
            <pc:sldMk cId="1783700214" sldId="760"/>
            <ac:spMk id="45058" creationId="{4906409A-6092-43F8-8A38-B6E816132A52}"/>
          </ac:spMkLst>
        </pc:spChg>
      </pc:sldChg>
      <pc:sldChg chg="add">
        <pc:chgData name="Gaurav Dawar" userId="8f2793db7b049e20" providerId="LiveId" clId="{FD1C8937-A6B3-43A0-A6DE-0B5E83204291}" dt="2022-01-18T15:18:00.719" v="7960"/>
        <pc:sldMkLst>
          <pc:docMk/>
          <pc:sldMk cId="2639051363" sldId="760"/>
        </pc:sldMkLst>
      </pc:sldChg>
      <pc:sldChg chg="addSp delSp modSp add del mod">
        <pc:chgData name="Gaurav Dawar" userId="8f2793db7b049e20" providerId="LiveId" clId="{FD1C8937-A6B3-43A0-A6DE-0B5E83204291}" dt="2022-01-18T16:04:49.020" v="8016" actId="47"/>
        <pc:sldMkLst>
          <pc:docMk/>
          <pc:sldMk cId="2448488405" sldId="761"/>
        </pc:sldMkLst>
        <pc:spChg chg="add del mod">
          <ac:chgData name="Gaurav Dawar" userId="8f2793db7b049e20" providerId="LiveId" clId="{FD1C8937-A6B3-43A0-A6DE-0B5E83204291}" dt="2022-01-18T16:04:33.792" v="8014" actId="478"/>
          <ac:spMkLst>
            <pc:docMk/>
            <pc:sldMk cId="2448488405" sldId="761"/>
            <ac:spMk id="2" creationId="{5E18C1EA-8B49-4E2D-8011-7C48387D093A}"/>
          </ac:spMkLst>
        </pc:spChg>
        <pc:spChg chg="mod">
          <ac:chgData name="Gaurav Dawar" userId="8f2793db7b049e20" providerId="LiveId" clId="{FD1C8937-A6B3-43A0-A6DE-0B5E83204291}" dt="2022-01-18T15:57:29.821" v="7986" actId="207"/>
          <ac:spMkLst>
            <pc:docMk/>
            <pc:sldMk cId="2448488405" sldId="761"/>
            <ac:spMk id="7" creationId="{61CA2536-013D-48B6-9322-A7D8A7CF0555}"/>
          </ac:spMkLst>
        </pc:spChg>
        <pc:spChg chg="mod">
          <ac:chgData name="Gaurav Dawar" userId="8f2793db7b049e20" providerId="LiveId" clId="{FD1C8937-A6B3-43A0-A6DE-0B5E83204291}" dt="2022-01-18T15:58:05.483" v="8010" actId="20577"/>
          <ac:spMkLst>
            <pc:docMk/>
            <pc:sldMk cId="2448488405" sldId="761"/>
            <ac:spMk id="45058" creationId="{4906409A-6092-43F8-8A38-B6E816132A52}"/>
          </ac:spMkLst>
        </pc:spChg>
      </pc:sldChg>
      <pc:sldChg chg="modSp add mod">
        <pc:chgData name="Gaurav Dawar" userId="8f2793db7b049e20" providerId="LiveId" clId="{FD1C8937-A6B3-43A0-A6DE-0B5E83204291}" dt="2022-01-18T16:17:33.776" v="8206" actId="20577"/>
        <pc:sldMkLst>
          <pc:docMk/>
          <pc:sldMk cId="3622960898" sldId="762"/>
        </pc:sldMkLst>
        <pc:spChg chg="mod">
          <ac:chgData name="Gaurav Dawar" userId="8f2793db7b049e20" providerId="LiveId" clId="{FD1C8937-A6B3-43A0-A6DE-0B5E83204291}" dt="2022-01-18T16:05:24.480" v="8040" actId="207"/>
          <ac:spMkLst>
            <pc:docMk/>
            <pc:sldMk cId="3622960898" sldId="762"/>
            <ac:spMk id="7" creationId="{61CA2536-013D-48B6-9322-A7D8A7CF0555}"/>
          </ac:spMkLst>
        </pc:spChg>
        <pc:spChg chg="mod">
          <ac:chgData name="Gaurav Dawar" userId="8f2793db7b049e20" providerId="LiveId" clId="{FD1C8937-A6B3-43A0-A6DE-0B5E83204291}" dt="2022-01-18T16:17:33.776" v="8206" actId="20577"/>
          <ac:spMkLst>
            <pc:docMk/>
            <pc:sldMk cId="3622960898" sldId="762"/>
            <ac:spMk id="45058" creationId="{4906409A-6092-43F8-8A38-B6E816132A52}"/>
          </ac:spMkLst>
        </pc:spChg>
      </pc:sldChg>
      <pc:sldChg chg="delSp modSp add mod">
        <pc:chgData name="Gaurav Dawar" userId="8f2793db7b049e20" providerId="LiveId" clId="{FD1C8937-A6B3-43A0-A6DE-0B5E83204291}" dt="2022-01-18T17:19:22.618" v="9164" actId="255"/>
        <pc:sldMkLst>
          <pc:docMk/>
          <pc:sldMk cId="1975759162" sldId="763"/>
        </pc:sldMkLst>
        <pc:spChg chg="del mod">
          <ac:chgData name="Gaurav Dawar" userId="8f2793db7b049e20" providerId="LiveId" clId="{FD1C8937-A6B3-43A0-A6DE-0B5E83204291}" dt="2022-01-18T17:19:13.737" v="9162" actId="478"/>
          <ac:spMkLst>
            <pc:docMk/>
            <pc:sldMk cId="1975759162" sldId="763"/>
            <ac:spMk id="3" creationId="{BAE02BBF-B72E-4A08-A9D5-590DDF218631}"/>
          </ac:spMkLst>
        </pc:spChg>
        <pc:graphicFrameChg chg="mod modGraphic">
          <ac:chgData name="Gaurav Dawar" userId="8f2793db7b049e20" providerId="LiveId" clId="{FD1C8937-A6B3-43A0-A6DE-0B5E83204291}" dt="2022-01-18T17:19:22.618" v="9164" actId="255"/>
          <ac:graphicFrameMkLst>
            <pc:docMk/>
            <pc:sldMk cId="1975759162" sldId="763"/>
            <ac:graphicFrameMk id="2" creationId="{DBB0A352-B84B-481C-A252-2751DA9C1117}"/>
          </ac:graphicFrameMkLst>
        </pc:graphicFrameChg>
      </pc:sldChg>
      <pc:sldChg chg="modSp add mod">
        <pc:chgData name="Gaurav Dawar" userId="8f2793db7b049e20" providerId="LiveId" clId="{FD1C8937-A6B3-43A0-A6DE-0B5E83204291}" dt="2022-01-18T17:41:28.903" v="9501" actId="207"/>
        <pc:sldMkLst>
          <pc:docMk/>
          <pc:sldMk cId="455627294" sldId="764"/>
        </pc:sldMkLst>
        <pc:spChg chg="mod">
          <ac:chgData name="Gaurav Dawar" userId="8f2793db7b049e20" providerId="LiveId" clId="{FD1C8937-A6B3-43A0-A6DE-0B5E83204291}" dt="2022-01-18T17:41:28.903" v="9501" actId="207"/>
          <ac:spMkLst>
            <pc:docMk/>
            <pc:sldMk cId="455627294" sldId="764"/>
            <ac:spMk id="7" creationId="{C5E650BB-F97A-4C84-BE2E-3BB2066DA096}"/>
          </ac:spMkLst>
        </pc:spChg>
        <pc:spChg chg="mod">
          <ac:chgData name="Gaurav Dawar" userId="8f2793db7b049e20" providerId="LiveId" clId="{FD1C8937-A6B3-43A0-A6DE-0B5E83204291}" dt="2022-01-18T17:31:46.262" v="9373" actId="113"/>
          <ac:spMkLst>
            <pc:docMk/>
            <pc:sldMk cId="455627294" sldId="764"/>
            <ac:spMk id="9" creationId="{7E899579-12C2-44BB-B32B-6B1093F7D624}"/>
          </ac:spMkLst>
        </pc:spChg>
      </pc:sldChg>
      <pc:sldChg chg="modSp add mod">
        <pc:chgData name="Gaurav Dawar" userId="8f2793db7b049e20" providerId="LiveId" clId="{FD1C8937-A6B3-43A0-A6DE-0B5E83204291}" dt="2022-01-18T17:43:13.951" v="9552" actId="20577"/>
        <pc:sldMkLst>
          <pc:docMk/>
          <pc:sldMk cId="2887200976" sldId="765"/>
        </pc:sldMkLst>
        <pc:spChg chg="mod">
          <ac:chgData name="Gaurav Dawar" userId="8f2793db7b049e20" providerId="LiveId" clId="{FD1C8937-A6B3-43A0-A6DE-0B5E83204291}" dt="2022-01-18T17:43:13.951" v="9552" actId="20577"/>
          <ac:spMkLst>
            <pc:docMk/>
            <pc:sldMk cId="2887200976" sldId="765"/>
            <ac:spMk id="7" creationId="{61CA2536-013D-48B6-9322-A7D8A7CF0555}"/>
          </ac:spMkLst>
        </pc:spChg>
        <pc:spChg chg="mod">
          <ac:chgData name="Gaurav Dawar" userId="8f2793db7b049e20" providerId="LiveId" clId="{FD1C8937-A6B3-43A0-A6DE-0B5E83204291}" dt="2022-01-18T17:40:03.527" v="9468" actId="1076"/>
          <ac:spMkLst>
            <pc:docMk/>
            <pc:sldMk cId="2887200976" sldId="765"/>
            <ac:spMk id="45058" creationId="{4906409A-6092-43F8-8A38-B6E816132A52}"/>
          </ac:spMkLst>
        </pc:spChg>
      </pc:sldChg>
      <pc:sldChg chg="modSp add mod">
        <pc:chgData name="Gaurav Dawar" userId="8f2793db7b049e20" providerId="LiveId" clId="{FD1C8937-A6B3-43A0-A6DE-0B5E83204291}" dt="2022-01-18T17:48:54.716" v="9664" actId="20577"/>
        <pc:sldMkLst>
          <pc:docMk/>
          <pc:sldMk cId="2827137951" sldId="766"/>
        </pc:sldMkLst>
        <pc:spChg chg="mod">
          <ac:chgData name="Gaurav Dawar" userId="8f2793db7b049e20" providerId="LiveId" clId="{FD1C8937-A6B3-43A0-A6DE-0B5E83204291}" dt="2022-01-18T17:45:53.264" v="9592" actId="20577"/>
          <ac:spMkLst>
            <pc:docMk/>
            <pc:sldMk cId="2827137951" sldId="766"/>
            <ac:spMk id="7" creationId="{C5E650BB-F97A-4C84-BE2E-3BB2066DA096}"/>
          </ac:spMkLst>
        </pc:spChg>
        <pc:spChg chg="mod">
          <ac:chgData name="Gaurav Dawar" userId="8f2793db7b049e20" providerId="LiveId" clId="{FD1C8937-A6B3-43A0-A6DE-0B5E83204291}" dt="2022-01-18T17:48:54.716" v="9664" actId="20577"/>
          <ac:spMkLst>
            <pc:docMk/>
            <pc:sldMk cId="2827137951" sldId="766"/>
            <ac:spMk id="9" creationId="{7E899579-12C2-44BB-B32B-6B1093F7D624}"/>
          </ac:spMkLst>
        </pc:spChg>
      </pc:sldChg>
      <pc:sldChg chg="addSp delSp modSp add mod">
        <pc:chgData name="Gaurav Dawar" userId="8f2793db7b049e20" providerId="LiveId" clId="{FD1C8937-A6B3-43A0-A6DE-0B5E83204291}" dt="2022-01-18T18:16:26.115" v="10033" actId="20577"/>
        <pc:sldMkLst>
          <pc:docMk/>
          <pc:sldMk cId="2853036162" sldId="767"/>
        </pc:sldMkLst>
        <pc:spChg chg="mod">
          <ac:chgData name="Gaurav Dawar" userId="8f2793db7b049e20" providerId="LiveId" clId="{FD1C8937-A6B3-43A0-A6DE-0B5E83204291}" dt="2022-01-18T18:16:26.115" v="10033" actId="20577"/>
          <ac:spMkLst>
            <pc:docMk/>
            <pc:sldMk cId="2853036162" sldId="767"/>
            <ac:spMk id="3" creationId="{00000000-0000-0000-0000-000000000000}"/>
          </ac:spMkLst>
        </pc:spChg>
        <pc:graphicFrameChg chg="add del mod">
          <ac:chgData name="Gaurav Dawar" userId="8f2793db7b049e20" providerId="LiveId" clId="{FD1C8937-A6B3-43A0-A6DE-0B5E83204291}" dt="2022-01-18T18:11:53.403" v="9953" actId="478"/>
          <ac:graphicFrameMkLst>
            <pc:docMk/>
            <pc:sldMk cId="2853036162" sldId="767"/>
            <ac:graphicFrameMk id="2" creationId="{194C0F81-F8CB-41A8-8501-963640E12C25}"/>
          </ac:graphicFrameMkLst>
        </pc:graphicFrameChg>
      </pc:sldChg>
      <pc:sldChg chg="modSp add mod">
        <pc:chgData name="Gaurav Dawar" userId="8f2793db7b049e20" providerId="LiveId" clId="{FD1C8937-A6B3-43A0-A6DE-0B5E83204291}" dt="2022-01-18T18:41:53.824" v="10284" actId="14100"/>
        <pc:sldMkLst>
          <pc:docMk/>
          <pc:sldMk cId="3802822523" sldId="768"/>
        </pc:sldMkLst>
        <pc:spChg chg="mod">
          <ac:chgData name="Gaurav Dawar" userId="8f2793db7b049e20" providerId="LiveId" clId="{FD1C8937-A6B3-43A0-A6DE-0B5E83204291}" dt="2022-01-18T18:41:53.824" v="10284" actId="14100"/>
          <ac:spMkLst>
            <pc:docMk/>
            <pc:sldMk cId="3802822523" sldId="768"/>
            <ac:spMk id="3" creationId="{00000000-0000-0000-0000-000000000000}"/>
          </ac:spMkLst>
        </pc:spChg>
        <pc:spChg chg="mod">
          <ac:chgData name="Gaurav Dawar" userId="8f2793db7b049e20" providerId="LiveId" clId="{FD1C8937-A6B3-43A0-A6DE-0B5E83204291}" dt="2022-01-18T18:17:45.447" v="10063" actId="20577"/>
          <ac:spMkLst>
            <pc:docMk/>
            <pc:sldMk cId="3802822523" sldId="768"/>
            <ac:spMk id="7" creationId="{00000000-0000-0000-0000-000000000000}"/>
          </ac:spMkLst>
        </pc:spChg>
      </pc:sldChg>
      <pc:sldChg chg="addSp delSp modSp add mod">
        <pc:chgData name="Gaurav Dawar" userId="8f2793db7b049e20" providerId="LiveId" clId="{FD1C8937-A6B3-43A0-A6DE-0B5E83204291}" dt="2022-01-18T18:36:17.175" v="10248" actId="20577"/>
        <pc:sldMkLst>
          <pc:docMk/>
          <pc:sldMk cId="2884113412" sldId="769"/>
        </pc:sldMkLst>
        <pc:spChg chg="add del mod">
          <ac:chgData name="Gaurav Dawar" userId="8f2793db7b049e20" providerId="LiveId" clId="{FD1C8937-A6B3-43A0-A6DE-0B5E83204291}" dt="2022-01-18T18:29:19.044" v="10163"/>
          <ac:spMkLst>
            <pc:docMk/>
            <pc:sldMk cId="2884113412" sldId="769"/>
            <ac:spMk id="2" creationId="{AD64C7CB-DD55-40B8-B505-F4152B8D0637}"/>
          </ac:spMkLst>
        </pc:spChg>
        <pc:spChg chg="mod">
          <ac:chgData name="Gaurav Dawar" userId="8f2793db7b049e20" providerId="LiveId" clId="{FD1C8937-A6B3-43A0-A6DE-0B5E83204291}" dt="2022-01-18T18:36:17.175" v="10248" actId="20577"/>
          <ac:spMkLst>
            <pc:docMk/>
            <pc:sldMk cId="2884113412" sldId="769"/>
            <ac:spMk id="3" creationId="{00000000-0000-0000-0000-000000000000}"/>
          </ac:spMkLst>
        </pc:spChg>
        <pc:spChg chg="add del mod">
          <ac:chgData name="Gaurav Dawar" userId="8f2793db7b049e20" providerId="LiveId" clId="{FD1C8937-A6B3-43A0-A6DE-0B5E83204291}" dt="2022-01-18T18:32:04.347" v="10184"/>
          <ac:spMkLst>
            <pc:docMk/>
            <pc:sldMk cId="2884113412" sldId="769"/>
            <ac:spMk id="13" creationId="{620D06DD-818B-4FCD-8F15-929BF0639A7A}"/>
          </ac:spMkLst>
        </pc:spChg>
        <pc:graphicFrameChg chg="add del mod">
          <ac:chgData name="Gaurav Dawar" userId="8f2793db7b049e20" providerId="LiveId" clId="{FD1C8937-A6B3-43A0-A6DE-0B5E83204291}" dt="2022-01-18T18:29:43.366" v="10166" actId="478"/>
          <ac:graphicFrameMkLst>
            <pc:docMk/>
            <pc:sldMk cId="2884113412" sldId="769"/>
            <ac:graphicFrameMk id="8" creationId="{1FD330F3-7B69-455C-B410-DEB76A67057E}"/>
          </ac:graphicFrameMkLst>
        </pc:graphicFrameChg>
        <pc:graphicFrameChg chg="add del mod">
          <ac:chgData name="Gaurav Dawar" userId="8f2793db7b049e20" providerId="LiveId" clId="{FD1C8937-A6B3-43A0-A6DE-0B5E83204291}" dt="2022-01-18T18:29:37.548" v="10165" actId="478"/>
          <ac:graphicFrameMkLst>
            <pc:docMk/>
            <pc:sldMk cId="2884113412" sldId="769"/>
            <ac:graphicFrameMk id="10" creationId="{1653AAD6-2720-4BED-9F19-D028CE0D7AF8}"/>
          </ac:graphicFrameMkLst>
        </pc:graphicFrameChg>
        <pc:graphicFrameChg chg="add del mod">
          <ac:chgData name="Gaurav Dawar" userId="8f2793db7b049e20" providerId="LiveId" clId="{FD1C8937-A6B3-43A0-A6DE-0B5E83204291}" dt="2022-01-18T18:29:21.744" v="10164" actId="478"/>
          <ac:graphicFrameMkLst>
            <pc:docMk/>
            <pc:sldMk cId="2884113412" sldId="769"/>
            <ac:graphicFrameMk id="11" creationId="{025FE62A-A148-4F35-91A1-927EAE42908C}"/>
          </ac:graphicFrameMkLst>
        </pc:graphicFrameChg>
        <pc:graphicFrameChg chg="add del mod">
          <ac:chgData name="Gaurav Dawar" userId="8f2793db7b049e20" providerId="LiveId" clId="{FD1C8937-A6B3-43A0-A6DE-0B5E83204291}" dt="2022-01-18T18:29:19.041" v="10161" actId="478"/>
          <ac:graphicFrameMkLst>
            <pc:docMk/>
            <pc:sldMk cId="2884113412" sldId="769"/>
            <ac:graphicFrameMk id="12" creationId="{15D0ADD8-B6BD-4B2C-8304-5C4045EE0027}"/>
          </ac:graphicFrameMkLst>
        </pc:graphicFrameChg>
        <pc:graphicFrameChg chg="add mod">
          <ac:chgData name="Gaurav Dawar" userId="8f2793db7b049e20" providerId="LiveId" clId="{FD1C8937-A6B3-43A0-A6DE-0B5E83204291}" dt="2022-01-18T18:31:20.275" v="10171"/>
          <ac:graphicFrameMkLst>
            <pc:docMk/>
            <pc:sldMk cId="2884113412" sldId="769"/>
            <ac:graphicFrameMk id="14" creationId="{F6EAD388-0191-4F44-8B42-299D2A63CAE1}"/>
          </ac:graphicFrameMkLst>
        </pc:graphicFrameChg>
        <pc:graphicFrameChg chg="add mod">
          <ac:chgData name="Gaurav Dawar" userId="8f2793db7b049e20" providerId="LiveId" clId="{FD1C8937-A6B3-43A0-A6DE-0B5E83204291}" dt="2022-01-18T18:31:20.277" v="10172"/>
          <ac:graphicFrameMkLst>
            <pc:docMk/>
            <pc:sldMk cId="2884113412" sldId="769"/>
            <ac:graphicFrameMk id="15" creationId="{4E748A69-38CE-48FD-BF10-3E9909B0305D}"/>
          </ac:graphicFrameMkLst>
        </pc:graphicFrameChg>
        <pc:graphicFrameChg chg="add mod">
          <ac:chgData name="Gaurav Dawar" userId="8f2793db7b049e20" providerId="LiveId" clId="{FD1C8937-A6B3-43A0-A6DE-0B5E83204291}" dt="2022-01-18T18:31:20.279" v="10173"/>
          <ac:graphicFrameMkLst>
            <pc:docMk/>
            <pc:sldMk cId="2884113412" sldId="769"/>
            <ac:graphicFrameMk id="16" creationId="{D1C2B783-2F50-42B1-BC77-4CBC5449B963}"/>
          </ac:graphicFrameMkLst>
        </pc:graphicFrameChg>
        <pc:graphicFrameChg chg="add mod">
          <ac:chgData name="Gaurav Dawar" userId="8f2793db7b049e20" providerId="LiveId" clId="{FD1C8937-A6B3-43A0-A6DE-0B5E83204291}" dt="2022-01-18T18:31:20.280" v="10174"/>
          <ac:graphicFrameMkLst>
            <pc:docMk/>
            <pc:sldMk cId="2884113412" sldId="769"/>
            <ac:graphicFrameMk id="17" creationId="{0E8E05C1-1CBC-4433-8FB3-21A3424E8B9A}"/>
          </ac:graphicFrameMkLst>
        </pc:graphicFrameChg>
      </pc:sldChg>
      <pc:sldChg chg="modSp add mod">
        <pc:chgData name="Gaurav Dawar" userId="8f2793db7b049e20" providerId="LiveId" clId="{FD1C8937-A6B3-43A0-A6DE-0B5E83204291}" dt="2022-01-18T18:41:12.126" v="10280" actId="11"/>
        <pc:sldMkLst>
          <pc:docMk/>
          <pc:sldMk cId="70996526" sldId="770"/>
        </pc:sldMkLst>
        <pc:spChg chg="mod">
          <ac:chgData name="Gaurav Dawar" userId="8f2793db7b049e20" providerId="LiveId" clId="{FD1C8937-A6B3-43A0-A6DE-0B5E83204291}" dt="2022-01-18T18:41:12.126" v="10280" actId="11"/>
          <ac:spMkLst>
            <pc:docMk/>
            <pc:sldMk cId="70996526" sldId="770"/>
            <ac:spMk id="3" creationId="{00000000-0000-0000-0000-000000000000}"/>
          </ac:spMkLst>
        </pc:spChg>
      </pc:sldChg>
      <pc:sldChg chg="modSp add mod">
        <pc:chgData name="Gaurav Dawar" userId="8f2793db7b049e20" providerId="LiveId" clId="{FD1C8937-A6B3-43A0-A6DE-0B5E83204291}" dt="2022-01-18T18:41:38.245" v="10283" actId="11"/>
        <pc:sldMkLst>
          <pc:docMk/>
          <pc:sldMk cId="3596260786" sldId="771"/>
        </pc:sldMkLst>
        <pc:spChg chg="mod">
          <ac:chgData name="Gaurav Dawar" userId="8f2793db7b049e20" providerId="LiveId" clId="{FD1C8937-A6B3-43A0-A6DE-0B5E83204291}" dt="2022-01-18T18:41:38.245" v="10283" actId="11"/>
          <ac:spMkLst>
            <pc:docMk/>
            <pc:sldMk cId="3596260786" sldId="771"/>
            <ac:spMk id="3" creationId="{00000000-0000-0000-0000-000000000000}"/>
          </ac:spMkLst>
        </pc:spChg>
      </pc:sldChg>
      <pc:sldChg chg="addSp modSp add mod">
        <pc:chgData name="Gaurav Dawar" userId="8f2793db7b049e20" providerId="LiveId" clId="{FD1C8937-A6B3-43A0-A6DE-0B5E83204291}" dt="2022-01-18T18:53:53.091" v="10343" actId="14100"/>
        <pc:sldMkLst>
          <pc:docMk/>
          <pc:sldMk cId="264491964" sldId="772"/>
        </pc:sldMkLst>
        <pc:spChg chg="mod">
          <ac:chgData name="Gaurav Dawar" userId="8f2793db7b049e20" providerId="LiveId" clId="{FD1C8937-A6B3-43A0-A6DE-0B5E83204291}" dt="2022-01-18T18:50:24.195" v="10305" actId="20577"/>
          <ac:spMkLst>
            <pc:docMk/>
            <pc:sldMk cId="264491964" sldId="772"/>
            <ac:spMk id="7" creationId="{61CA2536-013D-48B6-9322-A7D8A7CF0555}"/>
          </ac:spMkLst>
        </pc:spChg>
        <pc:spChg chg="add mod">
          <ac:chgData name="Gaurav Dawar" userId="8f2793db7b049e20" providerId="LiveId" clId="{FD1C8937-A6B3-43A0-A6DE-0B5E83204291}" dt="2022-01-18T18:51:38.163" v="10322" actId="20577"/>
          <ac:spMkLst>
            <pc:docMk/>
            <pc:sldMk cId="264491964" sldId="772"/>
            <ac:spMk id="10" creationId="{BF02D3B6-C350-49B1-98CA-41219953DBD2}"/>
          </ac:spMkLst>
        </pc:spChg>
        <pc:spChg chg="add mod">
          <ac:chgData name="Gaurav Dawar" userId="8f2793db7b049e20" providerId="LiveId" clId="{FD1C8937-A6B3-43A0-A6DE-0B5E83204291}" dt="2022-01-18T18:51:43.984" v="10324" actId="20577"/>
          <ac:spMkLst>
            <pc:docMk/>
            <pc:sldMk cId="264491964" sldId="772"/>
            <ac:spMk id="11" creationId="{D40DC665-54CA-45E8-AAE5-1DC288ADC655}"/>
          </ac:spMkLst>
        </pc:spChg>
        <pc:spChg chg="mod">
          <ac:chgData name="Gaurav Dawar" userId="8f2793db7b049e20" providerId="LiveId" clId="{FD1C8937-A6B3-43A0-A6DE-0B5E83204291}" dt="2022-01-18T18:53:53.091" v="10343" actId="14100"/>
          <ac:spMkLst>
            <pc:docMk/>
            <pc:sldMk cId="264491964" sldId="772"/>
            <ac:spMk id="45058" creationId="{4906409A-6092-43F8-8A38-B6E816132A52}"/>
          </ac:spMkLst>
        </pc:spChg>
      </pc:sldChg>
      <pc:sldChg chg="addSp delSp modSp add mod setBg">
        <pc:chgData name="Gaurav Dawar" userId="8f2793db7b049e20" providerId="LiveId" clId="{FD1C8937-A6B3-43A0-A6DE-0B5E83204291}" dt="2022-01-18T18:58:22.410" v="10402" actId="20577"/>
        <pc:sldMkLst>
          <pc:docMk/>
          <pc:sldMk cId="3207671007" sldId="773"/>
        </pc:sldMkLst>
        <pc:spChg chg="add del mod">
          <ac:chgData name="Gaurav Dawar" userId="8f2793db7b049e20" providerId="LiveId" clId="{FD1C8937-A6B3-43A0-A6DE-0B5E83204291}" dt="2022-01-18T18:54:47.704" v="10359"/>
          <ac:spMkLst>
            <pc:docMk/>
            <pc:sldMk cId="3207671007" sldId="773"/>
            <ac:spMk id="3" creationId="{F32D6476-4634-4B63-A557-FE394D9606F1}"/>
          </ac:spMkLst>
        </pc:spChg>
        <pc:spChg chg="mod">
          <ac:chgData name="Gaurav Dawar" userId="8f2793db7b049e20" providerId="LiveId" clId="{FD1C8937-A6B3-43A0-A6DE-0B5E83204291}" dt="2022-01-18T18:58:22.410" v="10402" actId="20577"/>
          <ac:spMkLst>
            <pc:docMk/>
            <pc:sldMk cId="3207671007" sldId="773"/>
            <ac:spMk id="7" creationId="{61CA2536-013D-48B6-9322-A7D8A7CF0555}"/>
          </ac:spMkLst>
        </pc:spChg>
        <pc:spChg chg="mod">
          <ac:chgData name="Gaurav Dawar" userId="8f2793db7b049e20" providerId="LiveId" clId="{FD1C8937-A6B3-43A0-A6DE-0B5E83204291}" dt="2022-01-18T18:55:02.720" v="10365" actId="1076"/>
          <ac:spMkLst>
            <pc:docMk/>
            <pc:sldMk cId="3207671007" sldId="773"/>
            <ac:spMk id="11" creationId="{D40DC665-54CA-45E8-AAE5-1DC288ADC655}"/>
          </ac:spMkLst>
        </pc:spChg>
        <pc:spChg chg="add del mod">
          <ac:chgData name="Gaurav Dawar" userId="8f2793db7b049e20" providerId="LiveId" clId="{FD1C8937-A6B3-43A0-A6DE-0B5E83204291}" dt="2022-01-18T18:55:46.463" v="10374" actId="207"/>
          <ac:spMkLst>
            <pc:docMk/>
            <pc:sldMk cId="3207671007" sldId="773"/>
            <ac:spMk id="45058" creationId="{4906409A-6092-43F8-8A38-B6E816132A52}"/>
          </ac:spMkLst>
        </pc:spChg>
        <pc:picChg chg="mod">
          <ac:chgData name="Gaurav Dawar" userId="8f2793db7b049e20" providerId="LiveId" clId="{FD1C8937-A6B3-43A0-A6DE-0B5E83204291}" dt="2022-01-18T18:54:56.384" v="10363" actId="1076"/>
          <ac:picMkLst>
            <pc:docMk/>
            <pc:sldMk cId="3207671007" sldId="773"/>
            <ac:picMk id="9" creationId="{DD51E180-6328-4137-9578-D9C3C07B81A9}"/>
          </ac:picMkLst>
        </pc:picChg>
      </pc:sldChg>
      <pc:sldChg chg="addSp delSp modSp add mod">
        <pc:chgData name="Gaurav Dawar" userId="8f2793db7b049e20" providerId="LiveId" clId="{FD1C8937-A6B3-43A0-A6DE-0B5E83204291}" dt="2022-01-18T18:58:54.298" v="10420" actId="20577"/>
        <pc:sldMkLst>
          <pc:docMk/>
          <pc:sldMk cId="1959955595" sldId="774"/>
        </pc:sldMkLst>
        <pc:spChg chg="del mod">
          <ac:chgData name="Gaurav Dawar" userId="8f2793db7b049e20" providerId="LiveId" clId="{FD1C8937-A6B3-43A0-A6DE-0B5E83204291}" dt="2022-01-18T18:58:01.977" v="10397" actId="478"/>
          <ac:spMkLst>
            <pc:docMk/>
            <pc:sldMk cId="1959955595" sldId="774"/>
            <ac:spMk id="2" creationId="{19319BFA-63B7-4B6E-99DC-7F351A2E1CA3}"/>
          </ac:spMkLst>
        </pc:spChg>
        <pc:spChg chg="add del mod">
          <ac:chgData name="Gaurav Dawar" userId="8f2793db7b049e20" providerId="LiveId" clId="{FD1C8937-A6B3-43A0-A6DE-0B5E83204291}" dt="2022-01-18T18:57:19.775" v="10389" actId="478"/>
          <ac:spMkLst>
            <pc:docMk/>
            <pc:sldMk cId="1959955595" sldId="774"/>
            <ac:spMk id="3" creationId="{12048132-0143-4E05-9A2C-06A3E16ABC23}"/>
          </ac:spMkLst>
        </pc:spChg>
        <pc:spChg chg="mod">
          <ac:chgData name="Gaurav Dawar" userId="8f2793db7b049e20" providerId="LiveId" clId="{FD1C8937-A6B3-43A0-A6DE-0B5E83204291}" dt="2022-01-18T18:58:54.298" v="10420" actId="20577"/>
          <ac:spMkLst>
            <pc:docMk/>
            <pc:sldMk cId="1959955595" sldId="774"/>
            <ac:spMk id="7" creationId="{61CA2536-013D-48B6-9322-A7D8A7CF0555}"/>
          </ac:spMkLst>
        </pc:spChg>
        <pc:spChg chg="add del mod">
          <ac:chgData name="Gaurav Dawar" userId="8f2793db7b049e20" providerId="LiveId" clId="{FD1C8937-A6B3-43A0-A6DE-0B5E83204291}" dt="2022-01-18T18:58:32.537" v="10403" actId="1076"/>
          <ac:spMkLst>
            <pc:docMk/>
            <pc:sldMk cId="1959955595" sldId="774"/>
            <ac:spMk id="45058" creationId="{4906409A-6092-43F8-8A38-B6E816132A52}"/>
          </ac:spMkLst>
        </pc:spChg>
        <pc:picChg chg="add mod">
          <ac:chgData name="Gaurav Dawar" userId="8f2793db7b049e20" providerId="LiveId" clId="{FD1C8937-A6B3-43A0-A6DE-0B5E83204291}" dt="2022-01-18T18:58:35.169" v="10404" actId="1076"/>
          <ac:picMkLst>
            <pc:docMk/>
            <pc:sldMk cId="1959955595" sldId="774"/>
            <ac:picMk id="13" creationId="{7E1F31A4-859E-44C4-A0F2-25AD970D1416}"/>
          </ac:picMkLst>
        </pc:picChg>
        <pc:picChg chg="add del mod">
          <ac:chgData name="Gaurav Dawar" userId="8f2793db7b049e20" providerId="LiveId" clId="{FD1C8937-A6B3-43A0-A6DE-0B5E83204291}" dt="2022-01-18T18:57:09.974" v="10387" actId="21"/>
          <ac:picMkLst>
            <pc:docMk/>
            <pc:sldMk cId="1959955595" sldId="774"/>
            <ac:picMk id="5122" creationId="{040CD6D6-2A82-4FB8-9771-830F878C3815}"/>
          </ac:picMkLst>
        </pc:picChg>
      </pc:sldChg>
      <pc:sldChg chg="addSp delSp modSp add mod setBg">
        <pc:chgData name="Gaurav Dawar" userId="8f2793db7b049e20" providerId="LiveId" clId="{FD1C8937-A6B3-43A0-A6DE-0B5E83204291}" dt="2022-01-18T19:00:48.480" v="10444" actId="20577"/>
        <pc:sldMkLst>
          <pc:docMk/>
          <pc:sldMk cId="3244915735" sldId="775"/>
        </pc:sldMkLst>
        <pc:spChg chg="add del">
          <ac:chgData name="Gaurav Dawar" userId="8f2793db7b049e20" providerId="LiveId" clId="{FD1C8937-A6B3-43A0-A6DE-0B5E83204291}" dt="2022-01-18T19:00:09.171" v="10429"/>
          <ac:spMkLst>
            <pc:docMk/>
            <pc:sldMk cId="3244915735" sldId="775"/>
            <ac:spMk id="2" creationId="{FAEC5E41-1226-4737-85A0-666048FC52B9}"/>
          </ac:spMkLst>
        </pc:spChg>
        <pc:spChg chg="mod">
          <ac:chgData name="Gaurav Dawar" userId="8f2793db7b049e20" providerId="LiveId" clId="{FD1C8937-A6B3-43A0-A6DE-0B5E83204291}" dt="2022-01-18T19:00:48.480" v="10444" actId="20577"/>
          <ac:spMkLst>
            <pc:docMk/>
            <pc:sldMk cId="3244915735" sldId="775"/>
            <ac:spMk id="7" creationId="{61CA2536-013D-48B6-9322-A7D8A7CF0555}"/>
          </ac:spMkLst>
        </pc:spChg>
        <pc:spChg chg="mod">
          <ac:chgData name="Gaurav Dawar" userId="8f2793db7b049e20" providerId="LiveId" clId="{FD1C8937-A6B3-43A0-A6DE-0B5E83204291}" dt="2022-01-18T19:00:39.863" v="10442" actId="14100"/>
          <ac:spMkLst>
            <pc:docMk/>
            <pc:sldMk cId="3244915735" sldId="775"/>
            <ac:spMk id="45058" creationId="{4906409A-6092-43F8-8A38-B6E816132A52}"/>
          </ac:spMkLst>
        </pc:spChg>
        <pc:picChg chg="del mod">
          <ac:chgData name="Gaurav Dawar" userId="8f2793db7b049e20" providerId="LiveId" clId="{FD1C8937-A6B3-43A0-A6DE-0B5E83204291}" dt="2022-01-18T18:59:56.460" v="10424" actId="478"/>
          <ac:picMkLst>
            <pc:docMk/>
            <pc:sldMk cId="3244915735" sldId="775"/>
            <ac:picMk id="13" creationId="{7E1F31A4-859E-44C4-A0F2-25AD970D1416}"/>
          </ac:picMkLst>
        </pc:picChg>
      </pc:sldChg>
      <pc:sldChg chg="addSp delSp modSp add mod">
        <pc:chgData name="Gaurav Dawar" userId="8f2793db7b049e20" providerId="LiveId" clId="{FD1C8937-A6B3-43A0-A6DE-0B5E83204291}" dt="2022-01-18T19:05:42.180" v="10527" actId="14100"/>
        <pc:sldMkLst>
          <pc:docMk/>
          <pc:sldMk cId="477132074" sldId="776"/>
        </pc:sldMkLst>
        <pc:spChg chg="add mod">
          <ac:chgData name="Gaurav Dawar" userId="8f2793db7b049e20" providerId="LiveId" clId="{FD1C8937-A6B3-43A0-A6DE-0B5E83204291}" dt="2022-01-18T19:01:29.604" v="10451" actId="21"/>
          <ac:spMkLst>
            <pc:docMk/>
            <pc:sldMk cId="477132074" sldId="776"/>
            <ac:spMk id="2" creationId="{8F11285E-34C3-4B68-B941-7E8EC456A3E6}"/>
          </ac:spMkLst>
        </pc:spChg>
        <pc:spChg chg="mod">
          <ac:chgData name="Gaurav Dawar" userId="8f2793db7b049e20" providerId="LiveId" clId="{FD1C8937-A6B3-43A0-A6DE-0B5E83204291}" dt="2022-01-18T19:00:55.487" v="10446" actId="20577"/>
          <ac:spMkLst>
            <pc:docMk/>
            <pc:sldMk cId="477132074" sldId="776"/>
            <ac:spMk id="7" creationId="{61CA2536-013D-48B6-9322-A7D8A7CF0555}"/>
          </ac:spMkLst>
        </pc:spChg>
        <pc:spChg chg="mod">
          <ac:chgData name="Gaurav Dawar" userId="8f2793db7b049e20" providerId="LiveId" clId="{FD1C8937-A6B3-43A0-A6DE-0B5E83204291}" dt="2022-01-18T19:02:03.810" v="10460" actId="255"/>
          <ac:spMkLst>
            <pc:docMk/>
            <pc:sldMk cId="477132074" sldId="776"/>
            <ac:spMk id="45058" creationId="{4906409A-6092-43F8-8A38-B6E816132A52}"/>
          </ac:spMkLst>
        </pc:spChg>
        <pc:picChg chg="del">
          <ac:chgData name="Gaurav Dawar" userId="8f2793db7b049e20" providerId="LiveId" clId="{FD1C8937-A6B3-43A0-A6DE-0B5E83204291}" dt="2022-01-18T19:00:59.868" v="10447" actId="478"/>
          <ac:picMkLst>
            <pc:docMk/>
            <pc:sldMk cId="477132074" sldId="776"/>
            <ac:picMk id="13" creationId="{7E1F31A4-859E-44C4-A0F2-25AD970D1416}"/>
          </ac:picMkLst>
        </pc:picChg>
        <pc:picChg chg="add mod">
          <ac:chgData name="Gaurav Dawar" userId="8f2793db7b049e20" providerId="LiveId" clId="{FD1C8937-A6B3-43A0-A6DE-0B5E83204291}" dt="2022-01-18T19:05:42.180" v="10527" actId="14100"/>
          <ac:picMkLst>
            <pc:docMk/>
            <pc:sldMk cId="477132074" sldId="776"/>
            <ac:picMk id="14" creationId="{66AC48BF-8C5D-41EB-9178-9D1F2E483522}"/>
          </ac:picMkLst>
        </pc:picChg>
        <pc:picChg chg="add del mod">
          <ac:chgData name="Gaurav Dawar" userId="8f2793db7b049e20" providerId="LiveId" clId="{FD1C8937-A6B3-43A0-A6DE-0B5E83204291}" dt="2022-01-18T19:01:38.225" v="10455" actId="21"/>
          <ac:picMkLst>
            <pc:docMk/>
            <pc:sldMk cId="477132074" sldId="776"/>
            <ac:picMk id="7170" creationId="{3C49C567-E4AE-42A6-9600-9749421AC184}"/>
          </ac:picMkLst>
        </pc:picChg>
      </pc:sldChg>
      <pc:sldChg chg="addSp delSp modSp add mod setBg">
        <pc:chgData name="Gaurav Dawar" userId="8f2793db7b049e20" providerId="LiveId" clId="{FD1C8937-A6B3-43A0-A6DE-0B5E83204291}" dt="2022-01-18T19:04:44.682" v="10521" actId="20577"/>
        <pc:sldMkLst>
          <pc:docMk/>
          <pc:sldMk cId="637146047" sldId="777"/>
        </pc:sldMkLst>
        <pc:spChg chg="add del mod">
          <ac:chgData name="Gaurav Dawar" userId="8f2793db7b049e20" providerId="LiveId" clId="{FD1C8937-A6B3-43A0-A6DE-0B5E83204291}" dt="2022-01-18T19:03:49.370" v="10511"/>
          <ac:spMkLst>
            <pc:docMk/>
            <pc:sldMk cId="637146047" sldId="777"/>
            <ac:spMk id="2" creationId="{D0BF22B7-EE69-4CC7-92FF-11D6BDAE1946}"/>
          </ac:spMkLst>
        </pc:spChg>
        <pc:spChg chg="add del mod">
          <ac:chgData name="Gaurav Dawar" userId="8f2793db7b049e20" providerId="LiveId" clId="{FD1C8937-A6B3-43A0-A6DE-0B5E83204291}" dt="2022-01-18T19:04:44.682" v="10521" actId="20577"/>
          <ac:spMkLst>
            <pc:docMk/>
            <pc:sldMk cId="637146047" sldId="777"/>
            <ac:spMk id="45058" creationId="{4906409A-6092-43F8-8A38-B6E816132A52}"/>
          </ac:spMkLst>
        </pc:spChg>
      </pc:sldChg>
      <pc:sldChg chg="addSp delSp modSp add mod">
        <pc:chgData name="Gaurav Dawar" userId="8f2793db7b049e20" providerId="LiveId" clId="{FD1C8937-A6B3-43A0-A6DE-0B5E83204291}" dt="2022-01-18T19:05:27.727" v="10526" actId="14100"/>
        <pc:sldMkLst>
          <pc:docMk/>
          <pc:sldMk cId="1998208949" sldId="778"/>
        </pc:sldMkLst>
        <pc:spChg chg="del">
          <ac:chgData name="Gaurav Dawar" userId="8f2793db7b049e20" providerId="LiveId" clId="{FD1C8937-A6B3-43A0-A6DE-0B5E83204291}" dt="2022-01-18T19:05:19.784" v="10524" actId="478"/>
          <ac:spMkLst>
            <pc:docMk/>
            <pc:sldMk cId="1998208949" sldId="778"/>
            <ac:spMk id="11" creationId="{D40DC665-54CA-45E8-AAE5-1DC288ADC655}"/>
          </ac:spMkLst>
        </pc:spChg>
        <pc:spChg chg="del mod">
          <ac:chgData name="Gaurav Dawar" userId="8f2793db7b049e20" providerId="LiveId" clId="{FD1C8937-A6B3-43A0-A6DE-0B5E83204291}" dt="2022-01-18T19:05:13.683" v="10522"/>
          <ac:spMkLst>
            <pc:docMk/>
            <pc:sldMk cId="1998208949" sldId="778"/>
            <ac:spMk id="45058" creationId="{4906409A-6092-43F8-8A38-B6E816132A52}"/>
          </ac:spMkLst>
        </pc:spChg>
        <pc:picChg chg="add mod">
          <ac:chgData name="Gaurav Dawar" userId="8f2793db7b049e20" providerId="LiveId" clId="{FD1C8937-A6B3-43A0-A6DE-0B5E83204291}" dt="2022-01-18T19:05:27.727" v="10526" actId="14100"/>
          <ac:picMkLst>
            <pc:docMk/>
            <pc:sldMk cId="1998208949" sldId="778"/>
            <ac:picMk id="8194" creationId="{C5D924A7-D546-498E-9D7F-CA4D56601256}"/>
          </ac:picMkLst>
        </pc:picChg>
      </pc:sldChg>
      <pc:sldChg chg="addSp delSp modSp add mod setBg">
        <pc:chgData name="Gaurav Dawar" userId="8f2793db7b049e20" providerId="LiveId" clId="{FD1C8937-A6B3-43A0-A6DE-0B5E83204291}" dt="2022-01-18T19:11:40.234" v="10571" actId="207"/>
        <pc:sldMkLst>
          <pc:docMk/>
          <pc:sldMk cId="69818183" sldId="779"/>
        </pc:sldMkLst>
        <pc:spChg chg="add del mod">
          <ac:chgData name="Gaurav Dawar" userId="8f2793db7b049e20" providerId="LiveId" clId="{FD1C8937-A6B3-43A0-A6DE-0B5E83204291}" dt="2022-01-18T19:07:30.302" v="10537"/>
          <ac:spMkLst>
            <pc:docMk/>
            <pc:sldMk cId="69818183" sldId="779"/>
            <ac:spMk id="2" creationId="{97B7670E-1CF0-45D4-85FE-56F87E5E5884}"/>
          </ac:spMkLst>
        </pc:spChg>
        <pc:spChg chg="add del mod">
          <ac:chgData name="Gaurav Dawar" userId="8f2793db7b049e20" providerId="LiveId" clId="{FD1C8937-A6B3-43A0-A6DE-0B5E83204291}" dt="2022-01-18T19:11:40.234" v="10571" actId="207"/>
          <ac:spMkLst>
            <pc:docMk/>
            <pc:sldMk cId="69818183" sldId="779"/>
            <ac:spMk id="45058" creationId="{4906409A-6092-43F8-8A38-B6E816132A52}"/>
          </ac:spMkLst>
        </pc:spChg>
      </pc:sldChg>
      <pc:sldChg chg="addSp delSp modSp add mod setBg">
        <pc:chgData name="Gaurav Dawar" userId="8f2793db7b049e20" providerId="LiveId" clId="{FD1C8937-A6B3-43A0-A6DE-0B5E83204291}" dt="2022-01-18T19:10:07.300" v="10563" actId="1076"/>
        <pc:sldMkLst>
          <pc:docMk/>
          <pc:sldMk cId="3423461204" sldId="780"/>
        </pc:sldMkLst>
        <pc:spChg chg="add del mod">
          <ac:chgData name="Gaurav Dawar" userId="8f2793db7b049e20" providerId="LiveId" clId="{FD1C8937-A6B3-43A0-A6DE-0B5E83204291}" dt="2022-01-18T19:09:29.642" v="10556" actId="478"/>
          <ac:spMkLst>
            <pc:docMk/>
            <pc:sldMk cId="3423461204" sldId="780"/>
            <ac:spMk id="8" creationId="{9CFB2500-CEAB-4F5B-8DCE-9FA0858B1FEB}"/>
          </ac:spMkLst>
        </pc:spChg>
        <pc:spChg chg="add mod">
          <ac:chgData name="Gaurav Dawar" userId="8f2793db7b049e20" providerId="LiveId" clId="{FD1C8937-A6B3-43A0-A6DE-0B5E83204291}" dt="2022-01-18T19:09:03.825" v="10547" actId="21"/>
          <ac:spMkLst>
            <pc:docMk/>
            <pc:sldMk cId="3423461204" sldId="780"/>
            <ac:spMk id="12" creationId="{8C3BC11E-955A-4071-88DC-CFF9ED808F37}"/>
          </ac:spMkLst>
        </pc:spChg>
        <pc:spChg chg="mod">
          <ac:chgData name="Gaurav Dawar" userId="8f2793db7b049e20" providerId="LiveId" clId="{FD1C8937-A6B3-43A0-A6DE-0B5E83204291}" dt="2022-01-18T19:10:07.300" v="10563" actId="1076"/>
          <ac:spMkLst>
            <pc:docMk/>
            <pc:sldMk cId="3423461204" sldId="780"/>
            <ac:spMk id="45058" creationId="{4906409A-6092-43F8-8A38-B6E816132A52}"/>
          </ac:spMkLst>
        </pc:spChg>
        <pc:graphicFrameChg chg="add del modGraphic">
          <ac:chgData name="Gaurav Dawar" userId="8f2793db7b049e20" providerId="LiveId" clId="{FD1C8937-A6B3-43A0-A6DE-0B5E83204291}" dt="2022-01-18T19:06:31.576" v="10532" actId="27309"/>
          <ac:graphicFrameMkLst>
            <pc:docMk/>
            <pc:sldMk cId="3423461204" sldId="780"/>
            <ac:graphicFrameMk id="3" creationId="{B5EA8855-9716-441D-A1C4-660B716185A3}"/>
          </ac:graphicFrameMkLst>
        </pc:graphicFrameChg>
      </pc:sldChg>
      <pc:sldChg chg="addSp modSp add mod setBg">
        <pc:chgData name="Gaurav Dawar" userId="8f2793db7b049e20" providerId="LiveId" clId="{FD1C8937-A6B3-43A0-A6DE-0B5E83204291}" dt="2022-01-18T19:11:25.394" v="10570" actId="1076"/>
        <pc:sldMkLst>
          <pc:docMk/>
          <pc:sldMk cId="2255584802" sldId="781"/>
        </pc:sldMkLst>
        <pc:spChg chg="mod">
          <ac:chgData name="Gaurav Dawar" userId="8f2793db7b049e20" providerId="LiveId" clId="{FD1C8937-A6B3-43A0-A6DE-0B5E83204291}" dt="2022-01-18T19:11:06.659" v="10565" actId="20577"/>
          <ac:spMkLst>
            <pc:docMk/>
            <pc:sldMk cId="2255584802" sldId="781"/>
            <ac:spMk id="45058" creationId="{4906409A-6092-43F8-8A38-B6E816132A52}"/>
          </ac:spMkLst>
        </pc:spChg>
        <pc:picChg chg="add mod">
          <ac:chgData name="Gaurav Dawar" userId="8f2793db7b049e20" providerId="LiveId" clId="{FD1C8937-A6B3-43A0-A6DE-0B5E83204291}" dt="2022-01-18T19:11:25.394" v="10570" actId="1076"/>
          <ac:picMkLst>
            <pc:docMk/>
            <pc:sldMk cId="2255584802" sldId="781"/>
            <ac:picMk id="12290" creationId="{69C16B0B-BA1A-49FC-8ED6-96C5DF21B9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F4CED-8878-43D1-85CC-9D29334563EC}" type="datetimeFigureOut">
              <a:rPr lang="en-US" smtClean="0"/>
              <a:pPr/>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B64B6-39DE-4F5F-94DA-0881DFF02894}" type="slidenum">
              <a:rPr lang="en-US" smtClean="0"/>
              <a:pPr/>
              <a:t>‹#›</a:t>
            </a:fld>
            <a:endParaRPr lang="en-US"/>
          </a:p>
        </p:txBody>
      </p:sp>
    </p:spTree>
    <p:extLst>
      <p:ext uri="{BB962C8B-B14F-4D97-AF65-F5344CB8AC3E}">
        <p14:creationId xmlns:p14="http://schemas.microsoft.com/office/powerpoint/2010/main" val="416309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1410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80685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378370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131541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12817-3E25-41DB-ACC4-2E66D2E9F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DD53BDB-2A69-4BF8-812F-1D98DCA6A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AE21B70-C7BF-4EA9-8C17-D43E8DB74D01}"/>
              </a:ext>
            </a:extLst>
          </p:cNvPr>
          <p:cNvSpPr>
            <a:spLocks noGrp="1"/>
          </p:cNvSpPr>
          <p:nvPr>
            <p:ph type="dt" sz="half" idx="10"/>
          </p:nvPr>
        </p:nvSpPr>
        <p:spPr/>
        <p:txBody>
          <a:bodyPr/>
          <a:lstStyle/>
          <a:p>
            <a:fld id="{BCF58110-19A9-4E8F-94BC-E7B2B460577D}" type="datetime1">
              <a:rPr lang="en-US" smtClean="0"/>
              <a:t>9/18/2023</a:t>
            </a:fld>
            <a:endParaRPr lang="en-US"/>
          </a:p>
        </p:txBody>
      </p:sp>
      <p:sp>
        <p:nvSpPr>
          <p:cNvPr id="5" name="Footer Placeholder 4">
            <a:extLst>
              <a:ext uri="{FF2B5EF4-FFF2-40B4-BE49-F238E27FC236}">
                <a16:creationId xmlns="" xmlns:a16="http://schemas.microsoft.com/office/drawing/2014/main" id="{5481802C-B727-4F04-B79A-7D79C5268A43}"/>
              </a:ext>
            </a:extLst>
          </p:cNvPr>
          <p:cNvSpPr>
            <a:spLocks noGrp="1"/>
          </p:cNvSpPr>
          <p:nvPr>
            <p:ph type="ftr" sz="quarter" idx="11"/>
          </p:nvPr>
        </p:nvSpPr>
        <p:spPr/>
        <p:txBody>
          <a:body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C3F03EC1-5D53-44EB-B41E-2AF55D5E4CA2}"/>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145477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FE1A4-F194-4525-8973-3E83515EDD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2D406D-204F-4CD1-9BC6-329A29760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041FB9-245B-4728-BEE5-DBFF62FB7D30}"/>
              </a:ext>
            </a:extLst>
          </p:cNvPr>
          <p:cNvSpPr>
            <a:spLocks noGrp="1"/>
          </p:cNvSpPr>
          <p:nvPr>
            <p:ph type="dt" sz="half" idx="10"/>
          </p:nvPr>
        </p:nvSpPr>
        <p:spPr/>
        <p:txBody>
          <a:bodyPr/>
          <a:lstStyle/>
          <a:p>
            <a:fld id="{7A32646A-791D-4120-9884-24D25279BF45}" type="datetime1">
              <a:rPr lang="en-US" smtClean="0"/>
              <a:t>9/18/2023</a:t>
            </a:fld>
            <a:endParaRPr lang="en-US"/>
          </a:p>
        </p:txBody>
      </p:sp>
      <p:sp>
        <p:nvSpPr>
          <p:cNvPr id="5" name="Footer Placeholder 4">
            <a:extLst>
              <a:ext uri="{FF2B5EF4-FFF2-40B4-BE49-F238E27FC236}">
                <a16:creationId xmlns="" xmlns:a16="http://schemas.microsoft.com/office/drawing/2014/main" id="{95C76CF8-73AA-464F-99CD-E2BE3513EED5}"/>
              </a:ext>
            </a:extLst>
          </p:cNvPr>
          <p:cNvSpPr>
            <a:spLocks noGrp="1"/>
          </p:cNvSpPr>
          <p:nvPr>
            <p:ph type="ftr" sz="quarter" idx="11"/>
          </p:nvPr>
        </p:nvSpPr>
        <p:spPr/>
        <p:txBody>
          <a:body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F9E8A148-F3A1-4102-8422-DD72D6A8F94D}"/>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336894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9276F92-B130-4A44-91FB-ED1D4F4C9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792C508-A35D-4440-87D7-56E4AB1AC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477EF4-6B37-4B2B-928C-7B258379C3DF}"/>
              </a:ext>
            </a:extLst>
          </p:cNvPr>
          <p:cNvSpPr>
            <a:spLocks noGrp="1"/>
          </p:cNvSpPr>
          <p:nvPr>
            <p:ph type="dt" sz="half" idx="10"/>
          </p:nvPr>
        </p:nvSpPr>
        <p:spPr/>
        <p:txBody>
          <a:bodyPr/>
          <a:lstStyle/>
          <a:p>
            <a:fld id="{7EF1BA19-E5A8-48B8-91ED-82E104AFFA7D}" type="datetime1">
              <a:rPr lang="en-US" smtClean="0"/>
              <a:t>9/18/2023</a:t>
            </a:fld>
            <a:endParaRPr lang="en-US"/>
          </a:p>
        </p:txBody>
      </p:sp>
      <p:sp>
        <p:nvSpPr>
          <p:cNvPr id="5" name="Footer Placeholder 4">
            <a:extLst>
              <a:ext uri="{FF2B5EF4-FFF2-40B4-BE49-F238E27FC236}">
                <a16:creationId xmlns="" xmlns:a16="http://schemas.microsoft.com/office/drawing/2014/main" id="{E8C5E45C-F259-423F-AEF0-27A0352A03AD}"/>
              </a:ext>
            </a:extLst>
          </p:cNvPr>
          <p:cNvSpPr>
            <a:spLocks noGrp="1"/>
          </p:cNvSpPr>
          <p:nvPr>
            <p:ph type="ftr" sz="quarter" idx="11"/>
          </p:nvPr>
        </p:nvSpPr>
        <p:spPr/>
        <p:txBody>
          <a:body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4407EDE1-B676-4FF7-AA0C-AE428FC8D65B}"/>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42367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5F3B45-91E0-4964-992C-0E9A88A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0F8411A-F46D-4E52-A47D-040F83CCA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5E5EAD3-9288-43F9-9D98-535EBA769C4D}"/>
              </a:ext>
            </a:extLst>
          </p:cNvPr>
          <p:cNvSpPr>
            <a:spLocks noGrp="1"/>
          </p:cNvSpPr>
          <p:nvPr>
            <p:ph type="dt" sz="half" idx="10"/>
          </p:nvPr>
        </p:nvSpPr>
        <p:spPr/>
        <p:txBody>
          <a:bodyPr/>
          <a:lstStyle/>
          <a:p>
            <a:fld id="{251D817D-3CF2-491A-8ADC-524CF546343F}" type="datetime1">
              <a:rPr lang="en-US" smtClean="0"/>
              <a:t>9/18/2023</a:t>
            </a:fld>
            <a:endParaRPr lang="en-US"/>
          </a:p>
        </p:txBody>
      </p:sp>
      <p:sp>
        <p:nvSpPr>
          <p:cNvPr id="5" name="Footer Placeholder 4">
            <a:extLst>
              <a:ext uri="{FF2B5EF4-FFF2-40B4-BE49-F238E27FC236}">
                <a16:creationId xmlns="" xmlns:a16="http://schemas.microsoft.com/office/drawing/2014/main" id="{4664BF28-0C82-4CAF-A70C-30362E8BD985}"/>
              </a:ext>
            </a:extLst>
          </p:cNvPr>
          <p:cNvSpPr>
            <a:spLocks noGrp="1"/>
          </p:cNvSpPr>
          <p:nvPr>
            <p:ph type="ftr" sz="quarter" idx="11"/>
          </p:nvPr>
        </p:nvSpPr>
        <p:spPr/>
        <p:txBody>
          <a:body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9D3AEFDC-C5C9-41EB-A5C7-7CA8199461B5}"/>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380082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74152F-C1EC-4006-84E2-9F9DBDB46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502F1BD-800C-48A0-8726-D1E2223F8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044B7B-C862-4E04-A257-EA26E749CADB}"/>
              </a:ext>
            </a:extLst>
          </p:cNvPr>
          <p:cNvSpPr>
            <a:spLocks noGrp="1"/>
          </p:cNvSpPr>
          <p:nvPr>
            <p:ph type="dt" sz="half" idx="10"/>
          </p:nvPr>
        </p:nvSpPr>
        <p:spPr/>
        <p:txBody>
          <a:bodyPr/>
          <a:lstStyle/>
          <a:p>
            <a:fld id="{99AB79F4-B76B-4036-BF40-9CFCAD40E854}" type="datetime1">
              <a:rPr lang="en-US" smtClean="0"/>
              <a:t>9/18/2023</a:t>
            </a:fld>
            <a:endParaRPr lang="en-US"/>
          </a:p>
        </p:txBody>
      </p:sp>
      <p:sp>
        <p:nvSpPr>
          <p:cNvPr id="5" name="Footer Placeholder 4">
            <a:extLst>
              <a:ext uri="{FF2B5EF4-FFF2-40B4-BE49-F238E27FC236}">
                <a16:creationId xmlns="" xmlns:a16="http://schemas.microsoft.com/office/drawing/2014/main" id="{F8B8A6C3-83E1-44ED-B20F-67A648CD2CDA}"/>
              </a:ext>
            </a:extLst>
          </p:cNvPr>
          <p:cNvSpPr>
            <a:spLocks noGrp="1"/>
          </p:cNvSpPr>
          <p:nvPr>
            <p:ph type="ftr" sz="quarter" idx="11"/>
          </p:nvPr>
        </p:nvSpPr>
        <p:spPr/>
        <p:txBody>
          <a:body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C3A56FD3-F3A2-42A9-9420-DDBE629A4206}"/>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330729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8B572-9453-4D41-8EE6-7C137A481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36221-1401-4441-867C-89821EBF3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D4E93F7-545E-4A8A-90BC-C6919E132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30F6E63-F54E-4AD3-BBDB-C05A6E3DCE5C}"/>
              </a:ext>
            </a:extLst>
          </p:cNvPr>
          <p:cNvSpPr>
            <a:spLocks noGrp="1"/>
          </p:cNvSpPr>
          <p:nvPr>
            <p:ph type="dt" sz="half" idx="10"/>
          </p:nvPr>
        </p:nvSpPr>
        <p:spPr/>
        <p:txBody>
          <a:bodyPr/>
          <a:lstStyle/>
          <a:p>
            <a:fld id="{8C509877-B412-4529-8C6A-19457780C9ED}" type="datetime1">
              <a:rPr lang="en-US" smtClean="0"/>
              <a:t>9/18/2023</a:t>
            </a:fld>
            <a:endParaRPr lang="en-US"/>
          </a:p>
        </p:txBody>
      </p:sp>
      <p:sp>
        <p:nvSpPr>
          <p:cNvPr id="6" name="Footer Placeholder 5">
            <a:extLst>
              <a:ext uri="{FF2B5EF4-FFF2-40B4-BE49-F238E27FC236}">
                <a16:creationId xmlns="" xmlns:a16="http://schemas.microsoft.com/office/drawing/2014/main" id="{A931C9F5-6364-45F0-8DB9-B8C8C8C2D3E4}"/>
              </a:ext>
            </a:extLst>
          </p:cNvPr>
          <p:cNvSpPr>
            <a:spLocks noGrp="1"/>
          </p:cNvSpPr>
          <p:nvPr>
            <p:ph type="ftr" sz="quarter" idx="11"/>
          </p:nvPr>
        </p:nvSpPr>
        <p:spPr/>
        <p:txBody>
          <a:bodyPr/>
          <a:lstStyle/>
          <a:p>
            <a:r>
              <a:rPr lang="pt-BR" smtClean="0"/>
              <a:t>Sana Anjum         DBMS     ACE0506              Unit-2</a:t>
            </a:r>
            <a:endParaRPr lang="en-US"/>
          </a:p>
        </p:txBody>
      </p:sp>
      <p:sp>
        <p:nvSpPr>
          <p:cNvPr id="7" name="Slide Number Placeholder 6">
            <a:extLst>
              <a:ext uri="{FF2B5EF4-FFF2-40B4-BE49-F238E27FC236}">
                <a16:creationId xmlns="" xmlns:a16="http://schemas.microsoft.com/office/drawing/2014/main" id="{26DBBCD3-4FF0-45D6-B677-CA0ADE251696}"/>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13179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97EDA-D336-4215-80AE-7B8C93DFD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D26092F-2C81-42F3-BBAB-557733F3F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61D14D2-862B-4E07-AFA9-F679F1147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BB983F9-220E-45EC-8C93-282FF78CC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AB951D9-6AA7-4F99-8258-8D96C5F88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9E32EA9-1D44-4C5B-940D-6B72CDF475C0}"/>
              </a:ext>
            </a:extLst>
          </p:cNvPr>
          <p:cNvSpPr>
            <a:spLocks noGrp="1"/>
          </p:cNvSpPr>
          <p:nvPr>
            <p:ph type="dt" sz="half" idx="10"/>
          </p:nvPr>
        </p:nvSpPr>
        <p:spPr/>
        <p:txBody>
          <a:bodyPr/>
          <a:lstStyle/>
          <a:p>
            <a:fld id="{C98E0EE9-2EF9-4314-AE47-72F7D7DC13BD}" type="datetime1">
              <a:rPr lang="en-US" smtClean="0"/>
              <a:t>9/18/2023</a:t>
            </a:fld>
            <a:endParaRPr lang="en-US"/>
          </a:p>
        </p:txBody>
      </p:sp>
      <p:sp>
        <p:nvSpPr>
          <p:cNvPr id="8" name="Footer Placeholder 7">
            <a:extLst>
              <a:ext uri="{FF2B5EF4-FFF2-40B4-BE49-F238E27FC236}">
                <a16:creationId xmlns="" xmlns:a16="http://schemas.microsoft.com/office/drawing/2014/main" id="{2990A734-23D1-4366-9A0A-BE8E14FB427E}"/>
              </a:ext>
            </a:extLst>
          </p:cNvPr>
          <p:cNvSpPr>
            <a:spLocks noGrp="1"/>
          </p:cNvSpPr>
          <p:nvPr>
            <p:ph type="ftr" sz="quarter" idx="11"/>
          </p:nvPr>
        </p:nvSpPr>
        <p:spPr/>
        <p:txBody>
          <a:bodyPr/>
          <a:lstStyle/>
          <a:p>
            <a:r>
              <a:rPr lang="pt-BR" smtClean="0"/>
              <a:t>Sana Anjum         DBMS     ACE0506              Unit-2</a:t>
            </a:r>
            <a:endParaRPr lang="en-US"/>
          </a:p>
        </p:txBody>
      </p:sp>
      <p:sp>
        <p:nvSpPr>
          <p:cNvPr id="9" name="Slide Number Placeholder 8">
            <a:extLst>
              <a:ext uri="{FF2B5EF4-FFF2-40B4-BE49-F238E27FC236}">
                <a16:creationId xmlns="" xmlns:a16="http://schemas.microsoft.com/office/drawing/2014/main" id="{1C7C9FEE-731A-426A-B2C0-8C8253D1C532}"/>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198582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43ED6-63CF-452A-AE4C-254203D59E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F9E9997-E967-4249-8792-C547F3ACA22E}"/>
              </a:ext>
            </a:extLst>
          </p:cNvPr>
          <p:cNvSpPr>
            <a:spLocks noGrp="1"/>
          </p:cNvSpPr>
          <p:nvPr>
            <p:ph type="dt" sz="half" idx="10"/>
          </p:nvPr>
        </p:nvSpPr>
        <p:spPr/>
        <p:txBody>
          <a:bodyPr/>
          <a:lstStyle/>
          <a:p>
            <a:fld id="{CA96EA4D-2A9A-4A56-A1B3-6128C949E046}" type="datetime1">
              <a:rPr lang="en-US" smtClean="0"/>
              <a:t>9/18/2023</a:t>
            </a:fld>
            <a:endParaRPr lang="en-US"/>
          </a:p>
        </p:txBody>
      </p:sp>
      <p:sp>
        <p:nvSpPr>
          <p:cNvPr id="4" name="Footer Placeholder 3">
            <a:extLst>
              <a:ext uri="{FF2B5EF4-FFF2-40B4-BE49-F238E27FC236}">
                <a16:creationId xmlns="" xmlns:a16="http://schemas.microsoft.com/office/drawing/2014/main" id="{E7E79A40-DC28-4C01-87A5-C417D3E135DA}"/>
              </a:ext>
            </a:extLst>
          </p:cNvPr>
          <p:cNvSpPr>
            <a:spLocks noGrp="1"/>
          </p:cNvSpPr>
          <p:nvPr>
            <p:ph type="ftr" sz="quarter" idx="11"/>
          </p:nvPr>
        </p:nvSpPr>
        <p:spPr/>
        <p:txBody>
          <a:bodyPr/>
          <a:lstStyle/>
          <a:p>
            <a:r>
              <a:rPr lang="pt-BR" smtClean="0"/>
              <a:t>Sana Anjum         DBMS     ACE0506              Unit-2</a:t>
            </a:r>
            <a:endParaRPr lang="en-US"/>
          </a:p>
        </p:txBody>
      </p:sp>
      <p:sp>
        <p:nvSpPr>
          <p:cNvPr id="5" name="Slide Number Placeholder 4">
            <a:extLst>
              <a:ext uri="{FF2B5EF4-FFF2-40B4-BE49-F238E27FC236}">
                <a16:creationId xmlns="" xmlns:a16="http://schemas.microsoft.com/office/drawing/2014/main" id="{2506F614-AE6F-4548-8BBE-C1991F755C39}"/>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96407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24B181-4B6F-423E-89B9-BFBA36B5870C}"/>
              </a:ext>
            </a:extLst>
          </p:cNvPr>
          <p:cNvSpPr>
            <a:spLocks noGrp="1"/>
          </p:cNvSpPr>
          <p:nvPr>
            <p:ph type="dt" sz="half" idx="10"/>
          </p:nvPr>
        </p:nvSpPr>
        <p:spPr/>
        <p:txBody>
          <a:bodyPr/>
          <a:lstStyle/>
          <a:p>
            <a:fld id="{13449C39-F439-4167-8DAC-8A89690D7E77}" type="datetime1">
              <a:rPr lang="en-US" smtClean="0"/>
              <a:t>9/18/2023</a:t>
            </a:fld>
            <a:endParaRPr lang="en-US"/>
          </a:p>
        </p:txBody>
      </p:sp>
      <p:sp>
        <p:nvSpPr>
          <p:cNvPr id="3" name="Footer Placeholder 2">
            <a:extLst>
              <a:ext uri="{FF2B5EF4-FFF2-40B4-BE49-F238E27FC236}">
                <a16:creationId xmlns="" xmlns:a16="http://schemas.microsoft.com/office/drawing/2014/main" id="{3B6E6C9C-1036-49EB-816C-EF452EBCBACB}"/>
              </a:ext>
            </a:extLst>
          </p:cNvPr>
          <p:cNvSpPr>
            <a:spLocks noGrp="1"/>
          </p:cNvSpPr>
          <p:nvPr>
            <p:ph type="ftr" sz="quarter" idx="11"/>
          </p:nvPr>
        </p:nvSpPr>
        <p:spPr/>
        <p:txBody>
          <a:bodyPr/>
          <a:lstStyle/>
          <a:p>
            <a:r>
              <a:rPr lang="pt-BR" smtClean="0"/>
              <a:t>Sana Anjum         DBMS     ACE0506              Unit-2</a:t>
            </a:r>
            <a:endParaRPr lang="en-US"/>
          </a:p>
        </p:txBody>
      </p:sp>
      <p:sp>
        <p:nvSpPr>
          <p:cNvPr id="4" name="Slide Number Placeholder 3">
            <a:extLst>
              <a:ext uri="{FF2B5EF4-FFF2-40B4-BE49-F238E27FC236}">
                <a16:creationId xmlns="" xmlns:a16="http://schemas.microsoft.com/office/drawing/2014/main" id="{CA15C168-13E7-4B53-B18F-8B6E2BE96810}"/>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153758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A4E3AD-2AE6-4296-B61D-4DEDBCC31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2578C5B-BFD4-467A-BE55-03E126932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0A0BEA-CD26-4B16-AD2B-65370F2AA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D0B3F07-D02B-40C6-8521-A7242E64FE3C}"/>
              </a:ext>
            </a:extLst>
          </p:cNvPr>
          <p:cNvSpPr>
            <a:spLocks noGrp="1"/>
          </p:cNvSpPr>
          <p:nvPr>
            <p:ph type="dt" sz="half" idx="10"/>
          </p:nvPr>
        </p:nvSpPr>
        <p:spPr/>
        <p:txBody>
          <a:bodyPr/>
          <a:lstStyle/>
          <a:p>
            <a:fld id="{80E694CA-7A2C-4618-8425-23CAFC2F47BA}" type="datetime1">
              <a:rPr lang="en-US" smtClean="0"/>
              <a:t>9/18/2023</a:t>
            </a:fld>
            <a:endParaRPr lang="en-US"/>
          </a:p>
        </p:txBody>
      </p:sp>
      <p:sp>
        <p:nvSpPr>
          <p:cNvPr id="6" name="Footer Placeholder 5">
            <a:extLst>
              <a:ext uri="{FF2B5EF4-FFF2-40B4-BE49-F238E27FC236}">
                <a16:creationId xmlns="" xmlns:a16="http://schemas.microsoft.com/office/drawing/2014/main" id="{D25BA38C-A7FB-4A2C-820E-3A173743EE8F}"/>
              </a:ext>
            </a:extLst>
          </p:cNvPr>
          <p:cNvSpPr>
            <a:spLocks noGrp="1"/>
          </p:cNvSpPr>
          <p:nvPr>
            <p:ph type="ftr" sz="quarter" idx="11"/>
          </p:nvPr>
        </p:nvSpPr>
        <p:spPr/>
        <p:txBody>
          <a:bodyPr/>
          <a:lstStyle/>
          <a:p>
            <a:r>
              <a:rPr lang="pt-BR" smtClean="0"/>
              <a:t>Sana Anjum         DBMS     ACE0506              Unit-2</a:t>
            </a:r>
            <a:endParaRPr lang="en-US"/>
          </a:p>
        </p:txBody>
      </p:sp>
      <p:sp>
        <p:nvSpPr>
          <p:cNvPr id="7" name="Slide Number Placeholder 6">
            <a:extLst>
              <a:ext uri="{FF2B5EF4-FFF2-40B4-BE49-F238E27FC236}">
                <a16:creationId xmlns="" xmlns:a16="http://schemas.microsoft.com/office/drawing/2014/main" id="{4143CEDE-E49E-4F5E-A5C9-CD966A8D6F8F}"/>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395760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AD71C7-EC72-439C-990E-DDFFA690B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3326B6-141C-4B9A-A6BE-5CB65AA57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47D6F09-3B40-437B-A56C-5881AFC9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71F0487-C9E4-49A9-8069-58DC6C0B291B}"/>
              </a:ext>
            </a:extLst>
          </p:cNvPr>
          <p:cNvSpPr>
            <a:spLocks noGrp="1"/>
          </p:cNvSpPr>
          <p:nvPr>
            <p:ph type="dt" sz="half" idx="10"/>
          </p:nvPr>
        </p:nvSpPr>
        <p:spPr/>
        <p:txBody>
          <a:bodyPr/>
          <a:lstStyle/>
          <a:p>
            <a:fld id="{A066CABF-B055-42C7-8DED-6FDF26603E8F}" type="datetime1">
              <a:rPr lang="en-US" smtClean="0"/>
              <a:t>9/18/2023</a:t>
            </a:fld>
            <a:endParaRPr lang="en-US"/>
          </a:p>
        </p:txBody>
      </p:sp>
      <p:sp>
        <p:nvSpPr>
          <p:cNvPr id="6" name="Footer Placeholder 5">
            <a:extLst>
              <a:ext uri="{FF2B5EF4-FFF2-40B4-BE49-F238E27FC236}">
                <a16:creationId xmlns="" xmlns:a16="http://schemas.microsoft.com/office/drawing/2014/main" id="{549F9A02-BF1A-4551-A466-D894356FA933}"/>
              </a:ext>
            </a:extLst>
          </p:cNvPr>
          <p:cNvSpPr>
            <a:spLocks noGrp="1"/>
          </p:cNvSpPr>
          <p:nvPr>
            <p:ph type="ftr" sz="quarter" idx="11"/>
          </p:nvPr>
        </p:nvSpPr>
        <p:spPr/>
        <p:txBody>
          <a:bodyPr/>
          <a:lstStyle/>
          <a:p>
            <a:r>
              <a:rPr lang="pt-BR" smtClean="0"/>
              <a:t>Sana Anjum         DBMS     ACE0506              Unit-2</a:t>
            </a:r>
            <a:endParaRPr lang="en-US"/>
          </a:p>
        </p:txBody>
      </p:sp>
      <p:sp>
        <p:nvSpPr>
          <p:cNvPr id="7" name="Slide Number Placeholder 6">
            <a:extLst>
              <a:ext uri="{FF2B5EF4-FFF2-40B4-BE49-F238E27FC236}">
                <a16:creationId xmlns="" xmlns:a16="http://schemas.microsoft.com/office/drawing/2014/main" id="{02F8B0A3-CB85-4188-AA7A-2578CA01979F}"/>
              </a:ext>
            </a:extLst>
          </p:cNvPr>
          <p:cNvSpPr>
            <a:spLocks noGrp="1"/>
          </p:cNvSpPr>
          <p:nvPr>
            <p:ph type="sldNum" sz="quarter" idx="12"/>
          </p:nvPr>
        </p:nvSpPr>
        <p:spPr/>
        <p:txBody>
          <a:bodyPr/>
          <a:lstStyle/>
          <a:p>
            <a:fld id="{3432D6CC-6B58-4D0E-A308-B4FBE4BF6745}" type="slidenum">
              <a:rPr lang="en-US" smtClean="0"/>
              <a:pPr/>
              <a:t>‹#›</a:t>
            </a:fld>
            <a:endParaRPr lang="en-US"/>
          </a:p>
        </p:txBody>
      </p:sp>
    </p:spTree>
    <p:extLst>
      <p:ext uri="{BB962C8B-B14F-4D97-AF65-F5344CB8AC3E}">
        <p14:creationId xmlns:p14="http://schemas.microsoft.com/office/powerpoint/2010/main" val="259119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EEFAC6-F7AA-444A-BCA8-9E7882540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84E2FF8-5C90-4F88-8298-119ADB5D2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4C647-C668-4FA2-8BAD-B554508FE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A84F-9D8C-4693-B640-8A1ADD1C6EB3}" type="datetime1">
              <a:rPr lang="en-US" smtClean="0"/>
              <a:t>9/18/2023</a:t>
            </a:fld>
            <a:endParaRPr lang="en-US"/>
          </a:p>
        </p:txBody>
      </p:sp>
      <p:sp>
        <p:nvSpPr>
          <p:cNvPr id="5" name="Footer Placeholder 4">
            <a:extLst>
              <a:ext uri="{FF2B5EF4-FFF2-40B4-BE49-F238E27FC236}">
                <a16:creationId xmlns="" xmlns:a16="http://schemas.microsoft.com/office/drawing/2014/main" id="{8A85FE4F-512F-48E7-BD4F-439E3A31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Sana Anjum         DBMS     ACE0506              Unit-2</a:t>
            </a:r>
            <a:endParaRPr lang="en-US"/>
          </a:p>
        </p:txBody>
      </p:sp>
      <p:sp>
        <p:nvSpPr>
          <p:cNvPr id="6" name="Slide Number Placeholder 5">
            <a:extLst>
              <a:ext uri="{FF2B5EF4-FFF2-40B4-BE49-F238E27FC236}">
                <a16:creationId xmlns="" xmlns:a16="http://schemas.microsoft.com/office/drawing/2014/main" id="{13E9D972-4A00-4FFE-8380-2DB374944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2D6CC-6B58-4D0E-A308-B4FBE4BF6745}" type="slidenum">
              <a:rPr lang="en-US" smtClean="0"/>
              <a:pPr/>
              <a:t>‹#›</a:t>
            </a:fld>
            <a:endParaRPr lang="en-US"/>
          </a:p>
        </p:txBody>
      </p:sp>
    </p:spTree>
    <p:extLst>
      <p:ext uri="{BB962C8B-B14F-4D97-AF65-F5344CB8AC3E}">
        <p14:creationId xmlns:p14="http://schemas.microsoft.com/office/powerpoint/2010/main" val="13201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s://www.javatpoint.com/sql-operators"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javatpoint.com/dbms-sql-sub-querie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3" Type="http://schemas.openxmlformats.org/officeDocument/2006/relationships/hyperlink" Target="http://www.aktuonline.com/papers/btech-cs-5-sem-database-management-system-KCS501-2018-19.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2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hyperlink" Target="https://www.youtube.com/watch?v=AepLj_C4ywM" TargetMode="External"/><Relationship Id="rId7" Type="http://schemas.openxmlformats.org/officeDocument/2006/relationships/image" Target="../media/image6.jpeg"/><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2.xml"/><Relationship Id="rId6" Type="http://schemas.openxmlformats.org/officeDocument/2006/relationships/hyperlink" Target="https://www.youtube.com/watch?v=OuFJzs1hGxM" TargetMode="External"/><Relationship Id="rId5" Type="http://schemas.openxmlformats.org/officeDocument/2006/relationships/hyperlink" Target="https://www.youtube.com/watch?v=hIh5-Y1QwFw" TargetMode="External"/><Relationship Id="rId4" Type="http://schemas.openxmlformats.org/officeDocument/2006/relationships/hyperlink" Target="https://www.youtube.com/watch?v=zYH-e6tUYbw"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3EJlovevfcA&amp;list=PLxCzCOWd7aiFAN6I8CuViBuCdJgiOkT2Y&amp;index=2" TargetMode="External"/><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uru99.com/images/1/091318_0803_RelationalD1.png"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
            <a:ext cx="1072896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smtClean="0">
                <a:latin typeface="Times New Roman" pitchFamily="18" charset="0"/>
                <a:cs typeface="Times New Roman" pitchFamily="18" charset="0"/>
              </a:rPr>
              <a:t>Noida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Institute of Engineering and Technology, Greater </a:t>
            </a:r>
            <a:r>
              <a:rPr lang="en-US" sz="2800" dirty="0" err="1" smtClean="0">
                <a:latin typeface="Times New Roman" pitchFamily="18" charset="0"/>
                <a:cs typeface="Times New Roman" pitchFamily="18" charset="0"/>
              </a:rPr>
              <a:t>Noida</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3208742" y="866275"/>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altLang="en-US" sz="2800" b="1" dirty="0">
                <a:latin typeface="Times New Roman" pitchFamily="18" charset="0"/>
                <a:cs typeface="Times New Roman" pitchFamily="18" charset="0"/>
              </a:rPr>
              <a:t>Relational </a:t>
            </a:r>
            <a:r>
              <a:rPr lang="en-US" altLang="en-US" sz="2800" b="1" dirty="0" smtClean="0">
                <a:latin typeface="Times New Roman" pitchFamily="18" charset="0"/>
                <a:cs typeface="Times New Roman" pitchFamily="18" charset="0"/>
              </a:rPr>
              <a:t>Data </a:t>
            </a:r>
            <a:r>
              <a:rPr lang="en-US" altLang="en-US" sz="2800" b="1" dirty="0">
                <a:latin typeface="Times New Roman" pitchFamily="18" charset="0"/>
                <a:cs typeface="Times New Roman" pitchFamily="18" charset="0"/>
              </a:rPr>
              <a:t>Model and Language</a:t>
            </a:r>
          </a:p>
        </p:txBody>
      </p:sp>
      <p:sp>
        <p:nvSpPr>
          <p:cNvPr id="6" name="Subtitle 2"/>
          <p:cNvSpPr txBox="1">
            <a:spLocks/>
          </p:cNvSpPr>
          <p:nvPr/>
        </p:nvSpPr>
        <p:spPr>
          <a:xfrm>
            <a:off x="7439895" y="397625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smtClean="0">
                <a:solidFill>
                  <a:schemeClr val="tx1"/>
                </a:solidFill>
                <a:latin typeface="Times New Roman" pitchFamily="18" charset="0"/>
                <a:cs typeface="Times New Roman" pitchFamily="18" charset="0"/>
              </a:rPr>
              <a:t>Sana Anjum</a:t>
            </a:r>
          </a:p>
          <a:p>
            <a:pPr lvl="0" algn="ctr">
              <a:spcBef>
                <a:spcPct val="20000"/>
              </a:spcBef>
              <a:defRPr/>
            </a:pPr>
            <a:r>
              <a:rPr lang="en-US" sz="2400" dirty="0" smtClean="0">
                <a:solidFill>
                  <a:schemeClr val="tx1"/>
                </a:solidFill>
                <a:latin typeface="Times New Roman" pitchFamily="18" charset="0"/>
                <a:cs typeface="Times New Roman" pitchFamily="18" charset="0"/>
              </a:rPr>
              <a:t>Assistant Professor</a:t>
            </a:r>
          </a:p>
          <a:p>
            <a:pPr lvl="0" algn="ctr">
              <a:spcBef>
                <a:spcPct val="20000"/>
              </a:spcBef>
              <a:defRPr/>
            </a:pPr>
            <a:r>
              <a:rPr lang="en-US" sz="2400" dirty="0" smtClean="0">
                <a:solidFill>
                  <a:schemeClr val="tx1"/>
                </a:solidFill>
                <a:latin typeface="Times New Roman" pitchFamily="18" charset="0"/>
                <a:cs typeface="Times New Roman" pitchFamily="18" charset="0"/>
              </a:rPr>
              <a:t>CSE Department</a:t>
            </a:r>
            <a:endParaRPr lang="en-US" sz="2400" dirty="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a:xfrm>
            <a:off x="1905000" y="6492876"/>
            <a:ext cx="2133600" cy="365125"/>
          </a:xfrm>
        </p:spPr>
        <p:txBody>
          <a:bodyPr/>
          <a:lstStyle/>
          <a:p>
            <a:fld id="{116314E9-6FDA-4C2D-858C-FFA2824A515D}" type="datetime1">
              <a:rPr lang="en-US" smtClean="0"/>
              <a:t>9/18/2023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itchFamily="18" charset="0"/>
                <a:cs typeface="Times New Roman" pitchFamily="18" charset="0"/>
              </a:rPr>
              <a:t>Unit: 2</a:t>
            </a:r>
          </a:p>
        </p:txBody>
      </p:sp>
      <p:sp>
        <p:nvSpPr>
          <p:cNvPr id="13" name="Footer Placeholder 12"/>
          <p:cNvSpPr>
            <a:spLocks noGrp="1"/>
          </p:cNvSpPr>
          <p:nvPr>
            <p:ph type="ftr" sz="quarter" idx="11"/>
          </p:nvPr>
        </p:nvSpPr>
        <p:spPr>
          <a:xfrm>
            <a:off x="3810000" y="6248401"/>
            <a:ext cx="5029200" cy="365125"/>
          </a:xfrm>
        </p:spPr>
        <p:txBody>
          <a:bodyPr/>
          <a:lstStyle/>
          <a:p>
            <a:r>
              <a:rPr lang="pt-BR" smtClean="0"/>
              <a:t>Sana Anjum         DBMS     ACE0506              Unit-2</a:t>
            </a:r>
            <a:endParaRPr lang="en-US" dirty="0"/>
          </a:p>
        </p:txBody>
      </p:sp>
      <p:sp>
        <p:nvSpPr>
          <p:cNvPr id="14" name="Subtitle 2"/>
          <p:cNvSpPr txBox="1">
            <a:spLocks/>
          </p:cNvSpPr>
          <p:nvPr/>
        </p:nvSpPr>
        <p:spPr>
          <a:xfrm>
            <a:off x="1676400" y="3810000"/>
            <a:ext cx="4191000" cy="38100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400" dirty="0">
                <a:solidFill>
                  <a:schemeClr val="tx1"/>
                </a:solidFill>
                <a:latin typeface="Times New Roman" pitchFamily="18" charset="0"/>
                <a:cs typeface="Times New Roman" pitchFamily="18" charset="0"/>
              </a:rPr>
              <a:t>DBMS</a:t>
            </a:r>
          </a:p>
        </p:txBody>
      </p:sp>
      <p:sp>
        <p:nvSpPr>
          <p:cNvPr id="15" name="Subtitle 2"/>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itchFamily="18" charset="0"/>
                <a:cs typeface="Times New Roman" pitchFamily="18" charset="0"/>
              </a:rPr>
              <a:t>Course Details</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(B Tech </a:t>
            </a:r>
            <a:r>
              <a:rPr lang="en-US" sz="2400" dirty="0" smtClean="0">
                <a:solidFill>
                  <a:schemeClr val="tx1"/>
                </a:solidFill>
                <a:latin typeface="Times New Roman" pitchFamily="18" charset="0"/>
                <a:cs typeface="Times New Roman" pitchFamily="18" charset="0"/>
              </a:rPr>
              <a:t>5</a:t>
            </a:r>
            <a:r>
              <a:rPr lang="en-US" sz="2400" baseline="30000" dirty="0" smtClean="0">
                <a:solidFill>
                  <a:schemeClr val="tx1"/>
                </a:solidFill>
                <a:latin typeface="Times New Roman" pitchFamily="18" charset="0"/>
                <a:cs typeface="Times New Roman" pitchFamily="18" charset="0"/>
              </a:rPr>
              <a:t>th</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Sem)</a:t>
            </a:r>
          </a:p>
        </p:txBody>
      </p:sp>
      <p:sp>
        <p:nvSpPr>
          <p:cNvPr id="16" name="Subtitle 2">
            <a:extLst>
              <a:ext uri="{FF2B5EF4-FFF2-40B4-BE49-F238E27FC236}">
                <a16:creationId xmlns="" xmlns:a16="http://schemas.microsoft.com/office/drawing/2014/main" id="{5158C411-056E-4BE5-A67B-9D767259EA0E}"/>
              </a:ext>
            </a:extLst>
          </p:cNvPr>
          <p:cNvSpPr txBox="1">
            <a:spLocks/>
          </p:cNvSpPr>
          <p:nvPr/>
        </p:nvSpPr>
        <p:spPr>
          <a:xfrm>
            <a:off x="1676400" y="4317132"/>
            <a:ext cx="4191000" cy="38100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400" dirty="0" smtClean="0">
                <a:solidFill>
                  <a:schemeClr val="tx1"/>
                </a:solidFill>
                <a:latin typeface="Times New Roman" pitchFamily="18" charset="0"/>
                <a:cs typeface="Times New Roman" pitchFamily="18" charset="0"/>
              </a:rPr>
              <a:t>ACSE0506</a:t>
            </a:r>
            <a:endParaRPr lang="en-US" sz="2400" dirty="0">
              <a:solidFill>
                <a:schemeClr val="tx1"/>
              </a:solidFill>
              <a:latin typeface="Times New Roman" pitchFamily="18" charset="0"/>
              <a:cs typeface="Times New Roman" pitchFamily="18" charset="0"/>
            </a:endParaRPr>
          </a:p>
        </p:txBody>
      </p:sp>
      <p:pic>
        <p:nvPicPr>
          <p:cNvPr id="17" name="Picture 7">
            <a:extLst>
              <a:ext uri="{FF2B5EF4-FFF2-40B4-BE49-F238E27FC236}">
                <a16:creationId xmlns="" xmlns:a16="http://schemas.microsoft.com/office/drawing/2014/main" id="{90AD05AB-1FF9-4DC1-A697-8F507C34EF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702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ABFDDE0-48FB-4423-8BEC-9EF1150102EA}"/>
              </a:ext>
            </a:extLst>
          </p:cNvPr>
          <p:cNvSpPr>
            <a:spLocks noGrp="1"/>
          </p:cNvSpPr>
          <p:nvPr>
            <p:ph type="dt" sz="quarter" idx="10"/>
          </p:nvPr>
        </p:nvSpPr>
        <p:spPr/>
        <p:txBody>
          <a:bodyPr/>
          <a:lstStyle/>
          <a:p>
            <a:pPr>
              <a:defRPr/>
            </a:pPr>
            <a:fld id="{A6B38694-F497-4F29-8D1E-D1460231C1A8}" type="datetime1">
              <a:rPr lang="en-US" smtClean="0"/>
              <a:t>9/18/2023</a:t>
            </a:fld>
            <a:endParaRPr lang="en-US"/>
          </a:p>
        </p:txBody>
      </p:sp>
      <p:sp>
        <p:nvSpPr>
          <p:cNvPr id="5" name="Footer Placeholder 4">
            <a:extLst>
              <a:ext uri="{FF2B5EF4-FFF2-40B4-BE49-F238E27FC236}">
                <a16:creationId xmlns="" xmlns:a16="http://schemas.microsoft.com/office/drawing/2014/main" id="{5A5D4505-414B-4DC5-974A-92B8EA511FFD}"/>
              </a:ext>
            </a:extLst>
          </p:cNvPr>
          <p:cNvSpPr>
            <a:spLocks noGrp="1"/>
          </p:cNvSpPr>
          <p:nvPr>
            <p:ph type="ftr" sz="quarter" idx="11"/>
          </p:nvPr>
        </p:nvSpPr>
        <p:spPr/>
        <p:txBody>
          <a:bodyPr/>
          <a:lstStyle/>
          <a:p>
            <a:pPr>
              <a:defRPr/>
            </a:pPr>
            <a:r>
              <a:rPr lang="pt-BR" smtClean="0"/>
              <a:t>Sana Anjum         DBMS     ACE0506              Unit-2</a:t>
            </a:r>
            <a:endParaRPr lang="en-US"/>
          </a:p>
        </p:txBody>
      </p:sp>
      <p:sp>
        <p:nvSpPr>
          <p:cNvPr id="11268" name="Slide Number Placeholder 5">
            <a:extLst>
              <a:ext uri="{FF2B5EF4-FFF2-40B4-BE49-F238E27FC236}">
                <a16:creationId xmlns="" xmlns:a16="http://schemas.microsoft.com/office/drawing/2014/main" id="{FA412668-760F-4B36-86C8-01279B5C54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9AD55-5A59-400A-BAE5-196B81FCAF6D}"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 xmlns:a16="http://schemas.microsoft.com/office/drawing/2014/main" id="{28DDADE5-6887-4E78-9B2A-07BF0109B97C}"/>
              </a:ext>
            </a:extLst>
          </p:cNvPr>
          <p:cNvGraphicFramePr>
            <a:graphicFrameLocks noGrp="1"/>
          </p:cNvGraphicFramePr>
          <p:nvPr>
            <p:ph idx="1"/>
          </p:nvPr>
        </p:nvGraphicFramePr>
        <p:xfrm>
          <a:off x="2057400" y="1432560"/>
          <a:ext cx="8001000" cy="4647566"/>
        </p:xfrm>
        <a:graphic>
          <a:graphicData uri="http://schemas.openxmlformats.org/drawingml/2006/table">
            <a:tbl>
              <a:tblPr bandRow="1">
                <a:tableStyleId>{5C22544A-7EE6-4342-B048-85BDC9FD1C3A}</a:tableStyleId>
              </a:tblPr>
              <a:tblGrid>
                <a:gridCol w="8001000">
                  <a:extLst>
                    <a:ext uri="{9D8B030D-6E8A-4147-A177-3AD203B41FA5}">
                      <a16:colId xmlns="" xmlns:a16="http://schemas.microsoft.com/office/drawing/2014/main" val="20000"/>
                    </a:ext>
                  </a:extLst>
                </a:gridCol>
              </a:tblGrid>
              <a:tr h="1407370">
                <a:tc>
                  <a:txBody>
                    <a:bodyPr/>
                    <a:lstStyle/>
                    <a:p>
                      <a:r>
                        <a:rPr lang="en-US" sz="1800" b="1" dirty="0">
                          <a:latin typeface="Times New Roman" pitchFamily="18" charset="0"/>
                          <a:cs typeface="Times New Roman" pitchFamily="18" charset="0"/>
                        </a:rPr>
                        <a:t>5. Modern tool usage: </a:t>
                      </a:r>
                      <a:r>
                        <a:rPr lang="en-US" sz="1800" dirty="0">
                          <a:latin typeface="Times New Roman" pitchFamily="18" charset="0"/>
                          <a:cs typeface="Times New Roman" pitchFamily="18" charset="0"/>
                        </a:rPr>
                        <a:t>Create, select, and apply appropriate techniques, resources, and modern engineering and IT tools including prediction and modeling to complex engineering activities with an understanding of the limitations.</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407370">
                <a:tc>
                  <a:txBody>
                    <a:bodyPr/>
                    <a:lstStyle/>
                    <a:p>
                      <a:r>
                        <a:rPr lang="en-US" sz="1800" b="1" dirty="0">
                          <a:latin typeface="Times New Roman" pitchFamily="18" charset="0"/>
                          <a:cs typeface="Times New Roman" pitchFamily="18" charset="0"/>
                        </a:rPr>
                        <a:t>6. The engineer and society:</a:t>
                      </a:r>
                      <a:r>
                        <a:rPr lang="en-US" sz="1800" dirty="0">
                          <a:latin typeface="Times New Roman" pitchFamily="18" charset="0"/>
                          <a:cs typeface="Times New Roman" pitchFamily="18" charset="0"/>
                        </a:rPr>
                        <a:t> Apply reasoning informed by the contextual knowledge to assess societal, health, safety, legal and cultural issues and the consequent responsibilities relevant to the professional engineering practice.</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080065">
                <a:tc>
                  <a:txBody>
                    <a:bodyPr/>
                    <a:lstStyle/>
                    <a:p>
                      <a:r>
                        <a:rPr lang="en-US" sz="1800" b="1" dirty="0">
                          <a:latin typeface="Times New Roman" pitchFamily="18" charset="0"/>
                          <a:cs typeface="Times New Roman" pitchFamily="18" charset="0"/>
                        </a:rPr>
                        <a:t>7. Environment and sustainability: </a:t>
                      </a:r>
                      <a:r>
                        <a:rPr lang="en-US" sz="1800" dirty="0">
                          <a:latin typeface="Times New Roman" pitchFamily="18" charset="0"/>
                          <a:cs typeface="Times New Roman" pitchFamily="18" charset="0"/>
                        </a:rPr>
                        <a:t>Understand the impact of the professional engineering solutions in societal and environmental contexts, and demonstrate the knowledge of, and need for sustainable development.</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752761">
                <a:tc>
                  <a:txBody>
                    <a:bodyPr/>
                    <a:lstStyle/>
                    <a:p>
                      <a:r>
                        <a:rPr lang="en-US" sz="1800" b="1" dirty="0">
                          <a:latin typeface="Times New Roman" pitchFamily="18" charset="0"/>
                          <a:cs typeface="Times New Roman" pitchFamily="18" charset="0"/>
                        </a:rPr>
                        <a:t>8. Ethics:</a:t>
                      </a:r>
                      <a:r>
                        <a:rPr lang="en-US" sz="1800" dirty="0">
                          <a:latin typeface="Times New Roman" pitchFamily="18" charset="0"/>
                          <a:cs typeface="Times New Roman" pitchFamily="18" charset="0"/>
                        </a:rPr>
                        <a:t> Apply ethical principles and commit to professional ethics and responsibilities and norms of the engineering practice.</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1281" name="TextBox 7">
            <a:extLst>
              <a:ext uri="{FF2B5EF4-FFF2-40B4-BE49-F238E27FC236}">
                <a16:creationId xmlns="" xmlns:a16="http://schemas.microsoft.com/office/drawing/2014/main" id="{65AB4DD5-B6E4-45A2-9813-3102D195EFAF}"/>
              </a:ext>
            </a:extLst>
          </p:cNvPr>
          <p:cNvSpPr txBox="1">
            <a:spLocks noChangeArrowheads="1"/>
          </p:cNvSpPr>
          <p:nvPr/>
        </p:nvSpPr>
        <p:spPr bwMode="auto">
          <a:xfrm>
            <a:off x="1905001" y="899160"/>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imes New Roman" pitchFamily="18" charset="0"/>
                <a:cs typeface="Times New Roman" pitchFamily="18" charset="0"/>
              </a:rPr>
              <a:t>Contd..</a:t>
            </a:r>
          </a:p>
        </p:txBody>
      </p:sp>
      <p:sp>
        <p:nvSpPr>
          <p:cNvPr id="9" name="Title 1">
            <a:extLst>
              <a:ext uri="{FF2B5EF4-FFF2-40B4-BE49-F238E27FC236}">
                <a16:creationId xmlns="" xmlns:a16="http://schemas.microsoft.com/office/drawing/2014/main" id="{9E704C15-FDBF-4063-80FE-0D92E127EEE6}"/>
              </a:ext>
            </a:extLst>
          </p:cNvPr>
          <p:cNvSpPr txBox="1">
            <a:spLocks/>
          </p:cNvSpPr>
          <p:nvPr/>
        </p:nvSpPr>
        <p:spPr>
          <a:xfrm>
            <a:off x="1569720" y="0"/>
            <a:ext cx="10622280" cy="70104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1283" name="Picture 9">
            <a:extLst>
              <a:ext uri="{FF2B5EF4-FFF2-40B4-BE49-F238E27FC236}">
                <a16:creationId xmlns="" xmlns:a16="http://schemas.microsoft.com/office/drawing/2014/main" id="{3EE78526-1C39-4614-B0CD-0594BB7E12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1143000"/>
            <a:ext cx="9631680" cy="5257800"/>
          </a:xfrm>
        </p:spPr>
        <p:txBody>
          <a:bodyPr>
            <a:normAutofit/>
          </a:bodyPr>
          <a:lstStyle/>
          <a:p>
            <a:pPr algn="just">
              <a:buFont typeface="Wingdings" panose="05000000000000000000" pitchFamily="2" charset="2"/>
              <a:buChar char="Ø"/>
            </a:pPr>
            <a:r>
              <a:rPr lang="en-IN" altLang="en-US" sz="2200" dirty="0">
                <a:latin typeface="Times New Roman" pitchFamily="18" charset="0"/>
                <a:cs typeface="Times New Roman" pitchFamily="18" charset="0"/>
              </a:rPr>
              <a:t>Introduction on SQL and Various queries and operations in SQL which helps to communicate with the database. Along with cursors, Triggers and Procedures in SQL/PL SQL.</a:t>
            </a:r>
          </a:p>
          <a:p>
            <a:pPr marL="0" algn="just" eaLnBrk="1" hangingPunct="1">
              <a:buFont typeface="Arial" panose="020B0604020202020204" pitchFamily="34" charset="0"/>
              <a:buNone/>
            </a:pPr>
            <a:r>
              <a:rPr lang="en-US" sz="2200" i="0" dirty="0">
                <a:solidFill>
                  <a:srgbClr val="202124"/>
                </a:solidFill>
                <a:effectLst/>
                <a:latin typeface="Times New Roman" pitchFamily="18" charset="0"/>
                <a:cs typeface="Times New Roman" pitchFamily="18" charset="0"/>
              </a:rPr>
              <a:t>   </a:t>
            </a:r>
            <a:endParaRPr lang="en-US" altLang="en-US" sz="22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E6AA6C3-3DE7-45D9-89E3-22960CF574B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84960" y="1588"/>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Topic 3 </a:t>
            </a:r>
            <a:r>
              <a:rPr lang="en-US" sz="2400" b="1" dirty="0" smtClean="0">
                <a:solidFill>
                  <a:schemeClr val="tx1"/>
                </a:solidFill>
                <a:latin typeface="Times New Roman" pitchFamily="18" charset="0"/>
                <a:cs typeface="Times New Roman" pitchFamily="18" charset="0"/>
              </a:rPr>
              <a:t>Objective</a:t>
            </a:r>
            <a:endParaRPr lang="en-US" sz="2400"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2A35038B-B11B-4819-B10E-BAE043F41E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9608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 xmlns:a16="http://schemas.microsoft.com/office/drawing/2014/main" id="{4A27C284-FD66-4A35-B3FE-FC22C0CFB453}"/>
              </a:ext>
            </a:extLst>
          </p:cNvPr>
          <p:cNvSpPr>
            <a:spLocks noGrp="1"/>
          </p:cNvSpPr>
          <p:nvPr>
            <p:ph idx="1"/>
          </p:nvPr>
        </p:nvSpPr>
        <p:spPr>
          <a:xfrm>
            <a:off x="1539240" y="1097280"/>
            <a:ext cx="9936480" cy="5105400"/>
          </a:xfrm>
        </p:spPr>
        <p:txBody>
          <a:bodyPr>
            <a:noAutofit/>
          </a:bodyPr>
          <a:lstStyle/>
          <a:p>
            <a:pPr algn="just" eaLnBrk="1" hangingPunct="1">
              <a:buFont typeface="Arial" charset="0"/>
              <a:buNone/>
              <a:defRPr/>
            </a:pPr>
            <a:r>
              <a:rPr lang="en-US" sz="2200" b="1" dirty="0">
                <a:latin typeface="Times New Roman" pitchFamily="18" charset="0"/>
              </a:rPr>
              <a:t>SQL</a:t>
            </a:r>
          </a:p>
          <a:p>
            <a:pPr algn="just" eaLnBrk="1" hangingPunct="1">
              <a:defRPr/>
            </a:pPr>
            <a:r>
              <a:rPr lang="en-US" sz="2200" dirty="0">
                <a:latin typeface="Times New Roman" pitchFamily="18" charset="0"/>
              </a:rPr>
              <a:t>SQL stands for Structured Query Language. It is used for storing and managing data in relational database management system (RDMS).</a:t>
            </a:r>
          </a:p>
          <a:p>
            <a:pPr algn="just" eaLnBrk="1" hangingPunct="1">
              <a:defRPr/>
            </a:pPr>
            <a:endParaRPr lang="en-US" sz="2200" dirty="0">
              <a:latin typeface="Times New Roman" pitchFamily="18" charset="0"/>
            </a:endParaRPr>
          </a:p>
          <a:p>
            <a:pPr algn="just" eaLnBrk="1" hangingPunct="1">
              <a:defRPr/>
            </a:pPr>
            <a:r>
              <a:rPr lang="en-US" sz="2200" dirty="0">
                <a:latin typeface="Times New Roman" pitchFamily="18" charset="0"/>
              </a:rPr>
              <a:t>It is a standard language for Relational Database System. It enables a user to create, read, update and delete relational databases and tables.</a:t>
            </a:r>
          </a:p>
          <a:p>
            <a:pPr algn="just" eaLnBrk="1" hangingPunct="1">
              <a:defRPr/>
            </a:pPr>
            <a:endParaRPr lang="en-US" sz="2200" dirty="0">
              <a:latin typeface="Times New Roman" pitchFamily="18" charset="0"/>
            </a:endParaRPr>
          </a:p>
          <a:p>
            <a:pPr algn="just" eaLnBrk="1" hangingPunct="1">
              <a:defRPr/>
            </a:pPr>
            <a:r>
              <a:rPr lang="en-US" sz="2200" dirty="0">
                <a:latin typeface="Times New Roman" pitchFamily="18" charset="0"/>
              </a:rPr>
              <a:t>All the RDBMS like MySQL, Informix, Oracle, MS Access and SQL Server use SQL as their standard database language.</a:t>
            </a:r>
          </a:p>
          <a:p>
            <a:pPr algn="just" eaLnBrk="1" hangingPunct="1">
              <a:defRPr/>
            </a:pPr>
            <a:endParaRPr lang="en-US" sz="2200" dirty="0">
              <a:latin typeface="Times New Roman" pitchFamily="18" charset="0"/>
            </a:endParaRPr>
          </a:p>
          <a:p>
            <a:pPr algn="just" eaLnBrk="1" hangingPunct="1">
              <a:defRPr/>
            </a:pPr>
            <a:r>
              <a:rPr lang="en-US" sz="2200" dirty="0">
                <a:latin typeface="Times New Roman" pitchFamily="18" charset="0"/>
              </a:rPr>
              <a:t>SQL allows users to query the database in a number of ways, using English-like statements.</a:t>
            </a:r>
          </a:p>
          <a:p>
            <a:pPr algn="just" eaLnBrk="1" hangingPunct="1">
              <a:buFont typeface="Arial" charset="0"/>
              <a:buNone/>
              <a:defRPr/>
            </a:pPr>
            <a:endParaRPr lang="en-US" sz="2400" dirty="0">
              <a:latin typeface="Times New Roman" pitchFamily="18" charset="0"/>
            </a:endParaRPr>
          </a:p>
        </p:txBody>
      </p:sp>
      <p:sp>
        <p:nvSpPr>
          <p:cNvPr id="4" name="Date Placeholder 3">
            <a:extLst>
              <a:ext uri="{FF2B5EF4-FFF2-40B4-BE49-F238E27FC236}">
                <a16:creationId xmlns="" xmlns:a16="http://schemas.microsoft.com/office/drawing/2014/main" id="{F291FAEF-6DD0-4141-8B30-3F22E90F031F}"/>
              </a:ext>
            </a:extLst>
          </p:cNvPr>
          <p:cNvSpPr>
            <a:spLocks noGrp="1"/>
          </p:cNvSpPr>
          <p:nvPr>
            <p:ph type="dt" sz="quarter" idx="10"/>
          </p:nvPr>
        </p:nvSpPr>
        <p:spPr/>
        <p:txBody>
          <a:bodyPr/>
          <a:lstStyle/>
          <a:p>
            <a:pPr>
              <a:defRPr/>
            </a:pPr>
            <a:fld id="{C78915AE-DF9B-4642-9FF5-465487D91C64}" type="datetime1">
              <a:rPr lang="en-US" smtClean="0"/>
              <a:t>9/18/2023</a:t>
            </a:fld>
            <a:endParaRPr lang="en-US"/>
          </a:p>
        </p:txBody>
      </p:sp>
      <p:sp>
        <p:nvSpPr>
          <p:cNvPr id="5" name="Footer Placeholder 4">
            <a:extLst>
              <a:ext uri="{FF2B5EF4-FFF2-40B4-BE49-F238E27FC236}">
                <a16:creationId xmlns="" xmlns:a16="http://schemas.microsoft.com/office/drawing/2014/main" id="{F570AECA-DD69-45F0-8C15-1EFC1A8590F1}"/>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7861878C-A674-47F0-9780-FFC01393A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2E879-7A48-4E7A-BE58-D8B0394A9659}" type="slidenum">
              <a:rPr lang="en-US" altLang="en-US">
                <a:solidFill>
                  <a:srgbClr val="898989"/>
                </a:solidFill>
                <a:latin typeface="Calibri" panose="020F0502020204030204" pitchFamily="34" charset="0"/>
              </a:rPr>
              <a:pPr eaLnBrk="1" hangingPunct="1"/>
              <a:t>101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6740419-23EA-4644-A46D-FFF15404F27A}"/>
              </a:ext>
            </a:extLst>
          </p:cNvPr>
          <p:cNvSpPr txBox="1">
            <a:spLocks/>
          </p:cNvSpPr>
          <p:nvPr/>
        </p:nvSpPr>
        <p:spPr>
          <a:xfrm>
            <a:off x="1569720" y="-13854"/>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3.1 SQL Introduction </a:t>
            </a:r>
          </a:p>
        </p:txBody>
      </p:sp>
      <p:pic>
        <p:nvPicPr>
          <p:cNvPr id="8" name="Picture 7">
            <a:extLst>
              <a:ext uri="{FF2B5EF4-FFF2-40B4-BE49-F238E27FC236}">
                <a16:creationId xmlns="" xmlns:a16="http://schemas.microsoft.com/office/drawing/2014/main" id="{002F18E3-453D-4F7D-AEFC-12C2B985A7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 xmlns:a16="http://schemas.microsoft.com/office/drawing/2014/main" id="{4A27C284-FD66-4A35-B3FE-FC22C0CFB453}"/>
              </a:ext>
            </a:extLst>
          </p:cNvPr>
          <p:cNvSpPr>
            <a:spLocks noGrp="1"/>
          </p:cNvSpPr>
          <p:nvPr>
            <p:ph idx="1"/>
          </p:nvPr>
        </p:nvSpPr>
        <p:spPr>
          <a:xfrm>
            <a:off x="1669143" y="1142999"/>
            <a:ext cx="8998858" cy="4814455"/>
          </a:xfrm>
        </p:spPr>
        <p:txBody>
          <a:bodyPr>
            <a:normAutofit/>
          </a:bodyPr>
          <a:lstStyle/>
          <a:p>
            <a:pPr algn="just" eaLnBrk="1" hangingPunct="1">
              <a:buFont typeface="Arial" charset="0"/>
              <a:buNone/>
              <a:defRPr/>
            </a:pPr>
            <a:r>
              <a:rPr lang="en-US" sz="2200" b="1" dirty="0">
                <a:latin typeface="Times New Roman" pitchFamily="18" charset="0"/>
              </a:rPr>
              <a:t>Rules:</a:t>
            </a:r>
          </a:p>
          <a:p>
            <a:pPr marL="0" indent="0" algn="just">
              <a:buNone/>
              <a:defRPr/>
            </a:pPr>
            <a:r>
              <a:rPr lang="en-US" sz="2200" dirty="0">
                <a:latin typeface="Times New Roman" pitchFamily="18" charset="0"/>
              </a:rPr>
              <a:t> SQL follows the following rules:</a:t>
            </a:r>
          </a:p>
          <a:p>
            <a:pPr marL="457200" indent="-457200" algn="just">
              <a:buFont typeface="+mj-lt"/>
              <a:buAutoNum type="arabicPeriod"/>
              <a:defRPr/>
            </a:pPr>
            <a:r>
              <a:rPr lang="en-US" sz="2200" dirty="0">
                <a:latin typeface="Times New Roman" pitchFamily="18" charset="0"/>
              </a:rPr>
              <a:t>Structure query language is not case sensitive. Generally, keywords of SQL are written in uppercase.</a:t>
            </a:r>
          </a:p>
          <a:p>
            <a:pPr marL="457200" indent="-457200" algn="just">
              <a:buFont typeface="+mj-lt"/>
              <a:buAutoNum type="arabicPeriod"/>
              <a:defRPr/>
            </a:pPr>
            <a:endParaRPr lang="en-US" sz="2200" dirty="0">
              <a:latin typeface="Times New Roman" pitchFamily="18" charset="0"/>
            </a:endParaRPr>
          </a:p>
          <a:p>
            <a:pPr marL="457200" indent="-457200" algn="just">
              <a:buFont typeface="+mj-lt"/>
              <a:buAutoNum type="arabicPeriod"/>
              <a:defRPr/>
            </a:pPr>
            <a:r>
              <a:rPr lang="en-US" sz="2200" dirty="0">
                <a:latin typeface="Times New Roman" pitchFamily="18" charset="0"/>
              </a:rPr>
              <a:t>Statements of SQL are dependent on text lines. We can use a single SQL statement on one or multiple text line.</a:t>
            </a:r>
          </a:p>
          <a:p>
            <a:pPr marL="457200" indent="-457200" algn="just">
              <a:buFont typeface="+mj-lt"/>
              <a:buAutoNum type="arabicPeriod"/>
              <a:defRPr/>
            </a:pPr>
            <a:endParaRPr lang="en-US" sz="2200" dirty="0">
              <a:latin typeface="Times New Roman" pitchFamily="18" charset="0"/>
            </a:endParaRPr>
          </a:p>
          <a:p>
            <a:pPr marL="457200" indent="-457200" algn="just">
              <a:buFont typeface="+mj-lt"/>
              <a:buAutoNum type="arabicPeriod"/>
              <a:defRPr/>
            </a:pPr>
            <a:r>
              <a:rPr lang="en-US" sz="2200" dirty="0">
                <a:latin typeface="Times New Roman" pitchFamily="18" charset="0"/>
              </a:rPr>
              <a:t>Using the SQL statements, you can perform most of the actions in a database.</a:t>
            </a:r>
          </a:p>
          <a:p>
            <a:pPr marL="457200" indent="-457200" algn="just">
              <a:buFont typeface="+mj-lt"/>
              <a:buAutoNum type="arabicPeriod"/>
              <a:defRPr/>
            </a:pPr>
            <a:endParaRPr lang="en-US" sz="2200" dirty="0">
              <a:latin typeface="Times New Roman" pitchFamily="18" charset="0"/>
            </a:endParaRPr>
          </a:p>
          <a:p>
            <a:pPr marL="457200" indent="-457200" algn="just">
              <a:buFont typeface="+mj-lt"/>
              <a:buAutoNum type="arabicPeriod"/>
              <a:defRPr/>
            </a:pPr>
            <a:r>
              <a:rPr lang="en-US" sz="2200" dirty="0">
                <a:latin typeface="Times New Roman" pitchFamily="18" charset="0"/>
              </a:rPr>
              <a:t>SQL depends on tuple relational calculus and relational algebra.</a:t>
            </a:r>
          </a:p>
        </p:txBody>
      </p:sp>
      <p:sp>
        <p:nvSpPr>
          <p:cNvPr id="4" name="Date Placeholder 3">
            <a:extLst>
              <a:ext uri="{FF2B5EF4-FFF2-40B4-BE49-F238E27FC236}">
                <a16:creationId xmlns="" xmlns:a16="http://schemas.microsoft.com/office/drawing/2014/main" id="{F291FAEF-6DD0-4141-8B30-3F22E90F031F}"/>
              </a:ext>
            </a:extLst>
          </p:cNvPr>
          <p:cNvSpPr>
            <a:spLocks noGrp="1"/>
          </p:cNvSpPr>
          <p:nvPr>
            <p:ph type="dt" sz="quarter" idx="10"/>
          </p:nvPr>
        </p:nvSpPr>
        <p:spPr/>
        <p:txBody>
          <a:bodyPr/>
          <a:lstStyle/>
          <a:p>
            <a:pPr>
              <a:defRPr/>
            </a:pPr>
            <a:fld id="{685670CF-72AC-427C-99CF-E81F79F8C61F}" type="datetime1">
              <a:rPr lang="en-US" smtClean="0"/>
              <a:t>9/18/2023</a:t>
            </a:fld>
            <a:endParaRPr lang="en-US"/>
          </a:p>
        </p:txBody>
      </p:sp>
      <p:sp>
        <p:nvSpPr>
          <p:cNvPr id="5" name="Footer Placeholder 4">
            <a:extLst>
              <a:ext uri="{FF2B5EF4-FFF2-40B4-BE49-F238E27FC236}">
                <a16:creationId xmlns="" xmlns:a16="http://schemas.microsoft.com/office/drawing/2014/main" id="{F570AECA-DD69-45F0-8C15-1EFC1A8590F1}"/>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7861878C-A674-47F0-9780-FFC01393A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2E879-7A48-4E7A-BE58-D8B0394A9659}" type="slidenum">
              <a:rPr lang="en-US" altLang="en-US">
                <a:solidFill>
                  <a:srgbClr val="898989"/>
                </a:solidFill>
                <a:latin typeface="Calibri" panose="020F0502020204030204" pitchFamily="34" charset="0"/>
              </a:rPr>
              <a:pPr eaLnBrk="1" hangingPunct="1"/>
              <a:t>102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6740419-23EA-4644-A46D-FFF15404F27A}"/>
              </a:ext>
            </a:extLst>
          </p:cNvPr>
          <p:cNvSpPr txBox="1">
            <a:spLocks/>
          </p:cNvSpPr>
          <p:nvPr/>
        </p:nvSpPr>
        <p:spPr>
          <a:xfrm>
            <a:off x="1645920" y="0"/>
            <a:ext cx="10546080" cy="69714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3.2 Rules</a:t>
            </a:r>
          </a:p>
        </p:txBody>
      </p:sp>
      <p:pic>
        <p:nvPicPr>
          <p:cNvPr id="8" name="Picture 7">
            <a:extLst>
              <a:ext uri="{FF2B5EF4-FFF2-40B4-BE49-F238E27FC236}">
                <a16:creationId xmlns="" xmlns:a16="http://schemas.microsoft.com/office/drawing/2014/main" id="{66FC086F-4622-465A-8A1A-7F5D35EC4F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17982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54480" y="1143000"/>
            <a:ext cx="9982200" cy="5257800"/>
          </a:xfrm>
        </p:spPr>
        <p:txBody>
          <a:bodyPr>
            <a:normAutofit/>
          </a:bodyPr>
          <a:lstStyle/>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easy to learn.</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used to access data from relational database management systems.</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can execute queries against the database.</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used to describe the data.</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used to define the data in the database and manipulate it when needed.</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used to create and drop the database and table.</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is used to create a view, stored procedure, function in a database.</a:t>
            </a:r>
          </a:p>
          <a:p>
            <a:pPr marL="457200" indent="-457200" algn="just">
              <a:buFont typeface="+mj-lt"/>
              <a:buAutoNum type="arabicPeriod"/>
            </a:pPr>
            <a:r>
              <a:rPr lang="en-US" sz="2200" b="0" i="0" dirty="0">
                <a:solidFill>
                  <a:srgbClr val="000000"/>
                </a:solidFill>
                <a:effectLst/>
                <a:latin typeface="Times New Roman" pitchFamily="18" charset="0"/>
                <a:cs typeface="Times New Roman" pitchFamily="18" charset="0"/>
              </a:rPr>
              <a:t>SQL allows users to set permissions on tables, procedures, and views.</a:t>
            </a:r>
          </a:p>
          <a:p>
            <a:pPr algn="just" eaLnBrk="1" hangingPunct="1">
              <a:buFont typeface="Arial" panose="020B0604020202020204" pitchFamily="34" charset="0"/>
              <a:buNone/>
            </a:pPr>
            <a:endParaRPr lang="en-US" altLang="en-US" sz="31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82CC81E-6B93-4CAD-BA6C-0DDD139E6C66}"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0"/>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3.4 Characteristics of SQL</a:t>
            </a:r>
          </a:p>
        </p:txBody>
      </p:sp>
      <p:pic>
        <p:nvPicPr>
          <p:cNvPr id="8" name="Picture 7">
            <a:extLst>
              <a:ext uri="{FF2B5EF4-FFF2-40B4-BE49-F238E27FC236}">
                <a16:creationId xmlns="" xmlns:a16="http://schemas.microsoft.com/office/drawing/2014/main" id="{A12959D7-60D1-4D45-A6DF-2D298EAFA3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0260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1143000"/>
            <a:ext cx="10226040" cy="5257800"/>
          </a:xfrm>
        </p:spPr>
        <p:txBody>
          <a:bodyPr>
            <a:normAutofit fontScale="25000" lnSpcReduction="20000"/>
          </a:bodyPr>
          <a:lstStyle/>
          <a:p>
            <a:pPr marL="0" indent="0" algn="just">
              <a:buNone/>
            </a:pPr>
            <a:r>
              <a:rPr lang="en-US" sz="8800" b="0" i="0" dirty="0">
                <a:solidFill>
                  <a:srgbClr val="333333"/>
                </a:solidFill>
                <a:effectLst/>
                <a:latin typeface="Times New Roman" pitchFamily="18" charset="0"/>
                <a:cs typeface="Times New Roman" pitchFamily="18" charset="0"/>
              </a:rPr>
              <a:t>There are the following advantages of SQL:</a:t>
            </a:r>
          </a:p>
          <a:p>
            <a:pPr algn="just"/>
            <a:r>
              <a:rPr lang="en-US" sz="8800" b="1" i="0" dirty="0">
                <a:effectLst/>
                <a:latin typeface="Times New Roman" pitchFamily="18" charset="0"/>
                <a:cs typeface="Times New Roman" pitchFamily="18" charset="0"/>
              </a:rPr>
              <a:t>High speed</a:t>
            </a:r>
          </a:p>
          <a:p>
            <a:pPr marL="0" indent="0" algn="just">
              <a:buNone/>
            </a:pPr>
            <a:r>
              <a:rPr lang="en-US" sz="8800" b="0" i="0" dirty="0">
                <a:solidFill>
                  <a:srgbClr val="333333"/>
                </a:solidFill>
                <a:effectLst/>
                <a:latin typeface="Times New Roman" pitchFamily="18" charset="0"/>
                <a:cs typeface="Times New Roman" pitchFamily="18" charset="0"/>
              </a:rPr>
              <a:t>Using the SQL queries, the user can quickly and efficiently retrieve a large amount of records from a database.</a:t>
            </a:r>
          </a:p>
          <a:p>
            <a:pPr marL="0" indent="0" algn="just">
              <a:buNone/>
            </a:pPr>
            <a:endParaRPr lang="en-US" sz="8800" b="0" i="0" dirty="0">
              <a:solidFill>
                <a:srgbClr val="333333"/>
              </a:solidFill>
              <a:effectLst/>
              <a:latin typeface="Times New Roman" pitchFamily="18" charset="0"/>
              <a:cs typeface="Times New Roman" pitchFamily="18" charset="0"/>
            </a:endParaRPr>
          </a:p>
          <a:p>
            <a:pPr algn="just"/>
            <a:r>
              <a:rPr lang="en-US" sz="8800" b="1" i="0" dirty="0">
                <a:effectLst/>
                <a:latin typeface="Times New Roman" pitchFamily="18" charset="0"/>
                <a:cs typeface="Times New Roman" pitchFamily="18" charset="0"/>
              </a:rPr>
              <a:t>No coding needed</a:t>
            </a:r>
          </a:p>
          <a:p>
            <a:pPr marL="0" indent="0" algn="just">
              <a:buNone/>
            </a:pPr>
            <a:r>
              <a:rPr lang="en-US" sz="8800" b="0" i="0" dirty="0">
                <a:solidFill>
                  <a:srgbClr val="333333"/>
                </a:solidFill>
                <a:effectLst/>
                <a:latin typeface="Times New Roman" pitchFamily="18" charset="0"/>
                <a:cs typeface="Times New Roman" pitchFamily="18" charset="0"/>
              </a:rPr>
              <a:t>In the standard SQL, it is very easy to manage the database system. It doesn't require a substantial amount of code to manage the database system.</a:t>
            </a:r>
          </a:p>
          <a:p>
            <a:pPr marL="0" indent="0" algn="just">
              <a:buNone/>
            </a:pPr>
            <a:endParaRPr lang="en-US" sz="8800" b="0" i="0" dirty="0">
              <a:solidFill>
                <a:srgbClr val="333333"/>
              </a:solidFill>
              <a:effectLst/>
              <a:latin typeface="Times New Roman" pitchFamily="18" charset="0"/>
              <a:cs typeface="Times New Roman" pitchFamily="18" charset="0"/>
            </a:endParaRPr>
          </a:p>
          <a:p>
            <a:pPr algn="just"/>
            <a:r>
              <a:rPr lang="en-US" sz="8800" b="1" i="0" dirty="0">
                <a:effectLst/>
                <a:latin typeface="Times New Roman" pitchFamily="18" charset="0"/>
                <a:cs typeface="Times New Roman" pitchFamily="18" charset="0"/>
              </a:rPr>
              <a:t>Well defined standards</a:t>
            </a:r>
          </a:p>
          <a:p>
            <a:pPr marL="0" indent="0" algn="just">
              <a:buNone/>
            </a:pPr>
            <a:r>
              <a:rPr lang="en-US" sz="8800" b="0" i="0" dirty="0">
                <a:solidFill>
                  <a:srgbClr val="333333"/>
                </a:solidFill>
                <a:effectLst/>
                <a:latin typeface="Times New Roman" pitchFamily="18" charset="0"/>
                <a:cs typeface="Times New Roman" pitchFamily="18" charset="0"/>
              </a:rPr>
              <a:t>Long established are used by the SQL databases that are being used by ISO and ANSI.</a:t>
            </a:r>
          </a:p>
          <a:p>
            <a:pPr algn="just"/>
            <a:endParaRPr lang="en-US" sz="9600" b="0" i="0" dirty="0">
              <a:solidFill>
                <a:srgbClr val="333333"/>
              </a:solidFill>
              <a:effectLst/>
              <a:latin typeface="inter-regular"/>
            </a:endParaRPr>
          </a:p>
          <a:p>
            <a:pPr algn="just" eaLnBrk="1" hangingPunct="1">
              <a:buFont typeface="Arial" panose="020B0604020202020204" pitchFamily="34" charset="0"/>
              <a:buNone/>
            </a:pPr>
            <a:endParaRPr lang="en-US" altLang="en-US" sz="3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547BBEB7-82DB-462C-B5CA-FCE64E68EDA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5"/>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3.5 Advantages of SQL</a:t>
            </a:r>
          </a:p>
        </p:txBody>
      </p:sp>
      <p:pic>
        <p:nvPicPr>
          <p:cNvPr id="8" name="Picture 7">
            <a:extLst>
              <a:ext uri="{FF2B5EF4-FFF2-40B4-BE49-F238E27FC236}">
                <a16:creationId xmlns="" xmlns:a16="http://schemas.microsoft.com/office/drawing/2014/main" id="{3D093803-8CE6-48C8-A7E0-E4CEA18813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999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1371600"/>
            <a:ext cx="9561022" cy="5029200"/>
          </a:xfrm>
        </p:spPr>
        <p:txBody>
          <a:bodyPr>
            <a:normAutofit/>
          </a:bodyPr>
          <a:lstStyle/>
          <a:p>
            <a:pPr algn="just"/>
            <a:r>
              <a:rPr lang="en-US" sz="2200" b="1" i="0" dirty="0">
                <a:solidFill>
                  <a:srgbClr val="333333"/>
                </a:solidFill>
                <a:effectLst/>
                <a:latin typeface="Times New Roman" pitchFamily="18" charset="0"/>
                <a:cs typeface="Times New Roman" pitchFamily="18" charset="0"/>
              </a:rPr>
              <a:t>Portability</a:t>
            </a:r>
            <a:endParaRPr lang="en-US" sz="2200" b="1" dirty="0">
              <a:solidFill>
                <a:srgbClr val="333333"/>
              </a:solidFill>
              <a:latin typeface="Times New Roman" pitchFamily="18" charset="0"/>
              <a:cs typeface="Times New Roman" pitchFamily="18" charset="0"/>
            </a:endParaRPr>
          </a:p>
          <a:p>
            <a:pPr marL="0" indent="0" algn="just">
              <a:buNone/>
            </a:pPr>
            <a:r>
              <a:rPr lang="en-US" sz="2200" b="0" i="0" dirty="0">
                <a:solidFill>
                  <a:srgbClr val="333333"/>
                </a:solidFill>
                <a:effectLst/>
                <a:latin typeface="Times New Roman" pitchFamily="18" charset="0"/>
                <a:cs typeface="Times New Roman" pitchFamily="18" charset="0"/>
              </a:rPr>
              <a:t>SQL can be used in laptop, PCs, server and even some mobile phones.</a:t>
            </a:r>
          </a:p>
          <a:p>
            <a:pPr algn="just"/>
            <a:r>
              <a:rPr lang="en-US" sz="2200" b="1" i="0" dirty="0">
                <a:solidFill>
                  <a:srgbClr val="333333"/>
                </a:solidFill>
                <a:effectLst/>
                <a:latin typeface="Times New Roman" pitchFamily="18" charset="0"/>
                <a:cs typeface="Times New Roman" pitchFamily="18" charset="0"/>
              </a:rPr>
              <a:t>Interactive language</a:t>
            </a:r>
          </a:p>
          <a:p>
            <a:pPr marL="0" indent="0" algn="just">
              <a:buNone/>
            </a:pPr>
            <a:r>
              <a:rPr lang="en-US" sz="2200" b="0" i="0" dirty="0">
                <a:solidFill>
                  <a:srgbClr val="333333"/>
                </a:solidFill>
                <a:effectLst/>
                <a:latin typeface="Times New Roman" pitchFamily="18" charset="0"/>
                <a:cs typeface="Times New Roman" pitchFamily="18" charset="0"/>
              </a:rPr>
              <a:t>SQL is a domain language used to communicate with the database. It is also used to receive answers to the complex questions in seconds.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rgbClr val="333333"/>
                </a:solidFill>
                <a:effectLst/>
                <a:uLnTx/>
                <a:uFillTx/>
                <a:latin typeface="Times New Roman" pitchFamily="18" charset="0"/>
                <a:cs typeface="Times New Roman" pitchFamily="18" charset="0"/>
              </a:rPr>
              <a:t>Multiple data view</a:t>
            </a:r>
          </a:p>
          <a:p>
            <a:pPr marL="0" marR="0" lvl="0" indent="0" algn="just" defTabSz="914400" rtl="0" eaLnBrk="1" fontAlgn="auto" latinLnBrk="0" hangingPunct="1">
              <a:lnSpc>
                <a:spcPct val="90000"/>
              </a:lnSpc>
              <a:spcBef>
                <a:spcPts val="1000"/>
              </a:spcBef>
              <a:spcAft>
                <a:spcPts val="0"/>
              </a:spcAft>
              <a:buClrTx/>
              <a:buSzTx/>
              <a:buNone/>
              <a:tabLst/>
              <a:defRPr/>
            </a:pPr>
            <a:r>
              <a:rPr kumimoji="0" lang="en-US" sz="2200" b="0" i="0" u="none" strike="noStrike" kern="1200" cap="none" spc="0" normalizeH="0" baseline="0" noProof="0" dirty="0">
                <a:ln>
                  <a:noFill/>
                </a:ln>
                <a:solidFill>
                  <a:srgbClr val="333333"/>
                </a:solidFill>
                <a:effectLst/>
                <a:uLnTx/>
                <a:uFillTx/>
                <a:latin typeface="Times New Roman" pitchFamily="18" charset="0"/>
                <a:cs typeface="Times New Roman" pitchFamily="18" charset="0"/>
              </a:rPr>
              <a:t>Using the SQL language, the users can make different views of the database structure.</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4F82AE5-6654-43B5-AC13-8DC49271484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0"/>
            <a:ext cx="10637520" cy="8223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Advantages of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D6FAEAD8-BC2D-493E-A6C4-8B07A5B0AE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80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152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9ABE1E7-152A-44D2-8040-8C309E659C1B}"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84960" y="666"/>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3.6 SQL Data Types</a:t>
            </a:r>
          </a:p>
        </p:txBody>
      </p:sp>
      <p:graphicFrame>
        <p:nvGraphicFramePr>
          <p:cNvPr id="2" name="Table 1">
            <a:extLst>
              <a:ext uri="{FF2B5EF4-FFF2-40B4-BE49-F238E27FC236}">
                <a16:creationId xmlns="" xmlns:a16="http://schemas.microsoft.com/office/drawing/2014/main" id="{E487D5A5-218B-4602-93A9-BBBEF6FA4D79}"/>
              </a:ext>
            </a:extLst>
          </p:cNvPr>
          <p:cNvGraphicFramePr>
            <a:graphicFrameLocks noGrp="1"/>
          </p:cNvGraphicFramePr>
          <p:nvPr>
            <p:extLst>
              <p:ext uri="{D42A27DB-BD31-4B8C-83A1-F6EECF244321}">
                <p14:modId xmlns:p14="http://schemas.microsoft.com/office/powerpoint/2010/main" val="1749045333"/>
              </p:ext>
            </p:extLst>
          </p:nvPr>
        </p:nvGraphicFramePr>
        <p:xfrm>
          <a:off x="1905000" y="1222060"/>
          <a:ext cx="8319251" cy="5078406"/>
        </p:xfrm>
        <a:graphic>
          <a:graphicData uri="http://schemas.openxmlformats.org/drawingml/2006/table">
            <a:tbl>
              <a:tblPr/>
              <a:tblGrid>
                <a:gridCol w="1401490">
                  <a:extLst>
                    <a:ext uri="{9D8B030D-6E8A-4147-A177-3AD203B41FA5}">
                      <a16:colId xmlns="" xmlns:a16="http://schemas.microsoft.com/office/drawing/2014/main" val="3862022361"/>
                    </a:ext>
                  </a:extLst>
                </a:gridCol>
                <a:gridCol w="6917761">
                  <a:extLst>
                    <a:ext uri="{9D8B030D-6E8A-4147-A177-3AD203B41FA5}">
                      <a16:colId xmlns="" xmlns:a16="http://schemas.microsoft.com/office/drawing/2014/main" val="1057318657"/>
                    </a:ext>
                  </a:extLst>
                </a:gridCol>
              </a:tblGrid>
              <a:tr h="504553">
                <a:tc>
                  <a:txBody>
                    <a:bodyPr/>
                    <a:lstStyle/>
                    <a:p>
                      <a:pPr algn="just" fontAlgn="t"/>
                      <a:r>
                        <a:rPr lang="en-US" sz="1600" b="1" dirty="0">
                          <a:solidFill>
                            <a:srgbClr val="333333"/>
                          </a:solidFill>
                          <a:effectLst/>
                          <a:latin typeface="Times New Roman" pitchFamily="18" charset="0"/>
                          <a:cs typeface="Times New Roman" pitchFamily="18" charset="0"/>
                        </a:rPr>
                        <a:t>char(n)</a:t>
                      </a:r>
                      <a:endParaRPr lang="en-US" sz="1600" dirty="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fixed width character string data type. Its size can be up to 8000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805763572"/>
                  </a:ext>
                </a:extLst>
              </a:tr>
              <a:tr h="504553">
                <a:tc>
                  <a:txBody>
                    <a:bodyPr/>
                    <a:lstStyle/>
                    <a:p>
                      <a:pPr algn="just" fontAlgn="t"/>
                      <a:r>
                        <a:rPr lang="en-US" sz="1600" b="1" dirty="0">
                          <a:solidFill>
                            <a:srgbClr val="333333"/>
                          </a:solidFill>
                          <a:effectLst/>
                          <a:latin typeface="Times New Roman" pitchFamily="18" charset="0"/>
                          <a:cs typeface="Times New Roman" pitchFamily="18" charset="0"/>
                        </a:rPr>
                        <a:t>varchar(n)</a:t>
                      </a:r>
                      <a:endParaRPr lang="en-US" sz="1600" dirty="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character string data type. Its size can be up to 8000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727904684"/>
                  </a:ext>
                </a:extLst>
              </a:tr>
              <a:tr h="504553">
                <a:tc>
                  <a:txBody>
                    <a:bodyPr/>
                    <a:lstStyle/>
                    <a:p>
                      <a:pPr algn="just" fontAlgn="t"/>
                      <a:r>
                        <a:rPr lang="en-US" sz="1600" b="1" dirty="0">
                          <a:solidFill>
                            <a:srgbClr val="333333"/>
                          </a:solidFill>
                          <a:effectLst/>
                          <a:latin typeface="Times New Roman" pitchFamily="18" charset="0"/>
                          <a:cs typeface="Times New Roman" pitchFamily="18" charset="0"/>
                        </a:rPr>
                        <a:t>varchar(max)</a:t>
                      </a:r>
                      <a:endParaRPr lang="en-US" sz="1600" dirty="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character string data types. Its size can be up to 1,073,741,824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0794794"/>
                  </a:ext>
                </a:extLst>
              </a:tr>
              <a:tr h="504553">
                <a:tc>
                  <a:txBody>
                    <a:bodyPr/>
                    <a:lstStyle/>
                    <a:p>
                      <a:pPr algn="just" fontAlgn="t"/>
                      <a:r>
                        <a:rPr lang="en-US" sz="1600" b="1" dirty="0">
                          <a:solidFill>
                            <a:srgbClr val="333333"/>
                          </a:solidFill>
                          <a:effectLst/>
                          <a:latin typeface="Times New Roman" pitchFamily="18" charset="0"/>
                          <a:cs typeface="Times New Roman" pitchFamily="18" charset="0"/>
                        </a:rPr>
                        <a:t>text</a:t>
                      </a:r>
                      <a:endParaRPr lang="en-US" sz="1600" dirty="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character string data type. Its size can be up to 2GB of text data.</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075085555"/>
                  </a:ext>
                </a:extLst>
              </a:tr>
              <a:tr h="504553">
                <a:tc>
                  <a:txBody>
                    <a:bodyPr/>
                    <a:lstStyle/>
                    <a:p>
                      <a:pPr algn="just" fontAlgn="t"/>
                      <a:r>
                        <a:rPr lang="en-US" sz="1600" b="1" dirty="0" err="1">
                          <a:solidFill>
                            <a:srgbClr val="333333"/>
                          </a:solidFill>
                          <a:effectLst/>
                          <a:latin typeface="Times New Roman" pitchFamily="18" charset="0"/>
                          <a:cs typeface="Times New Roman" pitchFamily="18" charset="0"/>
                        </a:rPr>
                        <a:t>nchar</a:t>
                      </a:r>
                      <a:endParaRPr lang="en-US" sz="1600" dirty="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fixed width Unicode string data type. Its size can be up to 4000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519466357"/>
                  </a:ext>
                </a:extLst>
              </a:tr>
              <a:tr h="504553">
                <a:tc>
                  <a:txBody>
                    <a:bodyPr/>
                    <a:lstStyle/>
                    <a:p>
                      <a:pPr algn="just" fontAlgn="t"/>
                      <a:r>
                        <a:rPr lang="en-US" sz="1600" b="1">
                          <a:solidFill>
                            <a:srgbClr val="333333"/>
                          </a:solidFill>
                          <a:effectLst/>
                          <a:latin typeface="Times New Roman" pitchFamily="18" charset="0"/>
                          <a:cs typeface="Times New Roman" pitchFamily="18" charset="0"/>
                        </a:rPr>
                        <a:t>nvarchar</a:t>
                      </a:r>
                      <a:endParaRPr lang="en-US" sz="160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Unicode string data type. Its size can be up to 4000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76842160"/>
                  </a:ext>
                </a:extLst>
              </a:tr>
              <a:tr h="504553">
                <a:tc>
                  <a:txBody>
                    <a:bodyPr/>
                    <a:lstStyle/>
                    <a:p>
                      <a:pPr algn="just" fontAlgn="t"/>
                      <a:r>
                        <a:rPr lang="en-US" sz="1600" b="1">
                          <a:solidFill>
                            <a:srgbClr val="333333"/>
                          </a:solidFill>
                          <a:effectLst/>
                          <a:latin typeface="Times New Roman" pitchFamily="18" charset="0"/>
                          <a:cs typeface="Times New Roman" pitchFamily="18" charset="0"/>
                        </a:rPr>
                        <a:t>ntext</a:t>
                      </a:r>
                      <a:endParaRPr lang="en-US" sz="160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Unicode string data type. Its size can be up to 2GB of text data.</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24208327"/>
                  </a:ext>
                </a:extLst>
              </a:tr>
              <a:tr h="418757">
                <a:tc>
                  <a:txBody>
                    <a:bodyPr/>
                    <a:lstStyle/>
                    <a:p>
                      <a:pPr algn="just" fontAlgn="t"/>
                      <a:r>
                        <a:rPr lang="en-US" sz="1600" b="1">
                          <a:solidFill>
                            <a:srgbClr val="333333"/>
                          </a:solidFill>
                          <a:effectLst/>
                          <a:latin typeface="Times New Roman" pitchFamily="18" charset="0"/>
                          <a:cs typeface="Times New Roman" pitchFamily="18" charset="0"/>
                        </a:rPr>
                        <a:t>binary(n)</a:t>
                      </a:r>
                      <a:endParaRPr lang="en-US" sz="160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fixed width Binary string data type. Its size can be up to 8000 bytes.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087776737"/>
                  </a:ext>
                </a:extLst>
              </a:tr>
              <a:tr h="504553">
                <a:tc>
                  <a:txBody>
                    <a:bodyPr/>
                    <a:lstStyle/>
                    <a:p>
                      <a:pPr algn="just" fontAlgn="t"/>
                      <a:r>
                        <a:rPr lang="en-US" sz="1600" b="1">
                          <a:solidFill>
                            <a:srgbClr val="333333"/>
                          </a:solidFill>
                          <a:effectLst/>
                          <a:latin typeface="Times New Roman" pitchFamily="18" charset="0"/>
                          <a:cs typeface="Times New Roman" pitchFamily="18" charset="0"/>
                        </a:rPr>
                        <a:t>varbinary</a:t>
                      </a:r>
                      <a:endParaRPr lang="en-US" sz="160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 variable width Binary string data type. Its size can be up to 8000 bytes.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15654230"/>
                  </a:ext>
                </a:extLst>
              </a:tr>
              <a:tr h="418757">
                <a:tc>
                  <a:txBody>
                    <a:bodyPr/>
                    <a:lstStyle/>
                    <a:p>
                      <a:pPr algn="just" fontAlgn="t"/>
                      <a:r>
                        <a:rPr lang="en-US" sz="1600" b="1">
                          <a:solidFill>
                            <a:srgbClr val="333333"/>
                          </a:solidFill>
                          <a:effectLst/>
                          <a:latin typeface="Times New Roman" pitchFamily="18" charset="0"/>
                          <a:cs typeface="Times New Roman" pitchFamily="18" charset="0"/>
                        </a:rPr>
                        <a:t>image</a:t>
                      </a:r>
                      <a:endParaRPr lang="en-US" sz="1600">
                        <a:solidFill>
                          <a:srgbClr val="333333"/>
                        </a:solidFill>
                        <a:effectLst/>
                        <a:latin typeface="Times New Roman" pitchFamily="18" charset="0"/>
                        <a:cs typeface="Times New Roman" pitchFamily="18" charset="0"/>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itchFamily="18" charset="0"/>
                          <a:cs typeface="Times New Roman" pitchFamily="18" charset="0"/>
                        </a:rPr>
                        <a:t>It is also a variable width Binary string data type. Its size can be up to 2GB.</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405273565"/>
                  </a:ext>
                </a:extLst>
              </a:tr>
            </a:tbl>
          </a:graphicData>
        </a:graphic>
      </p:graphicFrame>
      <p:sp>
        <p:nvSpPr>
          <p:cNvPr id="3" name="Rectangle 1">
            <a:extLst>
              <a:ext uri="{FF2B5EF4-FFF2-40B4-BE49-F238E27FC236}">
                <a16:creationId xmlns="" xmlns:a16="http://schemas.microsoft.com/office/drawing/2014/main" id="{23D0CBFB-F467-4C93-9C2D-CCFCFD74389B}"/>
              </a:ext>
            </a:extLst>
          </p:cNvPr>
          <p:cNvSpPr>
            <a:spLocks noChangeArrowheads="1"/>
          </p:cNvSpPr>
          <p:nvPr/>
        </p:nvSpPr>
        <p:spPr bwMode="auto">
          <a:xfrm>
            <a:off x="1814424" y="753143"/>
            <a:ext cx="924329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SQL  String Data Type</a:t>
            </a:r>
            <a:endParaRPr kumimoji="0" lang="en-US" altLang="en-US" sz="2200" b="0" i="0" u="none" strike="noStrike" cap="none" normalizeH="0" baseline="0" dirty="0">
              <a:ln>
                <a:noFill/>
              </a:ln>
              <a:effectLst/>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20327F33-0CE1-4E5B-BB87-8430418C5E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7461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752600" y="1259888"/>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F174AF7-5568-4BFE-BCAD-DB863739106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15440" y="660"/>
            <a:ext cx="105765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3.6.1 Numeric Data Types</a:t>
            </a:r>
          </a:p>
        </p:txBody>
      </p:sp>
      <p:sp>
        <p:nvSpPr>
          <p:cNvPr id="9" name="TextBox 8">
            <a:extLst>
              <a:ext uri="{FF2B5EF4-FFF2-40B4-BE49-F238E27FC236}">
                <a16:creationId xmlns="" xmlns:a16="http://schemas.microsoft.com/office/drawing/2014/main" id="{733FD1B6-832E-4FD7-A081-5E574A47C0A3}"/>
              </a:ext>
            </a:extLst>
          </p:cNvPr>
          <p:cNvSpPr txBox="1"/>
          <p:nvPr/>
        </p:nvSpPr>
        <p:spPr>
          <a:xfrm>
            <a:off x="1894775" y="746760"/>
            <a:ext cx="6096000" cy="430887"/>
          </a:xfrm>
          <a:prstGeom prst="rect">
            <a:avLst/>
          </a:prstGeom>
          <a:noFill/>
        </p:spPr>
        <p:txBody>
          <a:bodyPr wrap="square">
            <a:spAutoFit/>
          </a:bodyPr>
          <a:lstStyle/>
          <a:p>
            <a:r>
              <a:rPr lang="en-US" sz="2200" b="1" i="0" dirty="0">
                <a:effectLst/>
                <a:latin typeface="Times New Roman" pitchFamily="18" charset="0"/>
                <a:cs typeface="Times New Roman" pitchFamily="18" charset="0"/>
              </a:rPr>
              <a:t>SQL Server Numeric Data Types</a:t>
            </a:r>
            <a:endParaRPr lang="en-US" sz="2200" dirty="0">
              <a:latin typeface="Times New Roman" pitchFamily="18" charset="0"/>
              <a:cs typeface="Times New Roman" pitchFamily="18" charset="0"/>
            </a:endParaRPr>
          </a:p>
        </p:txBody>
      </p:sp>
      <p:graphicFrame>
        <p:nvGraphicFramePr>
          <p:cNvPr id="3" name="Table 2">
            <a:extLst>
              <a:ext uri="{FF2B5EF4-FFF2-40B4-BE49-F238E27FC236}">
                <a16:creationId xmlns="" xmlns:a16="http://schemas.microsoft.com/office/drawing/2014/main" id="{CF35DDF6-1086-43CE-8CBE-ABB9CB565D6D}"/>
              </a:ext>
            </a:extLst>
          </p:cNvPr>
          <p:cNvGraphicFramePr>
            <a:graphicFrameLocks noGrp="1"/>
          </p:cNvGraphicFramePr>
          <p:nvPr>
            <p:extLst>
              <p:ext uri="{D42A27DB-BD31-4B8C-83A1-F6EECF244321}">
                <p14:modId xmlns:p14="http://schemas.microsoft.com/office/powerpoint/2010/main" val="1755993816"/>
              </p:ext>
            </p:extLst>
          </p:nvPr>
        </p:nvGraphicFramePr>
        <p:xfrm>
          <a:off x="1600200" y="1392089"/>
          <a:ext cx="9067800" cy="4876998"/>
        </p:xfrm>
        <a:graphic>
          <a:graphicData uri="http://schemas.openxmlformats.org/drawingml/2006/table">
            <a:tbl>
              <a:tblPr/>
              <a:tblGrid>
                <a:gridCol w="1648928">
                  <a:extLst>
                    <a:ext uri="{9D8B030D-6E8A-4147-A177-3AD203B41FA5}">
                      <a16:colId xmlns="" xmlns:a16="http://schemas.microsoft.com/office/drawing/2014/main" val="804884410"/>
                    </a:ext>
                  </a:extLst>
                </a:gridCol>
                <a:gridCol w="7418872">
                  <a:extLst>
                    <a:ext uri="{9D8B030D-6E8A-4147-A177-3AD203B41FA5}">
                      <a16:colId xmlns="" xmlns:a16="http://schemas.microsoft.com/office/drawing/2014/main" val="3503178820"/>
                    </a:ext>
                  </a:extLst>
                </a:gridCol>
              </a:tblGrid>
              <a:tr h="377322">
                <a:tc>
                  <a:txBody>
                    <a:bodyPr/>
                    <a:lstStyle/>
                    <a:p>
                      <a:pPr algn="just" fontAlgn="t"/>
                      <a:r>
                        <a:rPr lang="en-US" sz="2000" b="1" dirty="0">
                          <a:solidFill>
                            <a:srgbClr val="333333"/>
                          </a:solidFill>
                          <a:effectLst/>
                          <a:latin typeface="Times New Roman" pitchFamily="18" charset="0"/>
                          <a:cs typeface="Times New Roman" pitchFamily="18" charset="0"/>
                        </a:rPr>
                        <a:t>bit</a:t>
                      </a:r>
                      <a:endParaRPr lang="en-US" sz="2000" dirty="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an integer that can be 0, 1 or null.</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876271753"/>
                  </a:ext>
                </a:extLst>
              </a:tr>
              <a:tr h="377322">
                <a:tc>
                  <a:txBody>
                    <a:bodyPr/>
                    <a:lstStyle/>
                    <a:p>
                      <a:pPr algn="just" fontAlgn="t"/>
                      <a:r>
                        <a:rPr lang="en-US" sz="2000" b="1" dirty="0" err="1">
                          <a:solidFill>
                            <a:srgbClr val="333333"/>
                          </a:solidFill>
                          <a:effectLst/>
                          <a:latin typeface="Times New Roman" pitchFamily="18" charset="0"/>
                          <a:cs typeface="Times New Roman" pitchFamily="18" charset="0"/>
                        </a:rPr>
                        <a:t>tinyint</a:t>
                      </a:r>
                      <a:endParaRPr lang="en-US" sz="2000" dirty="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allows whole numbers from 0 to 255.</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31145441"/>
                  </a:ext>
                </a:extLst>
              </a:tr>
              <a:tr h="377322">
                <a:tc>
                  <a:txBody>
                    <a:bodyPr/>
                    <a:lstStyle/>
                    <a:p>
                      <a:pPr algn="just" fontAlgn="t"/>
                      <a:r>
                        <a:rPr lang="en-US" sz="2000" b="1">
                          <a:solidFill>
                            <a:srgbClr val="333333"/>
                          </a:solidFill>
                          <a:effectLst/>
                          <a:latin typeface="Times New Roman" pitchFamily="18" charset="0"/>
                          <a:cs typeface="Times New Roman" pitchFamily="18" charset="0"/>
                        </a:rPr>
                        <a:t>Smallint</a:t>
                      </a:r>
                      <a:endParaRPr lang="en-US" sz="200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allows whole numbers between -32,768 and 32,767.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77849773"/>
                  </a:ext>
                </a:extLst>
              </a:tr>
              <a:tr h="640257">
                <a:tc>
                  <a:txBody>
                    <a:bodyPr/>
                    <a:lstStyle/>
                    <a:p>
                      <a:pPr algn="just" fontAlgn="t"/>
                      <a:r>
                        <a:rPr lang="en-US" sz="2000" b="1">
                          <a:solidFill>
                            <a:srgbClr val="333333"/>
                          </a:solidFill>
                          <a:effectLst/>
                          <a:latin typeface="Times New Roman" pitchFamily="18" charset="0"/>
                          <a:cs typeface="Times New Roman" pitchFamily="18" charset="0"/>
                        </a:rPr>
                        <a:t>Int</a:t>
                      </a:r>
                      <a:endParaRPr lang="en-US" sz="200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allows whole numbers between -2,147,483,648 and 2,147,483,647.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82793799"/>
                  </a:ext>
                </a:extLst>
              </a:tr>
              <a:tr h="640257">
                <a:tc>
                  <a:txBody>
                    <a:bodyPr/>
                    <a:lstStyle/>
                    <a:p>
                      <a:pPr algn="just" fontAlgn="t"/>
                      <a:r>
                        <a:rPr lang="en-US" sz="2000" b="1">
                          <a:solidFill>
                            <a:srgbClr val="333333"/>
                          </a:solidFill>
                          <a:effectLst/>
                          <a:latin typeface="Times New Roman" pitchFamily="18" charset="0"/>
                          <a:cs typeface="Times New Roman" pitchFamily="18" charset="0"/>
                        </a:rPr>
                        <a:t>bigint</a:t>
                      </a:r>
                      <a:endParaRPr lang="en-US" sz="200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allows whole numbers between -9,223,372,036,854,775,808 and 9,223,372,036,854,775,807.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45150068"/>
                  </a:ext>
                </a:extLst>
              </a:tr>
              <a:tr h="918639">
                <a:tc>
                  <a:txBody>
                    <a:bodyPr/>
                    <a:lstStyle/>
                    <a:p>
                      <a:pPr algn="just" fontAlgn="t"/>
                      <a:r>
                        <a:rPr lang="en-US" sz="2000" b="1">
                          <a:solidFill>
                            <a:srgbClr val="333333"/>
                          </a:solidFill>
                          <a:effectLst/>
                          <a:latin typeface="Times New Roman" pitchFamily="18" charset="0"/>
                          <a:cs typeface="Times New Roman" pitchFamily="18" charset="0"/>
                        </a:rPr>
                        <a:t>float(n)</a:t>
                      </a:r>
                      <a:endParaRPr lang="en-US" sz="200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to specify floating precision number data from -1.79E+308 to 1.79E+308. The n parameter indicates whether the field should hold the 4 or 8 bytes. Default value of n is 53.</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98137415"/>
                  </a:ext>
                </a:extLst>
              </a:tr>
              <a:tr h="640257">
                <a:tc>
                  <a:txBody>
                    <a:bodyPr/>
                    <a:lstStyle/>
                    <a:p>
                      <a:pPr algn="just" fontAlgn="t"/>
                      <a:r>
                        <a:rPr lang="en-US" sz="2000" b="1">
                          <a:solidFill>
                            <a:srgbClr val="333333"/>
                          </a:solidFill>
                          <a:effectLst/>
                          <a:latin typeface="Times New Roman" pitchFamily="18" charset="0"/>
                          <a:cs typeface="Times New Roman" pitchFamily="18" charset="0"/>
                        </a:rPr>
                        <a:t>real</a:t>
                      </a:r>
                      <a:endParaRPr lang="en-US" sz="200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a floating precision number data from -3.40E+38 to 3.40E+38.</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85093973"/>
                  </a:ext>
                </a:extLst>
              </a:tr>
              <a:tr h="640257">
                <a:tc>
                  <a:txBody>
                    <a:bodyPr/>
                    <a:lstStyle/>
                    <a:p>
                      <a:pPr algn="just" fontAlgn="t"/>
                      <a:r>
                        <a:rPr lang="en-US" sz="2000" b="1" dirty="0">
                          <a:solidFill>
                            <a:srgbClr val="333333"/>
                          </a:solidFill>
                          <a:effectLst/>
                          <a:latin typeface="Times New Roman" pitchFamily="18" charset="0"/>
                          <a:cs typeface="Times New Roman" pitchFamily="18" charset="0"/>
                        </a:rPr>
                        <a:t>money</a:t>
                      </a:r>
                      <a:endParaRPr lang="en-US" sz="2000" dirty="0">
                        <a:solidFill>
                          <a:srgbClr val="333333"/>
                        </a:solidFill>
                        <a:effectLst/>
                        <a:latin typeface="Times New Roman" pitchFamily="18" charset="0"/>
                        <a:cs typeface="Times New Roman" pitchFamily="18" charset="0"/>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to specify monetary data from -922,337,233,685,477.5808 to 922,337,203,685,477.5807.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54225918"/>
                  </a:ext>
                </a:extLst>
              </a:tr>
            </a:tbl>
          </a:graphicData>
        </a:graphic>
      </p:graphicFrame>
      <p:pic>
        <p:nvPicPr>
          <p:cNvPr id="10" name="Picture 7">
            <a:extLst>
              <a:ext uri="{FF2B5EF4-FFF2-40B4-BE49-F238E27FC236}">
                <a16:creationId xmlns="" xmlns:a16="http://schemas.microsoft.com/office/drawing/2014/main" id="{A3C6C50D-2033-4152-82CF-3AF9B4F11C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3014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56855"/>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B6AE673B-8292-4EA7-872A-7B26D247D76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13855"/>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3.6.2 Date and Time Data Type</a:t>
            </a:r>
          </a:p>
        </p:txBody>
      </p:sp>
      <p:sp>
        <p:nvSpPr>
          <p:cNvPr id="9" name="TextBox 8">
            <a:extLst>
              <a:ext uri="{FF2B5EF4-FFF2-40B4-BE49-F238E27FC236}">
                <a16:creationId xmlns="" xmlns:a16="http://schemas.microsoft.com/office/drawing/2014/main" id="{369070D6-D887-41D9-A1EE-48C90E1D0377}"/>
              </a:ext>
            </a:extLst>
          </p:cNvPr>
          <p:cNvSpPr txBox="1"/>
          <p:nvPr/>
        </p:nvSpPr>
        <p:spPr>
          <a:xfrm>
            <a:off x="1905000" y="984930"/>
            <a:ext cx="6096000" cy="430887"/>
          </a:xfrm>
          <a:prstGeom prst="rect">
            <a:avLst/>
          </a:prstGeom>
          <a:noFill/>
        </p:spPr>
        <p:txBody>
          <a:bodyPr wrap="square">
            <a:spAutoFit/>
          </a:bodyPr>
          <a:lstStyle/>
          <a:p>
            <a:r>
              <a:rPr lang="en-US" sz="2200" b="1" i="0" dirty="0">
                <a:effectLst/>
                <a:latin typeface="Times New Roman" pitchFamily="18" charset="0"/>
                <a:cs typeface="Times New Roman" pitchFamily="18" charset="0"/>
              </a:rPr>
              <a:t>SQL Date and Time Data Type</a:t>
            </a:r>
            <a:endParaRPr lang="en-US" sz="2200" dirty="0">
              <a:latin typeface="Times New Roman" pitchFamily="18" charset="0"/>
              <a:cs typeface="Times New Roman" pitchFamily="18" charset="0"/>
            </a:endParaRPr>
          </a:p>
        </p:txBody>
      </p:sp>
      <p:graphicFrame>
        <p:nvGraphicFramePr>
          <p:cNvPr id="3" name="Table 2">
            <a:extLst>
              <a:ext uri="{FF2B5EF4-FFF2-40B4-BE49-F238E27FC236}">
                <a16:creationId xmlns="" xmlns:a16="http://schemas.microsoft.com/office/drawing/2014/main" id="{7D92C180-586F-43FD-BA4E-FA5D9BC20ADE}"/>
              </a:ext>
            </a:extLst>
          </p:cNvPr>
          <p:cNvGraphicFramePr>
            <a:graphicFrameLocks noGrp="1"/>
          </p:cNvGraphicFramePr>
          <p:nvPr>
            <p:extLst>
              <p:ext uri="{D42A27DB-BD31-4B8C-83A1-F6EECF244321}">
                <p14:modId xmlns:p14="http://schemas.microsoft.com/office/powerpoint/2010/main" val="3182695119"/>
              </p:ext>
            </p:extLst>
          </p:nvPr>
        </p:nvGraphicFramePr>
        <p:xfrm>
          <a:off x="1539240" y="1526187"/>
          <a:ext cx="9128760" cy="4774386"/>
        </p:xfrm>
        <a:graphic>
          <a:graphicData uri="http://schemas.openxmlformats.org/drawingml/2006/table">
            <a:tbl>
              <a:tblPr/>
              <a:tblGrid>
                <a:gridCol w="1738218">
                  <a:extLst>
                    <a:ext uri="{9D8B030D-6E8A-4147-A177-3AD203B41FA5}">
                      <a16:colId xmlns="" xmlns:a16="http://schemas.microsoft.com/office/drawing/2014/main" val="2001916263"/>
                    </a:ext>
                  </a:extLst>
                </a:gridCol>
                <a:gridCol w="7390542">
                  <a:extLst>
                    <a:ext uri="{9D8B030D-6E8A-4147-A177-3AD203B41FA5}">
                      <a16:colId xmlns="" xmlns:a16="http://schemas.microsoft.com/office/drawing/2014/main" val="619346077"/>
                    </a:ext>
                  </a:extLst>
                </a:gridCol>
              </a:tblGrid>
              <a:tr h="929781">
                <a:tc>
                  <a:txBody>
                    <a:bodyPr/>
                    <a:lstStyle/>
                    <a:p>
                      <a:pPr algn="just" fontAlgn="t"/>
                      <a:r>
                        <a:rPr lang="en-US" sz="2000" b="1" dirty="0" err="1">
                          <a:solidFill>
                            <a:srgbClr val="333333"/>
                          </a:solidFill>
                          <a:effectLst/>
                          <a:latin typeface="Times New Roman" pitchFamily="18" charset="0"/>
                          <a:cs typeface="Times New Roman" pitchFamily="18" charset="0"/>
                        </a:rPr>
                        <a:t>datetime</a:t>
                      </a:r>
                      <a:endParaRPr lang="en-US" sz="2000" dirty="0">
                        <a:solidFill>
                          <a:srgbClr val="333333"/>
                        </a:solidFill>
                        <a:effectLst/>
                        <a:latin typeface="Times New Roman" pitchFamily="18" charset="0"/>
                        <a:cs typeface="Times New Roman" pitchFamily="18" charset="0"/>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to specify date and time combination. It supports range from January 1, 1753, to December 31, 9999 with an accuracy of 3.33 milliseconds.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44529345"/>
                  </a:ext>
                </a:extLst>
              </a:tr>
              <a:tr h="929781">
                <a:tc>
                  <a:txBody>
                    <a:bodyPr/>
                    <a:lstStyle/>
                    <a:p>
                      <a:pPr algn="just" fontAlgn="t"/>
                      <a:r>
                        <a:rPr lang="en-US" sz="2000" b="1">
                          <a:solidFill>
                            <a:srgbClr val="333333"/>
                          </a:solidFill>
                          <a:effectLst/>
                          <a:latin typeface="Times New Roman" pitchFamily="18" charset="0"/>
                          <a:cs typeface="Times New Roman" pitchFamily="18" charset="0"/>
                        </a:rPr>
                        <a:t>datetime2</a:t>
                      </a:r>
                      <a:endParaRPr lang="en-US" sz="2000">
                        <a:solidFill>
                          <a:srgbClr val="333333"/>
                        </a:solidFill>
                        <a:effectLst/>
                        <a:latin typeface="Times New Roman" pitchFamily="18" charset="0"/>
                        <a:cs typeface="Times New Roman" pitchFamily="18" charset="0"/>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to specify date and time combination. It supports range from January 1, 0001 to December 31, 9999 with an accuracy of 100 nanoseconds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789449895"/>
                  </a:ext>
                </a:extLst>
              </a:tr>
              <a:tr h="620486">
                <a:tc>
                  <a:txBody>
                    <a:bodyPr/>
                    <a:lstStyle/>
                    <a:p>
                      <a:pPr algn="just" fontAlgn="t"/>
                      <a:r>
                        <a:rPr lang="en-US" sz="2000" b="1">
                          <a:solidFill>
                            <a:srgbClr val="333333"/>
                          </a:solidFill>
                          <a:effectLst/>
                          <a:latin typeface="Times New Roman" pitchFamily="18" charset="0"/>
                          <a:cs typeface="Times New Roman" pitchFamily="18" charset="0"/>
                        </a:rPr>
                        <a:t>date</a:t>
                      </a:r>
                      <a:endParaRPr lang="en-US" sz="2000">
                        <a:solidFill>
                          <a:srgbClr val="333333"/>
                        </a:solidFill>
                        <a:effectLst/>
                        <a:latin typeface="Times New Roman" pitchFamily="18" charset="0"/>
                        <a:cs typeface="Times New Roman" pitchFamily="18" charset="0"/>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to store date only. It supports range from January 1, 0001 to December 31, 9999</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906744645"/>
                  </a:ext>
                </a:extLst>
              </a:tr>
              <a:tr h="620486">
                <a:tc>
                  <a:txBody>
                    <a:bodyPr/>
                    <a:lstStyle/>
                    <a:p>
                      <a:pPr algn="just" fontAlgn="t"/>
                      <a:r>
                        <a:rPr lang="en-US" sz="2000" b="1">
                          <a:solidFill>
                            <a:srgbClr val="333333"/>
                          </a:solidFill>
                          <a:effectLst/>
                          <a:latin typeface="Times New Roman" pitchFamily="18" charset="0"/>
                          <a:cs typeface="Times New Roman" pitchFamily="18" charset="0"/>
                        </a:rPr>
                        <a:t>time</a:t>
                      </a:r>
                      <a:endParaRPr lang="en-US" sz="2000">
                        <a:solidFill>
                          <a:srgbClr val="333333"/>
                        </a:solidFill>
                        <a:effectLst/>
                        <a:latin typeface="Times New Roman" pitchFamily="18" charset="0"/>
                        <a:cs typeface="Times New Roman" pitchFamily="18" charset="0"/>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time only to an accuracy of 100 nanoseconds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04744332"/>
                  </a:ext>
                </a:extLst>
              </a:tr>
              <a:tr h="1422808">
                <a:tc>
                  <a:txBody>
                    <a:bodyPr/>
                    <a:lstStyle/>
                    <a:p>
                      <a:pPr algn="just" fontAlgn="t"/>
                      <a:r>
                        <a:rPr lang="en-US" sz="2000" b="1">
                          <a:solidFill>
                            <a:srgbClr val="333333"/>
                          </a:solidFill>
                          <a:effectLst/>
                          <a:latin typeface="Times New Roman" pitchFamily="18" charset="0"/>
                          <a:cs typeface="Times New Roman" pitchFamily="18" charset="0"/>
                        </a:rPr>
                        <a:t>timestamp</a:t>
                      </a:r>
                      <a:endParaRPr lang="en-US" sz="2000">
                        <a:solidFill>
                          <a:srgbClr val="333333"/>
                        </a:solidFill>
                        <a:effectLst/>
                        <a:latin typeface="Times New Roman" pitchFamily="18" charset="0"/>
                        <a:cs typeface="Times New Roman" pitchFamily="18" charset="0"/>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a unique number when a new row gets created or modified. The time stamp value is based upon an internal clock and does not correspond to real time. Each table may contain only one-time stamp variable.</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54745971"/>
                  </a:ext>
                </a:extLst>
              </a:tr>
            </a:tbl>
          </a:graphicData>
        </a:graphic>
      </p:graphicFrame>
      <p:pic>
        <p:nvPicPr>
          <p:cNvPr id="10" name="Picture 7">
            <a:extLst>
              <a:ext uri="{FF2B5EF4-FFF2-40B4-BE49-F238E27FC236}">
                <a16:creationId xmlns="" xmlns:a16="http://schemas.microsoft.com/office/drawing/2014/main" id="{A14D2394-D8C3-439B-AE6D-B332C68204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344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 xmlns:a16="http://schemas.microsoft.com/office/drawing/2014/main" id="{F197F083-9DC7-4B3B-9314-0AB7830EED44}"/>
              </a:ext>
            </a:extLst>
          </p:cNvPr>
          <p:cNvGraphicFramePr>
            <a:graphicFrameLocks noGrp="1"/>
          </p:cNvGraphicFramePr>
          <p:nvPr>
            <p:ph idx="1"/>
            <p:extLst>
              <p:ext uri="{D42A27DB-BD31-4B8C-83A1-F6EECF244321}">
                <p14:modId xmlns:p14="http://schemas.microsoft.com/office/powerpoint/2010/main" val="51416593"/>
              </p:ext>
            </p:extLst>
          </p:nvPr>
        </p:nvGraphicFramePr>
        <p:xfrm>
          <a:off x="1447801" y="1744978"/>
          <a:ext cx="9220200" cy="4080196"/>
        </p:xfrm>
        <a:graphic>
          <a:graphicData uri="http://schemas.openxmlformats.org/drawingml/2006/table">
            <a:tbl>
              <a:tblPr/>
              <a:tblGrid>
                <a:gridCol w="2277569">
                  <a:extLst>
                    <a:ext uri="{9D8B030D-6E8A-4147-A177-3AD203B41FA5}">
                      <a16:colId xmlns="" xmlns:a16="http://schemas.microsoft.com/office/drawing/2014/main" val="2855344720"/>
                    </a:ext>
                  </a:extLst>
                </a:gridCol>
                <a:gridCol w="6942631">
                  <a:extLst>
                    <a:ext uri="{9D8B030D-6E8A-4147-A177-3AD203B41FA5}">
                      <a16:colId xmlns="" xmlns:a16="http://schemas.microsoft.com/office/drawing/2014/main" val="4038072238"/>
                    </a:ext>
                  </a:extLst>
                </a:gridCol>
              </a:tblGrid>
              <a:tr h="1187904">
                <a:tc>
                  <a:txBody>
                    <a:bodyPr/>
                    <a:lstStyle/>
                    <a:p>
                      <a:pPr algn="just" fontAlgn="t"/>
                      <a:r>
                        <a:rPr lang="en-US" sz="2000" b="1" dirty="0" err="1">
                          <a:solidFill>
                            <a:srgbClr val="333333"/>
                          </a:solidFill>
                          <a:effectLst/>
                          <a:latin typeface="Times New Roman" pitchFamily="18" charset="0"/>
                          <a:cs typeface="Times New Roman" pitchFamily="18" charset="0"/>
                        </a:rPr>
                        <a:t>Sql_variant</a:t>
                      </a:r>
                      <a:endParaRPr lang="en-US" sz="2000"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is used for various data types except for text, timestamp, and </a:t>
                      </a:r>
                      <a:r>
                        <a:rPr lang="en-US" sz="2000" dirty="0" err="1">
                          <a:solidFill>
                            <a:srgbClr val="333333"/>
                          </a:solidFill>
                          <a:effectLst/>
                          <a:latin typeface="Times New Roman" pitchFamily="18" charset="0"/>
                          <a:cs typeface="Times New Roman" pitchFamily="18" charset="0"/>
                        </a:rPr>
                        <a:t>ntext</a:t>
                      </a:r>
                      <a:r>
                        <a:rPr lang="en-US" sz="2000" dirty="0">
                          <a:solidFill>
                            <a:srgbClr val="333333"/>
                          </a:solidFill>
                          <a:effectLst/>
                          <a:latin typeface="Times New Roman" pitchFamily="18" charset="0"/>
                          <a:cs typeface="Times New Roman" pitchFamily="18" charset="0"/>
                        </a:rPr>
                        <a:t>. It stores up to 8000 bytes of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02357916"/>
                  </a:ext>
                </a:extLst>
              </a:tr>
              <a:tr h="723073">
                <a:tc>
                  <a:txBody>
                    <a:bodyPr/>
                    <a:lstStyle/>
                    <a:p>
                      <a:pPr algn="just" fontAlgn="t"/>
                      <a:r>
                        <a:rPr lang="en-US" sz="2000" b="1" dirty="0">
                          <a:solidFill>
                            <a:srgbClr val="333333"/>
                          </a:solidFill>
                          <a:effectLst/>
                          <a:latin typeface="Times New Roman" pitchFamily="18" charset="0"/>
                          <a:cs typeface="Times New Roman" pitchFamily="18" charset="0"/>
                        </a:rPr>
                        <a:t>XML</a:t>
                      </a:r>
                      <a:endParaRPr lang="en-US" sz="2000"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XML formatted data. Maximum 2GB.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604016796"/>
                  </a:ext>
                </a:extLst>
              </a:tr>
              <a:tr h="723073">
                <a:tc>
                  <a:txBody>
                    <a:bodyPr/>
                    <a:lstStyle/>
                    <a:p>
                      <a:pPr algn="just" fontAlgn="t"/>
                      <a:r>
                        <a:rPr lang="en-US" sz="2000" b="1">
                          <a:solidFill>
                            <a:srgbClr val="333333"/>
                          </a:solidFill>
                          <a:effectLst/>
                          <a:latin typeface="Times New Roman" pitchFamily="18" charset="0"/>
                          <a:cs typeface="Times New Roman" pitchFamily="18" charset="0"/>
                        </a:rPr>
                        <a:t>cursor</a:t>
                      </a:r>
                      <a:endParaRPr lang="en-US" sz="200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a reference to a cursor used for database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702240712"/>
                  </a:ext>
                </a:extLst>
              </a:tr>
              <a:tr h="723073">
                <a:tc>
                  <a:txBody>
                    <a:bodyPr/>
                    <a:lstStyle/>
                    <a:p>
                      <a:pPr algn="just" fontAlgn="t"/>
                      <a:r>
                        <a:rPr lang="en-US" sz="2000" b="1">
                          <a:solidFill>
                            <a:srgbClr val="333333"/>
                          </a:solidFill>
                          <a:effectLst/>
                          <a:latin typeface="Times New Roman" pitchFamily="18" charset="0"/>
                          <a:cs typeface="Times New Roman" pitchFamily="18" charset="0"/>
                        </a:rPr>
                        <a:t>table</a:t>
                      </a:r>
                      <a:endParaRPr lang="en-US" sz="200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result set for later processing.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454341481"/>
                  </a:ext>
                </a:extLst>
              </a:tr>
              <a:tr h="723073">
                <a:tc>
                  <a:txBody>
                    <a:bodyPr/>
                    <a:lstStyle/>
                    <a:p>
                      <a:pPr algn="just" fontAlgn="t"/>
                      <a:r>
                        <a:rPr lang="en-US" sz="2000" b="1">
                          <a:solidFill>
                            <a:srgbClr val="333333"/>
                          </a:solidFill>
                          <a:effectLst/>
                          <a:latin typeface="Times New Roman" pitchFamily="18" charset="0"/>
                          <a:cs typeface="Times New Roman" pitchFamily="18" charset="0"/>
                        </a:rPr>
                        <a:t>uniqueidentifier</a:t>
                      </a:r>
                      <a:endParaRPr lang="en-US" sz="200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Times New Roman" pitchFamily="18" charset="0"/>
                          <a:cs typeface="Times New Roman" pitchFamily="18" charset="0"/>
                        </a:rPr>
                        <a:t>It stores GUID (Globally unique identifier).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51852238"/>
                  </a:ext>
                </a:extLst>
              </a:tr>
            </a:tbl>
          </a:graphicData>
        </a:graphic>
      </p:graphicFrame>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82EFEC5-8B59-405B-ADDC-19E5C1D7A61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0"/>
            <a:ext cx="10637520" cy="69714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3.6.3 Other Data Types</a:t>
            </a:r>
          </a:p>
        </p:txBody>
      </p:sp>
      <p:sp>
        <p:nvSpPr>
          <p:cNvPr id="9" name="TextBox 8">
            <a:extLst>
              <a:ext uri="{FF2B5EF4-FFF2-40B4-BE49-F238E27FC236}">
                <a16:creationId xmlns="" xmlns:a16="http://schemas.microsoft.com/office/drawing/2014/main" id="{05B78CFE-816B-4492-BDCD-546C9EC8A9B0}"/>
              </a:ext>
            </a:extLst>
          </p:cNvPr>
          <p:cNvSpPr txBox="1"/>
          <p:nvPr/>
        </p:nvSpPr>
        <p:spPr>
          <a:xfrm>
            <a:off x="1731817" y="1213801"/>
            <a:ext cx="4181303" cy="430887"/>
          </a:xfrm>
          <a:prstGeom prst="rect">
            <a:avLst/>
          </a:prstGeom>
          <a:noFill/>
        </p:spPr>
        <p:txBody>
          <a:bodyPr wrap="square">
            <a:spAutoFit/>
          </a:bodyPr>
          <a:lstStyle/>
          <a:p>
            <a:r>
              <a:rPr lang="en-US" sz="2200" b="1" i="0" dirty="0">
                <a:effectLst/>
                <a:latin typeface="Times New Roman" pitchFamily="18" charset="0"/>
                <a:cs typeface="Times New Roman" pitchFamily="18" charset="0"/>
              </a:rPr>
              <a:t>SQL </a:t>
            </a:r>
            <a:r>
              <a:rPr lang="en-US" sz="2200" b="1" dirty="0">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Other Data Types</a:t>
            </a:r>
            <a:endParaRPr lang="en-US"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56EE1540-6268-4E65-8BCE-661308A69E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097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72CAEF7-1ED1-4B9C-BEFF-4ADDDC5370EF}"/>
              </a:ext>
            </a:extLst>
          </p:cNvPr>
          <p:cNvSpPr>
            <a:spLocks noGrp="1"/>
          </p:cNvSpPr>
          <p:nvPr>
            <p:ph type="dt" sz="quarter" idx="10"/>
          </p:nvPr>
        </p:nvSpPr>
        <p:spPr/>
        <p:txBody>
          <a:bodyPr/>
          <a:lstStyle/>
          <a:p>
            <a:pPr>
              <a:defRPr/>
            </a:pPr>
            <a:fld id="{99070593-D173-47A2-A7A5-21521D910757}" type="datetime1">
              <a:rPr lang="en-US" smtClean="0"/>
              <a:t>9/18/2023</a:t>
            </a:fld>
            <a:endParaRPr lang="en-US"/>
          </a:p>
        </p:txBody>
      </p:sp>
      <p:sp>
        <p:nvSpPr>
          <p:cNvPr id="5" name="Footer Placeholder 4">
            <a:extLst>
              <a:ext uri="{FF2B5EF4-FFF2-40B4-BE49-F238E27FC236}">
                <a16:creationId xmlns="" xmlns:a16="http://schemas.microsoft.com/office/drawing/2014/main" id="{C029651C-6B00-49C7-BDF1-852E3ADCEC4B}"/>
              </a:ext>
            </a:extLst>
          </p:cNvPr>
          <p:cNvSpPr>
            <a:spLocks noGrp="1"/>
          </p:cNvSpPr>
          <p:nvPr>
            <p:ph type="ftr" sz="quarter" idx="11"/>
          </p:nvPr>
        </p:nvSpPr>
        <p:spPr/>
        <p:txBody>
          <a:bodyPr/>
          <a:lstStyle/>
          <a:p>
            <a:pPr>
              <a:defRPr/>
            </a:pPr>
            <a:r>
              <a:rPr lang="pt-BR" smtClean="0"/>
              <a:t>Sana Anjum         DBMS     ACE0506              Unit-2</a:t>
            </a:r>
            <a:endParaRPr lang="en-US"/>
          </a:p>
        </p:txBody>
      </p:sp>
      <p:sp>
        <p:nvSpPr>
          <p:cNvPr id="12292" name="Slide Number Placeholder 5">
            <a:extLst>
              <a:ext uri="{FF2B5EF4-FFF2-40B4-BE49-F238E27FC236}">
                <a16:creationId xmlns="" xmlns:a16="http://schemas.microsoft.com/office/drawing/2014/main" id="{027C82D8-8486-4BDD-B4C7-FC23AB7446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E6B33B-EAE8-4C08-8695-7CF318AAB37A}"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 xmlns:a16="http://schemas.microsoft.com/office/drawing/2014/main" id="{1666048A-BB4A-44F0-9F4F-C7EF262D0492}"/>
              </a:ext>
            </a:extLst>
          </p:cNvPr>
          <p:cNvGraphicFramePr>
            <a:graphicFrameLocks noGrp="1"/>
          </p:cNvGraphicFramePr>
          <p:nvPr>
            <p:ph idx="1"/>
          </p:nvPr>
        </p:nvGraphicFramePr>
        <p:xfrm>
          <a:off x="2057400" y="1356362"/>
          <a:ext cx="8077200" cy="4679315"/>
        </p:xfrm>
        <a:graphic>
          <a:graphicData uri="http://schemas.openxmlformats.org/drawingml/2006/table">
            <a:tbl>
              <a:tblPr bandRow="1">
                <a:tableStyleId>{5C22544A-7EE6-4342-B048-85BDC9FD1C3A}</a:tableStyleId>
              </a:tblPr>
              <a:tblGrid>
                <a:gridCol w="8077200">
                  <a:extLst>
                    <a:ext uri="{9D8B030D-6E8A-4147-A177-3AD203B41FA5}">
                      <a16:colId xmlns="" xmlns:a16="http://schemas.microsoft.com/office/drawing/2014/main" val="20000"/>
                    </a:ext>
                  </a:extLst>
                </a:gridCol>
              </a:tblGrid>
              <a:tr h="759741">
                <a:tc>
                  <a:txBody>
                    <a:bodyPr/>
                    <a:lstStyle/>
                    <a:p>
                      <a:r>
                        <a:rPr lang="en-US" sz="1800" b="1" dirty="0">
                          <a:latin typeface="Times New Roman" pitchFamily="18" charset="0"/>
                          <a:cs typeface="Times New Roman" pitchFamily="18" charset="0"/>
                        </a:rPr>
                        <a:t>9. Individual and team work: </a:t>
                      </a:r>
                      <a:r>
                        <a:rPr lang="en-US" sz="1800" dirty="0">
                          <a:latin typeface="Times New Roman" pitchFamily="18" charset="0"/>
                          <a:cs typeface="Times New Roman" pitchFamily="18" charset="0"/>
                        </a:rPr>
                        <a:t>Function effectively as an individual, and as a member or leader in diverse teams, and in multidisciplinary settings. </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415881">
                <a:tc>
                  <a:txBody>
                    <a:bodyPr/>
                    <a:lstStyle/>
                    <a:p>
                      <a:r>
                        <a:rPr lang="en-US" sz="1800" b="1" dirty="0">
                          <a:latin typeface="Times New Roman" pitchFamily="18" charset="0"/>
                          <a:cs typeface="Times New Roman" pitchFamily="18" charset="0"/>
                        </a:rPr>
                        <a:t>10. Communication: </a:t>
                      </a:r>
                      <a:r>
                        <a:rPr lang="en-US" sz="1800" dirty="0">
                          <a:latin typeface="Times New Roman" pitchFamily="18" charset="0"/>
                          <a:cs typeface="Times New Roman"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415881">
                <a:tc>
                  <a:txBody>
                    <a:bodyPr/>
                    <a:lstStyle/>
                    <a:p>
                      <a:r>
                        <a:rPr lang="en-US" sz="1800" b="1" dirty="0">
                          <a:latin typeface="Times New Roman" pitchFamily="18" charset="0"/>
                          <a:cs typeface="Times New Roman" pitchFamily="18" charset="0"/>
                        </a:rPr>
                        <a:t>11. Project management and finance:</a:t>
                      </a:r>
                      <a:r>
                        <a:rPr lang="en-US" sz="1800" dirty="0">
                          <a:latin typeface="Times New Roman" pitchFamily="18" charset="0"/>
                          <a:cs typeface="Times New Roman" pitchFamily="18" charset="0"/>
                        </a:rPr>
                        <a:t> Demonstrate knowledge and understanding of the engineering and management principles and apply these to one’s own work, as a member and leader in a team, to manage projects and in multidisciplinary environments.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1087812">
                <a:tc>
                  <a:txBody>
                    <a:bodyPr/>
                    <a:lstStyle/>
                    <a:p>
                      <a:r>
                        <a:rPr lang="en-US" sz="1800" b="1" dirty="0">
                          <a:latin typeface="Times New Roman" pitchFamily="18" charset="0"/>
                          <a:cs typeface="Times New Roman" pitchFamily="18" charset="0"/>
                        </a:rPr>
                        <a:t>12. Life-long learning: </a:t>
                      </a:r>
                      <a:r>
                        <a:rPr lang="en-US" sz="1800" dirty="0">
                          <a:latin typeface="Times New Roman" pitchFamily="18" charset="0"/>
                          <a:cs typeface="Times New Roman" pitchFamily="18" charset="0"/>
                        </a:rPr>
                        <a:t>Recognize the need for, and have the preparation and ability to engage in independent and life-long learning in the broadest context of technological change.</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2305" name="TextBox 7">
            <a:extLst>
              <a:ext uri="{FF2B5EF4-FFF2-40B4-BE49-F238E27FC236}">
                <a16:creationId xmlns="" xmlns:a16="http://schemas.microsoft.com/office/drawing/2014/main" id="{28440914-D543-4813-82D8-C6784CDC26D5}"/>
              </a:ext>
            </a:extLst>
          </p:cNvPr>
          <p:cNvSpPr txBox="1">
            <a:spLocks noChangeArrowheads="1"/>
          </p:cNvSpPr>
          <p:nvPr/>
        </p:nvSpPr>
        <p:spPr bwMode="auto">
          <a:xfrm>
            <a:off x="1905001" y="883920"/>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imes New Roman" pitchFamily="18" charset="0"/>
                <a:cs typeface="Times New Roman" pitchFamily="18" charset="0"/>
              </a:rPr>
              <a:t>Contd..</a:t>
            </a:r>
          </a:p>
        </p:txBody>
      </p:sp>
      <p:sp>
        <p:nvSpPr>
          <p:cNvPr id="9" name="Title 1">
            <a:extLst>
              <a:ext uri="{FF2B5EF4-FFF2-40B4-BE49-F238E27FC236}">
                <a16:creationId xmlns="" xmlns:a16="http://schemas.microsoft.com/office/drawing/2014/main" id="{643082DA-998B-4919-9A4A-F3F58FB371BF}"/>
              </a:ext>
            </a:extLst>
          </p:cNvPr>
          <p:cNvSpPr txBox="1">
            <a:spLocks/>
          </p:cNvSpPr>
          <p:nvPr/>
        </p:nvSpPr>
        <p:spPr>
          <a:xfrm>
            <a:off x="1584960" y="0"/>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2307" name="Picture 9">
            <a:extLst>
              <a:ext uri="{FF2B5EF4-FFF2-40B4-BE49-F238E27FC236}">
                <a16:creationId xmlns="" xmlns:a16="http://schemas.microsoft.com/office/drawing/2014/main" id="{F375C189-657A-4F50-B2BB-64ABA8E2D0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54480" y="1143000"/>
            <a:ext cx="9616440" cy="5257800"/>
          </a:xfrm>
        </p:spPr>
        <p:txBody>
          <a:bodyPr/>
          <a:lstStyle/>
          <a:p>
            <a:pPr marL="0" indent="0" algn="just" fontAlgn="base">
              <a:buNone/>
            </a:pPr>
            <a:r>
              <a:rPr lang="en-US" sz="2200" b="0" i="0" dirty="0">
                <a:solidFill>
                  <a:srgbClr val="273239"/>
                </a:solidFill>
                <a:effectLst/>
                <a:latin typeface="Times New Roman" pitchFamily="18" charset="0"/>
                <a:cs typeface="Times New Roman" pitchFamily="18" charset="0"/>
              </a:rPr>
              <a:t>There are four kinds of literal values supported in SQL. They are </a:t>
            </a:r>
            <a:r>
              <a:rPr lang="en-US" sz="2200" b="0" i="0" dirty="0" smtClean="0">
                <a:solidFill>
                  <a:srgbClr val="273239"/>
                </a:solidFill>
                <a:effectLst/>
                <a:latin typeface="Times New Roman" pitchFamily="18" charset="0"/>
                <a:cs typeface="Times New Roman" pitchFamily="18" charset="0"/>
              </a:rPr>
              <a:t>:Character </a:t>
            </a:r>
            <a:r>
              <a:rPr lang="en-US" sz="2200" b="0" i="0" dirty="0">
                <a:solidFill>
                  <a:srgbClr val="273239"/>
                </a:solidFill>
                <a:effectLst/>
                <a:latin typeface="Times New Roman" pitchFamily="18" charset="0"/>
                <a:cs typeface="Times New Roman" pitchFamily="18" charset="0"/>
              </a:rPr>
              <a:t>string, Bit string, Exact numeric, and Approximate numeric. These are explained as following below.</a:t>
            </a:r>
          </a:p>
          <a:p>
            <a:pPr marL="0" indent="0" algn="just" fontAlgn="base">
              <a:buNone/>
            </a:pPr>
            <a:r>
              <a:rPr lang="en-US" sz="2200" b="0" i="0" dirty="0">
                <a:solidFill>
                  <a:srgbClr val="273239"/>
                </a:solidFill>
                <a:effectLst/>
                <a:latin typeface="Times New Roman" pitchFamily="18" charset="0"/>
                <a:cs typeface="Times New Roman" pitchFamily="18" charset="0"/>
              </a:rPr>
              <a:t/>
            </a:r>
            <a:br>
              <a:rPr lang="en-US" sz="2200" b="0" i="0" dirty="0">
                <a:solidFill>
                  <a:srgbClr val="273239"/>
                </a:solidFill>
                <a:effectLst/>
                <a:latin typeface="Times New Roman" pitchFamily="18" charset="0"/>
                <a:cs typeface="Times New Roman" pitchFamily="18" charset="0"/>
              </a:rPr>
            </a:br>
            <a:r>
              <a:rPr lang="en-US" sz="2200" b="1" i="0" dirty="0">
                <a:effectLst/>
                <a:latin typeface="Times New Roman" pitchFamily="18" charset="0"/>
                <a:cs typeface="Times New Roman" pitchFamily="18" charset="0"/>
              </a:rPr>
              <a:t>1.Character strings:-</a:t>
            </a:r>
          </a:p>
          <a:p>
            <a:pPr marL="0" indent="0" algn="just" fontAlgn="base">
              <a:buNone/>
            </a:pPr>
            <a:r>
              <a:rPr lang="en-US" sz="2200" b="0" i="0" dirty="0">
                <a:effectLst/>
                <a:latin typeface="Times New Roman" pitchFamily="18" charset="0"/>
                <a:cs typeface="Times New Roman" pitchFamily="18" charset="0"/>
              </a:rPr>
              <a:t>Character strings are written as a sequence of characters enveloped in single quotes. the only quote character is delineate at intervals a personality string by 2 single quotes. Some example of character strings are :</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‘My String’</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‘I love Data Science’</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‘16378’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2D2B589-F303-4989-8581-80A39D840606}"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24000" y="-13854"/>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2400" b="1" i="0" dirty="0">
                <a:solidFill>
                  <a:schemeClr val="tx1"/>
                </a:solidFill>
                <a:effectLst/>
                <a:latin typeface="Times New Roman" pitchFamily="18" charset="0"/>
                <a:cs typeface="Times New Roman" pitchFamily="18" charset="0"/>
              </a:rPr>
              <a:t>3.7 SQL Literals(1)</a:t>
            </a:r>
          </a:p>
        </p:txBody>
      </p:sp>
      <p:pic>
        <p:nvPicPr>
          <p:cNvPr id="8" name="Picture 7">
            <a:extLst>
              <a:ext uri="{FF2B5EF4-FFF2-40B4-BE49-F238E27FC236}">
                <a16:creationId xmlns="" xmlns:a16="http://schemas.microsoft.com/office/drawing/2014/main" id="{4B1FD51E-3083-4286-9BF3-FEA0CB2681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227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911927" y="803710"/>
            <a:ext cx="9792393" cy="5597090"/>
          </a:xfrm>
        </p:spPr>
        <p:txBody>
          <a:bodyPr/>
          <a:lstStyle/>
          <a:p>
            <a:pPr marL="0" indent="0" algn="just" fontAlgn="base">
              <a:buNone/>
            </a:pPr>
            <a:r>
              <a:rPr lang="en-US" sz="2400" b="0" i="0" dirty="0">
                <a:solidFill>
                  <a:srgbClr val="273239"/>
                </a:solidFill>
                <a:effectLst/>
                <a:latin typeface="urw-din"/>
              </a:rPr>
              <a:t/>
            </a:r>
            <a:br>
              <a:rPr lang="en-US" sz="2400" b="0" i="0" dirty="0">
                <a:solidFill>
                  <a:srgbClr val="273239"/>
                </a:solidFill>
                <a:effectLst/>
                <a:latin typeface="urw-din"/>
              </a:rPr>
            </a:br>
            <a:r>
              <a:rPr lang="en-US" sz="2200" b="1" i="0" dirty="0">
                <a:effectLst/>
                <a:latin typeface="Times New Roman" pitchFamily="18" charset="0"/>
                <a:cs typeface="Times New Roman" pitchFamily="18" charset="0"/>
              </a:rPr>
              <a:t>2. Bit String:</a:t>
            </a:r>
          </a:p>
          <a:p>
            <a:pPr marL="0" indent="0" algn="just" fontAlgn="base">
              <a:buNone/>
            </a:pPr>
            <a:r>
              <a:rPr lang="en-US" sz="2200" b="0" i="0" dirty="0">
                <a:effectLst/>
                <a:latin typeface="Times New Roman" pitchFamily="18" charset="0"/>
                <a:cs typeface="Times New Roman" pitchFamily="18" charset="0"/>
              </a:rPr>
              <a:t>A bit string is written either as a sequence of 0s and 1s enveloped in single quotes and preceded by the letter ‘B’ or as a sequence of positional representation system digits enveloped in single quotes and preceded by the letter X’ some examples are given below :</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B’10001011′</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B’1′</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B’0′</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X’C 5′</a:t>
            </a:r>
          </a:p>
          <a:p>
            <a:pPr marL="742950" lvl="1" indent="-285750" algn="just" fontAlgn="base">
              <a:buFont typeface="+mj-lt"/>
              <a:buAutoNum type="arabicPeriod"/>
            </a:pPr>
            <a:r>
              <a:rPr lang="en-US" sz="2200" b="0" i="0" dirty="0">
                <a:effectLst/>
                <a:latin typeface="Times New Roman" pitchFamily="18" charset="0"/>
                <a:cs typeface="Times New Roman" pitchFamily="18" charset="0"/>
              </a:rPr>
              <a:t>X’0′</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91BEF98-A870-46DF-95DD-1C485F149A36}"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4"/>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2400" b="1" i="0" dirty="0">
                <a:solidFill>
                  <a:schemeClr val="tx1"/>
                </a:solidFill>
                <a:effectLst/>
                <a:latin typeface="Times New Roman" pitchFamily="18" charset="0"/>
                <a:cs typeface="Times New Roman" pitchFamily="18" charset="0"/>
              </a:rPr>
              <a:t>SQL Literals(2)</a:t>
            </a:r>
          </a:p>
        </p:txBody>
      </p:sp>
      <p:pic>
        <p:nvPicPr>
          <p:cNvPr id="8" name="Picture 7">
            <a:extLst>
              <a:ext uri="{FF2B5EF4-FFF2-40B4-BE49-F238E27FC236}">
                <a16:creationId xmlns="" xmlns:a16="http://schemas.microsoft.com/office/drawing/2014/main" id="{00D92EC0-CA64-43EE-AB37-44436D9C08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80567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1" y="960121"/>
            <a:ext cx="9966960" cy="5303520"/>
          </a:xfrm>
        </p:spPr>
        <p:txBody>
          <a:bodyPr/>
          <a:lstStyle/>
          <a:p>
            <a:pPr marL="0" indent="0" algn="just" fontAlgn="base">
              <a:buNone/>
            </a:pPr>
            <a:r>
              <a:rPr lang="en-US" sz="2200" b="1" i="0" dirty="0">
                <a:effectLst/>
                <a:latin typeface="Times New Roman" pitchFamily="18" charset="0"/>
                <a:cs typeface="Times New Roman" pitchFamily="18" charset="0"/>
              </a:rPr>
              <a:t>3</a:t>
            </a: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Exact Numeric:</a:t>
            </a:r>
          </a:p>
          <a:p>
            <a:pPr marL="0" indent="0" algn="just" fontAlgn="base">
              <a:buNone/>
            </a:pPr>
            <a:r>
              <a:rPr lang="en-US" sz="2200" b="0" i="0" dirty="0">
                <a:solidFill>
                  <a:srgbClr val="273239"/>
                </a:solidFill>
                <a:effectLst/>
                <a:latin typeface="Times New Roman" pitchFamily="18" charset="0"/>
                <a:cs typeface="Times New Roman" pitchFamily="18" charset="0"/>
              </a:rPr>
              <a:t>These literals are written as a signed or unsigned decimal variety probably with mathematical notation. Samples of actual numeric literals are given below :</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8</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80</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80.00</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0.8</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+88.88</a:t>
            </a:r>
          </a:p>
          <a:p>
            <a:pPr marL="742950" lvl="1" indent="-285750" algn="just" fontAlgn="base">
              <a:buFont typeface="+mj-lt"/>
              <a:buAutoNum type="arabicPeriod"/>
            </a:pPr>
            <a:r>
              <a:rPr lang="en-US" sz="2200" b="0" i="0" dirty="0">
                <a:solidFill>
                  <a:srgbClr val="273239"/>
                </a:solidFill>
                <a:effectLst/>
                <a:latin typeface="Times New Roman" pitchFamily="18" charset="0"/>
                <a:cs typeface="Times New Roman" pitchFamily="18" charset="0"/>
              </a:rPr>
              <a:t>-88.88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82DABBD-FD93-4467-ACCA-882744A638E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24000" y="-13854"/>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2400" b="1" i="0" dirty="0">
                <a:solidFill>
                  <a:schemeClr val="tx1"/>
                </a:solidFill>
                <a:effectLst/>
                <a:latin typeface="Times New Roman" pitchFamily="18" charset="0"/>
                <a:cs typeface="Times New Roman" pitchFamily="18" charset="0"/>
              </a:rPr>
              <a:t>SQL Literals(3)</a:t>
            </a:r>
          </a:p>
        </p:txBody>
      </p:sp>
      <p:pic>
        <p:nvPicPr>
          <p:cNvPr id="8" name="Picture 7">
            <a:extLst>
              <a:ext uri="{FF2B5EF4-FFF2-40B4-BE49-F238E27FC236}">
                <a16:creationId xmlns="" xmlns:a16="http://schemas.microsoft.com/office/drawing/2014/main" id="{7FB46FBF-328B-42CE-A0B2-70F9B8C4F6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5035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00200" y="1112519"/>
            <a:ext cx="9707879" cy="4980739"/>
          </a:xfrm>
        </p:spPr>
        <p:txBody>
          <a:bodyPr/>
          <a:lstStyle/>
          <a:p>
            <a:pPr marL="0" indent="0" algn="l" fontAlgn="base">
              <a:buNone/>
            </a:pPr>
            <a:r>
              <a:rPr lang="en-US" sz="2200" b="1" i="0" dirty="0">
                <a:effectLst/>
                <a:latin typeface="Times New Roman" pitchFamily="18" charset="0"/>
                <a:cs typeface="Times New Roman" pitchFamily="18" charset="0"/>
              </a:rPr>
              <a:t>4. Approximate numeric :</a:t>
            </a:r>
            <a:r>
              <a:rPr lang="en-US" sz="2200" b="0" i="0" dirty="0">
                <a:effectLst/>
                <a:latin typeface="Times New Roman" pitchFamily="18" charset="0"/>
                <a:cs typeface="Times New Roman" pitchFamily="18" charset="0"/>
              </a:rPr>
              <a:t/>
            </a:r>
            <a:br>
              <a:rPr lang="en-US" sz="2200" b="0" i="0" dirty="0">
                <a:effectLst/>
                <a:latin typeface="Times New Roman" pitchFamily="18" charset="0"/>
                <a:cs typeface="Times New Roman" pitchFamily="18" charset="0"/>
              </a:rPr>
            </a:br>
            <a:r>
              <a:rPr lang="en-US" sz="2200" b="0" i="0" dirty="0" smtClean="0">
                <a:effectLst/>
                <a:latin typeface="Times New Roman" pitchFamily="18" charset="0"/>
                <a:cs typeface="Times New Roman" pitchFamily="18" charset="0"/>
              </a:rPr>
              <a:t>Approximate </a:t>
            </a:r>
            <a:r>
              <a:rPr lang="en-US" sz="2200" b="0" i="0" dirty="0">
                <a:effectLst/>
                <a:latin typeface="Times New Roman" pitchFamily="18" charset="0"/>
                <a:cs typeface="Times New Roman" pitchFamily="18" charset="0"/>
              </a:rPr>
              <a:t>numeric literals are written as actual numeric literals followed by the letter ‘E’, followed by a signed or unsigned number. Some example are :</a:t>
            </a:r>
          </a:p>
          <a:p>
            <a:pPr marL="742950" lvl="1" indent="-285750" algn="l" fontAlgn="base">
              <a:buFont typeface="+mj-lt"/>
              <a:buAutoNum type="arabicPeriod"/>
            </a:pPr>
            <a:r>
              <a:rPr lang="en-US" sz="2200" b="0" i="0" dirty="0">
                <a:effectLst/>
                <a:latin typeface="Times New Roman" pitchFamily="18" charset="0"/>
                <a:cs typeface="Times New Roman" pitchFamily="18" charset="0"/>
              </a:rPr>
              <a:t>6E6</a:t>
            </a:r>
          </a:p>
          <a:p>
            <a:pPr marL="742950" lvl="1" indent="-285750" algn="l" fontAlgn="base">
              <a:buFont typeface="+mj-lt"/>
              <a:buAutoNum type="arabicPeriod"/>
            </a:pPr>
            <a:r>
              <a:rPr lang="en-US" sz="2200" b="0" i="0" dirty="0">
                <a:effectLst/>
                <a:latin typeface="Times New Roman" pitchFamily="18" charset="0"/>
                <a:cs typeface="Times New Roman" pitchFamily="18" charset="0"/>
              </a:rPr>
              <a:t>66.6E6</a:t>
            </a:r>
          </a:p>
          <a:p>
            <a:pPr marL="742950" lvl="1" indent="-285750" algn="l" fontAlgn="base">
              <a:buFont typeface="+mj-lt"/>
              <a:buAutoNum type="arabicPeriod"/>
            </a:pPr>
            <a:r>
              <a:rPr lang="en-US" sz="2200" b="0" i="0" dirty="0">
                <a:effectLst/>
                <a:latin typeface="Times New Roman" pitchFamily="18" charset="0"/>
                <a:cs typeface="Times New Roman" pitchFamily="18" charset="0"/>
              </a:rPr>
              <a:t>+66E-6</a:t>
            </a:r>
          </a:p>
          <a:p>
            <a:pPr marL="742950" lvl="1" indent="-285750" algn="l" fontAlgn="base">
              <a:buFont typeface="+mj-lt"/>
              <a:buAutoNum type="arabicPeriod"/>
            </a:pPr>
            <a:r>
              <a:rPr lang="en-US" sz="2200" b="0" i="0" dirty="0">
                <a:effectLst/>
                <a:latin typeface="Times New Roman" pitchFamily="18" charset="0"/>
                <a:cs typeface="Times New Roman" pitchFamily="18" charset="0"/>
              </a:rPr>
              <a:t>0.66E</a:t>
            </a:r>
          </a:p>
          <a:p>
            <a:pPr marL="742950" lvl="1" indent="-285750" algn="l" fontAlgn="base">
              <a:buFont typeface="+mj-lt"/>
              <a:buAutoNum type="arabicPeriod"/>
            </a:pPr>
            <a:r>
              <a:rPr lang="en-US" sz="2200" b="0" i="0" dirty="0">
                <a:effectLst/>
                <a:latin typeface="Times New Roman" pitchFamily="18" charset="0"/>
                <a:cs typeface="Times New Roman" pitchFamily="18" charset="0"/>
              </a:rPr>
              <a:t>-6.66E-8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2996CFF-8DEE-405A-88CC-95DCAEBE056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4"/>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2400" b="1" i="0" dirty="0">
                <a:solidFill>
                  <a:schemeClr val="tx1"/>
                </a:solidFill>
                <a:effectLst/>
                <a:latin typeface="Times New Roman" pitchFamily="18" charset="0"/>
                <a:cs typeface="Times New Roman" pitchFamily="18" charset="0"/>
              </a:rPr>
              <a:t>SQL Literals(4)</a:t>
            </a:r>
          </a:p>
        </p:txBody>
      </p:sp>
      <p:pic>
        <p:nvPicPr>
          <p:cNvPr id="8" name="Picture 7">
            <a:extLst>
              <a:ext uri="{FF2B5EF4-FFF2-40B4-BE49-F238E27FC236}">
                <a16:creationId xmlns="" xmlns:a16="http://schemas.microsoft.com/office/drawing/2014/main" id="{074F5370-8EC8-44A2-AC4B-A221EBDDE5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5189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770743" y="817563"/>
            <a:ext cx="8897257" cy="5257800"/>
          </a:xfrm>
        </p:spPr>
        <p:txBody>
          <a:bodyPr>
            <a:noAutofit/>
          </a:bodyPr>
          <a:lstStyle/>
          <a:p>
            <a:pPr marL="0" algn="just"/>
            <a:r>
              <a:rPr lang="en-US" altLang="en-US" sz="2200" dirty="0" smtClean="0">
                <a:latin typeface="Times New Roman" pitchFamily="18" charset="0"/>
                <a:cs typeface="Times New Roman" pitchFamily="18" charset="0"/>
              </a:rPr>
              <a:t>Structured </a:t>
            </a:r>
            <a:r>
              <a:rPr lang="en-US" altLang="en-US" sz="2200" dirty="0">
                <a:latin typeface="Times New Roman" pitchFamily="18" charset="0"/>
                <a:cs typeface="Times New Roman" pitchFamily="18" charset="0"/>
              </a:rPr>
              <a:t>Query Language(SQL) as we all know is the database language by the use of which we can perform certain operations on the existing database. We can also use this language to create a database. SQL uses certain commands like Create, Drop, Insert, etc. to carry out the required tasks. </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a:r>
              <a:rPr lang="en-US" altLang="en-US" sz="2200" b="1" dirty="0">
                <a:latin typeface="Times New Roman" pitchFamily="18" charset="0"/>
                <a:cs typeface="Times New Roman" pitchFamily="18" charset="0"/>
              </a:rPr>
              <a:t>These SQL commands are mainly categorized into four categories as: </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DDL – Data Definition Language</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DQL – Data Query Language</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DML – Data Manipulation Language</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DCL – Data Control Language</a:t>
            </a:r>
            <a:endParaRPr lang="en-US" altLang="en-US" sz="2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AC9AD2C-5F5C-4363-884E-421C6373510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3.8 SQL Commands</a:t>
            </a:r>
          </a:p>
        </p:txBody>
      </p:sp>
      <p:pic>
        <p:nvPicPr>
          <p:cNvPr id="8" name="Picture 7">
            <a:extLst>
              <a:ext uri="{FF2B5EF4-FFF2-40B4-BE49-F238E27FC236}">
                <a16:creationId xmlns="" xmlns:a16="http://schemas.microsoft.com/office/drawing/2014/main" id="{AA1B47DC-A317-421F-9B90-B50EFE4980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9960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90255" y="817563"/>
            <a:ext cx="9861665" cy="5257800"/>
          </a:xfrm>
        </p:spPr>
        <p:txBody>
          <a:bodyPr>
            <a:noAutofit/>
          </a:bodyPr>
          <a:lstStyle/>
          <a:p>
            <a:pPr algn="just"/>
            <a:r>
              <a:rPr lang="en-US" altLang="en-US" sz="2200" b="1" dirty="0">
                <a:latin typeface="Times New Roman" pitchFamily="18" charset="0"/>
                <a:cs typeface="Times New Roman" pitchFamily="18" charset="0"/>
              </a:rPr>
              <a:t>DDL: Data Definition Language</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This includes changes to the structure of the table like creation of table, altering table, deleting a table etc.</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All DDL commands are auto-committed. That means it saves all the changes permanently in the database.</a:t>
            </a: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List of DDL commands: </a:t>
            </a:r>
          </a:p>
          <a:p>
            <a:pPr algn="just"/>
            <a:r>
              <a:rPr lang="en-US" altLang="en-US" sz="2200" dirty="0">
                <a:latin typeface="Times New Roman" pitchFamily="18" charset="0"/>
                <a:cs typeface="Times New Roman" pitchFamily="18" charset="0"/>
              </a:rPr>
              <a:t>CREATE: This command is used to create the database or its objects (like table, index, function, views, store procedure, and triggers).</a:t>
            </a:r>
          </a:p>
          <a:p>
            <a:pPr algn="just"/>
            <a:r>
              <a:rPr lang="en-US" altLang="en-US" sz="2200" dirty="0">
                <a:latin typeface="Times New Roman" pitchFamily="18" charset="0"/>
                <a:cs typeface="Times New Roman" pitchFamily="18" charset="0"/>
              </a:rPr>
              <a:t>DROP: This command is used to delete objects from the database.</a:t>
            </a:r>
          </a:p>
          <a:p>
            <a:pPr algn="just"/>
            <a:r>
              <a:rPr lang="en-US" altLang="en-US" sz="2200" dirty="0">
                <a:latin typeface="Times New Roman" pitchFamily="18" charset="0"/>
                <a:cs typeface="Times New Roman" pitchFamily="18" charset="0"/>
              </a:rPr>
              <a:t>ALTER: This is used to alter the structure of the database.</a:t>
            </a:r>
          </a:p>
          <a:p>
            <a:pPr algn="just"/>
            <a:r>
              <a:rPr lang="en-US" altLang="en-US" sz="2200" dirty="0">
                <a:latin typeface="Times New Roman" pitchFamily="18" charset="0"/>
                <a:cs typeface="Times New Roman" pitchFamily="18" charset="0"/>
              </a:rPr>
              <a:t>TRUNCATE: This is used to remove all records from a table, including all spaces allocated for the records are removed</a:t>
            </a:r>
            <a:r>
              <a:rPr lang="en-US" altLang="en-US" sz="2400" dirty="0">
                <a:latin typeface="Times New Roman" pitchFamily="18" charset="0"/>
                <a:cs typeface="Times New Roman" pitchFamily="18" charset="0"/>
              </a:rPr>
              <a:t>.</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62C46C5-D276-4888-BDB1-F5F38A3C7F11}"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115</a:t>
            </a:fld>
            <a:endParaRPr lang="en-US" altLang="en-US" dirty="0">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13854"/>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Commands(DDL)</a:t>
            </a:r>
          </a:p>
        </p:txBody>
      </p:sp>
      <p:pic>
        <p:nvPicPr>
          <p:cNvPr id="8" name="Picture 7">
            <a:extLst>
              <a:ext uri="{FF2B5EF4-FFF2-40B4-BE49-F238E27FC236}">
                <a16:creationId xmlns="" xmlns:a16="http://schemas.microsoft.com/office/drawing/2014/main" id="{C653357D-C1E6-4F2C-BDC1-08B4548C7D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4899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30680" y="1001858"/>
            <a:ext cx="9982199" cy="5465618"/>
          </a:xfrm>
        </p:spPr>
        <p:txBody>
          <a:bodyPr>
            <a:normAutofit fontScale="25000" lnSpcReduction="20000"/>
          </a:bodyPr>
          <a:lstStyle/>
          <a:p>
            <a:pPr algn="just"/>
            <a:r>
              <a:rPr lang="en-US" altLang="en-US" sz="8800" dirty="0">
                <a:latin typeface="Times New Roman" pitchFamily="18" charset="0"/>
                <a:cs typeface="Times New Roman" pitchFamily="18" charset="0"/>
              </a:rPr>
              <a:t>COMMENT: This is used to add comments to the data dictionary.</a:t>
            </a:r>
          </a:p>
          <a:p>
            <a:pPr algn="just"/>
            <a:r>
              <a:rPr lang="en-US" altLang="en-US" sz="8800" dirty="0">
                <a:latin typeface="Times New Roman" pitchFamily="18" charset="0"/>
                <a:cs typeface="Times New Roman" pitchFamily="18" charset="0"/>
              </a:rPr>
              <a:t>RENAME: This is used to rename an object existing in the database.</a:t>
            </a:r>
            <a:endParaRPr lang="en-US" sz="8800" b="1" i="0" dirty="0">
              <a:effectLst/>
              <a:latin typeface="Times New Roman" pitchFamily="18" charset="0"/>
              <a:cs typeface="Times New Roman" pitchFamily="18" charset="0"/>
            </a:endParaRPr>
          </a:p>
          <a:p>
            <a:pPr marL="0" indent="0" algn="just" fontAlgn="base">
              <a:lnSpc>
                <a:spcPct val="120000"/>
              </a:lnSpc>
            </a:pPr>
            <a:r>
              <a:rPr lang="en-US" sz="8800" b="1" i="0" dirty="0">
                <a:effectLst/>
                <a:latin typeface="Times New Roman" pitchFamily="18" charset="0"/>
                <a:cs typeface="Times New Roman" pitchFamily="18" charset="0"/>
              </a:rPr>
              <a:t>DQL (Data Query Language):</a:t>
            </a:r>
          </a:p>
          <a:p>
            <a:pPr marL="0" indent="0" algn="just" fontAlgn="base">
              <a:lnSpc>
                <a:spcPct val="120000"/>
              </a:lnSpc>
              <a:buNone/>
            </a:pPr>
            <a:r>
              <a:rPr lang="en-US" sz="8800" b="1" i="0" dirty="0">
                <a:effectLst/>
                <a:latin typeface="Times New Roman" pitchFamily="18" charset="0"/>
                <a:cs typeface="Times New Roman" pitchFamily="18" charset="0"/>
              </a:rPr>
              <a:t>DQL </a:t>
            </a:r>
            <a:r>
              <a:rPr lang="en-US" sz="8800" b="0" i="0" dirty="0">
                <a:effectLst/>
                <a:latin typeface="Times New Roman" pitchFamily="18" charset="0"/>
                <a:cs typeface="Times New Roman" pitchFamily="18" charset="0"/>
              </a:rPr>
              <a:t>statements are used for performing queries on the data within schema objects. The purpose of the DQL Command is to get some schema relation based on the query passed to it. We can define DQL as follows it is a component of SQL statement that allows getting data from the database and imposing order upon it. It includes the SELECT statement. This command allows getting the data out of the database to perform operations with it. When a SELECT is fired against a table or tables the result is compiled into a further temporary table, which is displayed or perhaps received by the program i.e.  a front-end.</a:t>
            </a:r>
          </a:p>
          <a:p>
            <a:pPr marL="0" indent="0" algn="just" fontAlgn="base">
              <a:lnSpc>
                <a:spcPct val="120000"/>
              </a:lnSpc>
              <a:buNone/>
            </a:pPr>
            <a:r>
              <a:rPr lang="en-US" sz="8800" b="1" i="0" dirty="0">
                <a:effectLst/>
                <a:latin typeface="Times New Roman" pitchFamily="18" charset="0"/>
                <a:cs typeface="Times New Roman" pitchFamily="18" charset="0"/>
              </a:rPr>
              <a:t>SELECT</a:t>
            </a:r>
            <a:r>
              <a:rPr lang="en-US" sz="8800" b="0" i="0" dirty="0">
                <a:effectLst/>
                <a:latin typeface="Times New Roman" pitchFamily="18" charset="0"/>
                <a:cs typeface="Times New Roman" pitchFamily="18" charset="0"/>
              </a:rPr>
              <a:t>: It is used to retrieve data from the database.</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B83A6A10-7B5C-4DCE-8A07-B5579263EB0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116</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34161B88-53AE-40ED-A68A-62D9213F9A49}"/>
              </a:ext>
            </a:extLst>
          </p:cNvPr>
          <p:cNvSpPr txBox="1">
            <a:spLocks/>
          </p:cNvSpPr>
          <p:nvPr/>
        </p:nvSpPr>
        <p:spPr>
          <a:xfrm>
            <a:off x="1661160" y="0"/>
            <a:ext cx="105308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Commands(DQL)</a:t>
            </a:r>
          </a:p>
        </p:txBody>
      </p:sp>
      <p:pic>
        <p:nvPicPr>
          <p:cNvPr id="9" name="Picture 7">
            <a:extLst>
              <a:ext uri="{FF2B5EF4-FFF2-40B4-BE49-F238E27FC236}">
                <a16:creationId xmlns="" xmlns:a16="http://schemas.microsoft.com/office/drawing/2014/main" id="{569FEE94-C97C-4B47-BBB3-A49882DDF9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0811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45920" y="975360"/>
            <a:ext cx="10058400" cy="5425440"/>
          </a:xfrm>
        </p:spPr>
        <p:txBody>
          <a:bodyPr>
            <a:normAutofit/>
          </a:bodyPr>
          <a:lstStyle/>
          <a:p>
            <a:pPr marL="0" indent="0"/>
            <a:r>
              <a:rPr lang="en-US" sz="2200" b="1" i="0" dirty="0">
                <a:effectLst/>
                <a:latin typeface="Times New Roman" pitchFamily="18" charset="0"/>
                <a:cs typeface="Times New Roman" pitchFamily="18" charset="0"/>
              </a:rPr>
              <a:t>DML: Data Manipulation Language</a:t>
            </a:r>
          </a:p>
          <a:p>
            <a:pPr marL="0" indent="0" algn="l">
              <a:buNone/>
            </a:pPr>
            <a:r>
              <a:rPr lang="en-US" sz="2200" b="0" i="0" dirty="0">
                <a:effectLst/>
                <a:latin typeface="Times New Roman" pitchFamily="18" charset="0"/>
                <a:cs typeface="Times New Roman" pitchFamily="18" charset="0"/>
              </a:rPr>
              <a:t>DML commands are used for manipulating the data stored in the table and not the table itself.</a:t>
            </a:r>
          </a:p>
          <a:p>
            <a:pPr marL="0" algn="just">
              <a:buNone/>
            </a:pPr>
            <a:r>
              <a:rPr lang="en-US" sz="2200" b="0" i="0" dirty="0">
                <a:effectLst/>
                <a:latin typeface="Times New Roman" pitchFamily="18" charset="0"/>
                <a:cs typeface="Times New Roman" pitchFamily="18" charset="0"/>
              </a:rPr>
              <a:t>DML commands are not auto-committed. It means changes are not permanent to database, they can be rolled back.</a:t>
            </a:r>
            <a:r>
              <a:rPr lang="en-US" altLang="en-US" sz="2200" dirty="0">
                <a:latin typeface="Times New Roman" pitchFamily="18" charset="0"/>
                <a:cs typeface="Times New Roman" pitchFamily="18" charset="0"/>
              </a:rPr>
              <a:t> </a:t>
            </a:r>
          </a:p>
          <a:p>
            <a:pPr algn="just">
              <a:buNone/>
            </a:pPr>
            <a:r>
              <a:rPr lang="en-US" altLang="en-US" sz="2200" b="1" dirty="0">
                <a:latin typeface="Times New Roman" pitchFamily="18" charset="0"/>
                <a:cs typeface="Times New Roman" pitchFamily="18" charset="0"/>
              </a:rPr>
              <a:t>List of DML commands: </a:t>
            </a:r>
          </a:p>
          <a:p>
            <a:pPr algn="just"/>
            <a:r>
              <a:rPr lang="en-US" altLang="en-US" sz="2200" dirty="0">
                <a:latin typeface="Times New Roman" pitchFamily="18" charset="0"/>
                <a:cs typeface="Times New Roman" pitchFamily="18" charset="0"/>
              </a:rPr>
              <a:t>INSERT : It is used to insert data into a table.</a:t>
            </a:r>
          </a:p>
          <a:p>
            <a:pPr algn="just"/>
            <a:r>
              <a:rPr lang="en-US" altLang="en-US" sz="2200" dirty="0">
                <a:latin typeface="Times New Roman" pitchFamily="18" charset="0"/>
                <a:cs typeface="Times New Roman" pitchFamily="18" charset="0"/>
              </a:rPr>
              <a:t>UPDATE: It is used to update existing data within a table.</a:t>
            </a:r>
          </a:p>
          <a:p>
            <a:pPr algn="just"/>
            <a:r>
              <a:rPr lang="en-US" altLang="en-US" sz="2200" dirty="0">
                <a:latin typeface="Times New Roman" pitchFamily="18" charset="0"/>
                <a:cs typeface="Times New Roman" pitchFamily="18" charset="0"/>
              </a:rPr>
              <a:t>DELETE : It is used to delete records from a database table.</a:t>
            </a:r>
          </a:p>
          <a:p>
            <a:pPr algn="just"/>
            <a:r>
              <a:rPr lang="en-US" altLang="en-US" sz="2200" dirty="0">
                <a:latin typeface="Times New Roman" pitchFamily="18" charset="0"/>
                <a:cs typeface="Times New Roman" pitchFamily="18" charset="0"/>
              </a:rPr>
              <a:t>LOCK: Table control concurrency.</a:t>
            </a:r>
          </a:p>
          <a:p>
            <a:pPr algn="just"/>
            <a:r>
              <a:rPr lang="en-US" altLang="en-US" sz="2200" dirty="0">
                <a:latin typeface="Times New Roman" pitchFamily="18" charset="0"/>
                <a:cs typeface="Times New Roman" pitchFamily="18" charset="0"/>
              </a:rPr>
              <a:t>CALL: Call a PL/SQL or JAVA subprogram.</a:t>
            </a:r>
          </a:p>
          <a:p>
            <a:pPr algn="just"/>
            <a:r>
              <a:rPr lang="en-US" altLang="en-US" sz="2200" dirty="0">
                <a:latin typeface="Times New Roman" pitchFamily="18" charset="0"/>
                <a:cs typeface="Times New Roman" pitchFamily="18" charset="0"/>
              </a:rPr>
              <a:t>EXPLAIN PLAN: It describes the access path to data.</a:t>
            </a:r>
          </a:p>
          <a:p>
            <a:pPr algn="l"/>
            <a:endParaRPr lang="en-US" sz="16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FB9E57F-0971-4924-AA0C-15847DE944DB}" type="datetime1">
              <a:rPr lang="en-US" smtClean="0">
                <a:latin typeface="Times New Roman" panose="02020603050405020304" pitchFamily="18" charset="0"/>
                <a:cs typeface="Times New Roman" panose="02020603050405020304" pitchFamily="18" charset="0"/>
              </a:rPr>
              <a:t>9/18/2023</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latin typeface="Times New Roman" panose="02020603050405020304" pitchFamily="18" charset="0"/>
                <a:cs typeface="Times New Roman" panose="02020603050405020304" pitchFamily="18" charset="0"/>
              </a:rPr>
              <a:t>Sana Anjum         DBMS     ACE0506              Unit-2</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Times New Roman" panose="02020603050405020304" pitchFamily="18" charset="0"/>
                <a:cs typeface="Times New Roman" panose="02020603050405020304" pitchFamily="18" charset="0"/>
              </a:rPr>
              <a:pPr eaLnBrk="1" hangingPunct="1"/>
              <a:t>117</a:t>
            </a:fld>
            <a:endParaRPr lang="en-US" altLang="en-US">
              <a:solidFill>
                <a:srgbClr val="898989"/>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7A41FAA6-4FCA-4445-941A-6AE6DEDDAF50}"/>
              </a:ext>
            </a:extLst>
          </p:cNvPr>
          <p:cNvSpPr txBox="1">
            <a:spLocks/>
          </p:cNvSpPr>
          <p:nvPr/>
        </p:nvSpPr>
        <p:spPr>
          <a:xfrm>
            <a:off x="1569720" y="0"/>
            <a:ext cx="10622280" cy="69965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Commands(DDL)</a:t>
            </a:r>
          </a:p>
        </p:txBody>
      </p:sp>
      <p:pic>
        <p:nvPicPr>
          <p:cNvPr id="9" name="Picture 7">
            <a:extLst>
              <a:ext uri="{FF2B5EF4-FFF2-40B4-BE49-F238E27FC236}">
                <a16:creationId xmlns="" xmlns:a16="http://schemas.microsoft.com/office/drawing/2014/main" id="{339DFC75-2447-4813-A8C4-B7150193B1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8268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69720" y="1143000"/>
            <a:ext cx="10058400" cy="5257800"/>
          </a:xfrm>
        </p:spPr>
        <p:txBody>
          <a:bodyPr>
            <a:normAutofit/>
          </a:bodyPr>
          <a:lstStyle/>
          <a:p>
            <a:pPr algn="just"/>
            <a:r>
              <a:rPr lang="en-US" altLang="en-US" sz="2200" b="1" dirty="0">
                <a:latin typeface="Times New Roman" pitchFamily="18" charset="0"/>
                <a:cs typeface="Times New Roman" pitchFamily="18" charset="0"/>
              </a:rPr>
              <a:t>DCL: Data Control Language</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DCL includes commands such as GRANT and REVOKE which mainly deal with the rights, permissions, and other controls of the database system. </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List of  DCL commands: </a:t>
            </a:r>
            <a:endParaRPr lang="en-US" altLang="en-US" sz="2200" dirty="0">
              <a:latin typeface="Times New Roman" pitchFamily="18" charset="0"/>
              <a:cs typeface="Times New Roman" pitchFamily="18" charset="0"/>
            </a:endParaRPr>
          </a:p>
          <a:p>
            <a:pPr algn="just"/>
            <a:r>
              <a:rPr lang="en-US" altLang="en-US" sz="2200" dirty="0">
                <a:latin typeface="Times New Roman" pitchFamily="18" charset="0"/>
                <a:cs typeface="Times New Roman" pitchFamily="18" charset="0"/>
              </a:rPr>
              <a:t>GRANT: This command gives users access privileges to the database.</a:t>
            </a:r>
          </a:p>
          <a:p>
            <a:pPr algn="just"/>
            <a:r>
              <a:rPr lang="en-US" altLang="en-US" sz="2200" dirty="0">
                <a:latin typeface="Times New Roman" pitchFamily="18" charset="0"/>
                <a:cs typeface="Times New Roman" pitchFamily="18" charset="0"/>
              </a:rPr>
              <a:t>REVOKE: This command withdraws the user’s access privileges given by using the GRANT command.</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78B29F8-DF2D-48EF-BD47-A5D90224656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118</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2477482A-FA0B-4273-A916-9777172B13D3}"/>
              </a:ext>
            </a:extLst>
          </p:cNvPr>
          <p:cNvSpPr txBox="1">
            <a:spLocks/>
          </p:cNvSpPr>
          <p:nvPr/>
        </p:nvSpPr>
        <p:spPr>
          <a:xfrm>
            <a:off x="1554480" y="0"/>
            <a:ext cx="10637520" cy="69965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Commands(DCL)</a:t>
            </a:r>
          </a:p>
        </p:txBody>
      </p:sp>
      <p:pic>
        <p:nvPicPr>
          <p:cNvPr id="9" name="Picture 7">
            <a:extLst>
              <a:ext uri="{FF2B5EF4-FFF2-40B4-BE49-F238E27FC236}">
                <a16:creationId xmlns="" xmlns:a16="http://schemas.microsoft.com/office/drawing/2014/main" id="{43CE0AB9-3384-4F7D-894F-FDE66DFAA7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0853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61160" y="1143000"/>
            <a:ext cx="10073639" cy="5257800"/>
          </a:xfrm>
        </p:spPr>
        <p:txBody>
          <a:bodyPr>
            <a:normAutofit fontScale="62500" lnSpcReduction="20000"/>
          </a:bodyPr>
          <a:lstStyle/>
          <a:p>
            <a:pPr marL="0" indent="0"/>
            <a:r>
              <a:rPr lang="en-US" sz="3500" b="1" i="0" dirty="0">
                <a:effectLst/>
                <a:latin typeface="Times New Roman" pitchFamily="18" charset="0"/>
                <a:cs typeface="Times New Roman" pitchFamily="18" charset="0"/>
              </a:rPr>
              <a:t>TCL: Transaction Control Language</a:t>
            </a:r>
          </a:p>
          <a:p>
            <a:pPr marL="0" indent="0" algn="l">
              <a:buNone/>
            </a:pPr>
            <a:endParaRPr lang="en-US" sz="3500" b="1" i="0" dirty="0">
              <a:effectLst/>
              <a:latin typeface="Times New Roman" pitchFamily="18" charset="0"/>
              <a:cs typeface="Times New Roman" pitchFamily="18" charset="0"/>
            </a:endParaRPr>
          </a:p>
          <a:p>
            <a:pPr marL="0" indent="0" algn="just">
              <a:buNone/>
            </a:pPr>
            <a:r>
              <a:rPr lang="en-US" sz="3500" b="0" i="0" dirty="0">
                <a:effectLst/>
                <a:latin typeface="Times New Roman" pitchFamily="18" charset="0"/>
                <a:cs typeface="Times New Roman" pitchFamily="18" charset="0"/>
              </a:rPr>
              <a:t>These commands are to keep a check on other commands and their affect on the database. These commands can annul changes made by other commands by rolling the data back to its original state. It can also make any temporary change permanent.</a:t>
            </a:r>
          </a:p>
          <a:p>
            <a:pPr marL="0" indent="0" algn="l">
              <a:buNone/>
            </a:pPr>
            <a:r>
              <a:rPr lang="en-US" sz="3500" b="1" i="0" dirty="0">
                <a:effectLst/>
                <a:latin typeface="Times New Roman" pitchFamily="18" charset="0"/>
                <a:cs typeface="Times New Roman" pitchFamily="18" charset="0"/>
              </a:rPr>
              <a:t>List of TCL commands:</a:t>
            </a:r>
            <a:r>
              <a:rPr lang="en-US" sz="3500" b="0" i="0" dirty="0">
                <a:effectLst/>
                <a:latin typeface="Times New Roman" pitchFamily="18" charset="0"/>
                <a:cs typeface="Times New Roman" pitchFamily="18" charset="0"/>
              </a:rPr>
              <a:t> </a:t>
            </a:r>
          </a:p>
          <a:p>
            <a:r>
              <a:rPr lang="en-US" sz="3500" b="0" i="0" dirty="0">
                <a:effectLst/>
                <a:latin typeface="Times New Roman" pitchFamily="18" charset="0"/>
                <a:cs typeface="Times New Roman" pitchFamily="18" charset="0"/>
              </a:rPr>
              <a:t>COMMIT: to permanently save</a:t>
            </a:r>
          </a:p>
          <a:p>
            <a:r>
              <a:rPr lang="en-US" sz="3500" b="0" i="0" dirty="0">
                <a:effectLst/>
                <a:latin typeface="Times New Roman" pitchFamily="18" charset="0"/>
                <a:cs typeface="Times New Roman" pitchFamily="18" charset="0"/>
              </a:rPr>
              <a:t>ROLLBACK: to undo change in case of any error occurs.</a:t>
            </a:r>
          </a:p>
          <a:p>
            <a:r>
              <a:rPr lang="en-US" sz="3500" b="0" i="0" dirty="0">
                <a:effectLst/>
                <a:latin typeface="Times New Roman" pitchFamily="18" charset="0"/>
                <a:cs typeface="Times New Roman" pitchFamily="18" charset="0"/>
              </a:rPr>
              <a:t>SAVEPOINT: Sets a </a:t>
            </a:r>
            <a:r>
              <a:rPr lang="en-US" sz="3500" b="0" i="0" dirty="0" smtClean="0">
                <a:effectLst/>
                <a:latin typeface="Times New Roman" pitchFamily="18" charset="0"/>
                <a:cs typeface="Times New Roman" pitchFamily="18" charset="0"/>
              </a:rPr>
              <a:t>save point </a:t>
            </a:r>
            <a:r>
              <a:rPr lang="en-US" sz="3500" b="0" i="0" dirty="0">
                <a:effectLst/>
                <a:latin typeface="Times New Roman" pitchFamily="18" charset="0"/>
                <a:cs typeface="Times New Roman" pitchFamily="18" charset="0"/>
              </a:rPr>
              <a:t>within a transaction.</a:t>
            </a:r>
          </a:p>
          <a:p>
            <a:r>
              <a:rPr lang="en-US" sz="3500" b="0" i="0" dirty="0">
                <a:effectLst/>
                <a:latin typeface="Times New Roman" pitchFamily="18" charset="0"/>
                <a:cs typeface="Times New Roman" pitchFamily="18" charset="0"/>
              </a:rPr>
              <a:t>SET TRANSACTION: Specify characteristics for the transaction.</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4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C91C527-646F-40E7-AB6F-A9EA891C28E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119</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85A99924-249C-40CF-AA24-9CD420A05F4E}"/>
              </a:ext>
            </a:extLst>
          </p:cNvPr>
          <p:cNvSpPr txBox="1">
            <a:spLocks/>
          </p:cNvSpPr>
          <p:nvPr/>
        </p:nvSpPr>
        <p:spPr>
          <a:xfrm>
            <a:off x="1600200" y="0"/>
            <a:ext cx="10591800" cy="69965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Commands(TCL)</a:t>
            </a:r>
          </a:p>
        </p:txBody>
      </p:sp>
      <p:pic>
        <p:nvPicPr>
          <p:cNvPr id="9" name="Picture 7">
            <a:extLst>
              <a:ext uri="{FF2B5EF4-FFF2-40B4-BE49-F238E27FC236}">
                <a16:creationId xmlns="" xmlns:a16="http://schemas.microsoft.com/office/drawing/2014/main" id="{7D75D66A-8CBA-4291-B00C-0FEC30735F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451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B817BFF-1908-4F87-A659-138A30CE70E9}"/>
              </a:ext>
            </a:extLst>
          </p:cNvPr>
          <p:cNvSpPr>
            <a:spLocks noGrp="1"/>
          </p:cNvSpPr>
          <p:nvPr>
            <p:ph type="dt" sz="quarter" idx="10"/>
          </p:nvPr>
        </p:nvSpPr>
        <p:spPr/>
        <p:txBody>
          <a:bodyPr/>
          <a:lstStyle/>
          <a:p>
            <a:pPr>
              <a:defRPr/>
            </a:pPr>
            <a:fld id="{E9C5CEEE-517E-4E02-AF4B-EE24780B772E}" type="datetime1">
              <a:rPr lang="en-US" smtClean="0"/>
              <a:t>9/18/2023</a:t>
            </a:fld>
            <a:endParaRPr lang="en-US"/>
          </a:p>
        </p:txBody>
      </p:sp>
      <p:sp>
        <p:nvSpPr>
          <p:cNvPr id="5" name="Footer Placeholder 4">
            <a:extLst>
              <a:ext uri="{FF2B5EF4-FFF2-40B4-BE49-F238E27FC236}">
                <a16:creationId xmlns="" xmlns:a16="http://schemas.microsoft.com/office/drawing/2014/main" id="{39A1DCB6-3C09-43DC-B82B-847293333220}"/>
              </a:ext>
            </a:extLst>
          </p:cNvPr>
          <p:cNvSpPr>
            <a:spLocks noGrp="1"/>
          </p:cNvSpPr>
          <p:nvPr>
            <p:ph type="ftr" sz="quarter" idx="11"/>
          </p:nvPr>
        </p:nvSpPr>
        <p:spPr/>
        <p:txBody>
          <a:bodyPr/>
          <a:lstStyle/>
          <a:p>
            <a:pPr>
              <a:defRPr/>
            </a:pPr>
            <a:r>
              <a:rPr lang="pt-BR" smtClean="0"/>
              <a:t>Sana Anjum         DBMS     ACE0506              Unit-2</a:t>
            </a:r>
            <a:endParaRPr lang="en-US"/>
          </a:p>
        </p:txBody>
      </p:sp>
      <p:sp>
        <p:nvSpPr>
          <p:cNvPr id="13316" name="Slide Number Placeholder 5">
            <a:extLst>
              <a:ext uri="{FF2B5EF4-FFF2-40B4-BE49-F238E27FC236}">
                <a16:creationId xmlns="" xmlns:a16="http://schemas.microsoft.com/office/drawing/2014/main" id="{1D784662-6A8E-444C-84DA-559C7EE65C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A6E437-E574-4180-9BF8-1C38AF6D475A}"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D18A5ECA-6EFF-4641-8132-55C6B59A9520}"/>
              </a:ext>
            </a:extLst>
          </p:cNvPr>
          <p:cNvSpPr txBox="1">
            <a:spLocks/>
          </p:cNvSpPr>
          <p:nvPr/>
        </p:nvSpPr>
        <p:spPr>
          <a:xfrm>
            <a:off x="1539240" y="0"/>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CO-PO Mapping</a:t>
            </a:r>
          </a:p>
        </p:txBody>
      </p:sp>
      <p:graphicFrame>
        <p:nvGraphicFramePr>
          <p:cNvPr id="8" name="Table 7">
            <a:extLst>
              <a:ext uri="{FF2B5EF4-FFF2-40B4-BE49-F238E27FC236}">
                <a16:creationId xmlns="" xmlns:a16="http://schemas.microsoft.com/office/drawing/2014/main" id="{2FE52956-B420-4D4F-84F5-156B044625F0}"/>
              </a:ext>
            </a:extLst>
          </p:cNvPr>
          <p:cNvGraphicFramePr>
            <a:graphicFrameLocks noGrp="1"/>
          </p:cNvGraphicFramePr>
          <p:nvPr>
            <p:extLst>
              <p:ext uri="{D42A27DB-BD31-4B8C-83A1-F6EECF244321}">
                <p14:modId xmlns:p14="http://schemas.microsoft.com/office/powerpoint/2010/main" val="3402762739"/>
              </p:ext>
            </p:extLst>
          </p:nvPr>
        </p:nvGraphicFramePr>
        <p:xfrm>
          <a:off x="1524001" y="997782"/>
          <a:ext cx="10134600" cy="4853492"/>
        </p:xfrm>
        <a:graphic>
          <a:graphicData uri="http://schemas.openxmlformats.org/drawingml/2006/table">
            <a:tbl>
              <a:tblPr firstRow="1" firstCol="1" bandRow="1">
                <a:tableStyleId>{5C22544A-7EE6-4342-B048-85BDC9FD1C3A}</a:tableStyleId>
              </a:tblPr>
              <a:tblGrid>
                <a:gridCol w="1770155">
                  <a:extLst>
                    <a:ext uri="{9D8B030D-6E8A-4147-A177-3AD203B41FA5}">
                      <a16:colId xmlns="" xmlns:a16="http://schemas.microsoft.com/office/drawing/2014/main" val="20000"/>
                    </a:ext>
                  </a:extLst>
                </a:gridCol>
                <a:gridCol w="531046">
                  <a:extLst>
                    <a:ext uri="{9D8B030D-6E8A-4147-A177-3AD203B41FA5}">
                      <a16:colId xmlns="" xmlns:a16="http://schemas.microsoft.com/office/drawing/2014/main" val="20001"/>
                    </a:ext>
                  </a:extLst>
                </a:gridCol>
                <a:gridCol w="619554">
                  <a:extLst>
                    <a:ext uri="{9D8B030D-6E8A-4147-A177-3AD203B41FA5}">
                      <a16:colId xmlns="" xmlns:a16="http://schemas.microsoft.com/office/drawing/2014/main" val="20002"/>
                    </a:ext>
                  </a:extLst>
                </a:gridCol>
                <a:gridCol w="708063">
                  <a:extLst>
                    <a:ext uri="{9D8B030D-6E8A-4147-A177-3AD203B41FA5}">
                      <a16:colId xmlns="" xmlns:a16="http://schemas.microsoft.com/office/drawing/2014/main" val="20003"/>
                    </a:ext>
                  </a:extLst>
                </a:gridCol>
                <a:gridCol w="619554">
                  <a:extLst>
                    <a:ext uri="{9D8B030D-6E8A-4147-A177-3AD203B41FA5}">
                      <a16:colId xmlns="" xmlns:a16="http://schemas.microsoft.com/office/drawing/2014/main" val="20004"/>
                    </a:ext>
                  </a:extLst>
                </a:gridCol>
                <a:gridCol w="708063">
                  <a:extLst>
                    <a:ext uri="{9D8B030D-6E8A-4147-A177-3AD203B41FA5}">
                      <a16:colId xmlns="" xmlns:a16="http://schemas.microsoft.com/office/drawing/2014/main" val="20005"/>
                    </a:ext>
                  </a:extLst>
                </a:gridCol>
                <a:gridCol w="708063">
                  <a:extLst>
                    <a:ext uri="{9D8B030D-6E8A-4147-A177-3AD203B41FA5}">
                      <a16:colId xmlns="" xmlns:a16="http://schemas.microsoft.com/office/drawing/2014/main" val="20006"/>
                    </a:ext>
                  </a:extLst>
                </a:gridCol>
                <a:gridCol w="796568">
                  <a:extLst>
                    <a:ext uri="{9D8B030D-6E8A-4147-A177-3AD203B41FA5}">
                      <a16:colId xmlns="" xmlns:a16="http://schemas.microsoft.com/office/drawing/2014/main" val="20007"/>
                    </a:ext>
                  </a:extLst>
                </a:gridCol>
                <a:gridCol w="619554">
                  <a:extLst>
                    <a:ext uri="{9D8B030D-6E8A-4147-A177-3AD203B41FA5}">
                      <a16:colId xmlns="" xmlns:a16="http://schemas.microsoft.com/office/drawing/2014/main" val="20008"/>
                    </a:ext>
                  </a:extLst>
                </a:gridCol>
                <a:gridCol w="796568">
                  <a:extLst>
                    <a:ext uri="{9D8B030D-6E8A-4147-A177-3AD203B41FA5}">
                      <a16:colId xmlns="" xmlns:a16="http://schemas.microsoft.com/office/drawing/2014/main" val="20009"/>
                    </a:ext>
                  </a:extLst>
                </a:gridCol>
                <a:gridCol w="792377">
                  <a:extLst>
                    <a:ext uri="{9D8B030D-6E8A-4147-A177-3AD203B41FA5}">
                      <a16:colId xmlns="" xmlns:a16="http://schemas.microsoft.com/office/drawing/2014/main" val="20010"/>
                    </a:ext>
                  </a:extLst>
                </a:gridCol>
                <a:gridCol w="827313">
                  <a:extLst>
                    <a:ext uri="{9D8B030D-6E8A-4147-A177-3AD203B41FA5}">
                      <a16:colId xmlns="" xmlns:a16="http://schemas.microsoft.com/office/drawing/2014/main" val="20011"/>
                    </a:ext>
                  </a:extLst>
                </a:gridCol>
                <a:gridCol w="637722">
                  <a:extLst>
                    <a:ext uri="{9D8B030D-6E8A-4147-A177-3AD203B41FA5}">
                      <a16:colId xmlns="" xmlns:a16="http://schemas.microsoft.com/office/drawing/2014/main" val="20012"/>
                    </a:ext>
                  </a:extLst>
                </a:gridCol>
              </a:tblGrid>
              <a:tr h="714972">
                <a:tc gridSpan="13">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co-po correlation matrix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528104">
                <a:tc>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co.k</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po1</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po2</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po3</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po4</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po5</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po6</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po7</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po8</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po9</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po10</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po11</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b="1" cap="small" dirty="0">
                          <a:effectLst/>
                          <a:latin typeface="Times New Roman" panose="02020603050405020304" pitchFamily="18" charset="0"/>
                          <a:cs typeface="Times New Roman" panose="02020603050405020304" pitchFamily="18" charset="0"/>
                        </a:rPr>
                        <a:t>po12</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 xmlns:a16="http://schemas.microsoft.com/office/drawing/2014/main" val="10001"/>
                  </a:ext>
                </a:extLst>
              </a:tr>
              <a:tr h="601736">
                <a:tc>
                  <a:txBody>
                    <a:bodyPr/>
                    <a:lstStyle/>
                    <a:p>
                      <a:pPr marL="0" marR="0" algn="ctr">
                        <a:lnSpc>
                          <a:spcPct val="115000"/>
                        </a:lnSpc>
                        <a:spcBef>
                          <a:spcPts val="0"/>
                        </a:spcBef>
                        <a:spcAft>
                          <a:spcPts val="1000"/>
                        </a:spcAft>
                      </a:pPr>
                      <a:r>
                        <a:rPr lang="en-IN"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ACSE0506</a:t>
                      </a:r>
                      <a:r>
                        <a:rPr lang="en-US"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.1</a:t>
                      </a:r>
                      <a:endParaRPr lang="en-US" sz="2200" b="1" kern="1200" cap="small" dirty="0">
                        <a:solidFill>
                          <a:schemeClr val="tx1"/>
                        </a:solidFill>
                        <a:effectLst/>
                        <a:latin typeface="Times New Roman" panose="02020603050405020304" pitchFamily="18" charset="0"/>
                        <a:ea typeface="+mn-ea"/>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2"/>
                  </a:ext>
                </a:extLst>
              </a:tr>
              <a:tr h="601736">
                <a:tc>
                  <a:txBody>
                    <a:bodyPr/>
                    <a:lstStyle/>
                    <a:p>
                      <a:pPr marL="0" marR="0" algn="ctr">
                        <a:lnSpc>
                          <a:spcPct val="115000"/>
                        </a:lnSpc>
                        <a:spcBef>
                          <a:spcPts val="0"/>
                        </a:spcBef>
                        <a:spcAft>
                          <a:spcPts val="1000"/>
                        </a:spcAft>
                      </a:pPr>
                      <a:r>
                        <a:rPr lang="en-IN" sz="2200" b="1" kern="1200" cap="small" dirty="0" smtClean="0">
                          <a:solidFill>
                            <a:srgbClr val="FF0000"/>
                          </a:solidFill>
                          <a:effectLst/>
                          <a:latin typeface="Times New Roman" panose="02020603050405020304" pitchFamily="18" charset="0"/>
                          <a:ea typeface="+mn-ea"/>
                          <a:cs typeface="Times New Roman" panose="02020603050405020304" pitchFamily="18" charset="0"/>
                        </a:rPr>
                        <a:t>ACSE0506</a:t>
                      </a:r>
                      <a:r>
                        <a:rPr lang="en-US" sz="2200" b="1" kern="1200" cap="small" dirty="0" smtClean="0">
                          <a:solidFill>
                            <a:srgbClr val="FF0000"/>
                          </a:solidFill>
                          <a:effectLst/>
                          <a:latin typeface="Times New Roman" panose="02020603050405020304" pitchFamily="18" charset="0"/>
                          <a:ea typeface="+mn-ea"/>
                          <a:cs typeface="Times New Roman" panose="02020603050405020304" pitchFamily="18" charset="0"/>
                        </a:rPr>
                        <a:t>.2</a:t>
                      </a:r>
                      <a:endParaRPr lang="en-US" sz="2200" b="1" kern="1200" cap="small" dirty="0">
                        <a:solidFill>
                          <a:srgbClr val="FF0000"/>
                        </a:solidFill>
                        <a:effectLst/>
                        <a:latin typeface="Times New Roman" panose="02020603050405020304" pitchFamily="18" charset="0"/>
                        <a:ea typeface="+mn-ea"/>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3"/>
                  </a:ext>
                </a:extLst>
              </a:tr>
              <a:tr h="601736">
                <a:tc>
                  <a:txBody>
                    <a:bodyPr/>
                    <a:lstStyle/>
                    <a:p>
                      <a:pPr marL="0" marR="0" algn="ctr">
                        <a:lnSpc>
                          <a:spcPct val="115000"/>
                        </a:lnSpc>
                        <a:spcBef>
                          <a:spcPts val="0"/>
                        </a:spcBef>
                        <a:spcAft>
                          <a:spcPts val="1000"/>
                        </a:spcAft>
                      </a:pPr>
                      <a:r>
                        <a:rPr lang="en-IN"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ACSE0506</a:t>
                      </a:r>
                      <a:r>
                        <a:rPr lang="en-US"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.3</a:t>
                      </a:r>
                      <a:endParaRPr lang="en-US" sz="2200" b="1" kern="1200" cap="small" dirty="0">
                        <a:solidFill>
                          <a:schemeClr val="tx1"/>
                        </a:solidFill>
                        <a:effectLst/>
                        <a:latin typeface="Times New Roman" panose="02020603050405020304" pitchFamily="18" charset="0"/>
                        <a:ea typeface="+mn-ea"/>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4"/>
                  </a:ext>
                </a:extLst>
              </a:tr>
              <a:tr h="601736">
                <a:tc>
                  <a:txBody>
                    <a:bodyPr/>
                    <a:lstStyle/>
                    <a:p>
                      <a:pPr marL="0" marR="0" algn="ctr">
                        <a:lnSpc>
                          <a:spcPct val="115000"/>
                        </a:lnSpc>
                        <a:spcBef>
                          <a:spcPts val="0"/>
                        </a:spcBef>
                        <a:spcAft>
                          <a:spcPts val="1000"/>
                        </a:spcAft>
                      </a:pPr>
                      <a:r>
                        <a:rPr lang="en-IN"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ACSE0506</a:t>
                      </a:r>
                      <a:r>
                        <a:rPr lang="en-US"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.4</a:t>
                      </a:r>
                      <a:endParaRPr lang="en-US" sz="2200" b="1" kern="1200" cap="small" dirty="0">
                        <a:solidFill>
                          <a:schemeClr val="tx1"/>
                        </a:solidFill>
                        <a:effectLst/>
                        <a:latin typeface="Times New Roman" panose="02020603050405020304" pitchFamily="18" charset="0"/>
                        <a:ea typeface="+mn-ea"/>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5"/>
                  </a:ext>
                </a:extLst>
              </a:tr>
              <a:tr h="601736">
                <a:tc>
                  <a:txBody>
                    <a:bodyPr/>
                    <a:lstStyle/>
                    <a:p>
                      <a:pPr marL="0" marR="0" algn="ctr">
                        <a:lnSpc>
                          <a:spcPct val="115000"/>
                        </a:lnSpc>
                        <a:spcBef>
                          <a:spcPts val="0"/>
                        </a:spcBef>
                        <a:spcAft>
                          <a:spcPts val="1000"/>
                        </a:spcAft>
                      </a:pPr>
                      <a:r>
                        <a:rPr lang="en-IN"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ACSE0506</a:t>
                      </a:r>
                      <a:r>
                        <a:rPr lang="en-US" sz="2200" b="1" kern="1200" cap="small" dirty="0" smtClean="0">
                          <a:solidFill>
                            <a:schemeClr val="tx1"/>
                          </a:solidFill>
                          <a:effectLst/>
                          <a:latin typeface="Times New Roman" panose="02020603050405020304" pitchFamily="18" charset="0"/>
                          <a:ea typeface="+mn-ea"/>
                          <a:cs typeface="Times New Roman" panose="02020603050405020304" pitchFamily="18" charset="0"/>
                        </a:rPr>
                        <a:t>.5</a:t>
                      </a:r>
                      <a:endParaRPr lang="en-US" sz="2200" b="1" kern="1200" cap="small" dirty="0">
                        <a:solidFill>
                          <a:schemeClr val="tx1"/>
                        </a:solidFill>
                        <a:effectLst/>
                        <a:latin typeface="Times New Roman" panose="02020603050405020304" pitchFamily="18" charset="0"/>
                        <a:ea typeface="+mn-ea"/>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6"/>
                  </a:ext>
                </a:extLst>
              </a:tr>
              <a:tr h="601736">
                <a:tc>
                  <a:txBody>
                    <a:bodyPr/>
                    <a:lstStyle/>
                    <a:p>
                      <a:pPr marL="0" marR="0" algn="ctr">
                        <a:lnSpc>
                          <a:spcPct val="115000"/>
                        </a:lnSpc>
                        <a:spcBef>
                          <a:spcPts val="0"/>
                        </a:spcBef>
                        <a:spcAft>
                          <a:spcPts val="1000"/>
                        </a:spcAft>
                      </a:pPr>
                      <a:r>
                        <a:rPr lang="en-US" sz="2200" b="1" kern="1200" cap="small" dirty="0">
                          <a:solidFill>
                            <a:schemeClr val="tx1"/>
                          </a:solidFill>
                          <a:effectLst/>
                          <a:latin typeface="Times New Roman" panose="02020603050405020304" pitchFamily="18" charset="0"/>
                          <a:ea typeface="+mn-ea"/>
                          <a:cs typeface="Times New Roman" panose="02020603050405020304" pitchFamily="18" charset="0"/>
                        </a:rPr>
                        <a:t>Average</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2.4</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2.6</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1.6</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61810091"/>
                  </a:ext>
                </a:extLst>
              </a:tr>
            </a:tbl>
          </a:graphicData>
        </a:graphic>
      </p:graphicFrame>
      <p:pic>
        <p:nvPicPr>
          <p:cNvPr id="13420" name="Picture 8">
            <a:extLst>
              <a:ext uri="{FF2B5EF4-FFF2-40B4-BE49-F238E27FC236}">
                <a16:creationId xmlns="" xmlns:a16="http://schemas.microsoft.com/office/drawing/2014/main" id="{57EDE8F7-1AED-41B4-A48F-4793EFEAE6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1016000"/>
            <a:ext cx="10286999" cy="5384800"/>
          </a:xfrm>
        </p:spPr>
        <p:txBody>
          <a:bodyPr>
            <a:normAutofit/>
          </a:bodyPr>
          <a:lstStyle/>
          <a:p>
            <a:pPr algn="just"/>
            <a:r>
              <a:rPr lang="en-US" altLang="en-US" sz="2200" b="1" dirty="0">
                <a:latin typeface="Times New Roman" pitchFamily="18" charset="0"/>
                <a:cs typeface="Times New Roman" pitchFamily="18" charset="0"/>
              </a:rPr>
              <a:t>SQL Operators</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Every database administrator and user uses SQL queries for manipulating and accessing the data of database tables and views.</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manipulation and retrieving of the data are performed with the help of reserved words and characters, which are used to perform arithmetic operations, logical operations, comparison operations, compound operations, etc.</a:t>
            </a:r>
          </a:p>
          <a:p>
            <a:pPr marL="0" algn="just"/>
            <a:r>
              <a:rPr lang="en-US" altLang="en-US" sz="2200" b="1" dirty="0">
                <a:latin typeface="Times New Roman" pitchFamily="18" charset="0"/>
                <a:cs typeface="Times New Roman" pitchFamily="18" charset="0"/>
              </a:rPr>
              <a:t>What is SQL Operator?</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SQL reserved words and characters are called operators, which are used with a WHERE clause in a SQL query. In SQL, an operator can either be a unary or binary operator. The unary operator uses only one operand for performing the unary operation, whereas the binary operator uses two operands for performing the binary operation.</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4B7E286-9A6F-4B27-A648-F7C994148D6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84960" y="-13854"/>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3.9 SQL Operators and their Procedures</a:t>
            </a:r>
          </a:p>
        </p:txBody>
      </p:sp>
      <p:pic>
        <p:nvPicPr>
          <p:cNvPr id="8" name="Picture 7">
            <a:extLst>
              <a:ext uri="{FF2B5EF4-FFF2-40B4-BE49-F238E27FC236}">
                <a16:creationId xmlns="" xmlns:a16="http://schemas.microsoft.com/office/drawing/2014/main" id="{DC7DAD0A-67DA-48E6-B00F-9E4260E8C1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1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BBAAF9C-2165-4A4F-8D1D-C1FCBE8EC59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121</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 xmlns:a16="http://schemas.microsoft.com/office/drawing/2014/main" id="{27275898-32C1-4A50-AACD-608A80314798}"/>
              </a:ext>
            </a:extLst>
          </p:cNvPr>
          <p:cNvSpPr>
            <a:spLocks noChangeArrowheads="1"/>
          </p:cNvSpPr>
          <p:nvPr/>
        </p:nvSpPr>
        <p:spPr bwMode="auto">
          <a:xfrm>
            <a:off x="1584960" y="1433273"/>
            <a:ext cx="9982200"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Syntax of Unary SQL Operator</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algn="just"/>
            <a:r>
              <a:rPr kumimoji="0" lang="en-US" altLang="en-US" sz="2200" b="0" i="0" u="none" strike="noStrike" cap="none" normalizeH="0" baseline="0" dirty="0">
                <a:ln>
                  <a:noFill/>
                </a:ln>
                <a:solidFill>
                  <a:srgbClr val="FFFFFF"/>
                </a:solidFill>
                <a:effectLst/>
                <a:latin typeface="Times New Roman" pitchFamily="18" charset="0"/>
                <a:cs typeface="Times New Roman" pitchFamily="18" charset="0"/>
              </a:rPr>
              <a:t>29.</a:t>
            </a:r>
            <a:r>
              <a:rPr lang="en-US" altLang="en-US" sz="2200" dirty="0">
                <a:solidFill>
                  <a:srgbClr val="000000"/>
                </a:solidFill>
                <a:latin typeface="Times New Roman" pitchFamily="18" charset="0"/>
                <a:cs typeface="Times New Roman" pitchFamily="18" charset="0"/>
              </a:rPr>
              <a:t> Operator </a:t>
            </a:r>
            <a:r>
              <a:rPr lang="en-US" altLang="en-US" sz="2200" dirty="0" err="1">
                <a:solidFill>
                  <a:srgbClr val="000000"/>
                </a:solidFill>
                <a:latin typeface="Times New Roman" pitchFamily="18" charset="0"/>
                <a:cs typeface="Times New Roman" pitchFamily="18" charset="0"/>
              </a:rPr>
              <a:t>SQL_Operand</a:t>
            </a:r>
            <a:r>
              <a:rPr lang="en-US" altLang="en-US" sz="2200" dirty="0">
                <a:solidFill>
                  <a:srgbClr val="000000"/>
                </a:solidFill>
                <a:latin typeface="Times New Roman" pitchFamily="18" charset="0"/>
                <a:cs typeface="Times New Roman" pitchFamily="18" charset="0"/>
              </a:rPr>
              <a:t>  </a:t>
            </a:r>
            <a:endParaRPr lang="en-US" altLang="en-US" sz="2200" dirty="0">
              <a:solidFill>
                <a:srgbClr val="333333"/>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FFFFFF"/>
                </a:solidFill>
                <a:effectLst/>
                <a:latin typeface="Times New Roman" pitchFamily="18" charset="0"/>
                <a:cs typeface="Times New Roman" pitchFamily="18" charset="0"/>
              </a:rPr>
              <a:t>8Mello Java Program for Beginners</a:t>
            </a:r>
            <a:endPar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Syntax of Unary SQL Operator</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Operand1 </a:t>
            </a:r>
            <a:r>
              <a:rPr kumimoji="0" lang="en-US" altLang="en-US" sz="2200" b="0" i="0" u="none" strike="noStrike" cap="none" normalizeH="0" baseline="0" dirty="0" err="1">
                <a:ln>
                  <a:noFill/>
                </a:ln>
                <a:solidFill>
                  <a:srgbClr val="000000"/>
                </a:solidFill>
                <a:effectLst/>
                <a:latin typeface="Times New Roman" pitchFamily="18" charset="0"/>
                <a:cs typeface="Times New Roman" pitchFamily="18" charset="0"/>
              </a:rPr>
              <a:t>SQL_Operator</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Operand2</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endParaRPr>
          </a:p>
          <a:p>
            <a:pPr lvl="0" algn="just"/>
            <a:r>
              <a:rPr lang="en-US" altLang="en-US" sz="2200" dirty="0">
                <a:solidFill>
                  <a:srgbClr val="000000"/>
                </a:solidFill>
                <a:latin typeface="Times New Roman" pitchFamily="18" charset="0"/>
                <a:cs typeface="Times New Roman" pitchFamily="18" charset="0"/>
              </a:rPr>
              <a:t>Note: SQL operators are used for filtering the table's data by a specific condition in the SQL statement  </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 xmlns:a16="http://schemas.microsoft.com/office/drawing/2014/main" id="{EF096F6C-37B2-409D-8AFA-D79A90ABFA7A}"/>
              </a:ext>
            </a:extLst>
          </p:cNvPr>
          <p:cNvSpPr txBox="1">
            <a:spLocks/>
          </p:cNvSpPr>
          <p:nvPr/>
        </p:nvSpPr>
        <p:spPr>
          <a:xfrm>
            <a:off x="1478280" y="-13854"/>
            <a:ext cx="107137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10" name="Picture 7">
            <a:extLst>
              <a:ext uri="{FF2B5EF4-FFF2-40B4-BE49-F238E27FC236}">
                <a16:creationId xmlns="" xmlns:a16="http://schemas.microsoft.com/office/drawing/2014/main" id="{F1C6B595-69F6-401A-AA26-F412F1C387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7974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54480" y="1143000"/>
            <a:ext cx="9707880" cy="5257800"/>
          </a:xfrm>
        </p:spPr>
        <p:txBody>
          <a:bodyPr/>
          <a:lstStyle/>
          <a:p>
            <a:pPr marL="0" indent="0" algn="just"/>
            <a:r>
              <a:rPr lang="en-US" sz="2200" b="1" i="0" dirty="0">
                <a:effectLst/>
                <a:latin typeface="Times New Roman" pitchFamily="18" charset="0"/>
                <a:cs typeface="Times New Roman" pitchFamily="18" charset="0"/>
              </a:rPr>
              <a:t>Types of Operator:</a:t>
            </a:r>
          </a:p>
          <a:p>
            <a:pPr marL="0" indent="0" algn="just">
              <a:buNone/>
            </a:pPr>
            <a:r>
              <a:rPr lang="en-US" sz="2200" b="0" i="0" dirty="0">
                <a:effectLst/>
                <a:latin typeface="Times New Roman" pitchFamily="18" charset="0"/>
                <a:cs typeface="Times New Roman" pitchFamily="18" charset="0"/>
              </a:rPr>
              <a:t>SQL operators are categorized in the following categories:</a:t>
            </a:r>
          </a:p>
          <a:p>
            <a:pPr algn="just">
              <a:buFont typeface="+mj-lt"/>
              <a:buAutoNum type="arabicPeriod"/>
            </a:pPr>
            <a:r>
              <a:rPr lang="en-US" sz="2200" b="0" i="0" dirty="0">
                <a:effectLst/>
                <a:latin typeface="Times New Roman" pitchFamily="18" charset="0"/>
                <a:cs typeface="Times New Roman" pitchFamily="18" charset="0"/>
              </a:rPr>
              <a:t> SQL Arithmetic Operators</a:t>
            </a:r>
          </a:p>
          <a:p>
            <a:pPr algn="just">
              <a:buFont typeface="+mj-lt"/>
              <a:buAutoNum type="arabicPeriod"/>
            </a:pPr>
            <a:r>
              <a:rPr lang="en-US" sz="2200" b="0" i="0" dirty="0">
                <a:effectLst/>
                <a:latin typeface="Times New Roman" pitchFamily="18" charset="0"/>
                <a:cs typeface="Times New Roman" pitchFamily="18" charset="0"/>
              </a:rPr>
              <a:t> SQL Comparison Operators</a:t>
            </a:r>
          </a:p>
          <a:p>
            <a:pPr algn="just">
              <a:buFont typeface="+mj-lt"/>
              <a:buAutoNum type="arabicPeriod"/>
            </a:pPr>
            <a:r>
              <a:rPr lang="en-US" sz="2200" b="0" i="0" dirty="0">
                <a:effectLst/>
                <a:latin typeface="Times New Roman" pitchFamily="18" charset="0"/>
                <a:cs typeface="Times New Roman" pitchFamily="18" charset="0"/>
              </a:rPr>
              <a:t> SQL Logical Operators</a:t>
            </a:r>
          </a:p>
          <a:p>
            <a:pPr algn="just">
              <a:buFont typeface="+mj-lt"/>
              <a:buAutoNum type="arabicPeriod"/>
            </a:pPr>
            <a:r>
              <a:rPr lang="en-US" sz="2200" b="0" i="0" dirty="0">
                <a:effectLst/>
                <a:latin typeface="Times New Roman" pitchFamily="18" charset="0"/>
                <a:cs typeface="Times New Roman" pitchFamily="18" charset="0"/>
              </a:rPr>
              <a:t> SQL Set Operators</a:t>
            </a:r>
          </a:p>
          <a:p>
            <a:pPr algn="just">
              <a:buFont typeface="+mj-lt"/>
              <a:buAutoNum type="arabicPeriod"/>
            </a:pPr>
            <a:r>
              <a:rPr lang="en-US" sz="2200" b="0" i="0" dirty="0">
                <a:effectLst/>
                <a:latin typeface="Times New Roman" pitchFamily="18" charset="0"/>
                <a:cs typeface="Times New Roman" pitchFamily="18" charset="0"/>
              </a:rPr>
              <a:t> SQL Bit-wise Operators</a:t>
            </a:r>
          </a:p>
          <a:p>
            <a:pPr algn="just">
              <a:buFont typeface="+mj-lt"/>
              <a:buAutoNum type="arabicPeriod"/>
            </a:pPr>
            <a:r>
              <a:rPr lang="en-US" sz="2200" b="0" i="0" dirty="0">
                <a:effectLst/>
                <a:latin typeface="Times New Roman" pitchFamily="18" charset="0"/>
                <a:cs typeface="Times New Roman" pitchFamily="18" charset="0"/>
              </a:rPr>
              <a:t> SQL Unary Operators</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D7242D8-1A42-44FD-96E7-5B200E1D3EDB}"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DC7DAD0A-67DA-48E6-B00F-9E4260E8C1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746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54480" y="1143000"/>
            <a:ext cx="10027920" cy="5257800"/>
          </a:xfrm>
        </p:spPr>
        <p:txBody>
          <a:bodyPr>
            <a:normAutofit/>
          </a:bodyPr>
          <a:lstStyle/>
          <a:p>
            <a:pPr marL="0" algn="just"/>
            <a:r>
              <a:rPr lang="en-US" altLang="en-US" sz="2400" b="1" dirty="0">
                <a:latin typeface="Times New Roman" pitchFamily="18" charset="0"/>
                <a:cs typeface="Times New Roman" pitchFamily="18" charset="0"/>
              </a:rPr>
              <a:t>SQL Arithmetic Operators</a:t>
            </a: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The Arithmetic Operators perform the mathematical operation on the numerical data of the SQL tables. These operators perform addition, subtraction, multiplication, and division operations on the numerical operands.</a:t>
            </a:r>
          </a:p>
          <a:p>
            <a:pPr marL="0"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Following are the various arithmetic operators performed on the SQL data:</a:t>
            </a: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marL="514350" indent="-514350" algn="just" eaLnBrk="1" hangingPunct="1">
              <a:buFont typeface="+mj-lt"/>
              <a:buAutoNum type="arabicPeriod"/>
            </a:pPr>
            <a:r>
              <a:rPr lang="en-US" altLang="en-US" sz="2400" dirty="0">
                <a:latin typeface="Times New Roman" pitchFamily="18" charset="0"/>
                <a:cs typeface="Times New Roman" pitchFamily="18" charset="0"/>
              </a:rPr>
              <a:t>SQL Addition Operator (+)</a:t>
            </a:r>
          </a:p>
          <a:p>
            <a:pPr marL="514350" indent="-514350" algn="just" eaLnBrk="1" hangingPunct="1">
              <a:buFont typeface="+mj-lt"/>
              <a:buAutoNum type="arabicPeriod"/>
            </a:pPr>
            <a:r>
              <a:rPr lang="en-US" altLang="en-US" sz="2400" dirty="0">
                <a:latin typeface="Times New Roman" pitchFamily="18" charset="0"/>
                <a:cs typeface="Times New Roman" pitchFamily="18" charset="0"/>
              </a:rPr>
              <a:t>SQL Subtraction Operator (-)</a:t>
            </a:r>
          </a:p>
          <a:p>
            <a:pPr marL="514350" indent="-514350" algn="just" eaLnBrk="1" hangingPunct="1">
              <a:buFont typeface="+mj-lt"/>
              <a:buAutoNum type="arabicPeriod"/>
            </a:pPr>
            <a:r>
              <a:rPr lang="en-US" altLang="en-US" sz="2400" dirty="0">
                <a:latin typeface="Times New Roman" pitchFamily="18" charset="0"/>
                <a:cs typeface="Times New Roman" pitchFamily="18" charset="0"/>
              </a:rPr>
              <a:t>SQL Multiplication Operator (+)</a:t>
            </a:r>
          </a:p>
          <a:p>
            <a:pPr marL="514350" indent="-514350" algn="just" eaLnBrk="1" hangingPunct="1">
              <a:buFont typeface="+mj-lt"/>
              <a:buAutoNum type="arabicPeriod"/>
            </a:pPr>
            <a:r>
              <a:rPr lang="en-US" altLang="en-US" sz="2400" dirty="0">
                <a:latin typeface="Times New Roman" pitchFamily="18" charset="0"/>
                <a:cs typeface="Times New Roman" pitchFamily="18" charset="0"/>
              </a:rPr>
              <a:t>SQL Division Operator (-)</a:t>
            </a:r>
          </a:p>
          <a:p>
            <a:pPr marL="514350" indent="-514350" algn="just" eaLnBrk="1" hangingPunct="1">
              <a:buFont typeface="+mj-lt"/>
              <a:buAutoNum type="arabicPeriod"/>
            </a:pPr>
            <a:r>
              <a:rPr lang="en-US" altLang="en-US" sz="2400" dirty="0">
                <a:latin typeface="Times New Roman" pitchFamily="18" charset="0"/>
                <a:cs typeface="Times New Roman" pitchFamily="18" charset="0"/>
              </a:rPr>
              <a:t>SQL Modulus Operator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7DCEBC9-93D7-404A-8045-8452F2C0753A}"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5"/>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41DCECD3-FBE2-4872-81EB-FCEE032805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9062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47800" y="1143000"/>
            <a:ext cx="10073640" cy="4590143"/>
          </a:xfrm>
        </p:spPr>
        <p:txBody>
          <a:bodyPr/>
          <a:lstStyle/>
          <a:p>
            <a:pPr algn="just"/>
            <a:r>
              <a:rPr lang="en-US" altLang="en-US" sz="2200" b="1" dirty="0">
                <a:latin typeface="Times New Roman" pitchFamily="18" charset="0"/>
                <a:cs typeface="Times New Roman" pitchFamily="18" charset="0"/>
              </a:rPr>
              <a:t>SQL Addition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Addition Operator in SQL performs the addition on the numerical data of the database table. In SQL, we can easily add the numerical values of two columns of the same table by specifying both the column names as the first and second operand. We can also add the numbers to the existing numbers of the specific column.</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a:r>
              <a:rPr lang="en-US" altLang="en-US" sz="2200" b="1" dirty="0">
                <a:latin typeface="Times New Roman" pitchFamily="18" charset="0"/>
                <a:cs typeface="Times New Roman" pitchFamily="18" charset="0"/>
              </a:rPr>
              <a:t>Syntax of SQL Addition Operator:</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operand1 + operand2;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BBEB8F0-5C0C-4DEF-9748-8D205C771FEA}"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78280" y="-13854"/>
            <a:ext cx="107137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A3EE04C5-10FD-4665-896E-FBE4274FBE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0347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8C2E366-4E56-4E09-8BDC-8E6E7A4E5B3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17320" y="-13854"/>
            <a:ext cx="107746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graphicFrame>
        <p:nvGraphicFramePr>
          <p:cNvPr id="2" name="Table 1">
            <a:extLst>
              <a:ext uri="{FF2B5EF4-FFF2-40B4-BE49-F238E27FC236}">
                <a16:creationId xmlns="" xmlns:a16="http://schemas.microsoft.com/office/drawing/2014/main" id="{400BD6EB-68DD-436C-8BCE-06CF43E9859A}"/>
              </a:ext>
            </a:extLst>
          </p:cNvPr>
          <p:cNvGraphicFramePr>
            <a:graphicFrameLocks noGrp="1"/>
          </p:cNvGraphicFramePr>
          <p:nvPr>
            <p:extLst>
              <p:ext uri="{D42A27DB-BD31-4B8C-83A1-F6EECF244321}">
                <p14:modId xmlns:p14="http://schemas.microsoft.com/office/powerpoint/2010/main" val="3332118389"/>
              </p:ext>
            </p:extLst>
          </p:nvPr>
        </p:nvGraphicFramePr>
        <p:xfrm>
          <a:off x="1889761" y="3505200"/>
          <a:ext cx="7546339" cy="2209801"/>
        </p:xfrm>
        <a:graphic>
          <a:graphicData uri="http://schemas.openxmlformats.org/drawingml/2006/table">
            <a:tbl>
              <a:tblPr/>
              <a:tblGrid>
                <a:gridCol w="1659363">
                  <a:extLst>
                    <a:ext uri="{9D8B030D-6E8A-4147-A177-3AD203B41FA5}">
                      <a16:colId xmlns="" xmlns:a16="http://schemas.microsoft.com/office/drawing/2014/main" val="508600645"/>
                    </a:ext>
                  </a:extLst>
                </a:gridCol>
                <a:gridCol w="1659363">
                  <a:extLst>
                    <a:ext uri="{9D8B030D-6E8A-4147-A177-3AD203B41FA5}">
                      <a16:colId xmlns="" xmlns:a16="http://schemas.microsoft.com/office/drawing/2014/main" val="2137994107"/>
                    </a:ext>
                  </a:extLst>
                </a:gridCol>
                <a:gridCol w="1659363">
                  <a:extLst>
                    <a:ext uri="{9D8B030D-6E8A-4147-A177-3AD203B41FA5}">
                      <a16:colId xmlns="" xmlns:a16="http://schemas.microsoft.com/office/drawing/2014/main" val="1816309878"/>
                    </a:ext>
                  </a:extLst>
                </a:gridCol>
                <a:gridCol w="2568250">
                  <a:extLst>
                    <a:ext uri="{9D8B030D-6E8A-4147-A177-3AD203B41FA5}">
                      <a16:colId xmlns="" xmlns:a16="http://schemas.microsoft.com/office/drawing/2014/main" val="1684409981"/>
                    </a:ext>
                  </a:extLst>
                </a:gridCol>
              </a:tblGrid>
              <a:tr h="992425">
                <a:tc>
                  <a:txBody>
                    <a:bodyPr/>
                    <a:lstStyle/>
                    <a:p>
                      <a:pPr algn="l" fontAlgn="t"/>
                      <a:r>
                        <a:rPr lang="en-US" dirty="0">
                          <a:solidFill>
                            <a:srgbClr val="000000"/>
                          </a:solidFill>
                          <a:effectLst/>
                          <a:latin typeface="Times New Roman" pitchFamily="18" charset="0"/>
                          <a:cs typeface="Times New Roman" pitchFamily="18" charset="0"/>
                        </a:rPr>
                        <a:t>Emp Id</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err="1">
                          <a:solidFill>
                            <a:srgbClr val="000000"/>
                          </a:solidFill>
                          <a:effectLst/>
                          <a:latin typeface="Times New Roman" pitchFamily="18" charset="0"/>
                          <a:cs typeface="Times New Roman" pitchFamily="18" charset="0"/>
                        </a:rPr>
                        <a:t>Emp</a:t>
                      </a:r>
                      <a:r>
                        <a:rPr lang="en-US" dirty="0">
                          <a:solidFill>
                            <a:srgbClr val="000000"/>
                          </a:solidFill>
                          <a:effectLst/>
                          <a:latin typeface="Times New Roman" pitchFamily="18" charset="0"/>
                          <a:cs typeface="Times New Roman" pitchFamily="18" charset="0"/>
                        </a:rPr>
                        <a:t> Name</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Emp Salary</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err="1">
                          <a:solidFill>
                            <a:srgbClr val="000000"/>
                          </a:solidFill>
                          <a:effectLst/>
                          <a:latin typeface="Times New Roman" pitchFamily="18" charset="0"/>
                          <a:cs typeface="Times New Roman" pitchFamily="18" charset="0"/>
                        </a:rPr>
                        <a:t>Emp</a:t>
                      </a:r>
                      <a:r>
                        <a:rPr lang="en-US" dirty="0">
                          <a:solidFill>
                            <a:srgbClr val="000000"/>
                          </a:solidFill>
                          <a:effectLst/>
                          <a:latin typeface="Times New Roman" pitchFamily="18" charset="0"/>
                          <a:cs typeface="Times New Roman" pitchFamily="18" charset="0"/>
                        </a:rPr>
                        <a:t> </a:t>
                      </a:r>
                      <a:r>
                        <a:rPr lang="en-US" dirty="0" err="1" smtClean="0">
                          <a:solidFill>
                            <a:srgbClr val="000000"/>
                          </a:solidFill>
                          <a:effectLst/>
                          <a:latin typeface="Times New Roman" pitchFamily="18" charset="0"/>
                          <a:cs typeface="Times New Roman" pitchFamily="18" charset="0"/>
                        </a:rPr>
                        <a:t>Monthlybonus</a:t>
                      </a:r>
                      <a:endParaRPr lang="en-US" dirty="0">
                        <a:solidFill>
                          <a:srgbClr val="000000"/>
                        </a:solidFill>
                        <a:effectLst/>
                        <a:latin typeface="Times New Roman" pitchFamily="18" charset="0"/>
                        <a:cs typeface="Times New Roman" pitchFamily="18" charset="0"/>
                      </a:endParaRP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710103456"/>
                  </a:ext>
                </a:extLst>
              </a:tr>
              <a:tr h="592220">
                <a:tc>
                  <a:txBody>
                    <a:bodyPr/>
                    <a:lstStyle/>
                    <a:p>
                      <a:pPr algn="just" fontAlgn="t"/>
                      <a:r>
                        <a:rPr lang="en-US" dirty="0">
                          <a:solidFill>
                            <a:srgbClr val="333333"/>
                          </a:solidFill>
                          <a:effectLst/>
                          <a:latin typeface="Times New Roman" pitchFamily="18" charset="0"/>
                          <a:cs typeface="Times New Roman" pitchFamily="18" charset="0"/>
                        </a:rPr>
                        <a:t>101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Tushar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4000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42983751"/>
                  </a:ext>
                </a:extLst>
              </a:tr>
              <a:tr h="625156">
                <a:tc>
                  <a:txBody>
                    <a:bodyPr/>
                    <a:lstStyle/>
                    <a:p>
                      <a:pPr algn="just" fontAlgn="t"/>
                      <a:r>
                        <a:rPr lang="en-US" dirty="0">
                          <a:solidFill>
                            <a:srgbClr val="333333"/>
                          </a:solidFill>
                          <a:effectLst/>
                          <a:latin typeface="Times New Roman" pitchFamily="18" charset="0"/>
                          <a:cs typeface="Times New Roman" pitchFamily="18" charset="0"/>
                        </a:rPr>
                        <a:t>102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Anuj</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785874037"/>
                  </a:ext>
                </a:extLst>
              </a:tr>
            </a:tbl>
          </a:graphicData>
        </a:graphic>
      </p:graphicFrame>
      <p:sp>
        <p:nvSpPr>
          <p:cNvPr id="3" name="Rectangle 1">
            <a:extLst>
              <a:ext uri="{FF2B5EF4-FFF2-40B4-BE49-F238E27FC236}">
                <a16:creationId xmlns="" xmlns:a16="http://schemas.microsoft.com/office/drawing/2014/main" id="{DB0E227D-E5A9-4852-BC20-2226FB023F3D}"/>
              </a:ext>
            </a:extLst>
          </p:cNvPr>
          <p:cNvSpPr>
            <a:spLocks noChangeArrowheads="1"/>
          </p:cNvSpPr>
          <p:nvPr/>
        </p:nvSpPr>
        <p:spPr bwMode="auto">
          <a:xfrm>
            <a:off x="1402079" y="1328933"/>
            <a:ext cx="9265921"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This example consists of an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Employee_details</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table, which has four columns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Emp_Id</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Emp_Name</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Emp_Salary</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and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Emp_Monthlybonus</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Suppose, we want to add </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20,000</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to the salary of each employee specified in the table. Then, we have to write the following query in the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 xmlns:a16="http://schemas.microsoft.com/office/drawing/2014/main" id="{4A9B5805-8B0C-48AF-A532-50DAEAC98E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7277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41120" y="973569"/>
            <a:ext cx="10226040" cy="5257800"/>
          </a:xfrm>
        </p:spPr>
        <p:txBody>
          <a:bodyPr/>
          <a:lstStyle/>
          <a:p>
            <a:pPr marL="0" algn="just"/>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+ 20000 as </a:t>
            </a:r>
            <a:r>
              <a:rPr lang="en-US" altLang="en-US" sz="2200" b="1" dirty="0" err="1">
                <a:latin typeface="Times New Roman" pitchFamily="18" charset="0"/>
                <a:cs typeface="Times New Roman" pitchFamily="18" charset="0"/>
              </a:rPr>
              <a:t>Emp_New_Salary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query, we have performed the SQL addition operation on the single column of the given table.</a:t>
            </a:r>
          </a:p>
          <a:p>
            <a:pPr marL="0"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add the Salary and monthly bonus columns of the above table, then we have to write the following query in SQL:</a:t>
            </a:r>
          </a:p>
          <a:p>
            <a:pPr marL="0" algn="just"/>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a:t>
            </a:r>
            <a:r>
              <a:rPr lang="en-US" altLang="en-US" sz="2200" b="1" dirty="0" err="1">
                <a:latin typeface="Times New Roman" pitchFamily="18" charset="0"/>
                <a:cs typeface="Times New Roman" pitchFamily="18" charset="0"/>
              </a:rPr>
              <a:t>Emp_Monthlybonus</a:t>
            </a:r>
            <a:r>
              <a:rPr lang="en-US" altLang="en-US" sz="2200" b="1" dirty="0">
                <a:latin typeface="Times New Roman" pitchFamily="18" charset="0"/>
                <a:cs typeface="Times New Roman" pitchFamily="18" charset="0"/>
              </a:rPr>
              <a:t> as </a:t>
            </a:r>
            <a:r>
              <a:rPr lang="en-US" altLang="en-US" sz="2200" b="1" dirty="0" err="1">
                <a:latin typeface="Times New Roman" pitchFamily="18" charset="0"/>
                <a:cs typeface="Times New Roman" pitchFamily="18" charset="0"/>
              </a:rPr>
              <a:t>Emp_Total_Salary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a:t>
            </a:r>
          </a:p>
          <a:p>
            <a:pPr marL="0" algn="just" eaLnBrk="1" hangingPunct="1">
              <a:buFont typeface="Arial" panose="020B0604020202020204" pitchFamily="34" charset="0"/>
              <a:buNone/>
            </a:pPr>
            <a:endParaRPr lang="en-US" altLang="en-US" sz="2200" b="1"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query, we have added two columns with each other of the above table.</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35DD7BB-D390-4D28-99E5-DA09528AFFF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41120" y="-13855"/>
            <a:ext cx="10850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728BBDFC-E8BC-4EDC-BB3B-9EFBBD2F11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5913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41121" y="1143000"/>
            <a:ext cx="9326880" cy="4604657"/>
          </a:xfrm>
        </p:spPr>
        <p:txBody>
          <a:bodyPr/>
          <a:lstStyle/>
          <a:p>
            <a:pPr algn="just"/>
            <a:r>
              <a:rPr lang="en-US" altLang="en-US" sz="2200" b="1" dirty="0">
                <a:latin typeface="Times New Roman" pitchFamily="18" charset="0"/>
                <a:cs typeface="Times New Roman" pitchFamily="18" charset="0"/>
              </a:rPr>
              <a:t>SQL Subtraction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Subtraction Operator in SQL performs the subtraction on the numerical data of the database table. In SQL, we can easily subtract the numerical values of two columns of the same table by specifying both the column names as the first and second operand. We can also subtract the number from the existing number of the specific table column.</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a:r>
              <a:rPr lang="en-US" altLang="en-US" sz="2200" b="1" dirty="0">
                <a:latin typeface="Times New Roman" pitchFamily="18" charset="0"/>
                <a:cs typeface="Times New Roman" pitchFamily="18" charset="0"/>
              </a:rPr>
              <a:t>Syntax of SQL Subtraction Operator:</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operand1 - operand2; </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65BDCA4-15BE-4877-AAB7-282892F75A3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295400" y="-13855"/>
            <a:ext cx="10896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3D493828-8885-40A4-BFF7-5850AC840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9346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A3687FE-4CE7-4102-8626-1415670FEC3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25880" y="-13854"/>
            <a:ext cx="108661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3" name="Rectangle 1">
            <a:extLst>
              <a:ext uri="{FF2B5EF4-FFF2-40B4-BE49-F238E27FC236}">
                <a16:creationId xmlns="" xmlns:a16="http://schemas.microsoft.com/office/drawing/2014/main" id="{73108E5F-5F56-478D-B05F-986A1F4AB463}"/>
              </a:ext>
            </a:extLst>
          </p:cNvPr>
          <p:cNvSpPr>
            <a:spLocks noChangeArrowheads="1"/>
          </p:cNvSpPr>
          <p:nvPr/>
        </p:nvSpPr>
        <p:spPr bwMode="auto">
          <a:xfrm>
            <a:off x="1310640" y="1050413"/>
            <a:ext cx="9357359"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Suppose we want to subtract 5,000 from the salary of each employee given in the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table. Then, we have to write the following query in the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Emp_Salary</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- 5000 as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Emp_New_Salary</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In this query, we have performed the SQL subtraction operation on the single column of the given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If we want to subtract the penalty from the salary of each employee, then we have to write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Emp_Salary</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 Penalty as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Emp_Total_Salary</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97FD6C4C-3571-4DFC-9446-20D98C0CCD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08365" cy="6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4889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295400" y="1143000"/>
            <a:ext cx="10195560" cy="5257800"/>
          </a:xfrm>
        </p:spPr>
        <p:txBody>
          <a:bodyPr>
            <a:normAutofit/>
          </a:bodyPr>
          <a:lstStyle/>
          <a:p>
            <a:pPr algn="just"/>
            <a:r>
              <a:rPr lang="en-US" altLang="en-US" sz="2200" b="1" dirty="0">
                <a:latin typeface="Times New Roman" pitchFamily="18" charset="0"/>
                <a:cs typeface="Times New Roman" pitchFamily="18" charset="0"/>
              </a:rPr>
              <a:t>SQL Multiplication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Multiplication Operator in SQL performs the Multiplication on the numerical data of the database table. In SQL, we can easily multiply the numerical values of two columns of the same table by specifying both the column names as the first and second operand.</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a:r>
              <a:rPr lang="en-US" altLang="en-US" sz="2200" b="1" dirty="0">
                <a:latin typeface="Times New Roman" pitchFamily="18" charset="0"/>
                <a:cs typeface="Times New Roman" pitchFamily="18" charset="0"/>
              </a:rPr>
              <a:t>Syntax of SQL Multiplication Operator:</a:t>
            </a:r>
          </a:p>
          <a:p>
            <a:pPr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operand1 * operand2; </a:t>
            </a:r>
          </a:p>
          <a:p>
            <a:pPr algn="just" eaLnBrk="1" hangingPunct="1">
              <a:buFont typeface="Arial" panose="020B0604020202020204" pitchFamily="34" charset="0"/>
              <a:buNone/>
            </a:pPr>
            <a:endParaRPr lang="en-US" altLang="en-US" sz="24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8C6851C-0923-4D44-B106-2EE0A2ACF78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295400" y="0"/>
            <a:ext cx="10896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9842F43D-3041-48EA-AC34-72FC105BB45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3607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601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6C61E1C-B3BB-41EF-BEDE-C8FF12A30367}"/>
              </a:ext>
            </a:extLst>
          </p:cNvPr>
          <p:cNvSpPr>
            <a:spLocks noGrp="1"/>
          </p:cNvSpPr>
          <p:nvPr>
            <p:ph type="dt" sz="quarter" idx="10"/>
          </p:nvPr>
        </p:nvSpPr>
        <p:spPr/>
        <p:txBody>
          <a:bodyPr/>
          <a:lstStyle/>
          <a:p>
            <a:pPr>
              <a:defRPr/>
            </a:pPr>
            <a:fld id="{0D181AA1-7F64-48F0-94C7-A521F4F51082}" type="datetime1">
              <a:rPr lang="en-US" smtClean="0"/>
              <a:t>9/18/2023</a:t>
            </a:fld>
            <a:endParaRPr lang="en-US"/>
          </a:p>
        </p:txBody>
      </p:sp>
      <p:sp>
        <p:nvSpPr>
          <p:cNvPr id="5" name="Footer Placeholder 4">
            <a:extLst>
              <a:ext uri="{FF2B5EF4-FFF2-40B4-BE49-F238E27FC236}">
                <a16:creationId xmlns="" xmlns:a16="http://schemas.microsoft.com/office/drawing/2014/main" id="{47C1537C-FCCB-4C88-9BB7-5B96B8ADE54E}"/>
              </a:ext>
            </a:extLst>
          </p:cNvPr>
          <p:cNvSpPr>
            <a:spLocks noGrp="1"/>
          </p:cNvSpPr>
          <p:nvPr>
            <p:ph type="ftr" sz="quarter" idx="11"/>
          </p:nvPr>
        </p:nvSpPr>
        <p:spPr/>
        <p:txBody>
          <a:bodyPr/>
          <a:lstStyle/>
          <a:p>
            <a:pPr>
              <a:defRPr/>
            </a:pPr>
            <a:r>
              <a:rPr lang="pt-BR" smtClean="0"/>
              <a:t>Sana Anjum         DBMS     ACE0506              Unit-2</a:t>
            </a:r>
            <a:endParaRPr lang="en-US"/>
          </a:p>
        </p:txBody>
      </p:sp>
      <p:sp>
        <p:nvSpPr>
          <p:cNvPr id="14340" name="Slide Number Placeholder 5">
            <a:extLst>
              <a:ext uri="{FF2B5EF4-FFF2-40B4-BE49-F238E27FC236}">
                <a16:creationId xmlns="" xmlns:a16="http://schemas.microsoft.com/office/drawing/2014/main" id="{F6AFDCC0-9EA7-43D3-9EF1-64DE4BFB3C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862DB0-4A25-43D3-BC1D-00E423F2D0AB}"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graphicFrame>
        <p:nvGraphicFramePr>
          <p:cNvPr id="7" name="Content Placeholder 12">
            <a:extLst>
              <a:ext uri="{FF2B5EF4-FFF2-40B4-BE49-F238E27FC236}">
                <a16:creationId xmlns="" xmlns:a16="http://schemas.microsoft.com/office/drawing/2014/main" id="{04806BB9-1DEB-4C46-87A7-2F2C86087ADF}"/>
              </a:ext>
            </a:extLst>
          </p:cNvPr>
          <p:cNvGraphicFramePr>
            <a:graphicFrameLocks noGrp="1"/>
          </p:cNvGraphicFramePr>
          <p:nvPr>
            <p:ph idx="1"/>
          </p:nvPr>
        </p:nvGraphicFramePr>
        <p:xfrm>
          <a:off x="2133600" y="1893888"/>
          <a:ext cx="8001000" cy="4165876"/>
        </p:xfrm>
        <a:graphic>
          <a:graphicData uri="http://schemas.openxmlformats.org/drawingml/2006/table">
            <a:tbl>
              <a:tblPr firstRow="1" bandRow="1">
                <a:tableStyleId>{5C22544A-7EE6-4342-B048-85BDC9FD1C3A}</a:tableStyleId>
              </a:tblPr>
              <a:tblGrid>
                <a:gridCol w="972084">
                  <a:extLst>
                    <a:ext uri="{9D8B030D-6E8A-4147-A177-3AD203B41FA5}">
                      <a16:colId xmlns="" xmlns:a16="http://schemas.microsoft.com/office/drawing/2014/main" val="20000"/>
                    </a:ext>
                  </a:extLst>
                </a:gridCol>
                <a:gridCol w="7028916">
                  <a:extLst>
                    <a:ext uri="{9D8B030D-6E8A-4147-A177-3AD203B41FA5}">
                      <a16:colId xmlns="" xmlns:a16="http://schemas.microsoft.com/office/drawing/2014/main" val="20001"/>
                    </a:ext>
                  </a:extLst>
                </a:gridCol>
              </a:tblGrid>
              <a:tr h="822946">
                <a:tc>
                  <a:txBody>
                    <a:bodyPr/>
                    <a:lstStyle/>
                    <a:p>
                      <a:pPr marL="0" marR="0" algn="just">
                        <a:lnSpc>
                          <a:spcPct val="100000"/>
                        </a:lnSpc>
                        <a:spcBef>
                          <a:spcPts val="0"/>
                        </a:spcBef>
                        <a:spcAft>
                          <a:spcPts val="0"/>
                        </a:spcAft>
                      </a:pPr>
                      <a:r>
                        <a:rPr lang="en-US" sz="2200" b="0" dirty="0">
                          <a:solidFill>
                            <a:schemeClr val="tx1"/>
                          </a:solidFill>
                          <a:latin typeface="Times New Roman" pitchFamily="18" charset="0"/>
                          <a:ea typeface="Times New Roman"/>
                          <a:cs typeface="Times New Roman" pitchFamily="18" charset="0"/>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tx1"/>
                          </a:solidFill>
                          <a:effectLst/>
                          <a:latin typeface="Times New Roman" pitchFamily="18" charset="0"/>
                          <a:ea typeface="+mn-ea"/>
                          <a:cs typeface="Times New Roman" pitchFamily="18" charset="0"/>
                        </a:rPr>
                        <a:t>Work as a software developer, database administrator, tester or networking engineer for providing solutions to the real world and industrial problems. ​</a:t>
                      </a: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219614">
                <a:tc>
                  <a:txBody>
                    <a:bodyPr/>
                    <a:lstStyle/>
                    <a:p>
                      <a:pPr marL="0" marR="0" algn="just">
                        <a:lnSpc>
                          <a:spcPct val="100000"/>
                        </a:lnSpc>
                        <a:spcBef>
                          <a:spcPts val="0"/>
                        </a:spcBef>
                        <a:spcAft>
                          <a:spcPts val="0"/>
                        </a:spcAft>
                      </a:pPr>
                      <a:r>
                        <a:rPr lang="en-US" sz="2200" b="0" dirty="0">
                          <a:solidFill>
                            <a:schemeClr val="tx1"/>
                          </a:solidFill>
                          <a:latin typeface="Times New Roman" pitchFamily="18" charset="0"/>
                          <a:ea typeface="Times New Roman"/>
                          <a:cs typeface="Times New Roman" pitchFamily="18" charset="0"/>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2200" b="0" i="0" u="none" strike="noStrike" kern="1200" dirty="0">
                          <a:solidFill>
                            <a:schemeClr val="tx1"/>
                          </a:solidFill>
                          <a:effectLst/>
                          <a:latin typeface="Times New Roman" pitchFamily="18" charset="0"/>
                          <a:ea typeface="+mn-ea"/>
                          <a:cs typeface="Times New Roman" pitchFamily="18" charset="0"/>
                        </a:rPr>
                        <a:t>Apply core subjects of information technology related to data structure and algorithm, software engineering, web technology, operating system, database and networking to solve complex IT problems. ​</a:t>
                      </a:r>
                      <a:endParaRPr lang="en-US" sz="2200" b="0" i="0" dirty="0">
                        <a:solidFill>
                          <a:schemeClr val="tx1"/>
                        </a:solidFill>
                        <a:latin typeface="Times New Roman" pitchFamily="18" charset="0"/>
                        <a:ea typeface="Times New Roman"/>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813076">
                <a:tc>
                  <a:txBody>
                    <a:bodyPr/>
                    <a:lstStyle/>
                    <a:p>
                      <a:pPr marL="0" marR="0" algn="just">
                        <a:lnSpc>
                          <a:spcPct val="100000"/>
                        </a:lnSpc>
                        <a:spcBef>
                          <a:spcPts val="0"/>
                        </a:spcBef>
                        <a:spcAft>
                          <a:spcPts val="0"/>
                        </a:spcAft>
                      </a:pPr>
                      <a:r>
                        <a:rPr lang="en-US" sz="2200" b="0" dirty="0">
                          <a:solidFill>
                            <a:schemeClr val="tx1"/>
                          </a:solidFill>
                          <a:latin typeface="Times New Roman" pitchFamily="18" charset="0"/>
                          <a:ea typeface="Times New Roman"/>
                          <a:cs typeface="Times New Roman" pitchFamily="18" charset="0"/>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2200" b="0" i="0" u="none" strike="noStrike" kern="1200" dirty="0">
                          <a:solidFill>
                            <a:schemeClr val="tx1"/>
                          </a:solidFill>
                          <a:effectLst/>
                          <a:latin typeface="Times New Roman" pitchFamily="18" charset="0"/>
                          <a:ea typeface="+mn-ea"/>
                          <a:cs typeface="Times New Roman" pitchFamily="18" charset="0"/>
                        </a:rPr>
                        <a:t>Practice multi-disciplinary and modern computing techniques by lifelong learning to establish innovative career. </a:t>
                      </a:r>
                      <a:endParaRPr lang="en-US" sz="2200" b="0" i="0" dirty="0">
                        <a:solidFill>
                          <a:schemeClr val="tx1"/>
                        </a:solidFill>
                        <a:latin typeface="Times New Roman" pitchFamily="18" charset="0"/>
                        <a:ea typeface="Times New Roman"/>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813076">
                <a:tc>
                  <a:txBody>
                    <a:bodyPr/>
                    <a:lstStyle/>
                    <a:p>
                      <a:pPr marL="0" marR="0" algn="just">
                        <a:lnSpc>
                          <a:spcPct val="100000"/>
                        </a:lnSpc>
                        <a:spcBef>
                          <a:spcPts val="0"/>
                        </a:spcBef>
                        <a:spcAft>
                          <a:spcPts val="0"/>
                        </a:spcAft>
                      </a:pPr>
                      <a:r>
                        <a:rPr lang="en-US" sz="2200" b="0" dirty="0">
                          <a:solidFill>
                            <a:schemeClr val="tx1"/>
                          </a:solidFill>
                          <a:latin typeface="Times New Roman" pitchFamily="18" charset="0"/>
                          <a:ea typeface="Times New Roman"/>
                          <a:cs typeface="Times New Roman" pitchFamily="18" charset="0"/>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2200" b="0" i="0" u="none" strike="noStrike" kern="1200" dirty="0">
                          <a:solidFill>
                            <a:schemeClr val="tx1"/>
                          </a:solidFill>
                          <a:effectLst/>
                          <a:latin typeface="Times New Roman" pitchFamily="18" charset="0"/>
                          <a:ea typeface="+mn-ea"/>
                          <a:cs typeface="Times New Roman" pitchFamily="18" charset="0"/>
                        </a:rPr>
                        <a:t>Work in a team or individual to manage projects with ethical concern to be a successful employee or employer in IT industry. </a:t>
                      </a:r>
                      <a:r>
                        <a:rPr lang="en-US" sz="2200" b="0" i="0" u="none" strike="noStrike" kern="1200" dirty="0">
                          <a:solidFill>
                            <a:schemeClr val="tx1"/>
                          </a:solidFill>
                          <a:effectLst/>
                          <a:latin typeface="Times New Roman" pitchFamily="18" charset="0"/>
                          <a:ea typeface="+mn-ea"/>
                          <a:cs typeface="Times New Roman" pitchFamily="18" charset="0"/>
                        </a:rPr>
                        <a:t> </a:t>
                      </a:r>
                      <a:endParaRPr lang="en-US" sz="2200" b="0" i="0" dirty="0">
                        <a:solidFill>
                          <a:schemeClr val="tx1"/>
                        </a:solidFill>
                        <a:latin typeface="Times New Roman" pitchFamily="18" charset="0"/>
                        <a:ea typeface="Times New Roman"/>
                        <a:cs typeface="Times New Roman" pitchFamily="18" charset="0"/>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8" name="Title 1">
            <a:extLst>
              <a:ext uri="{FF2B5EF4-FFF2-40B4-BE49-F238E27FC236}">
                <a16:creationId xmlns="" xmlns:a16="http://schemas.microsoft.com/office/drawing/2014/main" id="{ED06865C-8A35-4A7C-A82B-862FB61A4E79}"/>
              </a:ext>
            </a:extLst>
          </p:cNvPr>
          <p:cNvSpPr txBox="1">
            <a:spLocks/>
          </p:cNvSpPr>
          <p:nvPr/>
        </p:nvSpPr>
        <p:spPr>
          <a:xfrm>
            <a:off x="1493520" y="0"/>
            <a:ext cx="10698480" cy="70104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Specific Outcomes</a:t>
            </a:r>
          </a:p>
        </p:txBody>
      </p:sp>
      <p:sp>
        <p:nvSpPr>
          <p:cNvPr id="14359" name="TextBox 8">
            <a:extLst>
              <a:ext uri="{FF2B5EF4-FFF2-40B4-BE49-F238E27FC236}">
                <a16:creationId xmlns="" xmlns:a16="http://schemas.microsoft.com/office/drawing/2014/main" id="{75CFB613-5AA5-4E50-BC57-CA688433ED67}"/>
              </a:ext>
            </a:extLst>
          </p:cNvPr>
          <p:cNvSpPr txBox="1">
            <a:spLocks noChangeArrowheads="1"/>
          </p:cNvSpPr>
          <p:nvPr/>
        </p:nvSpPr>
        <p:spPr bwMode="auto">
          <a:xfrm>
            <a:off x="2122488" y="990601"/>
            <a:ext cx="8153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200" dirty="0">
                <a:latin typeface="Times New Roman" pitchFamily="18" charset="0"/>
                <a:cs typeface="Times New Roman" pitchFamily="18" charset="0"/>
              </a:rPr>
              <a:t>On successful completion of graduation degree the Computer Science &amp; Engineering graduates will be able to:</a:t>
            </a:r>
          </a:p>
        </p:txBody>
      </p:sp>
      <p:pic>
        <p:nvPicPr>
          <p:cNvPr id="14360" name="Picture 9">
            <a:extLst>
              <a:ext uri="{FF2B5EF4-FFF2-40B4-BE49-F238E27FC236}">
                <a16:creationId xmlns="" xmlns:a16="http://schemas.microsoft.com/office/drawing/2014/main" id="{0822955D-307C-4039-BFFF-DE3835597B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86840" y="1143000"/>
            <a:ext cx="10119359" cy="4822371"/>
          </a:xfrm>
        </p:spPr>
        <p:txBody>
          <a:bodyPr>
            <a:noAutofit/>
          </a:bodyPr>
          <a:lstStyle/>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double the salary of each employee given in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Then, we have to write the following query in the SQL:</a:t>
            </a:r>
          </a:p>
          <a:p>
            <a:pPr marL="0" algn="just"/>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2 as </a:t>
            </a:r>
            <a:r>
              <a:rPr lang="en-US" altLang="en-US" sz="2200" b="1" dirty="0" err="1">
                <a:latin typeface="Times New Roman" pitchFamily="18" charset="0"/>
                <a:cs typeface="Times New Roman" pitchFamily="18" charset="0"/>
              </a:rPr>
              <a:t>Emp_New_Salary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a:t>
            </a:r>
            <a:r>
              <a:rPr lang="en-US" altLang="en-US" sz="2200" dirty="0">
                <a:latin typeface="Times New Roman" pitchFamily="18" charset="0"/>
                <a:cs typeface="Times New Roman" pitchFamily="18" charset="0"/>
              </a:rPr>
              <a:t>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query, we have performed the SQL multiplication operation on the single column of the given table.</a:t>
            </a:r>
          </a:p>
          <a:p>
            <a:pPr marL="0"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If we want to multiply the </a:t>
            </a:r>
            <a:r>
              <a:rPr lang="en-US" altLang="en-US" sz="2200" dirty="0" err="1">
                <a:latin typeface="Times New Roman" pitchFamily="18" charset="0"/>
                <a:cs typeface="Times New Roman" pitchFamily="18" charset="0"/>
              </a:rPr>
              <a:t>Emp_Id</a:t>
            </a:r>
            <a:r>
              <a:rPr lang="en-US" altLang="en-US" sz="2200" dirty="0">
                <a:latin typeface="Times New Roman" pitchFamily="18" charset="0"/>
                <a:cs typeface="Times New Roman" pitchFamily="18" charset="0"/>
              </a:rPr>
              <a:t> column to </a:t>
            </a:r>
            <a:r>
              <a:rPr lang="en-US" altLang="en-US" sz="2200" dirty="0" err="1">
                <a:latin typeface="Times New Roman" pitchFamily="18" charset="0"/>
                <a:cs typeface="Times New Roman" pitchFamily="18" charset="0"/>
              </a:rPr>
              <a:t>Emp_Salary</a:t>
            </a:r>
            <a:r>
              <a:rPr lang="en-US" altLang="en-US" sz="2200" dirty="0">
                <a:latin typeface="Times New Roman" pitchFamily="18" charset="0"/>
                <a:cs typeface="Times New Roman" pitchFamily="18" charset="0"/>
              </a:rPr>
              <a:t> column of that employee whose </a:t>
            </a:r>
            <a:r>
              <a:rPr lang="en-US" altLang="en-US" sz="2200" dirty="0" err="1">
                <a:latin typeface="Times New Roman" pitchFamily="18" charset="0"/>
                <a:cs typeface="Times New Roman" pitchFamily="18" charset="0"/>
              </a:rPr>
              <a:t>Emp_Id</a:t>
            </a:r>
            <a:r>
              <a:rPr lang="en-US" altLang="en-US" sz="2200" dirty="0">
                <a:latin typeface="Times New Roman" pitchFamily="18" charset="0"/>
                <a:cs typeface="Times New Roman" pitchFamily="18" charset="0"/>
              </a:rPr>
              <a:t> is 202, then we have to write the following query in SQL:</a:t>
            </a:r>
          </a:p>
          <a:p>
            <a:pPr marL="0" algn="just"/>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as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 202;  </a:t>
            </a: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query, we have multiplied the values of two columns by using the WHERE clause.</a:t>
            </a:r>
          </a:p>
          <a:p>
            <a:pPr algn="just" eaLnBrk="1" hangingPunct="1">
              <a:buFont typeface="Arial" panose="020B0604020202020204" pitchFamily="34" charset="0"/>
              <a:buNone/>
            </a:pPr>
            <a:endParaRPr lang="en-US" altLang="en-US" sz="2200" dirty="0">
              <a:solidFill>
                <a:srgbClr val="FF0000"/>
              </a:solidFill>
              <a:latin typeface="Times New Roman" pitchFamily="18" charset="0"/>
              <a:cs typeface="Times New Roman" pitchFamily="18" charset="0"/>
            </a:endParaRPr>
          </a:p>
          <a:p>
            <a:pPr algn="ctr" eaLnBrk="1" hangingPunct="1">
              <a:buFont typeface="Arial" panose="020B0604020202020204" pitchFamily="34" charset="0"/>
              <a:buNone/>
            </a:pPr>
            <a:r>
              <a:rPr lang="en-US" altLang="en-US" sz="22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22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4BA3CA8-86E2-4490-9E50-90411666994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86840" y="-13855"/>
            <a:ext cx="108051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EE411D94-83FE-42FD-85B2-A527ACCBE6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5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868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71600" y="1143000"/>
            <a:ext cx="10241279" cy="5257800"/>
          </a:xfrm>
        </p:spPr>
        <p:txBody>
          <a:bodyPr>
            <a:normAutofit/>
          </a:bodyPr>
          <a:lstStyle/>
          <a:p>
            <a:pPr marL="0" algn="just"/>
            <a:r>
              <a:rPr lang="en-US" altLang="en-US" sz="2200" b="1" dirty="0">
                <a:latin typeface="Times New Roman" pitchFamily="18" charset="0"/>
                <a:cs typeface="Times New Roman" pitchFamily="18" charset="0"/>
              </a:rPr>
              <a:t>SQL Division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Division Operator in SQL divides the operand on the left side by the operand on the right side.</a:t>
            </a:r>
          </a:p>
          <a:p>
            <a:pPr marL="0"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marL="0" algn="just"/>
            <a:r>
              <a:rPr lang="en-US" altLang="en-US" sz="2200" b="1" dirty="0">
                <a:latin typeface="Times New Roman" pitchFamily="18" charset="0"/>
                <a:cs typeface="Times New Roman" pitchFamily="18" charset="0"/>
              </a:rPr>
              <a:t>Syntax of SQL Division Operator:</a:t>
            </a: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operand1 / operand2;</a:t>
            </a:r>
          </a:p>
          <a:p>
            <a:pPr marL="0"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SQL, we can also divide the numerical values of one column by another column of the same table by specifying both column names as the first and second operand.</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We can also perform the division operation on the stored numbers in the column of the SQL table.</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A50C14D-CFAE-459D-A0BA-0644D02AEF8A}"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56360" y="-13854"/>
            <a:ext cx="108356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1C72F2CE-B8A6-473E-9CBE-F4696F5115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2090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25880" y="992183"/>
            <a:ext cx="10393679" cy="5331260"/>
          </a:xfrm>
        </p:spPr>
        <p:txBody>
          <a:bodyPr>
            <a:noAutofit/>
          </a:bodyPr>
          <a:lstStyle/>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half the salary of each employee given in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For this operation, we have to write the following query in the SQL:</a:t>
            </a:r>
          </a:p>
          <a:p>
            <a:pPr marL="0" algn="just"/>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2 as </a:t>
            </a:r>
            <a:r>
              <a:rPr lang="en-US" altLang="en-US" sz="2200" b="1" dirty="0" err="1">
                <a:latin typeface="Times New Roman" pitchFamily="18" charset="0"/>
                <a:cs typeface="Times New Roman" pitchFamily="18" charset="0"/>
              </a:rPr>
              <a:t>Emp_New_Salary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query, we have performed the SQL division operation on the single column of the given table.</a:t>
            </a:r>
          </a:p>
          <a:p>
            <a:pPr marL="0" algn="just" eaLnBrk="1" hangingPunct="1">
              <a:buFont typeface="Arial" panose="020B0604020202020204" pitchFamily="34" charset="0"/>
              <a:buNone/>
            </a:pPr>
            <a:endParaRPr lang="en-US" altLang="en-US" sz="2200" dirty="0">
              <a:latin typeface="Times New Roman" pitchFamily="18" charset="0"/>
              <a:cs typeface="Times New Roman" pitchFamily="18" charset="0"/>
            </a:endParaRPr>
          </a:p>
          <a:p>
            <a:pPr marL="0" algn="just"/>
            <a:r>
              <a:rPr lang="en-US" altLang="en-US" sz="2200" b="1" dirty="0">
                <a:latin typeface="Times New Roman" pitchFamily="18" charset="0"/>
                <a:cs typeface="Times New Roman" pitchFamily="18" charset="0"/>
              </a:rPr>
              <a:t>SQL Modulus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Modulus Operator in SQL provides the remainder when the operand on the left side is divided by the operand on the right side.</a:t>
            </a:r>
          </a:p>
          <a:p>
            <a:pPr marL="0" algn="just"/>
            <a:r>
              <a:rPr lang="en-US" altLang="en-US" sz="2200" b="1" dirty="0">
                <a:latin typeface="Times New Roman" pitchFamily="18" charset="0"/>
                <a:cs typeface="Times New Roman" pitchFamily="18" charset="0"/>
              </a:rPr>
              <a:t>Syntax of SQL Modulus Operator:</a:t>
            </a:r>
            <a:endParaRPr lang="en-US" altLang="en-US" sz="22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operand1 % operand2; </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51DEA100-7BC2-409A-86DF-6AB45A45789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41120" y="-13855"/>
            <a:ext cx="10850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DA1FE65C-FC3C-4E03-A18C-47A8782AA5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0194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271424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F6CDE29-589F-485F-AB84-E3D23C90CCB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56360" y="-13854"/>
            <a:ext cx="108356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graphicFrame>
        <p:nvGraphicFramePr>
          <p:cNvPr id="2" name="Table 1">
            <a:extLst>
              <a:ext uri="{FF2B5EF4-FFF2-40B4-BE49-F238E27FC236}">
                <a16:creationId xmlns="" xmlns:a16="http://schemas.microsoft.com/office/drawing/2014/main" id="{4B59C4C9-9698-4A1E-80D0-AA3E94528DB9}"/>
              </a:ext>
            </a:extLst>
          </p:cNvPr>
          <p:cNvGraphicFramePr>
            <a:graphicFrameLocks noGrp="1"/>
          </p:cNvGraphicFramePr>
          <p:nvPr>
            <p:extLst>
              <p:ext uri="{D42A27DB-BD31-4B8C-83A1-F6EECF244321}">
                <p14:modId xmlns:p14="http://schemas.microsoft.com/office/powerpoint/2010/main" val="2682282276"/>
              </p:ext>
            </p:extLst>
          </p:nvPr>
        </p:nvGraphicFramePr>
        <p:xfrm>
          <a:off x="1402080" y="883919"/>
          <a:ext cx="8028133" cy="2636520"/>
        </p:xfrm>
        <a:graphic>
          <a:graphicData uri="http://schemas.openxmlformats.org/drawingml/2006/table">
            <a:tbl>
              <a:tblPr/>
              <a:tblGrid>
                <a:gridCol w="3177243">
                  <a:extLst>
                    <a:ext uri="{9D8B030D-6E8A-4147-A177-3AD203B41FA5}">
                      <a16:colId xmlns="" xmlns:a16="http://schemas.microsoft.com/office/drawing/2014/main" val="1702232683"/>
                    </a:ext>
                  </a:extLst>
                </a:gridCol>
                <a:gridCol w="2376747">
                  <a:extLst>
                    <a:ext uri="{9D8B030D-6E8A-4147-A177-3AD203B41FA5}">
                      <a16:colId xmlns="" xmlns:a16="http://schemas.microsoft.com/office/drawing/2014/main" val="494788068"/>
                    </a:ext>
                  </a:extLst>
                </a:gridCol>
                <a:gridCol w="2474143">
                  <a:extLst>
                    <a:ext uri="{9D8B030D-6E8A-4147-A177-3AD203B41FA5}">
                      <a16:colId xmlns="" xmlns:a16="http://schemas.microsoft.com/office/drawing/2014/main" val="1884557684"/>
                    </a:ext>
                  </a:extLst>
                </a:gridCol>
              </a:tblGrid>
              <a:tr h="469684">
                <a:tc>
                  <a:txBody>
                    <a:bodyPr/>
                    <a:lstStyle/>
                    <a:p>
                      <a:pPr algn="l" fontAlgn="t"/>
                      <a:r>
                        <a:rPr lang="en-US" dirty="0">
                          <a:solidFill>
                            <a:srgbClr val="000000"/>
                          </a:solidFill>
                          <a:effectLst/>
                          <a:latin typeface="Times New Roman" pitchFamily="18" charset="0"/>
                          <a:cs typeface="Times New Roman" pitchFamily="18" charset="0"/>
                        </a:rPr>
                        <a:t>Number</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First operand</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Second operand</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12716481"/>
                  </a:ext>
                </a:extLst>
              </a:tr>
              <a:tr h="398520">
                <a:tc>
                  <a:txBody>
                    <a:bodyPr/>
                    <a:lstStyle/>
                    <a:p>
                      <a:pPr algn="just" fontAlgn="t"/>
                      <a:r>
                        <a:rPr lang="en-US"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78872790"/>
                  </a:ext>
                </a:extLst>
              </a:tr>
              <a:tr h="398520">
                <a:tc>
                  <a:txBody>
                    <a:bodyPr/>
                    <a:lstStyle/>
                    <a:p>
                      <a:pPr algn="just" fontAlgn="t"/>
                      <a:r>
                        <a:rPr lang="en-US"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640195898"/>
                  </a:ext>
                </a:extLst>
              </a:tr>
              <a:tr h="398520">
                <a:tc>
                  <a:txBody>
                    <a:bodyPr/>
                    <a:lstStyle/>
                    <a:p>
                      <a:pPr algn="just" fontAlgn="t"/>
                      <a:r>
                        <a:rPr lang="en-US"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252017520"/>
                  </a:ext>
                </a:extLst>
              </a:tr>
              <a:tr h="398520">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55161366"/>
                  </a:ext>
                </a:extLst>
              </a:tr>
              <a:tr h="398520">
                <a:tc>
                  <a:txBody>
                    <a:bodyPr/>
                    <a:lstStyle/>
                    <a:p>
                      <a:pPr algn="just" fontAlgn="t"/>
                      <a:r>
                        <a:rPr lang="en-US">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381031018"/>
                  </a:ext>
                </a:extLst>
              </a:tr>
            </a:tbl>
          </a:graphicData>
        </a:graphic>
      </p:graphicFrame>
      <p:sp>
        <p:nvSpPr>
          <p:cNvPr id="3" name="Rectangle 1">
            <a:extLst>
              <a:ext uri="{FF2B5EF4-FFF2-40B4-BE49-F238E27FC236}">
                <a16:creationId xmlns="" xmlns:a16="http://schemas.microsoft.com/office/drawing/2014/main" id="{436152D6-4357-48A7-BC26-917D2533359E}"/>
              </a:ext>
            </a:extLst>
          </p:cNvPr>
          <p:cNvSpPr>
            <a:spLocks noChangeArrowheads="1"/>
          </p:cNvSpPr>
          <p:nvPr/>
        </p:nvSpPr>
        <p:spPr bwMode="auto">
          <a:xfrm>
            <a:off x="1112520" y="3445293"/>
            <a:ext cx="9555480"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Times New Roman" pitchFamily="18" charset="0"/>
                <a:cs typeface="Times New Roman" pitchFamily="18" charset="0"/>
              </a:rPr>
              <a:t>This </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example consists of a </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Division</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table, which has three columns </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Number,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First_operand</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and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Second_operand</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If we want to get the remainder by dividing the numbers of </a:t>
            </a:r>
            <a:r>
              <a:rPr kumimoji="0" lang="en-US" altLang="en-US" sz="2200" b="0" i="0" u="none" strike="noStrike" cap="none" normalizeH="0" baseline="0" dirty="0" err="1">
                <a:ln>
                  <a:noFill/>
                </a:ln>
                <a:solidFill>
                  <a:srgbClr val="000000"/>
                </a:solidFill>
                <a:effectLst/>
                <a:latin typeface="Times New Roman" pitchFamily="18" charset="0"/>
                <a:cs typeface="Times New Roman" pitchFamily="18" charset="0"/>
              </a:rPr>
              <a:t>First_operand</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column by the numbers of </a:t>
            </a:r>
            <a:r>
              <a:rPr kumimoji="0" lang="en-US" altLang="en-US" sz="2200" b="0" i="0" u="none" strike="noStrike" cap="none" normalizeH="0" baseline="0" dirty="0" err="1">
                <a:ln>
                  <a:noFill/>
                </a:ln>
                <a:solidFill>
                  <a:srgbClr val="000000"/>
                </a:solidFill>
                <a:effectLst/>
                <a:latin typeface="Times New Roman" pitchFamily="18" charset="0"/>
                <a:cs typeface="Times New Roman" pitchFamily="18" charset="0"/>
              </a:rPr>
              <a:t>Second_operand</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column, then we have to write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First_operand</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Second_operand</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as Remainder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 xmlns:a16="http://schemas.microsoft.com/office/drawing/2014/main" id="{6C07D78D-480E-4BA5-80C7-B9C3B63A35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0636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1143000"/>
            <a:ext cx="10302240" cy="5257800"/>
          </a:xfrm>
        </p:spPr>
        <p:txBody>
          <a:bodyPr>
            <a:normAutofit fontScale="92500" lnSpcReduction="10000"/>
          </a:bodyPr>
          <a:lstStyle/>
          <a:p>
            <a:pPr marL="0" algn="just"/>
            <a:r>
              <a:rPr lang="en-US" altLang="en-US" sz="2400" b="1" dirty="0">
                <a:latin typeface="Times New Roman" pitchFamily="18" charset="0"/>
                <a:cs typeface="Times New Roman" pitchFamily="18" charset="0"/>
              </a:rPr>
              <a:t>SQL Comparison Operators</a:t>
            </a: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The Comparison Operators in SQL compare two different data of SQL table and check whether they are the same, greater, and lesser. The SQL comparison operators are used with the WHERE clause in the SQL queries</a:t>
            </a:r>
          </a:p>
          <a:p>
            <a:pPr marL="0"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Following are the various comparison operators which are performed on the data stored in the SQL database tables:</a:t>
            </a:r>
          </a:p>
          <a:p>
            <a:pPr marL="0"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marL="0" indent="-514350" algn="just" eaLnBrk="1" hangingPunct="1">
              <a:buFont typeface="+mj-lt"/>
              <a:buAutoNum type="arabicPeriod"/>
            </a:pPr>
            <a:r>
              <a:rPr lang="en-US" altLang="en-US" sz="2400" dirty="0">
                <a:latin typeface="Times New Roman" pitchFamily="18" charset="0"/>
                <a:cs typeface="Times New Roman" pitchFamily="18" charset="0"/>
              </a:rPr>
              <a:t>SQL Equal Operator (=)</a:t>
            </a:r>
          </a:p>
          <a:p>
            <a:pPr marL="0" indent="-514350" algn="just" eaLnBrk="1" hangingPunct="1">
              <a:buFont typeface="+mj-lt"/>
              <a:buAutoNum type="arabicPeriod"/>
            </a:pPr>
            <a:r>
              <a:rPr lang="en-US" altLang="en-US" sz="2400" dirty="0">
                <a:latin typeface="Times New Roman" pitchFamily="18" charset="0"/>
                <a:cs typeface="Times New Roman" pitchFamily="18" charset="0"/>
              </a:rPr>
              <a:t>SQL Not Equal Operator (!=)</a:t>
            </a:r>
          </a:p>
          <a:p>
            <a:pPr marL="0" indent="-514350" algn="just" eaLnBrk="1" hangingPunct="1">
              <a:buFont typeface="+mj-lt"/>
              <a:buAutoNum type="arabicPeriod"/>
            </a:pPr>
            <a:r>
              <a:rPr lang="en-US" altLang="en-US" sz="2400" dirty="0">
                <a:latin typeface="Times New Roman" pitchFamily="18" charset="0"/>
                <a:cs typeface="Times New Roman" pitchFamily="18" charset="0"/>
              </a:rPr>
              <a:t>SQL Greater Than Operator (&gt;)</a:t>
            </a:r>
          </a:p>
          <a:p>
            <a:pPr marL="0" indent="-514350" algn="just" eaLnBrk="1" hangingPunct="1">
              <a:buFont typeface="+mj-lt"/>
              <a:buAutoNum type="arabicPeriod"/>
            </a:pPr>
            <a:r>
              <a:rPr lang="en-US" altLang="en-US" sz="2400" dirty="0">
                <a:latin typeface="Times New Roman" pitchFamily="18" charset="0"/>
                <a:cs typeface="Times New Roman" pitchFamily="18" charset="0"/>
              </a:rPr>
              <a:t>SQL Greater Than Equals to Operator (&gt;=)</a:t>
            </a:r>
          </a:p>
          <a:p>
            <a:pPr marL="0" indent="-514350" algn="just" eaLnBrk="1" hangingPunct="1">
              <a:buFont typeface="+mj-lt"/>
              <a:buAutoNum type="arabicPeriod"/>
            </a:pPr>
            <a:r>
              <a:rPr lang="en-US" altLang="en-US" sz="2400" dirty="0">
                <a:latin typeface="Times New Roman" pitchFamily="18" charset="0"/>
                <a:cs typeface="Times New Roman" pitchFamily="18" charset="0"/>
              </a:rPr>
              <a:t>SQL Less Than Operator (&lt;)\</a:t>
            </a:r>
          </a:p>
          <a:p>
            <a:pPr marL="0" indent="-514350" algn="just" eaLnBrk="1" hangingPunct="1">
              <a:buFont typeface="+mj-lt"/>
              <a:buAutoNum type="arabicPeriod"/>
            </a:pPr>
            <a:r>
              <a:rPr lang="en-US" altLang="en-US" sz="2400" dirty="0">
                <a:latin typeface="Times New Roman" pitchFamily="18" charset="0"/>
                <a:cs typeface="Times New Roman" pitchFamily="18" charset="0"/>
              </a:rPr>
              <a:t>SQL Less Than Equals to Operator (&lt;=)</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01A34E4-E50F-4072-B0CC-51E8E32FB09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4"/>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C0C3D2E1-043B-4028-9641-3FE9D2A9E0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637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93521" y="852045"/>
            <a:ext cx="10005752" cy="5257800"/>
          </a:xfrm>
        </p:spPr>
        <p:txBody>
          <a:bodyPr>
            <a:normAutofit/>
          </a:bodyPr>
          <a:lstStyle/>
          <a:p>
            <a:pPr algn="just"/>
            <a:r>
              <a:rPr lang="en-US" altLang="en-US" sz="2200" b="1" dirty="0">
                <a:latin typeface="Times New Roman" pitchFamily="18" charset="0"/>
                <a:cs typeface="Times New Roman" pitchFamily="18" charset="0"/>
              </a:rPr>
              <a:t>SQL Equal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This operator is highly used in SQL queries. The Equal Operator in SQL shows only data that matches the specified value in the query.</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This operator returns TRUE records from the database table if the value of both operands specified in the query is matched.</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Let's understand the below example which explains how to execute Equal Operator in SQL query:</a:t>
            </a:r>
          </a:p>
          <a:p>
            <a:pPr algn="just" eaLnBrk="1" hangingPunct="1">
              <a:buFont typeface="Arial" panose="020B0604020202020204" pitchFamily="34" charset="0"/>
              <a:buNone/>
            </a:pPr>
            <a:endParaRPr lang="en-US" altLang="en-US"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65E3DEF-DB38-4B53-A573-2E4B042A511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24000" y="-13854"/>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graphicFrame>
        <p:nvGraphicFramePr>
          <p:cNvPr id="2" name="Table 1">
            <a:extLst>
              <a:ext uri="{FF2B5EF4-FFF2-40B4-BE49-F238E27FC236}">
                <a16:creationId xmlns="" xmlns:a16="http://schemas.microsoft.com/office/drawing/2014/main" id="{B34F472A-3582-485B-9164-0EE4C3761EA1}"/>
              </a:ext>
            </a:extLst>
          </p:cNvPr>
          <p:cNvGraphicFramePr>
            <a:graphicFrameLocks noGrp="1"/>
          </p:cNvGraphicFramePr>
          <p:nvPr>
            <p:extLst>
              <p:ext uri="{D42A27DB-BD31-4B8C-83A1-F6EECF244321}">
                <p14:modId xmlns:p14="http://schemas.microsoft.com/office/powerpoint/2010/main" val="993986977"/>
              </p:ext>
            </p:extLst>
          </p:nvPr>
        </p:nvGraphicFramePr>
        <p:xfrm>
          <a:off x="1600202" y="3581400"/>
          <a:ext cx="8019753" cy="2777397"/>
        </p:xfrm>
        <a:graphic>
          <a:graphicData uri="http://schemas.openxmlformats.org/drawingml/2006/table">
            <a:tbl>
              <a:tblPr/>
              <a:tblGrid>
                <a:gridCol w="2673251">
                  <a:extLst>
                    <a:ext uri="{9D8B030D-6E8A-4147-A177-3AD203B41FA5}">
                      <a16:colId xmlns="" xmlns:a16="http://schemas.microsoft.com/office/drawing/2014/main" val="2546823464"/>
                    </a:ext>
                  </a:extLst>
                </a:gridCol>
                <a:gridCol w="2673251">
                  <a:extLst>
                    <a:ext uri="{9D8B030D-6E8A-4147-A177-3AD203B41FA5}">
                      <a16:colId xmlns="" xmlns:a16="http://schemas.microsoft.com/office/drawing/2014/main" val="3681994527"/>
                    </a:ext>
                  </a:extLst>
                </a:gridCol>
                <a:gridCol w="2673251">
                  <a:extLst>
                    <a:ext uri="{9D8B030D-6E8A-4147-A177-3AD203B41FA5}">
                      <a16:colId xmlns="" xmlns:a16="http://schemas.microsoft.com/office/drawing/2014/main" val="1225139598"/>
                    </a:ext>
                  </a:extLst>
                </a:gridCol>
              </a:tblGrid>
              <a:tr h="529792">
                <a:tc>
                  <a:txBody>
                    <a:bodyPr/>
                    <a:lstStyle/>
                    <a:p>
                      <a:pPr algn="l" fontAlgn="t"/>
                      <a:r>
                        <a:rPr lang="en-US" dirty="0">
                          <a:solidFill>
                            <a:srgbClr val="000000"/>
                          </a:solidFill>
                          <a:effectLst/>
                          <a:latin typeface="Times New Roman" pitchFamily="18" charset="0"/>
                          <a:cs typeface="Times New Roman" pitchFamily="18" charset="0"/>
                        </a:rPr>
                        <a:t>Emp Id</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Emp Name</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Emp Salary</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563613172"/>
                  </a:ext>
                </a:extLst>
              </a:tr>
              <a:tr h="449521">
                <a:tc>
                  <a:txBody>
                    <a:bodyPr/>
                    <a:lstStyle/>
                    <a:p>
                      <a:pPr algn="just" fontAlgn="t"/>
                      <a:r>
                        <a:rPr lang="en-US" dirty="0">
                          <a:solidFill>
                            <a:srgbClr val="333333"/>
                          </a:solidFill>
                          <a:effectLst/>
                          <a:latin typeface="Times New Roman" pitchFamily="18" charset="0"/>
                          <a:cs typeface="Times New Roman" pitchFamily="18" charset="0"/>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Abhay</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791766804"/>
                  </a:ext>
                </a:extLst>
              </a:tr>
              <a:tr h="449521">
                <a:tc>
                  <a:txBody>
                    <a:bodyPr/>
                    <a:lstStyle/>
                    <a:p>
                      <a:pPr algn="just" fontAlgn="t"/>
                      <a:r>
                        <a:rPr lang="en-US">
                          <a:solidFill>
                            <a:srgbClr val="333333"/>
                          </a:solidFill>
                          <a:effectLst/>
                          <a:latin typeface="Times New Roman" pitchFamily="18" charset="0"/>
                          <a:cs typeface="Times New Roman" pitchFamily="18" charset="0"/>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Ankit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25002031"/>
                  </a:ext>
                </a:extLst>
              </a:tr>
              <a:tr h="449521">
                <a:tc>
                  <a:txBody>
                    <a:bodyPr/>
                    <a:lstStyle/>
                    <a:p>
                      <a:pPr algn="just" fontAlgn="t"/>
                      <a:r>
                        <a:rPr lang="en-US">
                          <a:solidFill>
                            <a:srgbClr val="333333"/>
                          </a:solidFill>
                          <a:effectLst/>
                          <a:latin typeface="Times New Roman" pitchFamily="18" charset="0"/>
                          <a:cs typeface="Times New Roman" pitchFamily="18" charset="0"/>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Bheem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054113837"/>
                  </a:ext>
                </a:extLst>
              </a:tr>
              <a:tr h="449521">
                <a:tc>
                  <a:txBody>
                    <a:bodyPr/>
                    <a:lstStyle/>
                    <a:p>
                      <a:pPr algn="just" fontAlgn="t"/>
                      <a:r>
                        <a:rPr lang="en-US">
                          <a:solidFill>
                            <a:srgbClr val="333333"/>
                          </a:solidFill>
                          <a:effectLst/>
                          <a:latin typeface="Times New Roman" pitchFamily="18" charset="0"/>
                          <a:cs typeface="Times New Roman" pitchFamily="18" charset="0"/>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29000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63923280"/>
                  </a:ext>
                </a:extLst>
              </a:tr>
              <a:tr h="449521">
                <a:tc>
                  <a:txBody>
                    <a:bodyPr/>
                    <a:lstStyle/>
                    <a:p>
                      <a:pPr algn="just" fontAlgn="t"/>
                      <a:r>
                        <a:rPr lang="en-US">
                          <a:solidFill>
                            <a:srgbClr val="333333"/>
                          </a:solidFill>
                          <a:effectLst/>
                          <a:latin typeface="Times New Roman" pitchFamily="18" charset="0"/>
                          <a:cs typeface="Times New Roman" pitchFamily="18" charset="0"/>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Sumit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43253953"/>
                  </a:ext>
                </a:extLst>
              </a:tr>
            </a:tbl>
          </a:graphicData>
        </a:graphic>
      </p:graphicFrame>
      <p:pic>
        <p:nvPicPr>
          <p:cNvPr id="9" name="Picture 7">
            <a:extLst>
              <a:ext uri="{FF2B5EF4-FFF2-40B4-BE49-F238E27FC236}">
                <a16:creationId xmlns="" xmlns:a16="http://schemas.microsoft.com/office/drawing/2014/main" id="{9AB3AB33-59BA-4D3F-88D6-44DA74423F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85243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86840" y="1143000"/>
            <a:ext cx="9875519" cy="5257800"/>
          </a:xfrm>
        </p:spPr>
        <p:txBody>
          <a:bodyPr>
            <a:normAutofit/>
          </a:bodyPr>
          <a:lstStyle/>
          <a:p>
            <a:pPr marL="0" algn="just" eaLnBrk="1" hangingPunct="1">
              <a:spcBef>
                <a:spcPts val="0"/>
              </a:spcBef>
              <a:buFont typeface="Arial" panose="020B0604020202020204" pitchFamily="34" charset="0"/>
              <a:buNone/>
            </a:pPr>
            <a:r>
              <a:rPr lang="en-US" altLang="en-US" sz="2200" dirty="0">
                <a:latin typeface="Times New Roman" pitchFamily="18" charset="0"/>
                <a:cs typeface="Times New Roman" pitchFamily="18" charset="0"/>
              </a:rPr>
              <a:t>This example consists of an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which has three columns </a:t>
            </a:r>
            <a:r>
              <a:rPr lang="en-US" altLang="en-US" sz="2200" dirty="0" err="1">
                <a:latin typeface="Times New Roman" pitchFamily="18" charset="0"/>
                <a:cs typeface="Times New Roman" pitchFamily="18" charset="0"/>
              </a:rPr>
              <a:t>Emp_Id</a:t>
            </a:r>
            <a:r>
              <a:rPr lang="en-US" altLang="en-US" sz="2200" dirty="0">
                <a:latin typeface="Times New Roman" pitchFamily="18" charset="0"/>
                <a:cs typeface="Times New Roman" pitchFamily="18" charset="0"/>
              </a:rPr>
              <a:t>, </a:t>
            </a:r>
            <a:r>
              <a:rPr lang="en-US" altLang="en-US" sz="2200" dirty="0" err="1">
                <a:latin typeface="Times New Roman" pitchFamily="18" charset="0"/>
                <a:cs typeface="Times New Roman" pitchFamily="18" charset="0"/>
              </a:rPr>
              <a:t>Emp_Name</a:t>
            </a:r>
            <a:r>
              <a:rPr lang="en-US" altLang="en-US" sz="2200" dirty="0">
                <a:latin typeface="Times New Roman" pitchFamily="18" charset="0"/>
                <a:cs typeface="Times New Roman" pitchFamily="18" charset="0"/>
              </a:rPr>
              <a:t>, and </a:t>
            </a:r>
            <a:r>
              <a:rPr lang="en-US" altLang="en-US" sz="2200" dirty="0" err="1">
                <a:latin typeface="Times New Roman" pitchFamily="18" charset="0"/>
                <a:cs typeface="Times New Roman" pitchFamily="18" charset="0"/>
              </a:rPr>
              <a:t>Emp_Salary</a:t>
            </a:r>
            <a:r>
              <a:rPr lang="en-US" altLang="en-US" sz="2200" dirty="0">
                <a:latin typeface="Times New Roman" pitchFamily="18" charset="0"/>
                <a:cs typeface="Times New Roman" pitchFamily="18" charset="0"/>
              </a:rPr>
              <a:t>.</a:t>
            </a:r>
          </a:p>
          <a:p>
            <a:pPr marL="0" algn="just" eaLnBrk="1" hangingPunct="1">
              <a:spcBef>
                <a:spcPts val="0"/>
              </a:spcBef>
              <a:buFont typeface="Arial" panose="020B0604020202020204" pitchFamily="34" charset="0"/>
              <a:buNone/>
            </a:pPr>
            <a:endParaRPr lang="en-US" altLang="en-US" sz="2200" dirty="0">
              <a:latin typeface="Times New Roman" pitchFamily="18" charset="0"/>
              <a:cs typeface="Times New Roman" pitchFamily="18" charset="0"/>
            </a:endParaRPr>
          </a:p>
          <a:p>
            <a:pPr marL="0" algn="just" eaLnBrk="1" hangingPunct="1">
              <a:spcBef>
                <a:spcPts val="0"/>
              </a:spcBef>
              <a:buFont typeface="Arial" panose="020B0604020202020204" pitchFamily="34" charset="0"/>
              <a:buNone/>
            </a:pPr>
            <a:r>
              <a:rPr lang="en-US" altLang="en-US" sz="2200" dirty="0">
                <a:latin typeface="Times New Roman" pitchFamily="18" charset="0"/>
                <a:cs typeface="Times New Roman" pitchFamily="18" charset="0"/>
              </a:rPr>
              <a:t>Suppose, we want to access all the records of those employees from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whose salary is 30000. Then, we have to write the following query in the SQL database:</a:t>
            </a:r>
          </a:p>
          <a:p>
            <a:pPr marL="0" algn="just"/>
            <a:r>
              <a:rPr lang="en-US" altLang="en-US" sz="2200" b="1" dirty="0">
                <a:latin typeface="Times New Roman" pitchFamily="18" charset="0"/>
                <a:cs typeface="Times New Roman" pitchFamily="18" charset="0"/>
              </a:rPr>
              <a:t>SELECT *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30000;</a:t>
            </a:r>
          </a:p>
          <a:p>
            <a:pPr marL="0" algn="just" eaLnBrk="1" hangingPunct="1">
              <a:buFont typeface="Arial" panose="020B0604020202020204" pitchFamily="34" charset="0"/>
              <a:buNone/>
            </a:pPr>
            <a:r>
              <a:rPr lang="en-US" altLang="en-US" sz="2200" b="1" dirty="0">
                <a:latin typeface="Times New Roman" pitchFamily="18" charset="0"/>
                <a:cs typeface="Times New Roman" pitchFamily="18" charset="0"/>
              </a:rPr>
              <a:t>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example, we used the SQL equal operator with WHERE clause for getting the records of those employees whose salary is 30000.</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BD2F65A5-CFF8-4218-9AAD-4D6098243F1A}"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17320" y="-13853"/>
            <a:ext cx="107746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E6363A6B-A553-4EE8-9EC0-426249DF71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1556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02080" y="1143000"/>
            <a:ext cx="10378439" cy="5257800"/>
          </a:xfrm>
        </p:spPr>
        <p:txBody>
          <a:bodyPr>
            <a:normAutofit/>
          </a:bodyPr>
          <a:lstStyle/>
          <a:p>
            <a:pPr marL="0" algn="just"/>
            <a:r>
              <a:rPr lang="en-US" altLang="en-US" sz="2200" b="1" dirty="0">
                <a:latin typeface="Times New Roman" pitchFamily="18" charset="0"/>
                <a:cs typeface="Times New Roman" pitchFamily="18" charset="0"/>
              </a:rPr>
              <a:t>SQL Equal Not Operator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Equal Not Operator in SQL shows only those data that do not match the query's specified value.</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This operator returns those records or rows from the database views and tables if the value of both operands specified in the query is not matched with each other.</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access all the records of those employees from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whose salary is not 45000. Then, we have to write the following query in the SQL database:</a:t>
            </a:r>
          </a:p>
          <a:p>
            <a:pPr marL="0" algn="just"/>
            <a:r>
              <a:rPr lang="en-US" altLang="en-US" sz="2200" b="1" dirty="0">
                <a:latin typeface="Times New Roman" pitchFamily="18" charset="0"/>
                <a:cs typeface="Times New Roman" pitchFamily="18" charset="0"/>
              </a:rPr>
              <a:t>SELECT *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 45000;  </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In this example, we used the SQL equal not operator with WHERE clause for getting the records of those employees whose salary is not 45000.</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C902250-057D-41BC-B56F-93B83F8659A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41120" y="-13854"/>
            <a:ext cx="10850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A9E021AF-0A9F-44FC-A81F-258808B5B5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7925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56361" y="1115290"/>
            <a:ext cx="10364580" cy="4828310"/>
          </a:xfrm>
        </p:spPr>
        <p:txBody>
          <a:bodyPr>
            <a:noAutofit/>
          </a:bodyPr>
          <a:lstStyle/>
          <a:p>
            <a:pPr marL="0" indent="0"/>
            <a:r>
              <a:rPr lang="en-US" sz="2200" b="1" dirty="0">
                <a:effectLst/>
                <a:latin typeface="Times New Roman" pitchFamily="18" charset="0"/>
                <a:cs typeface="Times New Roman" pitchFamily="18" charset="0"/>
              </a:rPr>
              <a:t>SQL Greater Than Operator (&gt;)</a:t>
            </a:r>
          </a:p>
          <a:p>
            <a:pPr marL="0" indent="0" algn="just">
              <a:buNone/>
            </a:pPr>
            <a:r>
              <a:rPr lang="en-US" sz="2200" b="0" i="0" dirty="0">
                <a:effectLst/>
                <a:latin typeface="Times New Roman" pitchFamily="18" charset="0"/>
                <a:cs typeface="Times New Roman" pitchFamily="18" charset="0"/>
              </a:rPr>
              <a:t>The </a:t>
            </a:r>
            <a:r>
              <a:rPr lang="en-US" sz="2200" i="0" dirty="0">
                <a:effectLst/>
                <a:latin typeface="Times New Roman" pitchFamily="18" charset="0"/>
                <a:cs typeface="Times New Roman" pitchFamily="18" charset="0"/>
              </a:rPr>
              <a:t>Greater Than Operator </a:t>
            </a:r>
            <a:r>
              <a:rPr lang="en-US" sz="2200" b="0" i="0" dirty="0">
                <a:effectLst/>
                <a:latin typeface="Times New Roman" pitchFamily="18" charset="0"/>
                <a:cs typeface="Times New Roman" pitchFamily="18" charset="0"/>
              </a:rPr>
              <a:t>in SQL shows only those data which are greater than the value of the right-hand operand.</a:t>
            </a:r>
            <a:endParaRPr lang="en-US" sz="2200" dirty="0">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Suppose, we want to access all the records of those employees from the </a:t>
            </a:r>
            <a:r>
              <a:rPr lang="en-US" sz="2200" b="0"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employee id is greater than 202. Then, we have to write the following query in the SQL database:</a:t>
            </a:r>
          </a:p>
          <a:p>
            <a:pPr marL="0" indent="0" algn="just"/>
            <a:r>
              <a:rPr lang="en-US" sz="2200" b="1" i="0" dirty="0">
                <a:effectLst/>
                <a:latin typeface="Times New Roman" pitchFamily="18" charset="0"/>
                <a:cs typeface="Times New Roman" pitchFamily="18" charset="0"/>
              </a:rPr>
              <a:t>SELECT * FROM </a:t>
            </a:r>
            <a:r>
              <a:rPr lang="en-US" sz="2200" b="1" i="0" dirty="0" err="1">
                <a:effectLst/>
                <a:latin typeface="Times New Roman" pitchFamily="18" charset="0"/>
                <a:cs typeface="Times New Roman" pitchFamily="18" charset="0"/>
              </a:rPr>
              <a:t>Employee_details</a:t>
            </a:r>
            <a:r>
              <a:rPr lang="en-US" sz="2200" b="1" i="0" dirty="0">
                <a:effectLst/>
                <a:latin typeface="Times New Roman" pitchFamily="18" charset="0"/>
                <a:cs typeface="Times New Roman" pitchFamily="18" charset="0"/>
              </a:rPr>
              <a:t> WHERE </a:t>
            </a:r>
            <a:r>
              <a:rPr lang="en-US" sz="2200" b="1" i="0" dirty="0" err="1">
                <a:effectLst/>
                <a:latin typeface="Times New Roman" pitchFamily="18" charset="0"/>
                <a:cs typeface="Times New Roman" pitchFamily="18" charset="0"/>
              </a:rPr>
              <a:t>Emp_Id</a:t>
            </a:r>
            <a:r>
              <a:rPr lang="en-US" sz="2200" b="1" i="0" dirty="0">
                <a:effectLst/>
                <a:latin typeface="Times New Roman" pitchFamily="18" charset="0"/>
                <a:cs typeface="Times New Roman" pitchFamily="18" charset="0"/>
              </a:rPr>
              <a:t> &gt; 202;  </a:t>
            </a:r>
          </a:p>
          <a:p>
            <a:pPr marL="0" indent="0" algn="just">
              <a:buNone/>
            </a:pPr>
            <a:r>
              <a:rPr lang="en-US" sz="2200" b="0" i="0" dirty="0">
                <a:effectLst/>
                <a:latin typeface="Times New Roman" pitchFamily="18" charset="0"/>
                <a:cs typeface="Times New Roman" pitchFamily="18" charset="0"/>
              </a:rPr>
              <a:t>Here, SQL greater than operator displays the records of those employees from the above table whose Employee Id is greater than 202.</a:t>
            </a:r>
            <a:endParaRPr lang="en-US" altLang="en-US" sz="2200" dirty="0">
              <a:latin typeface="Times New Roman" pitchFamily="18" charset="0"/>
              <a:cs typeface="Times New Roman" pitchFamily="18" charset="0"/>
            </a:endParaRPr>
          </a:p>
          <a:p>
            <a:pPr marL="0" indent="0" algn="just"/>
            <a:r>
              <a:rPr lang="en-US" sz="2200" b="1" i="0" dirty="0">
                <a:effectLst/>
                <a:latin typeface="Times New Roman" pitchFamily="18" charset="0"/>
                <a:cs typeface="Times New Roman" pitchFamily="18" charset="0"/>
              </a:rPr>
              <a:t>SQL Greater Than Equals to Operator (&gt;=)</a:t>
            </a:r>
          </a:p>
          <a:p>
            <a:pPr marL="0" indent="0" algn="just">
              <a:buNone/>
            </a:pPr>
            <a:r>
              <a:rPr lang="en-US" sz="2200" i="0" dirty="0">
                <a:effectLst/>
                <a:latin typeface="Times New Roman" pitchFamily="18" charset="0"/>
                <a:cs typeface="Times New Roman" pitchFamily="18" charset="0"/>
              </a:rPr>
              <a:t>The Greater Than Equals to Operator in SQL shows those data from the table which are greater than and equal to the value of the right-hand operand.</a:t>
            </a:r>
          </a:p>
          <a:p>
            <a:pPr algn="ctr" eaLnBrk="1" hangingPunct="1">
              <a:buFont typeface="Arial" panose="020B0604020202020204" pitchFamily="34" charset="0"/>
              <a:buNone/>
            </a:pPr>
            <a:r>
              <a:rPr lang="en-US" altLang="en-US" sz="2400" dirty="0">
                <a:solidFill>
                  <a:schemeClr val="accent6"/>
                </a:solidFill>
                <a:effectLst>
                  <a:outerShdw blurRad="38100" dist="38100" dir="2700000" algn="tl">
                    <a:srgbClr val="000000">
                      <a:alpha val="43137"/>
                    </a:srgbClr>
                  </a:outerShdw>
                </a:effectLst>
              </a:rPr>
              <a:t>	</a:t>
            </a:r>
            <a:endParaRPr lang="en-US" altLang="en-US" sz="24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0B2F1C8-1547-45EB-B0BB-287CC292FB4F}"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86840" y="-13855"/>
            <a:ext cx="108051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3994CBFF-DE45-40F5-9508-6D306E3C68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7995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71600" y="1143000"/>
            <a:ext cx="9296400" cy="4807857"/>
          </a:xfrm>
        </p:spPr>
        <p:txBody>
          <a:bodyPr>
            <a:normAutofit/>
          </a:bodyPr>
          <a:lstStyle/>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access all the records of those employees from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whose employee id is greater than and equals to 202. For this, we have to write the following query in the SQL database:</a:t>
            </a:r>
          </a:p>
          <a:p>
            <a:pPr marL="0" algn="just"/>
            <a:r>
              <a:rPr lang="en-US" altLang="en-US" sz="2200" b="1" dirty="0">
                <a:latin typeface="Times New Roman" pitchFamily="18" charset="0"/>
                <a:cs typeface="Times New Roman" pitchFamily="18" charset="0"/>
              </a:rPr>
              <a:t>SELECT *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&gt;= 202;  </a:t>
            </a:r>
          </a:p>
          <a:p>
            <a:pPr marL="0" algn="just" eaLnBrk="1" hangingPunct="1">
              <a:buFont typeface="Arial" panose="020B0604020202020204" pitchFamily="34" charset="0"/>
              <a:buNone/>
            </a:pPr>
            <a:r>
              <a:rPr lang="en-US" altLang="en-US" sz="2200" dirty="0" err="1">
                <a:latin typeface="Times New Roman" pitchFamily="18" charset="0"/>
                <a:cs typeface="Times New Roman" pitchFamily="18" charset="0"/>
              </a:rPr>
              <a:t>Here,'SQL</a:t>
            </a:r>
            <a:r>
              <a:rPr lang="en-US" altLang="en-US" sz="2200" dirty="0">
                <a:latin typeface="Times New Roman" pitchFamily="18" charset="0"/>
                <a:cs typeface="Times New Roman" pitchFamily="18" charset="0"/>
              </a:rPr>
              <a:t> greater than equals to operator' with WHERE clause displays the rows of those employees from the table whose Employee Id is greater than and equals to 202.</a:t>
            </a:r>
          </a:p>
          <a:p>
            <a:pPr algn="just" eaLnBrk="1" hangingPunct="1">
              <a:buFont typeface="Arial" panose="020B0604020202020204" pitchFamily="34" charset="0"/>
              <a:buNone/>
            </a:pPr>
            <a:endParaRPr lang="en-US" altLang="en-US" sz="26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2770F45-B729-4C26-BA6E-D5BE9B4E2FF2}"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71600" y="-13854"/>
            <a:ext cx="10820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EF05FC0F-0A9A-4BFE-A955-9297C06860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46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8DA4844-AEAE-42FE-B4CF-E956BAB06FB6}"/>
              </a:ext>
            </a:extLst>
          </p:cNvPr>
          <p:cNvSpPr>
            <a:spLocks noGrp="1"/>
          </p:cNvSpPr>
          <p:nvPr>
            <p:ph type="dt" sz="quarter" idx="10"/>
          </p:nvPr>
        </p:nvSpPr>
        <p:spPr/>
        <p:txBody>
          <a:bodyPr/>
          <a:lstStyle/>
          <a:p>
            <a:pPr>
              <a:defRPr/>
            </a:pPr>
            <a:fld id="{34DD7992-B9B9-4005-BE84-292B91122C76}" type="datetime1">
              <a:rPr lang="en-US" smtClean="0"/>
              <a:t>9/18/2023</a:t>
            </a:fld>
            <a:endParaRPr lang="en-US"/>
          </a:p>
        </p:txBody>
      </p:sp>
      <p:sp>
        <p:nvSpPr>
          <p:cNvPr id="5" name="Footer Placeholder 4">
            <a:extLst>
              <a:ext uri="{FF2B5EF4-FFF2-40B4-BE49-F238E27FC236}">
                <a16:creationId xmlns="" xmlns:a16="http://schemas.microsoft.com/office/drawing/2014/main" id="{816AF51F-47D0-4F70-8E6F-73037ABFD2DE}"/>
              </a:ext>
            </a:extLst>
          </p:cNvPr>
          <p:cNvSpPr>
            <a:spLocks noGrp="1"/>
          </p:cNvSpPr>
          <p:nvPr>
            <p:ph type="ftr" sz="quarter" idx="11"/>
          </p:nvPr>
        </p:nvSpPr>
        <p:spPr/>
        <p:txBody>
          <a:bodyPr/>
          <a:lstStyle/>
          <a:p>
            <a:pPr>
              <a:defRPr/>
            </a:pPr>
            <a:r>
              <a:rPr lang="pt-BR" smtClean="0"/>
              <a:t>Sana Anjum         DBMS     ACE0506              Unit-2</a:t>
            </a:r>
            <a:endParaRPr lang="en-US"/>
          </a:p>
        </p:txBody>
      </p:sp>
      <p:sp>
        <p:nvSpPr>
          <p:cNvPr id="15364" name="Slide Number Placeholder 5">
            <a:extLst>
              <a:ext uri="{FF2B5EF4-FFF2-40B4-BE49-F238E27FC236}">
                <a16:creationId xmlns="" xmlns:a16="http://schemas.microsoft.com/office/drawing/2014/main" id="{71FA946C-03FD-4A07-B22B-21185F35BB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A93192-7CDB-4BBB-A975-A814FB0D54A8}"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F95A95D-7B27-4286-A920-D50F5C856726}"/>
              </a:ext>
            </a:extLst>
          </p:cNvPr>
          <p:cNvSpPr txBox="1">
            <a:spLocks/>
          </p:cNvSpPr>
          <p:nvPr/>
        </p:nvSpPr>
        <p:spPr>
          <a:xfrm>
            <a:off x="1463040" y="0"/>
            <a:ext cx="107289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CO-PSO Mapping</a:t>
            </a:r>
          </a:p>
        </p:txBody>
      </p:sp>
      <p:pic>
        <p:nvPicPr>
          <p:cNvPr id="15410" name="Picture 8">
            <a:extLst>
              <a:ext uri="{FF2B5EF4-FFF2-40B4-BE49-F238E27FC236}">
                <a16:creationId xmlns="" xmlns:a16="http://schemas.microsoft.com/office/drawing/2014/main" id="{8B516775-276F-426D-8B0F-493FA51E53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Content Placeholder 8"/>
          <p:cNvGraphicFramePr>
            <a:graphicFrameLocks/>
          </p:cNvGraphicFramePr>
          <p:nvPr/>
        </p:nvGraphicFramePr>
        <p:xfrm>
          <a:off x="2272328" y="1340768"/>
          <a:ext cx="7587951" cy="3932274"/>
        </p:xfrm>
        <a:graphic>
          <a:graphicData uri="http://schemas.openxmlformats.org/drawingml/2006/table">
            <a:tbl>
              <a:tblPr firstRow="1" firstCol="1" bandRow="1">
                <a:tableStyleId>{5C22544A-7EE6-4342-B048-85BDC9FD1C3A}</a:tableStyleId>
              </a:tblPr>
              <a:tblGrid>
                <a:gridCol w="2406949">
                  <a:extLst>
                    <a:ext uri="{9D8B030D-6E8A-4147-A177-3AD203B41FA5}">
                      <a16:colId xmlns:a16="http://schemas.microsoft.com/office/drawing/2014/main" xmlns="" val="20000"/>
                    </a:ext>
                  </a:extLst>
                </a:gridCol>
                <a:gridCol w="1345499">
                  <a:extLst>
                    <a:ext uri="{9D8B030D-6E8A-4147-A177-3AD203B41FA5}">
                      <a16:colId xmlns:a16="http://schemas.microsoft.com/office/drawing/2014/main" xmlns="" val="20001"/>
                    </a:ext>
                  </a:extLst>
                </a:gridCol>
                <a:gridCol w="1345499">
                  <a:extLst>
                    <a:ext uri="{9D8B030D-6E8A-4147-A177-3AD203B41FA5}">
                      <a16:colId xmlns:a16="http://schemas.microsoft.com/office/drawing/2014/main" xmlns="" val="20002"/>
                    </a:ext>
                  </a:extLst>
                </a:gridCol>
                <a:gridCol w="1245002">
                  <a:extLst>
                    <a:ext uri="{9D8B030D-6E8A-4147-A177-3AD203B41FA5}">
                      <a16:colId xmlns:a16="http://schemas.microsoft.com/office/drawing/2014/main" xmlns="" val="20003"/>
                    </a:ext>
                  </a:extLst>
                </a:gridCol>
                <a:gridCol w="1245002">
                  <a:extLst>
                    <a:ext uri="{9D8B030D-6E8A-4147-A177-3AD203B41FA5}">
                      <a16:colId xmlns:a16="http://schemas.microsoft.com/office/drawing/2014/main" xmlns="" val="20004"/>
                    </a:ext>
                  </a:extLst>
                </a:gridCol>
              </a:tblGrid>
              <a:tr h="723338">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2200" dirty="0">
                          <a:effectLst/>
                          <a:latin typeface="Times New Roman" pitchFamily="18" charset="0"/>
                          <a:cs typeface="Times New Roman" pitchFamily="18" charset="0"/>
                        </a:rPr>
                        <a:t>Program Specific Outcomes</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437684">
                <a:tc vMerge="1">
                  <a:txBody>
                    <a:bodyPr/>
                    <a:lstStyle/>
                    <a:p>
                      <a:endParaRPr lang="en-IN"/>
                    </a:p>
                  </a:txBody>
                  <a:tcPr/>
                </a:tc>
                <a:tc>
                  <a:txBody>
                    <a:bodyPr/>
                    <a:lstStyle/>
                    <a:p>
                      <a:pPr algn="ctr">
                        <a:lnSpc>
                          <a:spcPct val="115000"/>
                        </a:lnSpc>
                        <a:spcAft>
                          <a:spcPts val="0"/>
                        </a:spcAft>
                      </a:pPr>
                      <a:r>
                        <a:rPr lang="en-US" sz="2200" dirty="0">
                          <a:effectLst/>
                          <a:latin typeface="Times New Roman" pitchFamily="18" charset="0"/>
                          <a:cs typeface="Times New Roman" pitchFamily="18" charset="0"/>
                        </a:rPr>
                        <a:t>PSO1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0"/>
                        </a:spcAft>
                      </a:pPr>
                      <a:r>
                        <a:rPr lang="en-US" sz="2200" dirty="0">
                          <a:effectLst/>
                          <a:latin typeface="Times New Roman" pitchFamily="18" charset="0"/>
                          <a:cs typeface="Times New Roman" pitchFamily="18" charset="0"/>
                        </a:rPr>
                        <a:t>PSO2</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0"/>
                        </a:spcAft>
                      </a:pPr>
                      <a:r>
                        <a:rPr lang="en-US" sz="2200" dirty="0">
                          <a:effectLst/>
                          <a:latin typeface="Times New Roman" pitchFamily="18" charset="0"/>
                          <a:cs typeface="Times New Roman" pitchFamily="18" charset="0"/>
                        </a:rPr>
                        <a:t>PSO3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algn="ctr">
                        <a:lnSpc>
                          <a:spcPct val="115000"/>
                        </a:lnSpc>
                        <a:spcAft>
                          <a:spcPts val="0"/>
                        </a:spcAft>
                      </a:pPr>
                      <a:r>
                        <a:rPr lang="en-US" sz="2200" dirty="0">
                          <a:effectLst/>
                          <a:latin typeface="Times New Roman" pitchFamily="18" charset="0"/>
                          <a:cs typeface="Times New Roman" pitchFamily="18" charset="0"/>
                        </a:rPr>
                        <a:t>PSO4</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val="10001"/>
                  </a:ext>
                </a:extLst>
              </a:tr>
              <a:tr h="554475">
                <a:tc>
                  <a:txBody>
                    <a:bodyPr/>
                    <a:lstStyle/>
                    <a:p>
                      <a:pPr algn="ctr">
                        <a:lnSpc>
                          <a:spcPct val="115000"/>
                        </a:lnSpc>
                        <a:spcAft>
                          <a:spcPts val="0"/>
                        </a:spcAft>
                      </a:pPr>
                      <a:r>
                        <a:rPr lang="en-US" sz="2200" cap="small" dirty="0" smtClean="0">
                          <a:effectLst/>
                          <a:latin typeface="Times New Roman" pitchFamily="18" charset="0"/>
                          <a:cs typeface="Times New Roman" pitchFamily="18" charset="0"/>
                        </a:rPr>
                        <a:t>ACSE0506.1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xmlns="" val="10002"/>
                  </a:ext>
                </a:extLst>
              </a:tr>
              <a:tr h="466041">
                <a:tc>
                  <a:txBody>
                    <a:bodyPr/>
                    <a:lstStyle/>
                    <a:p>
                      <a:pPr algn="ctr">
                        <a:lnSpc>
                          <a:spcPct val="115000"/>
                        </a:lnSpc>
                        <a:spcAft>
                          <a:spcPts val="0"/>
                        </a:spcAft>
                      </a:pPr>
                      <a:r>
                        <a:rPr lang="en-US" sz="2200" cap="small" dirty="0" smtClean="0">
                          <a:effectLst/>
                          <a:latin typeface="Times New Roman" pitchFamily="18" charset="0"/>
                          <a:cs typeface="Times New Roman" pitchFamily="18" charset="0"/>
                        </a:rPr>
                        <a:t>ACSE0506.2</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no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no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noFill/>
                  </a:tcPr>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noFill/>
                  </a:tcPr>
                </a:tc>
                <a:extLst>
                  <a:ext uri="{0D108BD9-81ED-4DB2-BD59-A6C34878D82A}">
                    <a16:rowId xmlns:a16="http://schemas.microsoft.com/office/drawing/2014/main" xmlns="" val="10003"/>
                  </a:ext>
                </a:extLst>
              </a:tr>
              <a:tr h="437684">
                <a:tc>
                  <a:txBody>
                    <a:bodyPr/>
                    <a:lstStyle/>
                    <a:p>
                      <a:pPr algn="ctr">
                        <a:lnSpc>
                          <a:spcPct val="115000"/>
                        </a:lnSpc>
                        <a:spcAft>
                          <a:spcPts val="0"/>
                        </a:spcAft>
                      </a:pPr>
                      <a:r>
                        <a:rPr lang="en-US" sz="2200" cap="small" dirty="0" smtClean="0">
                          <a:effectLst/>
                          <a:latin typeface="Times New Roman" pitchFamily="18" charset="0"/>
                          <a:cs typeface="Times New Roman" pitchFamily="18" charset="0"/>
                        </a:rPr>
                        <a:t>ACSE0506.3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tc>
                <a:tc>
                  <a:txBody>
                    <a:bodyPr/>
                    <a:lstStyle/>
                    <a:p>
                      <a:pPr algn="ctr">
                        <a:lnSpc>
                          <a:spcPct val="115000"/>
                        </a:lnSpc>
                        <a:spcAft>
                          <a:spcPts val="1000"/>
                        </a:spcAft>
                      </a:pPr>
                      <a:r>
                        <a:rPr lang="en-US" sz="2200">
                          <a:effectLst/>
                          <a:latin typeface="Times New Roman" pitchFamily="18" charset="0"/>
                          <a:cs typeface="Times New Roman" pitchFamily="18" charset="0"/>
                        </a:rPr>
                        <a:t>3</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a:effectLst/>
                          <a:latin typeface="Times New Roman" pitchFamily="18" charset="0"/>
                          <a:cs typeface="Times New Roman" pitchFamily="18" charset="0"/>
                        </a:rPr>
                        <a:t>1</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extLst>
                  <a:ext uri="{0D108BD9-81ED-4DB2-BD59-A6C34878D82A}">
                    <a16:rowId xmlns:a16="http://schemas.microsoft.com/office/drawing/2014/main" xmlns="" val="10004"/>
                  </a:ext>
                </a:extLst>
              </a:tr>
              <a:tr h="437684">
                <a:tc>
                  <a:txBody>
                    <a:bodyPr/>
                    <a:lstStyle/>
                    <a:p>
                      <a:pPr algn="ctr">
                        <a:lnSpc>
                          <a:spcPct val="115000"/>
                        </a:lnSpc>
                        <a:spcAft>
                          <a:spcPts val="0"/>
                        </a:spcAft>
                      </a:pPr>
                      <a:r>
                        <a:rPr lang="en-US" sz="2200" cap="small" dirty="0" smtClean="0">
                          <a:effectLst/>
                          <a:latin typeface="Times New Roman" pitchFamily="18" charset="0"/>
                          <a:cs typeface="Times New Roman" pitchFamily="18" charset="0"/>
                        </a:rPr>
                        <a:t>ACSE0506.4</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tc>
                <a:tc>
                  <a:txBody>
                    <a:bodyPr/>
                    <a:lstStyle/>
                    <a:p>
                      <a:pPr algn="ctr">
                        <a:lnSpc>
                          <a:spcPct val="115000"/>
                        </a:lnSpc>
                        <a:spcAft>
                          <a:spcPts val="1000"/>
                        </a:spcAft>
                      </a:pPr>
                      <a:r>
                        <a:rPr lang="en-US" sz="2200">
                          <a:effectLst/>
                          <a:latin typeface="Times New Roman" pitchFamily="18" charset="0"/>
                          <a:cs typeface="Times New Roman" pitchFamily="18" charset="0"/>
                        </a:rPr>
                        <a:t>3</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a:effectLst/>
                          <a:latin typeface="Times New Roman" pitchFamily="18" charset="0"/>
                          <a:cs typeface="Times New Roman" pitchFamily="18" charset="0"/>
                        </a:rPr>
                        <a:t>1</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extLst>
                  <a:ext uri="{0D108BD9-81ED-4DB2-BD59-A6C34878D82A}">
                    <a16:rowId xmlns:a16="http://schemas.microsoft.com/office/drawing/2014/main" xmlns="" val="10005"/>
                  </a:ext>
                </a:extLst>
              </a:tr>
              <a:tr h="437684">
                <a:tc>
                  <a:txBody>
                    <a:bodyPr/>
                    <a:lstStyle/>
                    <a:p>
                      <a:pPr algn="ctr">
                        <a:lnSpc>
                          <a:spcPct val="115000"/>
                        </a:lnSpc>
                        <a:spcAft>
                          <a:spcPts val="0"/>
                        </a:spcAft>
                      </a:pPr>
                      <a:r>
                        <a:rPr lang="en-US" sz="2200" cap="small" dirty="0" smtClean="0">
                          <a:effectLst/>
                          <a:latin typeface="Times New Roman" pitchFamily="18" charset="0"/>
                          <a:cs typeface="Times New Roman" pitchFamily="18" charset="0"/>
                        </a:rPr>
                        <a:t>ACSE0506.5</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a:effectLst/>
                          <a:latin typeface="Times New Roman" pitchFamily="18" charset="0"/>
                          <a:cs typeface="Times New Roman" pitchFamily="18" charset="0"/>
                        </a:rPr>
                        <a:t>1</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3</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1</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extLst>
                  <a:ext uri="{0D108BD9-81ED-4DB2-BD59-A6C34878D82A}">
                    <a16:rowId xmlns:a16="http://schemas.microsoft.com/office/drawing/2014/main" xmlns="" val="10006"/>
                  </a:ext>
                </a:extLst>
              </a:tr>
              <a:tr h="437684">
                <a:tc>
                  <a:txBody>
                    <a:bodyPr/>
                    <a:lstStyle/>
                    <a:p>
                      <a:pPr algn="ctr">
                        <a:lnSpc>
                          <a:spcPct val="115000"/>
                        </a:lnSpc>
                        <a:spcAft>
                          <a:spcPts val="0"/>
                        </a:spcAft>
                      </a:pPr>
                      <a:r>
                        <a:rPr lang="en-US" sz="2200" cap="small" dirty="0">
                          <a:effectLst/>
                          <a:latin typeface="Times New Roman" pitchFamily="18" charset="0"/>
                          <a:cs typeface="Times New Roman" pitchFamily="18" charset="0"/>
                        </a:rPr>
                        <a:t>AVG</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ctr"/>
                </a:tc>
                <a:tc>
                  <a:txBody>
                    <a:bodyPr/>
                    <a:lstStyle/>
                    <a:p>
                      <a:pPr algn="ctr">
                        <a:lnSpc>
                          <a:spcPct val="115000"/>
                        </a:lnSpc>
                        <a:spcAft>
                          <a:spcPts val="1000"/>
                        </a:spcAft>
                      </a:pPr>
                      <a:r>
                        <a:rPr lang="en-US" sz="2200">
                          <a:effectLst/>
                          <a:latin typeface="Times New Roman" pitchFamily="18" charset="0"/>
                          <a:cs typeface="Times New Roman" pitchFamily="18" charset="0"/>
                        </a:rPr>
                        <a:t>3.00</a:t>
                      </a:r>
                      <a:endParaRPr lang="en-IN" sz="220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1.00</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3.00</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tc>
                  <a:txBody>
                    <a:bodyPr/>
                    <a:lstStyle/>
                    <a:p>
                      <a:pPr algn="ctr">
                        <a:lnSpc>
                          <a:spcPct val="115000"/>
                        </a:lnSpc>
                        <a:spcAft>
                          <a:spcPts val="1000"/>
                        </a:spcAft>
                      </a:pPr>
                      <a:r>
                        <a:rPr lang="en-US" sz="2200" dirty="0">
                          <a:effectLst/>
                          <a:latin typeface="Times New Roman" pitchFamily="18" charset="0"/>
                          <a:cs typeface="Times New Roman" pitchFamily="18" charset="0"/>
                        </a:rPr>
                        <a:t>1.00</a:t>
                      </a:r>
                      <a:endParaRPr lang="en-IN" sz="2200" dirty="0">
                        <a:effectLst/>
                        <a:latin typeface="Times New Roman" pitchFamily="18" charset="0"/>
                        <a:ea typeface="Calibri" panose="020F0502020204030204" pitchFamily="34" charset="0"/>
                        <a:cs typeface="Times New Roman" pitchFamily="18" charset="0"/>
                      </a:endParaRPr>
                    </a:p>
                  </a:txBody>
                  <a:tcPr marL="68580" marR="68580" marT="0" marB="0" anchor="b"/>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93521" y="803710"/>
            <a:ext cx="9174480" cy="5257800"/>
          </a:xfrm>
        </p:spPr>
        <p:txBody>
          <a:bodyPr>
            <a:normAutofit/>
          </a:bodyPr>
          <a:lstStyle/>
          <a:p>
            <a:pPr marL="0" indent="0" algn="just"/>
            <a:r>
              <a:rPr lang="en-US" sz="2200" b="1" i="0" dirty="0">
                <a:effectLst/>
                <a:latin typeface="Times New Roman" pitchFamily="18" charset="0"/>
                <a:cs typeface="Times New Roman" pitchFamily="18" charset="0"/>
              </a:rPr>
              <a:t>SQL Less Than Operator (&lt;)</a:t>
            </a:r>
          </a:p>
          <a:p>
            <a:pPr marL="0" indent="0" algn="just">
              <a:buNone/>
            </a:pPr>
            <a:r>
              <a:rPr lang="en-US" sz="2200" b="0" i="0" dirty="0">
                <a:effectLst/>
                <a:latin typeface="Times New Roman" pitchFamily="18" charset="0"/>
                <a:cs typeface="Times New Roman" pitchFamily="18" charset="0"/>
              </a:rPr>
              <a:t>The </a:t>
            </a:r>
            <a:r>
              <a:rPr lang="en-US" sz="2200" i="0" dirty="0">
                <a:effectLst/>
                <a:latin typeface="Times New Roman" pitchFamily="18" charset="0"/>
                <a:cs typeface="Times New Roman" pitchFamily="18" charset="0"/>
              </a:rPr>
              <a:t>Less Than Operator </a:t>
            </a:r>
            <a:r>
              <a:rPr lang="en-US" sz="2200" b="0" i="0" dirty="0">
                <a:effectLst/>
                <a:latin typeface="Times New Roman" pitchFamily="18" charset="0"/>
                <a:cs typeface="Times New Roman" pitchFamily="18" charset="0"/>
              </a:rPr>
              <a:t>in SQL shows only those data from the database tables which are less than the value of the right-side </a:t>
            </a:r>
            <a:r>
              <a:rPr lang="en-US" sz="2200" b="0" i="0" dirty="0" err="1">
                <a:effectLst/>
                <a:latin typeface="Times New Roman" pitchFamily="18" charset="0"/>
                <a:cs typeface="Times New Roman" pitchFamily="18" charset="0"/>
              </a:rPr>
              <a:t>operand.This</a:t>
            </a:r>
            <a:r>
              <a:rPr lang="en-US" sz="2200" b="0" i="0" dirty="0">
                <a:effectLst/>
                <a:latin typeface="Times New Roman" pitchFamily="18" charset="0"/>
                <a:cs typeface="Times New Roman" pitchFamily="18" charset="0"/>
              </a:rPr>
              <a:t> comparison operator checks that the left side operand is lesser than the right side operand. If the condition becomes true, then this operator in SQL displays the data which is less than the value of the right-side operand.</a:t>
            </a:r>
          </a:p>
          <a:p>
            <a:pPr marL="0" indent="0" algn="just">
              <a:buNone/>
            </a:pPr>
            <a:r>
              <a:rPr lang="en-US" sz="2200" b="0" i="0" dirty="0">
                <a:effectLst/>
                <a:latin typeface="Times New Roman" pitchFamily="18" charset="0"/>
                <a:cs typeface="Times New Roman" pitchFamily="18" charset="0"/>
              </a:rPr>
              <a:t>Suppose, we want to access all the records of those employees from the </a:t>
            </a:r>
            <a:r>
              <a:rPr lang="en-US" sz="2200" b="0"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employee id is less than 204. For this, we have to write the following query in the SQL database:</a:t>
            </a:r>
          </a:p>
          <a:p>
            <a:pPr marL="0" indent="0" algn="just"/>
            <a:r>
              <a:rPr lang="en-US" sz="2200" b="1" i="0" dirty="0">
                <a:effectLst/>
                <a:latin typeface="Times New Roman" pitchFamily="18" charset="0"/>
                <a:cs typeface="Times New Roman" pitchFamily="18" charset="0"/>
              </a:rPr>
              <a:t>SELECT * FROM </a:t>
            </a:r>
            <a:r>
              <a:rPr lang="en-US" sz="2200" b="1" i="0" dirty="0" err="1">
                <a:effectLst/>
                <a:latin typeface="Times New Roman" pitchFamily="18" charset="0"/>
                <a:cs typeface="Times New Roman" pitchFamily="18" charset="0"/>
              </a:rPr>
              <a:t>Employee_details</a:t>
            </a:r>
            <a:r>
              <a:rPr lang="en-US" sz="2200" b="1" i="0" dirty="0">
                <a:effectLst/>
                <a:latin typeface="Times New Roman" pitchFamily="18" charset="0"/>
                <a:cs typeface="Times New Roman" pitchFamily="18" charset="0"/>
              </a:rPr>
              <a:t> WHERE </a:t>
            </a:r>
            <a:r>
              <a:rPr lang="en-US" sz="2200" b="1" i="0" dirty="0" err="1">
                <a:effectLst/>
                <a:latin typeface="Times New Roman" pitchFamily="18" charset="0"/>
                <a:cs typeface="Times New Roman" pitchFamily="18" charset="0"/>
              </a:rPr>
              <a:t>Emp_Id</a:t>
            </a:r>
            <a:r>
              <a:rPr lang="en-US" sz="2200" b="1" i="0" dirty="0">
                <a:effectLst/>
                <a:latin typeface="Times New Roman" pitchFamily="18" charset="0"/>
                <a:cs typeface="Times New Roman" pitchFamily="18" charset="0"/>
              </a:rPr>
              <a:t> &lt; 204;  </a:t>
            </a:r>
          </a:p>
          <a:p>
            <a:pPr marL="0" indent="0" algn="just">
              <a:buNone/>
            </a:pPr>
            <a:r>
              <a:rPr lang="en-US" sz="2200" b="0" i="0" dirty="0" err="1">
                <a:effectLst/>
                <a:latin typeface="Times New Roman" pitchFamily="18" charset="0"/>
                <a:cs typeface="Times New Roman" pitchFamily="18" charset="0"/>
              </a:rPr>
              <a:t>Here,SQL</a:t>
            </a:r>
            <a:r>
              <a:rPr lang="en-US" sz="2200" b="0" i="0" dirty="0">
                <a:effectLst/>
                <a:latin typeface="Times New Roman" pitchFamily="18" charset="0"/>
                <a:cs typeface="Times New Roman" pitchFamily="18" charset="0"/>
              </a:rPr>
              <a:t> less than operator with WHERE clause displays the records of those employees from the above table whose Employee Id is less than 204.</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6E0D7DD-6BC8-4680-8EEE-7E0F30AB2F5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B912AF8E-70EF-4A28-AE48-F41540C8CF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00341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84960" y="792480"/>
            <a:ext cx="8981440" cy="5455921"/>
          </a:xfrm>
        </p:spPr>
        <p:txBody>
          <a:bodyPr>
            <a:noAutofit/>
          </a:bodyPr>
          <a:lstStyle/>
          <a:p>
            <a:pPr marL="0" algn="just">
              <a:lnSpc>
                <a:spcPct val="120000"/>
              </a:lnSpc>
            </a:pPr>
            <a:r>
              <a:rPr lang="en-US" altLang="en-US" sz="2200" b="1" dirty="0">
                <a:latin typeface="Times New Roman" pitchFamily="18" charset="0"/>
                <a:cs typeface="Times New Roman" pitchFamily="18" charset="0"/>
              </a:rPr>
              <a:t>SQL Less Than Equals to Operator (&lt;=)</a:t>
            </a:r>
          </a:p>
          <a:p>
            <a:pPr marL="0" algn="just" eaLnBrk="1" hangingPunct="1">
              <a:lnSpc>
                <a:spcPct val="100000"/>
              </a:lnSpc>
              <a:buFont typeface="Arial" panose="020B0604020202020204" pitchFamily="34" charset="0"/>
              <a:buNone/>
            </a:pPr>
            <a:r>
              <a:rPr lang="en-US" altLang="en-US" sz="2200" dirty="0">
                <a:latin typeface="Times New Roman" pitchFamily="18" charset="0"/>
                <a:cs typeface="Times New Roman" pitchFamily="18" charset="0"/>
              </a:rPr>
              <a:t>The Less Than Equals to Operator in SQL shows those data from the table which are lesser and equal to the value of the right-side </a:t>
            </a:r>
            <a:r>
              <a:rPr lang="en-US" altLang="en-US" sz="2200" dirty="0" err="1">
                <a:latin typeface="Times New Roman" pitchFamily="18" charset="0"/>
                <a:cs typeface="Times New Roman" pitchFamily="18" charset="0"/>
              </a:rPr>
              <a:t>operand.This</a:t>
            </a:r>
            <a:r>
              <a:rPr lang="en-US" altLang="en-US" sz="2200" dirty="0">
                <a:latin typeface="Times New Roman" pitchFamily="18" charset="0"/>
                <a:cs typeface="Times New Roman" pitchFamily="18" charset="0"/>
              </a:rPr>
              <a:t> comparison operator checks that the left side operand is lesser and equal to the right side operand.</a:t>
            </a:r>
          </a:p>
          <a:p>
            <a:pPr marL="0" algn="just" eaLnBrk="1" hangingPunct="1">
              <a:lnSpc>
                <a:spcPct val="100000"/>
              </a:lnSpc>
              <a:buFont typeface="Arial" panose="020B0604020202020204" pitchFamily="34" charset="0"/>
              <a:buNone/>
            </a:pPr>
            <a:r>
              <a:rPr lang="en-US" altLang="en-US" sz="2200" dirty="0">
                <a:latin typeface="Times New Roman" pitchFamily="18" charset="0"/>
                <a:cs typeface="Times New Roman" pitchFamily="18" charset="0"/>
              </a:rPr>
              <a:t>Suppose, we want to access all the records of those employees from the </a:t>
            </a:r>
            <a:r>
              <a:rPr lang="en-US" altLang="en-US" sz="2200" dirty="0" err="1">
                <a:latin typeface="Times New Roman" pitchFamily="18" charset="0"/>
                <a:cs typeface="Times New Roman" pitchFamily="18" charset="0"/>
              </a:rPr>
              <a:t>Employee_details</a:t>
            </a:r>
            <a:r>
              <a:rPr lang="en-US" altLang="en-US" sz="2200" dirty="0">
                <a:latin typeface="Times New Roman" pitchFamily="18" charset="0"/>
                <a:cs typeface="Times New Roman" pitchFamily="18" charset="0"/>
              </a:rPr>
              <a:t> table whose employee id is less and equals 203. For this, we have to write the following query in the SQL database:</a:t>
            </a:r>
          </a:p>
          <a:p>
            <a:pPr marL="0" algn="just">
              <a:lnSpc>
                <a:spcPct val="120000"/>
              </a:lnSpc>
            </a:pPr>
            <a:r>
              <a:rPr lang="en-US" altLang="en-US" sz="2200" b="1" dirty="0">
                <a:latin typeface="Times New Roman" pitchFamily="18" charset="0"/>
                <a:cs typeface="Times New Roman" pitchFamily="18" charset="0"/>
              </a:rPr>
              <a:t>SELECT *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&lt;= 203;  </a:t>
            </a:r>
          </a:p>
          <a:p>
            <a:pPr marL="0" algn="just" eaLnBrk="1" hangingPunct="1">
              <a:lnSpc>
                <a:spcPct val="100000"/>
              </a:lnSpc>
              <a:buFont typeface="Arial" panose="020B0604020202020204" pitchFamily="34" charset="0"/>
              <a:buNone/>
            </a:pPr>
            <a:r>
              <a:rPr lang="en-US" altLang="en-US" sz="2200" dirty="0">
                <a:latin typeface="Times New Roman" pitchFamily="18" charset="0"/>
                <a:cs typeface="Times New Roman" pitchFamily="18" charset="0"/>
              </a:rPr>
              <a:t>Here, SQL less than equals to the operator with WHERE clause displays the rows of those employees from the table whose Employee Id is less than and equals 202.</a:t>
            </a: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algn="ctr" eaLnBrk="1" hangingPunct="1">
              <a:buFont typeface="Arial" panose="020B0604020202020204" pitchFamily="34" charset="0"/>
              <a:buNone/>
            </a:pPr>
            <a:r>
              <a:rPr lang="en-US" altLang="en-US" sz="24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24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8B1B1D2-9FF4-4058-863C-964CDEA2B07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4"/>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DD3C35BC-20D1-48EF-851F-1F3BAB61E5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96312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779259"/>
            <a:ext cx="8686800" cy="5592329"/>
          </a:xfrm>
        </p:spPr>
        <p:txBody>
          <a:bodyPr>
            <a:normAutofit/>
          </a:bodyPr>
          <a:lstStyle/>
          <a:p>
            <a:pPr marL="0" indent="0" algn="just"/>
            <a:r>
              <a:rPr lang="en-US" sz="2200" b="1" i="0" dirty="0">
                <a:effectLst/>
                <a:latin typeface="Times New Roman" pitchFamily="18" charset="0"/>
                <a:cs typeface="Times New Roman" pitchFamily="18" charset="0"/>
              </a:rPr>
              <a:t>SQL Logical Operators</a:t>
            </a:r>
          </a:p>
          <a:p>
            <a:pPr marL="0" indent="0" algn="just">
              <a:buNone/>
            </a:pPr>
            <a:r>
              <a:rPr lang="en-US" sz="2200" b="0" i="0" dirty="0">
                <a:effectLst/>
                <a:latin typeface="Times New Roman" pitchFamily="18" charset="0"/>
                <a:cs typeface="Times New Roman" pitchFamily="18" charset="0"/>
              </a:rPr>
              <a:t>The </a:t>
            </a:r>
            <a:r>
              <a:rPr lang="en-US" sz="2200" b="1" i="0" dirty="0">
                <a:effectLst/>
                <a:latin typeface="Times New Roman" pitchFamily="18" charset="0"/>
                <a:cs typeface="Times New Roman" pitchFamily="18" charset="0"/>
              </a:rPr>
              <a:t>Logical Operators</a:t>
            </a:r>
            <a:r>
              <a:rPr lang="en-US" sz="2200" b="0" i="0" dirty="0">
                <a:effectLst/>
                <a:latin typeface="Times New Roman" pitchFamily="18" charset="0"/>
                <a:cs typeface="Times New Roman" pitchFamily="18" charset="0"/>
              </a:rPr>
              <a:t> in SQL perform the Boolean operations, which give two results </a:t>
            </a:r>
            <a:r>
              <a:rPr lang="en-US" sz="2200" b="1" i="0" dirty="0">
                <a:effectLst/>
                <a:latin typeface="Times New Roman" pitchFamily="18" charset="0"/>
                <a:cs typeface="Times New Roman" pitchFamily="18" charset="0"/>
              </a:rPr>
              <a:t>True and False.</a:t>
            </a:r>
            <a:r>
              <a:rPr lang="en-US" sz="2200" b="0" i="0" dirty="0">
                <a:effectLst/>
                <a:latin typeface="Times New Roman" pitchFamily="18" charset="0"/>
                <a:cs typeface="Times New Roman" pitchFamily="18" charset="0"/>
              </a:rPr>
              <a:t> These operators provide </a:t>
            </a:r>
            <a:r>
              <a:rPr lang="en-US" sz="2200" b="1" i="0" dirty="0">
                <a:effectLst/>
                <a:latin typeface="Times New Roman" pitchFamily="18" charset="0"/>
                <a:cs typeface="Times New Roman" pitchFamily="18" charset="0"/>
              </a:rPr>
              <a:t>True</a:t>
            </a:r>
            <a:r>
              <a:rPr lang="en-US" sz="2200" b="0" i="0" dirty="0">
                <a:effectLst/>
                <a:latin typeface="Times New Roman" pitchFamily="18" charset="0"/>
                <a:cs typeface="Times New Roman" pitchFamily="18" charset="0"/>
              </a:rPr>
              <a:t> value if both operands match the logical condition.</a:t>
            </a:r>
          </a:p>
          <a:p>
            <a:pPr marL="0" indent="0" algn="just">
              <a:buNone/>
            </a:pPr>
            <a:r>
              <a:rPr lang="en-US" sz="2200" b="1" i="0" dirty="0">
                <a:effectLst/>
                <a:latin typeface="Times New Roman" pitchFamily="18" charset="0"/>
                <a:cs typeface="Times New Roman" pitchFamily="18" charset="0"/>
              </a:rPr>
              <a:t>Following are the various logical operators which are performed on the data stored in the SQL database tables:</a:t>
            </a:r>
            <a:endParaRPr lang="en-US" sz="2200" b="0" i="0" dirty="0">
              <a:effectLst/>
              <a:latin typeface="Times New Roman" pitchFamily="18" charset="0"/>
              <a:cs typeface="Times New Roman" pitchFamily="18" charset="0"/>
            </a:endParaRPr>
          </a:p>
          <a:p>
            <a:pPr algn="just">
              <a:buFont typeface="+mj-lt"/>
              <a:buAutoNum type="arabicPeriod"/>
            </a:pPr>
            <a:r>
              <a:rPr lang="en-US" sz="2200" b="0" i="0" dirty="0">
                <a:effectLst/>
                <a:latin typeface="Times New Roman" pitchFamily="18" charset="0"/>
                <a:cs typeface="Times New Roman" pitchFamily="18" charset="0"/>
              </a:rPr>
              <a:t>SQL ALL operator</a:t>
            </a:r>
          </a:p>
          <a:p>
            <a:pPr algn="just">
              <a:buFont typeface="+mj-lt"/>
              <a:buAutoNum type="arabicPeriod"/>
            </a:pPr>
            <a:r>
              <a:rPr lang="en-US" sz="2200" b="0" i="0" dirty="0">
                <a:effectLst/>
                <a:latin typeface="Times New Roman" pitchFamily="18" charset="0"/>
                <a:cs typeface="Times New Roman" pitchFamily="18" charset="0"/>
              </a:rPr>
              <a:t>SQL AND operator</a:t>
            </a:r>
          </a:p>
          <a:p>
            <a:pPr algn="just">
              <a:buFont typeface="+mj-lt"/>
              <a:buAutoNum type="arabicPeriod"/>
            </a:pPr>
            <a:r>
              <a:rPr lang="en-US" sz="2200" b="0" i="0" dirty="0">
                <a:effectLst/>
                <a:latin typeface="Times New Roman" pitchFamily="18" charset="0"/>
                <a:cs typeface="Times New Roman" pitchFamily="18" charset="0"/>
              </a:rPr>
              <a:t>SQL OR operator</a:t>
            </a:r>
          </a:p>
          <a:p>
            <a:pPr algn="just">
              <a:buFont typeface="+mj-lt"/>
              <a:buAutoNum type="arabicPeriod"/>
            </a:pPr>
            <a:r>
              <a:rPr lang="en-US" sz="2200" b="0" i="0" dirty="0">
                <a:effectLst/>
                <a:latin typeface="Times New Roman" pitchFamily="18" charset="0"/>
                <a:cs typeface="Times New Roman" pitchFamily="18" charset="0"/>
              </a:rPr>
              <a:t>SQL BETWEEN operator</a:t>
            </a:r>
          </a:p>
          <a:p>
            <a:pPr algn="just">
              <a:buFont typeface="+mj-lt"/>
              <a:buAutoNum type="arabicPeriod"/>
            </a:pPr>
            <a:r>
              <a:rPr lang="en-US" sz="2200" b="0" i="0" dirty="0">
                <a:effectLst/>
                <a:latin typeface="Times New Roman" pitchFamily="18" charset="0"/>
                <a:cs typeface="Times New Roman" pitchFamily="18" charset="0"/>
              </a:rPr>
              <a:t>SQL IN operator</a:t>
            </a:r>
          </a:p>
          <a:p>
            <a:pPr algn="just">
              <a:buFont typeface="+mj-lt"/>
              <a:buAutoNum type="arabicPeriod"/>
            </a:pPr>
            <a:r>
              <a:rPr lang="en-US" sz="2200" b="0" i="0" dirty="0">
                <a:effectLst/>
                <a:latin typeface="Times New Roman" pitchFamily="18" charset="0"/>
                <a:cs typeface="Times New Roman" pitchFamily="18" charset="0"/>
              </a:rPr>
              <a:t>SQL NOT operator</a:t>
            </a:r>
          </a:p>
          <a:p>
            <a:pPr algn="just">
              <a:buFont typeface="+mj-lt"/>
              <a:buAutoNum type="arabicPeriod"/>
            </a:pPr>
            <a:r>
              <a:rPr lang="en-US" sz="2200" b="0" i="0" dirty="0">
                <a:effectLst/>
                <a:latin typeface="Times New Roman" pitchFamily="18" charset="0"/>
                <a:cs typeface="Times New Roman" pitchFamily="18" charset="0"/>
              </a:rPr>
              <a:t>SQL ANY operator</a:t>
            </a:r>
          </a:p>
          <a:p>
            <a:pPr algn="just">
              <a:buFont typeface="+mj-lt"/>
              <a:buAutoNum type="arabicPeriod"/>
            </a:pPr>
            <a:r>
              <a:rPr lang="en-US" sz="2200" b="0" i="0" dirty="0">
                <a:effectLst/>
                <a:latin typeface="Times New Roman" pitchFamily="18" charset="0"/>
                <a:cs typeface="Times New Roman" pitchFamily="18" charset="0"/>
              </a:rPr>
              <a:t>SQL LIKE operator</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28C5381-C216-4563-8C9F-4D3D05D5B4E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84960" y="-13855"/>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2D050FAD-C55E-4454-9A14-AB6AF08198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98311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84961" y="951130"/>
            <a:ext cx="9457112" cy="5257800"/>
          </a:xfrm>
        </p:spPr>
        <p:txBody>
          <a:bodyPr>
            <a:normAutofit fontScale="25000" lnSpcReduction="20000"/>
          </a:bodyPr>
          <a:lstStyle/>
          <a:p>
            <a:pPr marL="0" algn="just"/>
            <a:r>
              <a:rPr lang="en-US" altLang="en-US" sz="8800" b="1" dirty="0">
                <a:latin typeface="Times New Roman" pitchFamily="18" charset="0"/>
                <a:cs typeface="Times New Roman" pitchFamily="18" charset="0"/>
              </a:rPr>
              <a:t>SQL ALL Operator</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The ALL operator in SQL compares the specified value to all the values of a column from the sub-query in the SQL database.</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This operator is always used with the following statement:</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SELECT,</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HAVING, and</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WHERE.</a:t>
            </a:r>
          </a:p>
          <a:p>
            <a:pPr marL="0" algn="just" eaLnBrk="1" hangingPunct="1">
              <a:buFont typeface="Arial" panose="020B0604020202020204" pitchFamily="34" charset="0"/>
              <a:buNone/>
            </a:pPr>
            <a:endParaRPr lang="en-US" altLang="en-US" sz="8800" dirty="0">
              <a:latin typeface="Times New Roman" pitchFamily="18" charset="0"/>
              <a:cs typeface="Times New Roman" pitchFamily="18" charset="0"/>
            </a:endParaRPr>
          </a:p>
          <a:p>
            <a:pPr marL="0" algn="just"/>
            <a:r>
              <a:rPr lang="en-US" altLang="en-US" sz="8800" b="1" dirty="0">
                <a:latin typeface="Times New Roman" pitchFamily="18" charset="0"/>
                <a:cs typeface="Times New Roman" pitchFamily="18" charset="0"/>
              </a:rPr>
              <a:t>Syntax of ALL operator:</a:t>
            </a:r>
            <a:endParaRPr lang="en-US" altLang="en-US" sz="88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SELECT column_Name1, ...., </a:t>
            </a:r>
            <a:r>
              <a:rPr lang="en-US" altLang="en-US" sz="8800" dirty="0" err="1">
                <a:latin typeface="Times New Roman" pitchFamily="18" charset="0"/>
                <a:cs typeface="Times New Roman" pitchFamily="18" charset="0"/>
              </a:rPr>
              <a:t>column_NameN</a:t>
            </a:r>
            <a:r>
              <a:rPr lang="en-US" altLang="en-US" sz="8800" dirty="0">
                <a:latin typeface="Times New Roman" pitchFamily="18" charset="0"/>
                <a:cs typeface="Times New Roman" pitchFamily="18" charset="0"/>
              </a:rPr>
              <a:t> FROM </a:t>
            </a:r>
            <a:r>
              <a:rPr lang="en-US" altLang="en-US" sz="8800" dirty="0" err="1">
                <a:latin typeface="Times New Roman" pitchFamily="18" charset="0"/>
                <a:cs typeface="Times New Roman" pitchFamily="18" charset="0"/>
              </a:rPr>
              <a:t>table_Name</a:t>
            </a:r>
            <a:r>
              <a:rPr lang="en-US" altLang="en-US" sz="8800" dirty="0">
                <a:latin typeface="Times New Roman" pitchFamily="18" charset="0"/>
                <a:cs typeface="Times New Roman" pitchFamily="18" charset="0"/>
              </a:rPr>
              <a:t> WHERE column </a:t>
            </a:r>
            <a:r>
              <a:rPr lang="en-US" altLang="en-US" sz="8800" dirty="0" err="1">
                <a:latin typeface="Times New Roman" pitchFamily="18" charset="0"/>
                <a:cs typeface="Times New Roman" pitchFamily="18" charset="0"/>
              </a:rPr>
              <a:t>Comparison_operator</a:t>
            </a:r>
            <a:endParaRPr lang="en-US" altLang="en-US" sz="8800" dirty="0">
              <a:latin typeface="Times New Roman" pitchFamily="18" charset="0"/>
              <a:cs typeface="Times New Roman" pitchFamily="18" charset="0"/>
            </a:endParaRP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Let's understand the below example which explains how to execute ALL logical operators in SQL query:</a:t>
            </a:r>
          </a:p>
          <a:p>
            <a:pPr marL="0" algn="just" eaLnBrk="1" hangingPunct="1">
              <a:buFont typeface="Arial" panose="020B0604020202020204" pitchFamily="34" charset="0"/>
              <a:buNone/>
            </a:pPr>
            <a:r>
              <a:rPr kumimoji="0" lang="en-US" altLang="en-US" sz="8800" b="0" i="0" u="none" strike="noStrike" cap="none" normalizeH="0" baseline="0" dirty="0">
                <a:ln>
                  <a:noFill/>
                </a:ln>
                <a:effectLst/>
                <a:latin typeface="Times New Roman" pitchFamily="18" charset="0"/>
                <a:cs typeface="Times New Roman" pitchFamily="18" charset="0"/>
              </a:rPr>
              <a:t>If we want to access the employee id and employee names of those employees from the table whose salaries are greater than the salary of</a:t>
            </a:r>
            <a:endParaRPr lang="en-US" altLang="en-US" sz="8800" dirty="0">
              <a:latin typeface="Times New Roman" pitchFamily="18" charset="0"/>
              <a:cs typeface="Times New Roman" pitchFamily="18" charset="0"/>
            </a:endParaRPr>
          </a:p>
          <a:p>
            <a:pPr marL="0" algn="just" eaLnBrk="1" hangingPunct="1">
              <a:buFont typeface="Arial" panose="020B0604020202020204" pitchFamily="34" charset="0"/>
              <a:buNone/>
            </a:pPr>
            <a:endParaRPr lang="en-US" altLang="en-US" sz="9600"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012E819-57CA-4287-A626-23302494ACA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0"/>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1981FC9A-DD9E-48FA-916C-22A5D35E27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45877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 xmlns:a16="http://schemas.microsoft.com/office/drawing/2014/main" id="{15C80CF5-F52F-4A59-83EF-255255BEA283}"/>
              </a:ext>
            </a:extLst>
          </p:cNvPr>
          <p:cNvGraphicFramePr>
            <a:graphicFrameLocks noGrp="1"/>
          </p:cNvGraphicFramePr>
          <p:nvPr>
            <p:ph idx="1"/>
            <p:extLst>
              <p:ext uri="{D42A27DB-BD31-4B8C-83A1-F6EECF244321}">
                <p14:modId xmlns:p14="http://schemas.microsoft.com/office/powerpoint/2010/main" val="890307656"/>
              </p:ext>
            </p:extLst>
          </p:nvPr>
        </p:nvGraphicFramePr>
        <p:xfrm>
          <a:off x="1691638" y="3672841"/>
          <a:ext cx="7960012" cy="2683508"/>
        </p:xfrm>
        <a:graphic>
          <a:graphicData uri="http://schemas.openxmlformats.org/drawingml/2006/table">
            <a:tbl>
              <a:tblPr/>
              <a:tblGrid>
                <a:gridCol w="1990003">
                  <a:extLst>
                    <a:ext uri="{9D8B030D-6E8A-4147-A177-3AD203B41FA5}">
                      <a16:colId xmlns="" xmlns:a16="http://schemas.microsoft.com/office/drawing/2014/main" val="2031613806"/>
                    </a:ext>
                  </a:extLst>
                </a:gridCol>
                <a:gridCol w="1990003">
                  <a:extLst>
                    <a:ext uri="{9D8B030D-6E8A-4147-A177-3AD203B41FA5}">
                      <a16:colId xmlns="" xmlns:a16="http://schemas.microsoft.com/office/drawing/2014/main" val="3730916744"/>
                    </a:ext>
                  </a:extLst>
                </a:gridCol>
                <a:gridCol w="1990003">
                  <a:extLst>
                    <a:ext uri="{9D8B030D-6E8A-4147-A177-3AD203B41FA5}">
                      <a16:colId xmlns="" xmlns:a16="http://schemas.microsoft.com/office/drawing/2014/main" val="1767924943"/>
                    </a:ext>
                  </a:extLst>
                </a:gridCol>
                <a:gridCol w="1990003">
                  <a:extLst>
                    <a:ext uri="{9D8B030D-6E8A-4147-A177-3AD203B41FA5}">
                      <a16:colId xmlns="" xmlns:a16="http://schemas.microsoft.com/office/drawing/2014/main" val="2637071354"/>
                    </a:ext>
                  </a:extLst>
                </a:gridCol>
              </a:tblGrid>
              <a:tr h="511883">
                <a:tc>
                  <a:txBody>
                    <a:bodyPr/>
                    <a:lstStyle/>
                    <a:p>
                      <a:pPr algn="l" fontAlgn="t"/>
                      <a:r>
                        <a:rPr lang="en-US" dirty="0" err="1">
                          <a:solidFill>
                            <a:srgbClr val="000000"/>
                          </a:solidFill>
                          <a:effectLst/>
                          <a:latin typeface="Times New Roman" pitchFamily="18" charset="0"/>
                          <a:cs typeface="Times New Roman" pitchFamily="18" charset="0"/>
                        </a:rPr>
                        <a:t>Emp</a:t>
                      </a:r>
                      <a:r>
                        <a:rPr lang="en-US" dirty="0">
                          <a:solidFill>
                            <a:srgbClr val="000000"/>
                          </a:solidFill>
                          <a:effectLst/>
                          <a:latin typeface="Times New Roman" pitchFamily="18" charset="0"/>
                          <a:cs typeface="Times New Roman" pitchFamily="18" charset="0"/>
                        </a:rPr>
                        <a:t> Id</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err="1">
                          <a:solidFill>
                            <a:srgbClr val="000000"/>
                          </a:solidFill>
                          <a:effectLst/>
                          <a:latin typeface="Times New Roman" pitchFamily="18" charset="0"/>
                          <a:cs typeface="Times New Roman" pitchFamily="18" charset="0"/>
                        </a:rPr>
                        <a:t>Emp</a:t>
                      </a:r>
                      <a:r>
                        <a:rPr lang="en-US" dirty="0">
                          <a:solidFill>
                            <a:srgbClr val="000000"/>
                          </a:solidFill>
                          <a:effectLst/>
                          <a:latin typeface="Times New Roman" pitchFamily="18" charset="0"/>
                          <a:cs typeface="Times New Roman" pitchFamily="18" charset="0"/>
                        </a:rPr>
                        <a:t> Name</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Emp Salary</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Emp City</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44421339"/>
                  </a:ext>
                </a:extLst>
              </a:tr>
              <a:tr h="434325">
                <a:tc>
                  <a:txBody>
                    <a:bodyPr/>
                    <a:lstStyle/>
                    <a:p>
                      <a:pPr algn="just" fontAlgn="t"/>
                      <a:r>
                        <a:rPr lang="en-US">
                          <a:solidFill>
                            <a:srgbClr val="333333"/>
                          </a:solidFill>
                          <a:effectLst/>
                          <a:latin typeface="Times New Roman" pitchFamily="18" charset="0"/>
                          <a:cs typeface="Times New Roman" pitchFamily="18" charset="0"/>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Abhay</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940453039"/>
                  </a:ext>
                </a:extLst>
              </a:tr>
              <a:tr h="434325">
                <a:tc>
                  <a:txBody>
                    <a:bodyPr/>
                    <a:lstStyle/>
                    <a:p>
                      <a:pPr algn="just" fontAlgn="t"/>
                      <a:r>
                        <a:rPr lang="en-US" dirty="0">
                          <a:solidFill>
                            <a:srgbClr val="333333"/>
                          </a:solidFill>
                          <a:effectLst/>
                          <a:latin typeface="Times New Roman" pitchFamily="18" charset="0"/>
                          <a:cs typeface="Times New Roman" pitchFamily="18" charset="0"/>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Ankit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45000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930151331"/>
                  </a:ext>
                </a:extLst>
              </a:tr>
              <a:tr h="434325">
                <a:tc>
                  <a:txBody>
                    <a:bodyPr/>
                    <a:lstStyle/>
                    <a:p>
                      <a:pPr algn="just" fontAlgn="t"/>
                      <a:r>
                        <a:rPr lang="en-US">
                          <a:solidFill>
                            <a:srgbClr val="333333"/>
                          </a:solidFill>
                          <a:effectLst/>
                          <a:latin typeface="Times New Roman" pitchFamily="18" charset="0"/>
                          <a:cs typeface="Times New Roman" pitchFamily="18" charset="0"/>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Bheem</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Jaipur</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447375482"/>
                  </a:ext>
                </a:extLst>
              </a:tr>
              <a:tr h="434325">
                <a:tc>
                  <a:txBody>
                    <a:bodyPr/>
                    <a:lstStyle/>
                    <a:p>
                      <a:pPr algn="just" fontAlgn="t"/>
                      <a:r>
                        <a:rPr lang="en-US">
                          <a:solidFill>
                            <a:srgbClr val="333333"/>
                          </a:solidFill>
                          <a:effectLst/>
                          <a:latin typeface="Times New Roman" pitchFamily="18" charset="0"/>
                          <a:cs typeface="Times New Roman" pitchFamily="18" charset="0"/>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29000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58156253"/>
                  </a:ext>
                </a:extLst>
              </a:tr>
              <a:tr h="434325">
                <a:tc>
                  <a:txBody>
                    <a:bodyPr/>
                    <a:lstStyle/>
                    <a:p>
                      <a:pPr algn="just" fontAlgn="t"/>
                      <a:r>
                        <a:rPr lang="en-US">
                          <a:solidFill>
                            <a:srgbClr val="333333"/>
                          </a:solidFill>
                          <a:effectLst/>
                          <a:latin typeface="Times New Roman" pitchFamily="18" charset="0"/>
                          <a:cs typeface="Times New Roman" pitchFamily="18" charset="0"/>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Sumit</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Kolkata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45121249"/>
                  </a:ext>
                </a:extLst>
              </a:tr>
            </a:tbl>
          </a:graphicData>
        </a:graphic>
      </p:graphicFrame>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5C049570-5DF9-491F-AC07-9180AD6D12F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0"/>
            <a:ext cx="10637520" cy="83681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3" name="Rectangle 1">
            <a:extLst>
              <a:ext uri="{FF2B5EF4-FFF2-40B4-BE49-F238E27FC236}">
                <a16:creationId xmlns="" xmlns:a16="http://schemas.microsoft.com/office/drawing/2014/main" id="{E761F7F3-44FB-4768-B39F-BEA25CE5CCD9}"/>
              </a:ext>
            </a:extLst>
          </p:cNvPr>
          <p:cNvSpPr>
            <a:spLocks noChangeArrowheads="1"/>
          </p:cNvSpPr>
          <p:nvPr/>
        </p:nvSpPr>
        <p:spPr bwMode="auto">
          <a:xfrm>
            <a:off x="1572622" y="1043601"/>
            <a:ext cx="9290958" cy="2369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employees who lives in Jaipur city, then we have to type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algn="just"/>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Here</a:t>
            </a:r>
          </a:p>
          <a:p>
            <a:pPr algn="just">
              <a:buFont typeface="Arial" pitchFamily="34" charset="0"/>
              <a:buChar char="•"/>
            </a:pPr>
            <a:r>
              <a:rPr lang="en-US" altLang="en-US" sz="2200" b="1" dirty="0">
                <a:latin typeface="Times New Roman" pitchFamily="18" charset="0"/>
                <a:cs typeface="Times New Roman" pitchFamily="18" charset="0"/>
              </a:rPr>
              <a:t>SELECT </a:t>
            </a:r>
            <a:r>
              <a:rPr lang="en-US" altLang="en-US" sz="2200" b="1" dirty="0" err="1">
                <a:latin typeface="Times New Roman" pitchFamily="18" charset="0"/>
                <a:cs typeface="Times New Roman" pitchFamily="18" charset="0"/>
              </a:rPr>
              <a:t>Emp_Id</a:t>
            </a:r>
            <a:r>
              <a:rPr lang="en-US" altLang="en-US" sz="2200" b="1" dirty="0">
                <a:latin typeface="Times New Roman" pitchFamily="18" charset="0"/>
                <a:cs typeface="Times New Roman" pitchFamily="18" charset="0"/>
              </a:rPr>
              <a:t>, </a:t>
            </a:r>
            <a:r>
              <a:rPr lang="en-US" altLang="en-US" sz="2200" b="1" dirty="0" err="1">
                <a:latin typeface="Times New Roman" pitchFamily="18" charset="0"/>
                <a:cs typeface="Times New Roman" pitchFamily="18" charset="0"/>
              </a:rPr>
              <a:t>Emp_Name</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&gt; ALL ( SELECT </a:t>
            </a:r>
            <a:r>
              <a:rPr lang="en-US" altLang="en-US" sz="2200" b="1" dirty="0" err="1">
                <a:latin typeface="Times New Roman" pitchFamily="18" charset="0"/>
                <a:cs typeface="Times New Roman" pitchFamily="18" charset="0"/>
              </a:rPr>
              <a:t>Emp_Salary</a:t>
            </a:r>
            <a:r>
              <a:rPr lang="en-US" altLang="en-US" sz="2200" b="1" dirty="0">
                <a:latin typeface="Times New Roman" pitchFamily="18" charset="0"/>
                <a:cs typeface="Times New Roman" pitchFamily="18" charset="0"/>
              </a:rPr>
              <a:t> FROM  </a:t>
            </a:r>
            <a:r>
              <a:rPr lang="en-US" altLang="en-US" sz="2200" b="1" dirty="0" err="1">
                <a:latin typeface="Times New Roman" pitchFamily="18" charset="0"/>
                <a:cs typeface="Times New Roman" pitchFamily="18" charset="0"/>
              </a:rPr>
              <a:t>Employee_details</a:t>
            </a:r>
            <a:r>
              <a:rPr lang="en-US" altLang="en-US" sz="2200" b="1" dirty="0">
                <a:latin typeface="Times New Roman" pitchFamily="18" charset="0"/>
                <a:cs typeface="Times New Roman" pitchFamily="18" charset="0"/>
              </a:rPr>
              <a:t> WHERE </a:t>
            </a:r>
            <a:r>
              <a:rPr lang="en-US" altLang="en-US" sz="2200" b="1" dirty="0" err="1">
                <a:latin typeface="Times New Roman" pitchFamily="18" charset="0"/>
                <a:cs typeface="Times New Roman" pitchFamily="18" charset="0"/>
              </a:rPr>
              <a:t>Emp_City</a:t>
            </a:r>
            <a:r>
              <a:rPr lang="en-US" altLang="en-US" sz="2200" b="1" dirty="0">
                <a:latin typeface="Times New Roman" pitchFamily="18" charset="0"/>
                <a:cs typeface="Times New Roman" pitchFamily="18" charset="0"/>
              </a:rPr>
              <a:t> = Jaipur)</a:t>
            </a:r>
            <a:r>
              <a:rPr lang="en-US" altLang="en-US" sz="2200" b="1" dirty="0">
                <a:solidFill>
                  <a:srgbClr val="000000"/>
                </a:solidFill>
                <a:latin typeface="Times New Roman" pitchFamily="18" charset="0"/>
                <a:cs typeface="Times New Roman" pitchFamily="18" charset="0"/>
              </a:rPr>
              <a:t> </a:t>
            </a:r>
            <a:r>
              <a:rPr lang="en-US" altLang="en-US" sz="2200" dirty="0">
                <a:solidFill>
                  <a:srgbClr val="000000"/>
                </a:solidFill>
                <a:latin typeface="Times New Roman" pitchFamily="18" charset="0"/>
                <a:cs typeface="Times New Roman" pitchFamily="18" charset="0"/>
              </a:rPr>
              <a:t> </a:t>
            </a:r>
            <a:endParaRPr lang="en-US" altLang="en-US" sz="2200" dirty="0">
              <a:solidFill>
                <a:srgbClr val="333333"/>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we used the </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SQL ALL operator</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with greater than the operator.</a:t>
            </a:r>
            <a:endParaRPr kumimoji="0" lang="en-US" altLang="en-US" sz="2200" b="0" i="0" u="none" strike="noStrike" cap="none" normalizeH="0" baseline="0" dirty="0">
              <a:ln>
                <a:noFill/>
              </a:ln>
              <a:solidFill>
                <a:srgbClr val="610B4B"/>
              </a:solidFill>
              <a:effectLst/>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31A0FBB5-5088-41B9-8461-451CF1B679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31929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84960" y="915554"/>
            <a:ext cx="9768839" cy="5257800"/>
          </a:xfrm>
        </p:spPr>
        <p:txBody>
          <a:bodyPr>
            <a:normAutofit/>
          </a:bodyPr>
          <a:lstStyle/>
          <a:p>
            <a:pPr marL="0" indent="0" algn="just"/>
            <a:r>
              <a:rPr lang="en-US" sz="2200" b="1" i="0" dirty="0">
                <a:effectLst/>
                <a:latin typeface="Times New Roman" pitchFamily="18" charset="0"/>
                <a:cs typeface="Times New Roman" pitchFamily="18" charset="0"/>
              </a:rPr>
              <a:t>SQL AND Operator</a:t>
            </a:r>
          </a:p>
          <a:p>
            <a:pPr marL="0" indent="0" algn="just">
              <a:buNone/>
            </a:pPr>
            <a:r>
              <a:rPr lang="en-US" sz="2200" b="0" i="0" dirty="0">
                <a:effectLst/>
                <a:latin typeface="Times New Roman" pitchFamily="18" charset="0"/>
                <a:cs typeface="Times New Roman" pitchFamily="18" charset="0"/>
              </a:rPr>
              <a:t>The </a:t>
            </a:r>
            <a:r>
              <a:rPr lang="en-US" sz="2200" b="1" i="0" dirty="0">
                <a:effectLst/>
                <a:latin typeface="Times New Roman" pitchFamily="18" charset="0"/>
                <a:cs typeface="Times New Roman" pitchFamily="18" charset="0"/>
              </a:rPr>
              <a:t>AND operator</a:t>
            </a:r>
            <a:r>
              <a:rPr lang="en-US" sz="2200" b="0" i="0" dirty="0">
                <a:effectLst/>
                <a:latin typeface="Times New Roman" pitchFamily="18" charset="0"/>
                <a:cs typeface="Times New Roman" pitchFamily="18" charset="0"/>
              </a:rPr>
              <a:t> in SQL would show the record from the database table if all the conditions separated by the AND operator evaluated to True. It is also known as the conjunctive operator and is used with the WHERE clause.</a:t>
            </a:r>
          </a:p>
          <a:p>
            <a:pPr marL="0" indent="0" algn="just"/>
            <a:r>
              <a:rPr lang="en-US" sz="2200" b="1" i="0" dirty="0">
                <a:effectLst/>
                <a:latin typeface="Times New Roman" pitchFamily="18" charset="0"/>
                <a:cs typeface="Times New Roman" pitchFamily="18" charset="0"/>
              </a:rPr>
              <a:t>Syntax of AND operator:</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column1,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WHERE condition1 AND condition2 AND condition3 A</a:t>
            </a:r>
          </a:p>
          <a:p>
            <a:pPr marL="0" indent="0" algn="just">
              <a:buNone/>
            </a:pPr>
            <a:r>
              <a:rPr lang="en-US" sz="2200" b="0" i="0" dirty="0">
                <a:effectLst/>
                <a:latin typeface="Times New Roman" pitchFamily="18" charset="0"/>
                <a:cs typeface="Times New Roman" pitchFamily="18" charset="0"/>
              </a:rPr>
              <a:t>Suppose, we want to access all the records of those employees from the </a:t>
            </a:r>
            <a:r>
              <a:rPr lang="en-US" sz="2200" b="1"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salary is 25000 and the city is Delhi. For this, we have to write the following query in SQL:</a:t>
            </a:r>
            <a:endParaRPr lang="en-US" sz="2200" b="0" i="0" u="none" strike="noStrike" dirty="0">
              <a:effectLst/>
              <a:latin typeface="Times New Roman" pitchFamily="18" charset="0"/>
              <a:cs typeface="Times New Roman" pitchFamily="18" charset="0"/>
              <a:hlinkClick r:id="rId2"/>
            </a:endParaRPr>
          </a:p>
          <a:p>
            <a:pPr marL="0" indent="0" algn="just">
              <a:buNone/>
            </a:pPr>
            <a:r>
              <a:rPr lang="en-US" sz="2200" b="0" i="0" dirty="0">
                <a:effectLst/>
                <a:latin typeface="Times New Roman" pitchFamily="18" charset="0"/>
                <a:cs typeface="Times New Roman" pitchFamily="18" charset="0"/>
              </a:rPr>
              <a:t>SELECT * FROM </a:t>
            </a:r>
            <a:r>
              <a:rPr lang="en-US" sz="2200" b="0"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WHERE </a:t>
            </a:r>
            <a:r>
              <a:rPr lang="en-US" sz="2200" b="0" i="0" dirty="0" err="1">
                <a:effectLst/>
                <a:latin typeface="Times New Roman" pitchFamily="18" charset="0"/>
                <a:cs typeface="Times New Roman" pitchFamily="18" charset="0"/>
              </a:rPr>
              <a:t>Emp_Salary</a:t>
            </a:r>
            <a:r>
              <a:rPr lang="en-US" sz="2200" b="0" i="0" dirty="0">
                <a:effectLst/>
                <a:latin typeface="Times New Roman" pitchFamily="18" charset="0"/>
                <a:cs typeface="Times New Roman" pitchFamily="18" charset="0"/>
              </a:rPr>
              <a:t> = 25000 AND </a:t>
            </a:r>
            <a:r>
              <a:rPr lang="en-US" sz="2200" b="0" i="0" dirty="0" err="1">
                <a:effectLst/>
                <a:latin typeface="Times New Roman" pitchFamily="18" charset="0"/>
                <a:cs typeface="Times New Roman" pitchFamily="18" charset="0"/>
              </a:rPr>
              <a:t>Emp_City</a:t>
            </a:r>
            <a:r>
              <a:rPr lang="en-US" sz="2200" b="0" i="0" dirty="0">
                <a:effectLst/>
                <a:latin typeface="Times New Roman" pitchFamily="18" charset="0"/>
                <a:cs typeface="Times New Roman" pitchFamily="18" charset="0"/>
              </a:rPr>
              <a:t> = 'Delhi';  </a:t>
            </a:r>
          </a:p>
          <a:p>
            <a:pPr marL="0" indent="0" algn="just">
              <a:buNone/>
            </a:pPr>
            <a:r>
              <a:rPr lang="en-US" sz="2200" b="0" i="0" dirty="0" err="1">
                <a:effectLst/>
                <a:latin typeface="Times New Roman" pitchFamily="18" charset="0"/>
                <a:cs typeface="Times New Roman" pitchFamily="18" charset="0"/>
              </a:rPr>
              <a:t>Here,</a:t>
            </a:r>
            <a:r>
              <a:rPr lang="en-US" sz="2200" b="1" i="0" dirty="0" err="1">
                <a:effectLst/>
                <a:latin typeface="Times New Roman" pitchFamily="18" charset="0"/>
                <a:cs typeface="Times New Roman" pitchFamily="18" charset="0"/>
              </a:rPr>
              <a:t>SQL</a:t>
            </a:r>
            <a:r>
              <a:rPr lang="en-US" sz="2200" b="1" i="0" dirty="0">
                <a:effectLst/>
                <a:latin typeface="Times New Roman" pitchFamily="18" charset="0"/>
                <a:cs typeface="Times New Roman" pitchFamily="18" charset="0"/>
              </a:rPr>
              <a:t> AND operator</a:t>
            </a:r>
            <a:r>
              <a:rPr lang="en-US" sz="2200" b="0" i="0" dirty="0">
                <a:effectLst/>
                <a:latin typeface="Times New Roman" pitchFamily="18" charset="0"/>
                <a:cs typeface="Times New Roman" pitchFamily="18" charset="0"/>
              </a:rPr>
              <a:t> with WHERE clause shows the record of employees whose salary is 25000 and the city is Delhi.</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endParaRPr lang="en-US" altLang="en-US" sz="24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A8C17DA-BAC6-44F8-AD07-BDC8423CDDB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4"/>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23DA165A-ABDC-4E85-9A1A-F006803C68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42571"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2758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947738"/>
            <a:ext cx="9845040" cy="5257800"/>
          </a:xfrm>
        </p:spPr>
        <p:txBody>
          <a:bodyPr>
            <a:normAutofit/>
          </a:bodyPr>
          <a:lstStyle/>
          <a:p>
            <a:pPr marL="0" indent="0" algn="just"/>
            <a:r>
              <a:rPr lang="en-US" sz="2200" b="1" i="0" dirty="0">
                <a:effectLst/>
                <a:latin typeface="Times New Roman" pitchFamily="18" charset="0"/>
                <a:cs typeface="Times New Roman" pitchFamily="18" charset="0"/>
              </a:rPr>
              <a:t>SQL OR Operator</a:t>
            </a:r>
          </a:p>
          <a:p>
            <a:pPr marL="0" indent="0" algn="just">
              <a:buNone/>
            </a:pPr>
            <a:r>
              <a:rPr lang="en-US" sz="2200" b="0" i="0" dirty="0">
                <a:effectLst/>
                <a:latin typeface="Times New Roman" pitchFamily="18" charset="0"/>
                <a:cs typeface="Times New Roman" pitchFamily="18" charset="0"/>
              </a:rPr>
              <a:t>The OR operator in SQL shows the record from the table if any of the conditions separated by the OR operator evaluates to True. It is also known as the conjunctive operator and is used with the WHERE clause.</a:t>
            </a:r>
          </a:p>
          <a:p>
            <a:pPr marL="0" indent="0" algn="just"/>
            <a:r>
              <a:rPr lang="en-US" sz="2200" b="1" i="0" dirty="0">
                <a:effectLst/>
                <a:latin typeface="Times New Roman" pitchFamily="18" charset="0"/>
                <a:cs typeface="Times New Roman" pitchFamily="18" charset="0"/>
              </a:rPr>
              <a:t>Syntax of OR operator:</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column1,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WHERE condition1 OR condition2 OR condition3 OR .</a:t>
            </a:r>
          </a:p>
          <a:p>
            <a:pPr marL="0" indent="0" algn="just">
              <a:buNone/>
            </a:pPr>
            <a:r>
              <a:rPr lang="en-US" sz="2200" b="0" i="0" dirty="0">
                <a:effectLst/>
                <a:latin typeface="Times New Roman" pitchFamily="18" charset="0"/>
                <a:cs typeface="Times New Roman" pitchFamily="18" charset="0"/>
              </a:rPr>
              <a:t>If we want to access all the records of those employees from the </a:t>
            </a:r>
            <a:r>
              <a:rPr lang="en-US" sz="2200" b="1"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salary is 25000 or the city is Delhi. For this, we have to write the following query in SQL:</a:t>
            </a:r>
          </a:p>
          <a:p>
            <a:pPr marL="0" indent="0" algn="just">
              <a:buNone/>
            </a:pPr>
            <a:r>
              <a:rPr lang="en-US" sz="2200" b="0" i="0" dirty="0">
                <a:effectLst/>
                <a:latin typeface="Times New Roman" pitchFamily="18" charset="0"/>
                <a:cs typeface="Times New Roman" pitchFamily="18" charset="0"/>
              </a:rPr>
              <a:t>SELECT * FROM </a:t>
            </a:r>
            <a:r>
              <a:rPr lang="en-US" sz="2200" b="0"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WHERE </a:t>
            </a:r>
            <a:r>
              <a:rPr lang="en-US" sz="2200" b="0" i="0" dirty="0" err="1">
                <a:effectLst/>
                <a:latin typeface="Times New Roman" pitchFamily="18" charset="0"/>
                <a:cs typeface="Times New Roman" pitchFamily="18" charset="0"/>
              </a:rPr>
              <a:t>Emp_Salary</a:t>
            </a:r>
            <a:r>
              <a:rPr lang="en-US" sz="2200" b="0" i="0" dirty="0">
                <a:effectLst/>
                <a:latin typeface="Times New Roman" pitchFamily="18" charset="0"/>
                <a:cs typeface="Times New Roman" pitchFamily="18" charset="0"/>
              </a:rPr>
              <a:t> = 25000 OR </a:t>
            </a:r>
            <a:r>
              <a:rPr lang="en-US" sz="2200" b="0" i="0" dirty="0" err="1">
                <a:effectLst/>
                <a:latin typeface="Times New Roman" pitchFamily="18" charset="0"/>
                <a:cs typeface="Times New Roman" pitchFamily="18" charset="0"/>
              </a:rPr>
              <a:t>Emp_City</a:t>
            </a:r>
            <a:r>
              <a:rPr lang="en-US" sz="2200" b="0" i="0" dirty="0">
                <a:effectLst/>
                <a:latin typeface="Times New Roman" pitchFamily="18" charset="0"/>
                <a:cs typeface="Times New Roman" pitchFamily="18" charset="0"/>
              </a:rPr>
              <a:t> = 'Delhi';   </a:t>
            </a:r>
          </a:p>
          <a:p>
            <a:pPr marL="0" indent="0" algn="just">
              <a:buNone/>
            </a:pPr>
            <a:r>
              <a:rPr lang="en-US" sz="2200" b="0" i="0" dirty="0">
                <a:effectLst/>
                <a:latin typeface="Times New Roman" pitchFamily="18" charset="0"/>
                <a:cs typeface="Times New Roman" pitchFamily="18" charset="0"/>
              </a:rPr>
              <a:t>Here, </a:t>
            </a:r>
            <a:r>
              <a:rPr lang="en-US" sz="2200" b="1" i="0" dirty="0">
                <a:effectLst/>
                <a:latin typeface="Times New Roman" pitchFamily="18" charset="0"/>
                <a:cs typeface="Times New Roman" pitchFamily="18" charset="0"/>
              </a:rPr>
              <a:t>SQL OR operator</a:t>
            </a:r>
            <a:r>
              <a:rPr lang="en-US" sz="2200" b="0" i="0" dirty="0">
                <a:effectLst/>
                <a:latin typeface="Times New Roman" pitchFamily="18" charset="0"/>
                <a:cs typeface="Times New Roman" pitchFamily="18" charset="0"/>
              </a:rPr>
              <a:t> with WHERE clause shows the record of employees whose salary is 25000 or the city is Delhi.</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6B8F199-2DBF-4D7B-9D3D-5105A025F93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F4EF7E4B-57AE-4DA4-B399-723F03B05E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70955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25880" y="822755"/>
            <a:ext cx="10302240" cy="5533593"/>
          </a:xfrm>
        </p:spPr>
        <p:txBody>
          <a:bodyPr>
            <a:normAutofit fontScale="92500"/>
          </a:bodyPr>
          <a:lstStyle/>
          <a:p>
            <a:pPr marL="0" algn="just"/>
            <a:r>
              <a:rPr lang="en-US" altLang="en-US" sz="2400" b="1" dirty="0">
                <a:latin typeface="Times New Roman" pitchFamily="18" charset="0"/>
                <a:cs typeface="Times New Roman" pitchFamily="18" charset="0"/>
              </a:rPr>
              <a:t>SQL BETWEEN Operator</a:t>
            </a: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The BETWEEN operator in SQL shows the record within the range mentioned in the SQL query. This operator operates on the numbers, characters, and date/time operands.</a:t>
            </a: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Suppose, we want to access all the information of those employees from the </a:t>
            </a:r>
            <a:r>
              <a:rPr lang="en-US" altLang="en-US" sz="2400" dirty="0" err="1">
                <a:latin typeface="Times New Roman" pitchFamily="18" charset="0"/>
                <a:cs typeface="Times New Roman" pitchFamily="18" charset="0"/>
              </a:rPr>
              <a:t>Employee_details</a:t>
            </a:r>
            <a:r>
              <a:rPr lang="en-US" altLang="en-US" sz="2400" dirty="0">
                <a:latin typeface="Times New Roman" pitchFamily="18" charset="0"/>
                <a:cs typeface="Times New Roman" pitchFamily="18" charset="0"/>
              </a:rPr>
              <a:t> table who is having salaries between 20000 and 40000. For this, we have to write the following query in SQL:</a:t>
            </a:r>
          </a:p>
          <a:p>
            <a:pPr marL="0" algn="just"/>
            <a:r>
              <a:rPr lang="en-US" altLang="en-US" sz="2400" b="1" dirty="0">
                <a:latin typeface="Times New Roman" pitchFamily="18" charset="0"/>
                <a:cs typeface="Times New Roman" pitchFamily="18" charset="0"/>
              </a:rPr>
              <a:t>SELECT * FROM </a:t>
            </a:r>
            <a:r>
              <a:rPr lang="en-US" altLang="en-US" sz="2400" b="1" dirty="0" err="1">
                <a:latin typeface="Times New Roman" pitchFamily="18" charset="0"/>
                <a:cs typeface="Times New Roman" pitchFamily="18" charset="0"/>
              </a:rPr>
              <a:t>Employee_details</a:t>
            </a:r>
            <a:r>
              <a:rPr lang="en-US" altLang="en-US" sz="2400" b="1" dirty="0">
                <a:latin typeface="Times New Roman" pitchFamily="18" charset="0"/>
                <a:cs typeface="Times New Roman" pitchFamily="18" charset="0"/>
              </a:rPr>
              <a:t> WHERE </a:t>
            </a:r>
            <a:r>
              <a:rPr lang="en-US" altLang="en-US" sz="2400" b="1" dirty="0" err="1">
                <a:latin typeface="Times New Roman" pitchFamily="18" charset="0"/>
                <a:cs typeface="Times New Roman" pitchFamily="18" charset="0"/>
              </a:rPr>
              <a:t>Emp_Salary</a:t>
            </a:r>
            <a:r>
              <a:rPr lang="en-US" altLang="en-US" sz="2400" b="1" dirty="0">
                <a:latin typeface="Times New Roman" pitchFamily="18" charset="0"/>
                <a:cs typeface="Times New Roman" pitchFamily="18" charset="0"/>
              </a:rPr>
              <a:t> BETWEEN 30000 AND 45000; </a:t>
            </a:r>
            <a:r>
              <a:rPr lang="en-US" altLang="en-US" sz="2400" dirty="0">
                <a:latin typeface="Times New Roman" pitchFamily="18" charset="0"/>
                <a:cs typeface="Times New Roman" pitchFamily="18" charset="0"/>
              </a:rPr>
              <a:t>  </a:t>
            </a:r>
          </a:p>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Here, we used the SQL BETWEEN operator with the </a:t>
            </a:r>
            <a:r>
              <a:rPr lang="en-US" altLang="en-US" sz="2400" dirty="0" err="1">
                <a:latin typeface="Times New Roman" pitchFamily="18" charset="0"/>
                <a:cs typeface="Times New Roman" pitchFamily="18" charset="0"/>
              </a:rPr>
              <a:t>Emp_Salary</a:t>
            </a:r>
            <a:r>
              <a:rPr lang="en-US" altLang="en-US" sz="2400" dirty="0">
                <a:latin typeface="Times New Roman" pitchFamily="18" charset="0"/>
                <a:cs typeface="Times New Roman" pitchFamily="18" charset="0"/>
              </a:rPr>
              <a:t> field.</a:t>
            </a:r>
          </a:p>
          <a:p>
            <a:pPr marL="0" indent="0" algn="just"/>
            <a:r>
              <a:rPr lang="en-US" sz="2400" b="1" dirty="0">
                <a:latin typeface="Times New Roman" pitchFamily="18" charset="0"/>
                <a:cs typeface="Times New Roman" pitchFamily="18" charset="0"/>
              </a:rPr>
              <a:t>SQL IN Operator</a:t>
            </a:r>
          </a:p>
          <a:p>
            <a:pPr marL="0" indent="0" algn="just">
              <a:buNone/>
            </a:pPr>
            <a:r>
              <a:rPr lang="en-US" sz="2400" b="0" i="0" dirty="0">
                <a:effectLst/>
                <a:latin typeface="Times New Roman" pitchFamily="18" charset="0"/>
                <a:cs typeface="Times New Roman" pitchFamily="18" charset="0"/>
              </a:rPr>
              <a:t>The </a:t>
            </a:r>
            <a:r>
              <a:rPr lang="en-US" sz="2400" b="1" i="0" dirty="0">
                <a:effectLst/>
                <a:latin typeface="Times New Roman" pitchFamily="18" charset="0"/>
                <a:cs typeface="Times New Roman" pitchFamily="18" charset="0"/>
              </a:rPr>
              <a:t>IN operator</a:t>
            </a:r>
            <a:r>
              <a:rPr lang="en-US" sz="2400" b="0" i="0" dirty="0">
                <a:effectLst/>
                <a:latin typeface="Times New Roman" pitchFamily="18" charset="0"/>
                <a:cs typeface="Times New Roman" pitchFamily="18" charset="0"/>
              </a:rPr>
              <a:t> in SQL allows database users to specify two or more values in a WHERE clause. This logical operator minimizes the requirement of multiple OR conditions.</a:t>
            </a:r>
          </a:p>
          <a:p>
            <a:pPr marL="0" indent="0" algn="just">
              <a:buNone/>
            </a:pPr>
            <a:r>
              <a:rPr lang="en-US" sz="2400" b="0" i="0" dirty="0">
                <a:effectLst/>
                <a:latin typeface="Times New Roman" pitchFamily="18" charset="0"/>
                <a:cs typeface="Times New Roman" pitchFamily="18" charset="0"/>
              </a:rPr>
              <a:t>This operator makes the query easier to learn and understand. This operator returns those rows whose values match with any value of the given list.</a:t>
            </a:r>
          </a:p>
          <a:p>
            <a:pPr algn="just" eaLnBrk="1" hangingPunct="1">
              <a:buFont typeface="Arial" panose="020B0604020202020204" pitchFamily="34" charset="0"/>
              <a:buNone/>
            </a:pPr>
            <a:endParaRPr lang="en-US" altLang="en-US" sz="2000" dirty="0"/>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25E6C80-A3BF-4126-B8B7-B35387F8264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25880" y="-13855"/>
            <a:ext cx="108661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9" name="TextBox 8">
            <a:extLst>
              <a:ext uri="{FF2B5EF4-FFF2-40B4-BE49-F238E27FC236}">
                <a16:creationId xmlns="" xmlns:a16="http://schemas.microsoft.com/office/drawing/2014/main" id="{395D2347-31FE-4B9A-A958-7CF8370F3103}"/>
              </a:ext>
            </a:extLst>
          </p:cNvPr>
          <p:cNvSpPr txBox="1"/>
          <p:nvPr/>
        </p:nvSpPr>
        <p:spPr>
          <a:xfrm>
            <a:off x="3048000" y="3237984"/>
            <a:ext cx="6096000" cy="369332"/>
          </a:xfrm>
          <a:prstGeom prst="rect">
            <a:avLst/>
          </a:prstGeom>
          <a:noFill/>
        </p:spPr>
        <p:txBody>
          <a:bodyPr wrap="square">
            <a:spAutoFit/>
          </a:bodyPr>
          <a:lstStyle/>
          <a:p>
            <a:pPr marL="0" indent="0" algn="just">
              <a:buNone/>
            </a:pPr>
            <a:endParaRPr lang="en-US" dirty="0"/>
          </a:p>
        </p:txBody>
      </p:sp>
      <p:pic>
        <p:nvPicPr>
          <p:cNvPr id="10" name="Picture 7">
            <a:extLst>
              <a:ext uri="{FF2B5EF4-FFF2-40B4-BE49-F238E27FC236}">
                <a16:creationId xmlns="" xmlns:a16="http://schemas.microsoft.com/office/drawing/2014/main" id="{1746F273-24E6-49F3-98E4-7E83B83C28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8654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87779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56360" y="951130"/>
            <a:ext cx="10104120" cy="5257800"/>
          </a:xfrm>
        </p:spPr>
        <p:txBody>
          <a:bodyPr>
            <a:normAutofit/>
          </a:bodyPr>
          <a:lstStyle/>
          <a:p>
            <a:pPr marL="0" indent="0" algn="just">
              <a:buNone/>
            </a:pPr>
            <a:r>
              <a:rPr lang="en-US" sz="2200" b="0" i="0" dirty="0">
                <a:effectLst/>
                <a:latin typeface="Times New Roman" pitchFamily="18" charset="0"/>
                <a:cs typeface="Times New Roman" pitchFamily="18" charset="0"/>
              </a:rPr>
              <a:t>Suppose, we want to show all the information of those employees from the </a:t>
            </a:r>
            <a:r>
              <a:rPr lang="en-US" sz="2200" b="1"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a:t>
            </a:r>
            <a:r>
              <a:rPr lang="en-US" sz="2200" b="1" i="0" dirty="0">
                <a:effectLst/>
                <a:latin typeface="Times New Roman" pitchFamily="18" charset="0"/>
                <a:cs typeface="Times New Roman" pitchFamily="18" charset="0"/>
              </a:rPr>
              <a:t>Employee Id</a:t>
            </a:r>
            <a:r>
              <a:rPr lang="en-US" sz="2200" b="0" i="0" dirty="0">
                <a:effectLst/>
                <a:latin typeface="Times New Roman" pitchFamily="18" charset="0"/>
                <a:cs typeface="Times New Roman" pitchFamily="18" charset="0"/>
              </a:rPr>
              <a:t> is 202, 204, and 205. For this, we have to write the following query in SQL:</a:t>
            </a:r>
          </a:p>
          <a:p>
            <a:pPr marL="0" indent="0" algn="just"/>
            <a:r>
              <a:rPr lang="en-US" sz="2200" b="1" i="0" dirty="0">
                <a:effectLst/>
                <a:latin typeface="Times New Roman" pitchFamily="18" charset="0"/>
                <a:cs typeface="Times New Roman" pitchFamily="18" charset="0"/>
              </a:rPr>
              <a:t>SELECT * FROM </a:t>
            </a:r>
            <a:r>
              <a:rPr lang="en-US" sz="2200" b="1" i="0" dirty="0" err="1">
                <a:effectLst/>
                <a:latin typeface="Times New Roman" pitchFamily="18" charset="0"/>
                <a:cs typeface="Times New Roman" pitchFamily="18" charset="0"/>
              </a:rPr>
              <a:t>Employee_details</a:t>
            </a:r>
            <a:r>
              <a:rPr lang="en-US" sz="2200" b="1" i="0" dirty="0">
                <a:effectLst/>
                <a:latin typeface="Times New Roman" pitchFamily="18" charset="0"/>
                <a:cs typeface="Times New Roman" pitchFamily="18" charset="0"/>
              </a:rPr>
              <a:t> WHERE </a:t>
            </a:r>
            <a:r>
              <a:rPr lang="en-US" sz="2200" b="1" i="0" dirty="0" err="1">
                <a:effectLst/>
                <a:latin typeface="Times New Roman" pitchFamily="18" charset="0"/>
                <a:cs typeface="Times New Roman" pitchFamily="18" charset="0"/>
              </a:rPr>
              <a:t>Emp_Id</a:t>
            </a:r>
            <a:r>
              <a:rPr lang="en-US" sz="2200" b="1" i="0" dirty="0">
                <a:effectLst/>
                <a:latin typeface="Times New Roman" pitchFamily="18" charset="0"/>
                <a:cs typeface="Times New Roman" pitchFamily="18" charset="0"/>
              </a:rPr>
              <a:t> IN (202, 204, 205); </a:t>
            </a:r>
          </a:p>
          <a:p>
            <a:pPr marL="0" indent="0" algn="just">
              <a:buNone/>
            </a:pPr>
            <a:r>
              <a:rPr lang="en-US" sz="2200" b="0" i="0" dirty="0">
                <a:effectLst/>
                <a:latin typeface="Times New Roman" pitchFamily="18" charset="0"/>
                <a:cs typeface="Times New Roman" pitchFamily="18" charset="0"/>
              </a:rPr>
              <a:t>Here, we used the </a:t>
            </a:r>
            <a:r>
              <a:rPr lang="en-US" sz="2200" b="1" i="0" dirty="0">
                <a:effectLst/>
                <a:latin typeface="Times New Roman" pitchFamily="18" charset="0"/>
                <a:cs typeface="Times New Roman" pitchFamily="18" charset="0"/>
              </a:rPr>
              <a:t>SQL IN operator</a:t>
            </a:r>
            <a:r>
              <a:rPr lang="en-US" sz="2200" b="0" i="0" dirty="0">
                <a:effectLst/>
                <a:latin typeface="Times New Roman" pitchFamily="18" charset="0"/>
                <a:cs typeface="Times New Roman" pitchFamily="18" charset="0"/>
              </a:rPr>
              <a:t> with the </a:t>
            </a:r>
            <a:r>
              <a:rPr lang="en-US" sz="2200" b="0" i="0" dirty="0" err="1">
                <a:effectLst/>
                <a:latin typeface="Times New Roman" pitchFamily="18" charset="0"/>
                <a:cs typeface="Times New Roman" pitchFamily="18" charset="0"/>
              </a:rPr>
              <a:t>Emp_Id</a:t>
            </a:r>
            <a:r>
              <a:rPr lang="en-US" sz="2200" b="0" i="0" dirty="0">
                <a:effectLst/>
                <a:latin typeface="Times New Roman" pitchFamily="18" charset="0"/>
                <a:cs typeface="Times New Roman" pitchFamily="18" charset="0"/>
              </a:rPr>
              <a:t> column.</a:t>
            </a:r>
          </a:p>
          <a:p>
            <a:pPr marL="0" indent="0" algn="just">
              <a:buNone/>
            </a:pPr>
            <a:r>
              <a:rPr lang="en-US" sz="2200" b="0" i="0" dirty="0">
                <a:effectLst/>
                <a:latin typeface="Times New Roman" pitchFamily="18" charset="0"/>
                <a:cs typeface="Times New Roman" pitchFamily="18" charset="0"/>
              </a:rPr>
              <a:t>Suppose, we want to show all the information of those employees from the </a:t>
            </a:r>
            <a:r>
              <a:rPr lang="en-US" sz="2200" b="1" i="0" dirty="0" err="1">
                <a:effectLst/>
                <a:latin typeface="Times New Roman" pitchFamily="18" charset="0"/>
                <a:cs typeface="Times New Roman" pitchFamily="18" charset="0"/>
              </a:rPr>
              <a:t>Employee_details</a:t>
            </a:r>
            <a:r>
              <a:rPr lang="en-US" sz="2200" b="0" i="0" dirty="0">
                <a:effectLst/>
                <a:latin typeface="Times New Roman" pitchFamily="18" charset="0"/>
                <a:cs typeface="Times New Roman" pitchFamily="18" charset="0"/>
              </a:rPr>
              <a:t> table whose </a:t>
            </a:r>
            <a:r>
              <a:rPr lang="en-US" sz="2200" b="1" i="0" dirty="0">
                <a:effectLst/>
                <a:latin typeface="Times New Roman" pitchFamily="18" charset="0"/>
                <a:cs typeface="Times New Roman" pitchFamily="18" charset="0"/>
              </a:rPr>
              <a:t>Employee Id</a:t>
            </a:r>
            <a:r>
              <a:rPr lang="en-US" sz="2200" b="0" i="0" dirty="0">
                <a:effectLst/>
                <a:latin typeface="Times New Roman" pitchFamily="18" charset="0"/>
                <a:cs typeface="Times New Roman" pitchFamily="18" charset="0"/>
              </a:rPr>
              <a:t> is not equal to 202 and 205. For this, we have to write the following query in SQL:</a:t>
            </a:r>
          </a:p>
          <a:p>
            <a:pPr marL="0" indent="0" algn="just"/>
            <a:r>
              <a:rPr lang="en-US" sz="2200" b="1" i="0" dirty="0">
                <a:effectLst/>
                <a:latin typeface="Times New Roman" pitchFamily="18" charset="0"/>
                <a:cs typeface="Times New Roman" pitchFamily="18" charset="0"/>
              </a:rPr>
              <a:t>SELECT * FROM </a:t>
            </a:r>
            <a:r>
              <a:rPr lang="en-US" sz="2200" b="1" i="0" dirty="0" err="1">
                <a:effectLst/>
                <a:latin typeface="Times New Roman" pitchFamily="18" charset="0"/>
                <a:cs typeface="Times New Roman" pitchFamily="18" charset="0"/>
              </a:rPr>
              <a:t>Employee_details</a:t>
            </a:r>
            <a:r>
              <a:rPr lang="en-US" sz="2200" b="1" i="0" dirty="0">
                <a:effectLst/>
                <a:latin typeface="Times New Roman" pitchFamily="18" charset="0"/>
                <a:cs typeface="Times New Roman" pitchFamily="18" charset="0"/>
              </a:rPr>
              <a:t> WHERE </a:t>
            </a:r>
            <a:r>
              <a:rPr lang="en-US" sz="2200" b="1" i="0" dirty="0" err="1">
                <a:effectLst/>
                <a:latin typeface="Times New Roman" pitchFamily="18" charset="0"/>
                <a:cs typeface="Times New Roman" pitchFamily="18" charset="0"/>
              </a:rPr>
              <a:t>Emp_Id</a:t>
            </a:r>
            <a:r>
              <a:rPr lang="en-US" sz="2200" b="1" i="0" dirty="0">
                <a:effectLst/>
                <a:latin typeface="Times New Roman" pitchFamily="18" charset="0"/>
                <a:cs typeface="Times New Roman" pitchFamily="18" charset="0"/>
              </a:rPr>
              <a:t> NOT IN (202,205);</a:t>
            </a:r>
          </a:p>
          <a:p>
            <a:pPr marL="0" indent="0" algn="just">
              <a:buNone/>
            </a:pPr>
            <a:r>
              <a:rPr lang="en-US" sz="2200" b="0" i="0" dirty="0">
                <a:effectLst/>
                <a:latin typeface="Times New Roman" pitchFamily="18" charset="0"/>
                <a:cs typeface="Times New Roman" pitchFamily="18" charset="0"/>
              </a:rPr>
              <a:t>Here, we used the </a:t>
            </a:r>
            <a:r>
              <a:rPr lang="en-US" sz="2200" b="1" i="0" dirty="0">
                <a:effectLst/>
                <a:latin typeface="Times New Roman" pitchFamily="18" charset="0"/>
                <a:cs typeface="Times New Roman" pitchFamily="18" charset="0"/>
              </a:rPr>
              <a:t>SQL NOT IN operator</a:t>
            </a:r>
            <a:r>
              <a:rPr lang="en-US" sz="2200" b="0" i="0" dirty="0">
                <a:effectLst/>
                <a:latin typeface="Times New Roman" pitchFamily="18" charset="0"/>
                <a:cs typeface="Times New Roman" pitchFamily="18" charset="0"/>
              </a:rPr>
              <a:t> with the </a:t>
            </a:r>
            <a:r>
              <a:rPr lang="en-US" sz="2200" b="0" i="0" dirty="0" err="1">
                <a:effectLst/>
                <a:latin typeface="Times New Roman" pitchFamily="18" charset="0"/>
                <a:cs typeface="Times New Roman" pitchFamily="18" charset="0"/>
              </a:rPr>
              <a:t>Emp_Id</a:t>
            </a:r>
            <a:r>
              <a:rPr lang="en-US" sz="2200" b="0" i="0" dirty="0">
                <a:effectLst/>
                <a:latin typeface="Times New Roman" pitchFamily="18" charset="0"/>
                <a:cs typeface="Times New Roman" pitchFamily="18" charset="0"/>
              </a:rPr>
              <a:t> column.</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E6B670A-791D-49B2-845A-7CEC74B6C67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56360" y="-13855"/>
            <a:ext cx="108356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0C563EA2-6FA6-4D08-ACA6-AFF00B7497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4743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71600" y="815340"/>
            <a:ext cx="10119359" cy="5257800"/>
          </a:xfrm>
        </p:spPr>
        <p:txBody>
          <a:bodyPr>
            <a:normAutofit fontScale="25000" lnSpcReduction="20000"/>
          </a:bodyPr>
          <a:lstStyle/>
          <a:p>
            <a:pPr marL="0" indent="0" algn="just"/>
            <a:r>
              <a:rPr lang="en-US" sz="8800" b="1" i="0" dirty="0">
                <a:effectLst/>
                <a:latin typeface="Times New Roman" pitchFamily="18" charset="0"/>
                <a:cs typeface="Times New Roman" pitchFamily="18" charset="0"/>
              </a:rPr>
              <a:t>SQL NOT Operator</a:t>
            </a:r>
          </a:p>
          <a:p>
            <a:pPr marL="0" indent="0" algn="just">
              <a:buNone/>
            </a:pPr>
            <a:r>
              <a:rPr lang="en-US" sz="8800" b="0" i="0" dirty="0">
                <a:effectLst/>
                <a:latin typeface="Times New Roman" pitchFamily="18" charset="0"/>
                <a:cs typeface="Times New Roman" pitchFamily="18" charset="0"/>
              </a:rPr>
              <a:t>The </a:t>
            </a:r>
            <a:r>
              <a:rPr lang="en-US" sz="8800" b="1" i="0" dirty="0">
                <a:effectLst/>
                <a:latin typeface="Times New Roman" pitchFamily="18" charset="0"/>
                <a:cs typeface="Times New Roman" pitchFamily="18" charset="0"/>
              </a:rPr>
              <a:t>NOT operator</a:t>
            </a:r>
            <a:r>
              <a:rPr lang="en-US" sz="8800" b="0" i="0" dirty="0">
                <a:effectLst/>
                <a:latin typeface="Times New Roman" pitchFamily="18" charset="0"/>
                <a:cs typeface="Times New Roman" pitchFamily="18" charset="0"/>
              </a:rPr>
              <a:t> in SQL shows the record from the table if the condition evaluates to false. It is always used with the WHERE clause.</a:t>
            </a:r>
          </a:p>
          <a:p>
            <a:pPr marL="0" indent="0" algn="just"/>
            <a:r>
              <a:rPr lang="en-US" sz="8800" b="1" i="0" dirty="0">
                <a:effectLst/>
                <a:latin typeface="Times New Roman" pitchFamily="18" charset="0"/>
                <a:cs typeface="Times New Roman" pitchFamily="18" charset="0"/>
              </a:rPr>
              <a:t>Syntax of NOT operator:</a:t>
            </a:r>
            <a:endParaRPr lang="en-US" sz="8800" b="0" i="0" dirty="0">
              <a:effectLst/>
              <a:latin typeface="Times New Roman" pitchFamily="18" charset="0"/>
              <a:cs typeface="Times New Roman" pitchFamily="18" charset="0"/>
            </a:endParaRPr>
          </a:p>
          <a:p>
            <a:pPr marL="0" indent="0" algn="just">
              <a:buNone/>
            </a:pPr>
            <a:r>
              <a:rPr lang="en-US" sz="8800" b="0" i="0" dirty="0">
                <a:effectLst/>
                <a:latin typeface="Times New Roman" pitchFamily="18" charset="0"/>
                <a:cs typeface="Times New Roman" pitchFamily="18" charset="0"/>
              </a:rPr>
              <a:t>SELECT column1, column2 ...., </a:t>
            </a:r>
            <a:r>
              <a:rPr lang="en-US" sz="8800" b="0" i="0" dirty="0" err="1">
                <a:effectLst/>
                <a:latin typeface="Times New Roman" pitchFamily="18" charset="0"/>
                <a:cs typeface="Times New Roman" pitchFamily="18" charset="0"/>
              </a:rPr>
              <a:t>columnN</a:t>
            </a:r>
            <a:r>
              <a:rPr lang="en-US" sz="8800" b="0" i="0" dirty="0">
                <a:effectLst/>
                <a:latin typeface="Times New Roman" pitchFamily="18" charset="0"/>
                <a:cs typeface="Times New Roman" pitchFamily="18" charset="0"/>
              </a:rPr>
              <a:t> FROM </a:t>
            </a:r>
            <a:r>
              <a:rPr lang="en-US" sz="8800" b="0" i="0" dirty="0" err="1">
                <a:effectLst/>
                <a:latin typeface="Times New Roman" pitchFamily="18" charset="0"/>
                <a:cs typeface="Times New Roman" pitchFamily="18" charset="0"/>
              </a:rPr>
              <a:t>table_Name</a:t>
            </a:r>
            <a:r>
              <a:rPr lang="en-US" sz="8800" b="0" i="0" dirty="0">
                <a:effectLst/>
                <a:latin typeface="Times New Roman" pitchFamily="18" charset="0"/>
                <a:cs typeface="Times New Roman" pitchFamily="18" charset="0"/>
              </a:rPr>
              <a:t> WHERE NOT condition;  </a:t>
            </a:r>
          </a:p>
          <a:p>
            <a:pPr marL="0" indent="0" algn="just">
              <a:buNone/>
            </a:pPr>
            <a:r>
              <a:rPr lang="en-US" sz="8800" b="0" i="0" dirty="0">
                <a:effectLst/>
                <a:latin typeface="Times New Roman" pitchFamily="18" charset="0"/>
                <a:cs typeface="Times New Roman" pitchFamily="18" charset="0"/>
              </a:rPr>
              <a:t>Suppose, we want to show all the information of those employees from the </a:t>
            </a:r>
            <a:r>
              <a:rPr lang="en-US" sz="8800" b="1" i="0" dirty="0" err="1">
                <a:effectLst/>
                <a:latin typeface="Times New Roman" pitchFamily="18" charset="0"/>
                <a:cs typeface="Times New Roman" pitchFamily="18" charset="0"/>
              </a:rPr>
              <a:t>Employee_details</a:t>
            </a:r>
            <a:r>
              <a:rPr lang="en-US" sz="8800" b="0" i="0" dirty="0">
                <a:effectLst/>
                <a:latin typeface="Times New Roman" pitchFamily="18" charset="0"/>
                <a:cs typeface="Times New Roman" pitchFamily="18" charset="0"/>
              </a:rPr>
              <a:t> table whose </a:t>
            </a:r>
            <a:r>
              <a:rPr lang="en-US" sz="8800" b="0" i="0" dirty="0" err="1">
                <a:effectLst/>
                <a:latin typeface="Times New Roman" pitchFamily="18" charset="0"/>
                <a:cs typeface="Times New Roman" pitchFamily="18" charset="0"/>
              </a:rPr>
              <a:t>Cityis</a:t>
            </a:r>
            <a:r>
              <a:rPr lang="en-US" sz="8800" b="0" i="0" dirty="0">
                <a:effectLst/>
                <a:latin typeface="Times New Roman" pitchFamily="18" charset="0"/>
                <a:cs typeface="Times New Roman" pitchFamily="18" charset="0"/>
              </a:rPr>
              <a:t> not Delhi. For this, we have to write the following query in SQL:</a:t>
            </a:r>
          </a:p>
          <a:p>
            <a:pPr marL="0" indent="0" algn="just">
              <a:buNone/>
            </a:pPr>
            <a:r>
              <a:rPr lang="en-US" sz="8800" b="0" i="0" dirty="0">
                <a:effectLst/>
                <a:latin typeface="Times New Roman" pitchFamily="18" charset="0"/>
                <a:cs typeface="Times New Roman" pitchFamily="18" charset="0"/>
              </a:rPr>
              <a:t>SELECT * FROM </a:t>
            </a:r>
            <a:r>
              <a:rPr lang="en-US" sz="8800" b="0" i="0" dirty="0" err="1">
                <a:effectLst/>
                <a:latin typeface="Times New Roman" pitchFamily="18" charset="0"/>
                <a:cs typeface="Times New Roman" pitchFamily="18" charset="0"/>
              </a:rPr>
              <a:t>Employee_details</a:t>
            </a:r>
            <a:r>
              <a:rPr lang="en-US" sz="8800" b="0" i="0" dirty="0">
                <a:effectLst/>
                <a:latin typeface="Times New Roman" pitchFamily="18" charset="0"/>
                <a:cs typeface="Times New Roman" pitchFamily="18" charset="0"/>
              </a:rPr>
              <a:t> WHERE NOT </a:t>
            </a:r>
            <a:r>
              <a:rPr lang="en-US" sz="8800" b="0" i="0" dirty="0" err="1">
                <a:effectLst/>
                <a:latin typeface="Times New Roman" pitchFamily="18" charset="0"/>
                <a:cs typeface="Times New Roman" pitchFamily="18" charset="0"/>
              </a:rPr>
              <a:t>Emp_City</a:t>
            </a:r>
            <a:r>
              <a:rPr lang="en-US" sz="8800" b="0" i="0" dirty="0">
                <a:effectLst/>
                <a:latin typeface="Times New Roman" pitchFamily="18" charset="0"/>
                <a:cs typeface="Times New Roman" pitchFamily="18" charset="0"/>
              </a:rPr>
              <a:t> = 'Delhi' ;  </a:t>
            </a:r>
          </a:p>
          <a:p>
            <a:pPr marL="0" indent="0" algn="just">
              <a:buNone/>
            </a:pPr>
            <a:r>
              <a:rPr lang="en-US" sz="8800" b="0" i="0" dirty="0">
                <a:effectLst/>
                <a:latin typeface="Times New Roman" pitchFamily="18" charset="0"/>
                <a:cs typeface="Times New Roman" pitchFamily="18" charset="0"/>
              </a:rPr>
              <a:t>In this example, we used the </a:t>
            </a:r>
            <a:r>
              <a:rPr lang="en-US" sz="8800" b="1" i="0" dirty="0">
                <a:effectLst/>
                <a:latin typeface="Times New Roman" pitchFamily="18" charset="0"/>
                <a:cs typeface="Times New Roman" pitchFamily="18" charset="0"/>
              </a:rPr>
              <a:t>SQL NOT operator</a:t>
            </a:r>
            <a:r>
              <a:rPr lang="en-US" sz="8800" b="0" i="0" dirty="0">
                <a:effectLst/>
                <a:latin typeface="Times New Roman" pitchFamily="18" charset="0"/>
                <a:cs typeface="Times New Roman" pitchFamily="18" charset="0"/>
              </a:rPr>
              <a:t> with the </a:t>
            </a:r>
            <a:r>
              <a:rPr lang="en-US" sz="8800" b="0" i="0" dirty="0" err="1">
                <a:effectLst/>
                <a:latin typeface="Times New Roman" pitchFamily="18" charset="0"/>
                <a:cs typeface="Times New Roman" pitchFamily="18" charset="0"/>
              </a:rPr>
              <a:t>Emp_City</a:t>
            </a:r>
            <a:r>
              <a:rPr lang="en-US" sz="8800" b="0" i="0" dirty="0">
                <a:effectLst/>
                <a:latin typeface="Times New Roman" pitchFamily="18" charset="0"/>
                <a:cs typeface="Times New Roman" pitchFamily="18" charset="0"/>
              </a:rPr>
              <a:t> column.</a:t>
            </a:r>
          </a:p>
          <a:p>
            <a:pPr marL="0" indent="0" algn="just">
              <a:buNone/>
            </a:pPr>
            <a:r>
              <a:rPr lang="en-US" sz="8800" b="0" i="0" dirty="0">
                <a:effectLst/>
                <a:latin typeface="Times New Roman" pitchFamily="18" charset="0"/>
                <a:cs typeface="Times New Roman" pitchFamily="18" charset="0"/>
              </a:rPr>
              <a:t>Suppose, we want to show all the information of those employees from the </a:t>
            </a:r>
            <a:r>
              <a:rPr lang="en-US" sz="8800" b="1" i="0" dirty="0" err="1">
                <a:effectLst/>
                <a:latin typeface="Times New Roman" pitchFamily="18" charset="0"/>
                <a:cs typeface="Times New Roman" pitchFamily="18" charset="0"/>
              </a:rPr>
              <a:t>Employee_details</a:t>
            </a:r>
            <a:r>
              <a:rPr lang="en-US" sz="8800" b="0" i="0" dirty="0">
                <a:effectLst/>
                <a:latin typeface="Times New Roman" pitchFamily="18" charset="0"/>
                <a:cs typeface="Times New Roman" pitchFamily="18" charset="0"/>
              </a:rPr>
              <a:t> table whose </a:t>
            </a:r>
            <a:r>
              <a:rPr lang="en-US" sz="8800" b="0" i="0" dirty="0" err="1">
                <a:effectLst/>
                <a:latin typeface="Times New Roman" pitchFamily="18" charset="0"/>
                <a:cs typeface="Times New Roman" pitchFamily="18" charset="0"/>
              </a:rPr>
              <a:t>Cityis</a:t>
            </a:r>
            <a:r>
              <a:rPr lang="en-US" sz="8800" b="0" i="0" dirty="0">
                <a:effectLst/>
                <a:latin typeface="Times New Roman" pitchFamily="18" charset="0"/>
                <a:cs typeface="Times New Roman" pitchFamily="18" charset="0"/>
              </a:rPr>
              <a:t> not Delhi and Chandigarh. For this, we have to write the following query in SQL:</a:t>
            </a:r>
          </a:p>
          <a:p>
            <a:pPr marL="0" indent="0" algn="just">
              <a:buNone/>
            </a:pPr>
            <a:r>
              <a:rPr lang="en-US" sz="8800" b="0" i="0" dirty="0">
                <a:effectLst/>
                <a:latin typeface="Times New Roman" pitchFamily="18" charset="0"/>
                <a:cs typeface="Times New Roman" pitchFamily="18" charset="0"/>
              </a:rPr>
              <a:t>SELECT * FROM </a:t>
            </a:r>
            <a:r>
              <a:rPr lang="en-US" sz="8800" b="0" i="0" dirty="0" err="1">
                <a:effectLst/>
                <a:latin typeface="Times New Roman" pitchFamily="18" charset="0"/>
                <a:cs typeface="Times New Roman" pitchFamily="18" charset="0"/>
              </a:rPr>
              <a:t>Employee_details</a:t>
            </a:r>
            <a:r>
              <a:rPr lang="en-US" sz="8800" b="0" i="0" dirty="0">
                <a:effectLst/>
                <a:latin typeface="Times New Roman" pitchFamily="18" charset="0"/>
                <a:cs typeface="Times New Roman" pitchFamily="18" charset="0"/>
              </a:rPr>
              <a:t> WHERE NOT </a:t>
            </a:r>
            <a:r>
              <a:rPr lang="en-US" sz="8800" b="0" i="0" dirty="0" err="1">
                <a:effectLst/>
                <a:latin typeface="Times New Roman" pitchFamily="18" charset="0"/>
                <a:cs typeface="Times New Roman" pitchFamily="18" charset="0"/>
              </a:rPr>
              <a:t>Emp_City</a:t>
            </a:r>
            <a:r>
              <a:rPr lang="en-US" sz="8800" b="0" i="0" dirty="0">
                <a:effectLst/>
                <a:latin typeface="Times New Roman" pitchFamily="18" charset="0"/>
                <a:cs typeface="Times New Roman" pitchFamily="18" charset="0"/>
              </a:rPr>
              <a:t> = 'Delhi' AND NOT </a:t>
            </a:r>
            <a:r>
              <a:rPr lang="en-US" sz="8800" b="0" i="0" dirty="0" err="1">
                <a:effectLst/>
                <a:latin typeface="Times New Roman" pitchFamily="18" charset="0"/>
                <a:cs typeface="Times New Roman" pitchFamily="18" charset="0"/>
              </a:rPr>
              <a:t>Emp_City</a:t>
            </a:r>
            <a:r>
              <a:rPr lang="en-US" sz="8800" b="0" i="0" dirty="0">
                <a:effectLst/>
                <a:latin typeface="Times New Roman" pitchFamily="18" charset="0"/>
                <a:cs typeface="Times New Roman" pitchFamily="18" charset="0"/>
              </a:rPr>
              <a:t> = 'Chandigarh';   </a:t>
            </a:r>
          </a:p>
          <a:p>
            <a:pPr algn="just"/>
            <a:r>
              <a:rPr lang="en-US" sz="8800" b="0" i="0" dirty="0">
                <a:effectLst/>
                <a:latin typeface="Times New Roman" pitchFamily="18" charset="0"/>
                <a:cs typeface="Times New Roman" pitchFamily="18" charset="0"/>
              </a:rPr>
              <a:t>In this example, we used the </a:t>
            </a:r>
            <a:r>
              <a:rPr lang="en-US" sz="8800" b="1" i="0" dirty="0">
                <a:effectLst/>
                <a:latin typeface="Times New Roman" pitchFamily="18" charset="0"/>
                <a:cs typeface="Times New Roman" pitchFamily="18" charset="0"/>
              </a:rPr>
              <a:t>SQL NOT operator</a:t>
            </a:r>
            <a:r>
              <a:rPr lang="en-US" sz="8800" b="0" i="0" dirty="0">
                <a:effectLst/>
                <a:latin typeface="Times New Roman" pitchFamily="18" charset="0"/>
                <a:cs typeface="Times New Roman" pitchFamily="18" charset="0"/>
              </a:rPr>
              <a:t> with the </a:t>
            </a:r>
            <a:r>
              <a:rPr lang="en-US" sz="8800" b="0" i="0" dirty="0" err="1">
                <a:effectLst/>
                <a:latin typeface="Times New Roman" pitchFamily="18" charset="0"/>
                <a:cs typeface="Times New Roman" pitchFamily="18" charset="0"/>
              </a:rPr>
              <a:t>Emp_City</a:t>
            </a:r>
            <a:r>
              <a:rPr lang="en-US" sz="8800" b="0" i="0" dirty="0">
                <a:effectLst/>
                <a:latin typeface="Times New Roman" pitchFamily="18" charset="0"/>
                <a:cs typeface="Times New Roman" pitchFamily="18" charset="0"/>
              </a:rPr>
              <a:t> column.</a:t>
            </a: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latin typeface="Times New Roman" pitchFamily="18" charset="0"/>
              <a:cs typeface="Times New Roman" pitchFamily="18" charset="0"/>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48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6D7DE36-EC93-4652-BF52-80893977FEB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56360" y="-13855"/>
            <a:ext cx="108356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54003408-83B1-427E-B81F-A023B64915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79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1600200" y="1143000"/>
            <a:ext cx="9753600" cy="5033963"/>
          </a:xfrm>
        </p:spPr>
        <p:txBody>
          <a:bodyPr/>
          <a:lstStyle/>
          <a:p>
            <a:pPr algn="just" eaLnBrk="1" hangingPunct="1"/>
            <a:r>
              <a:rPr lang="en-US" sz="2200" b="1" dirty="0" smtClean="0">
                <a:latin typeface="Times New Roman" pitchFamily="18" charset="0"/>
                <a:cs typeface="Times New Roman" pitchFamily="18" charset="0"/>
              </a:rPr>
              <a:t>PEO1:</a:t>
            </a:r>
            <a:r>
              <a:rPr lang="en-US" sz="2200" dirty="0" smtClean="0">
                <a:latin typeface="Times New Roman" pitchFamily="18" charset="0"/>
                <a:cs typeface="Times New Roman" pitchFamily="18" charset="0"/>
              </a:rPr>
              <a:t>Apply sound knowledge in the field of information technology to fulfill the needs of IT industry.</a:t>
            </a:r>
          </a:p>
          <a:p>
            <a:pPr algn="just" eaLnBrk="1" hangingPunct="1"/>
            <a:r>
              <a:rPr lang="en-US" sz="2200" b="1" dirty="0" smtClean="0">
                <a:latin typeface="Times New Roman" pitchFamily="18" charset="0"/>
                <a:cs typeface="Times New Roman" pitchFamily="18" charset="0"/>
              </a:rPr>
              <a:t>PEO2:</a:t>
            </a:r>
            <a:r>
              <a:rPr lang="en-US" sz="2200" dirty="0" smtClean="0">
                <a:latin typeface="Times New Roman" pitchFamily="18" charset="0"/>
                <a:cs typeface="Times New Roman" pitchFamily="18" charset="0"/>
              </a:rPr>
              <a:t>Design innovative and interdisciplinary systems through latest digital technologies.</a:t>
            </a:r>
          </a:p>
          <a:p>
            <a:pPr algn="just" eaLnBrk="1" hangingPunct="1"/>
            <a:r>
              <a:rPr lang="en-US" sz="2200" b="1" dirty="0" smtClean="0">
                <a:latin typeface="Times New Roman" pitchFamily="18" charset="0"/>
                <a:cs typeface="Times New Roman" pitchFamily="18" charset="0"/>
              </a:rPr>
              <a:t>PEO3:</a:t>
            </a:r>
            <a:r>
              <a:rPr lang="en-US" sz="2200" dirty="0" smtClean="0">
                <a:latin typeface="Times New Roman" pitchFamily="18" charset="0"/>
                <a:cs typeface="Times New Roman" pitchFamily="18" charset="0"/>
              </a:rPr>
              <a:t>Inculcate professional – social ethics, team work and leadership for serving the society. </a:t>
            </a:r>
          </a:p>
          <a:p>
            <a:pPr algn="just" eaLnBrk="1" hangingPunct="1"/>
            <a:r>
              <a:rPr lang="en-US" sz="2200" b="1" dirty="0" smtClean="0">
                <a:latin typeface="Times New Roman" pitchFamily="18" charset="0"/>
                <a:cs typeface="Times New Roman" pitchFamily="18" charset="0"/>
              </a:rPr>
              <a:t>PEO4:</a:t>
            </a:r>
            <a:r>
              <a:rPr lang="en-US" sz="2200" dirty="0" smtClean="0">
                <a:latin typeface="Times New Roman" pitchFamily="18" charset="0"/>
                <a:cs typeface="Times New Roman" pitchFamily="18" charset="0"/>
              </a:rPr>
              <a:t>Inculcate lifelong learning in the field of computing for successful career in organizations and R&amp;D sectors.</a:t>
            </a:r>
          </a:p>
          <a:p>
            <a:pPr eaLnBrk="1" hangingPunct="1"/>
            <a:endParaRPr lang="en-IN" dirty="0" smtClean="0"/>
          </a:p>
        </p:txBody>
      </p:sp>
      <p:sp>
        <p:nvSpPr>
          <p:cNvPr id="4" name="Date Placeholder 3"/>
          <p:cNvSpPr>
            <a:spLocks noGrp="1"/>
          </p:cNvSpPr>
          <p:nvPr>
            <p:ph type="dt" sz="quarter" idx="10"/>
          </p:nvPr>
        </p:nvSpPr>
        <p:spPr/>
        <p:txBody>
          <a:bodyPr/>
          <a:lstStyle/>
          <a:p>
            <a:pPr>
              <a:defRPr/>
            </a:pPr>
            <a:fld id="{D03358AE-1B46-48F6-86A4-EEB6F4112EA1}"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DA217382-3B79-4A31-9CFC-E7BD8F02DF25}" type="slidenum">
              <a:rPr lang="en-US"/>
              <a:pPr>
                <a:defRPr/>
              </a:pPr>
              <a:t>15</a:t>
            </a:fld>
            <a:endParaRPr lang="en-US"/>
          </a:p>
        </p:txBody>
      </p:sp>
      <p:sp>
        <p:nvSpPr>
          <p:cNvPr id="7" name="Title 1"/>
          <p:cNvSpPr txBox="1">
            <a:spLocks/>
          </p:cNvSpPr>
          <p:nvPr/>
        </p:nvSpPr>
        <p:spPr>
          <a:xfrm>
            <a:off x="1554480" y="0"/>
            <a:ext cx="10637520" cy="731520"/>
          </a:xfrm>
          <a:prstGeom prst="rect">
            <a:avLst/>
          </a:prstGeom>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defTabSz="992764" fontAlgn="auto">
              <a:spcBef>
                <a:spcPts val="0"/>
              </a:spcBef>
              <a:spcAft>
                <a:spcPts val="0"/>
              </a:spcAft>
              <a:defRPr/>
            </a:pPr>
            <a:r>
              <a:rPr lang="en-US" sz="2400" b="1" dirty="0">
                <a:latin typeface="Times New Roman" panose="02020603050405020304" pitchFamily="18" charset="0"/>
                <a:cs typeface="Times New Roman" panose="02020603050405020304" pitchFamily="18" charset="0"/>
              </a:rPr>
              <a:t>Program Educational Objectives (PEOs)</a:t>
            </a:r>
          </a:p>
        </p:txBody>
      </p:sp>
      <p:pic>
        <p:nvPicPr>
          <p:cNvPr id="14343" name="Picture 1" descr="C:\Users\USER\Desktop\Logo11.png"/>
          <p:cNvPicPr>
            <a:picLocks noChangeAspect="1" noChangeArrowheads="1"/>
          </p:cNvPicPr>
          <p:nvPr/>
        </p:nvPicPr>
        <p:blipFill>
          <a:blip r:embed="rId2" cstate="print"/>
          <a:srcRect/>
          <a:stretch>
            <a:fillRect/>
          </a:stretch>
        </p:blipFill>
        <p:spPr bwMode="auto">
          <a:xfrm>
            <a:off x="1" y="0"/>
            <a:ext cx="1259343" cy="6705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AA2C18E-7C8D-47DD-AF7A-909B0C92FFA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6430"/>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2" name="Rectangle 2">
            <a:extLst>
              <a:ext uri="{FF2B5EF4-FFF2-40B4-BE49-F238E27FC236}">
                <a16:creationId xmlns="" xmlns:a16="http://schemas.microsoft.com/office/drawing/2014/main" id="{C4F64562-1BB8-4EA7-A2C0-C28D755F507D}"/>
              </a:ext>
            </a:extLst>
          </p:cNvPr>
          <p:cNvSpPr>
            <a:spLocks noChangeArrowheads="1"/>
          </p:cNvSpPr>
          <p:nvPr/>
        </p:nvSpPr>
        <p:spPr bwMode="auto">
          <a:xfrm>
            <a:off x="1249680" y="932121"/>
            <a:ext cx="10454640" cy="4900009"/>
          </a:xfrm>
          <a:prstGeom prst="rect">
            <a:avLst/>
          </a:prstGeom>
          <a:solidFill>
            <a:schemeClr val="bg1"/>
          </a:solid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effectLst/>
                <a:latin typeface="Times New Roman" pitchFamily="18" charset="0"/>
                <a:cs typeface="Times New Roman" pitchFamily="18" charset="0"/>
              </a:rPr>
              <a:t>ANY/SOME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The ANY operator returns TRUE if any of the subquery values meet the specified condition. In the below example, we are filtering all products which have any record in the orders table. The SOME operator achieves the same result.</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effectLst/>
                <a:latin typeface="Times New Roman" pitchFamily="18" charset="0"/>
                <a:cs typeface="Times New Roman" pitchFamily="18" charset="0"/>
              </a:rPr>
              <a:t>SELECT </a:t>
            </a:r>
            <a:r>
              <a:rPr kumimoji="0" lang="en-US" altLang="en-US" sz="2200" b="1" i="0" u="none" strike="noStrike" cap="none" normalizeH="0" baseline="0" dirty="0" err="1">
                <a:ln>
                  <a:noFill/>
                </a:ln>
                <a:effectLst/>
                <a:latin typeface="Times New Roman" pitchFamily="18" charset="0"/>
                <a:cs typeface="Times New Roman" pitchFamily="18" charset="0"/>
              </a:rPr>
              <a:t>product_name</a:t>
            </a:r>
            <a:r>
              <a:rPr kumimoji="0" lang="en-US" altLang="en-US" sz="2200" b="1" i="0" u="none" strike="noStrike" cap="none" normalizeH="0" baseline="0" dirty="0">
                <a:ln>
                  <a:noFill/>
                </a:ln>
                <a:effectLst/>
                <a:latin typeface="Times New Roman" pitchFamily="18" charset="0"/>
                <a:cs typeface="Times New Roman" pitchFamily="18" charset="0"/>
              </a:rPr>
              <a:t> FROM products WHERE </a:t>
            </a:r>
            <a:r>
              <a:rPr kumimoji="0" lang="en-US" altLang="en-US" sz="2200" b="1" i="0" u="none" strike="noStrike" cap="none" normalizeH="0" baseline="0" dirty="0" err="1">
                <a:ln>
                  <a:noFill/>
                </a:ln>
                <a:effectLst/>
                <a:latin typeface="Times New Roman" pitchFamily="18" charset="0"/>
                <a:cs typeface="Times New Roman" pitchFamily="18" charset="0"/>
              </a:rPr>
              <a:t>product_id</a:t>
            </a:r>
            <a:r>
              <a:rPr kumimoji="0" lang="en-US" altLang="en-US" sz="2200" b="1" i="0" u="none" strike="noStrike" cap="none" normalizeH="0" baseline="0" dirty="0">
                <a:ln>
                  <a:noFill/>
                </a:ln>
                <a:effectLst/>
                <a:latin typeface="Times New Roman" pitchFamily="18" charset="0"/>
                <a:cs typeface="Times New Roman" pitchFamily="18" charset="0"/>
              </a:rPr>
              <a:t> &gt; ANY (SELECT </a:t>
            </a:r>
            <a:r>
              <a:rPr kumimoji="0" lang="en-US" altLang="en-US" sz="2200" b="1" i="0" u="none" strike="noStrike" cap="none" normalizeH="0" baseline="0" dirty="0" err="1">
                <a:ln>
                  <a:noFill/>
                </a:ln>
                <a:effectLst/>
                <a:latin typeface="Times New Roman" pitchFamily="18" charset="0"/>
                <a:cs typeface="Times New Roman" pitchFamily="18" charset="0"/>
              </a:rPr>
              <a:t>product_id</a:t>
            </a:r>
            <a:r>
              <a:rPr kumimoji="0" lang="en-US" altLang="en-US" sz="2200" b="1" i="0" u="none" strike="noStrike" cap="none" normalizeH="0" baseline="0" dirty="0">
                <a:ln>
                  <a:noFill/>
                </a:ln>
                <a:effectLst/>
                <a:latin typeface="Times New Roman" pitchFamily="18" charset="0"/>
                <a:cs typeface="Times New Roman" pitchFamily="18" charset="0"/>
              </a:rPr>
              <a:t> FROM Orders;</a:t>
            </a:r>
          </a:p>
          <a:p>
            <a:pPr algn="just">
              <a:buFont typeface="Arial" pitchFamily="34" charset="0"/>
              <a:buChar char="•"/>
            </a:pPr>
            <a:r>
              <a:rPr lang="en-US" sz="2200" b="1" i="0" dirty="0">
                <a:effectLst/>
                <a:latin typeface="Times New Roman" pitchFamily="18" charset="0"/>
                <a:cs typeface="Times New Roman" pitchFamily="18" charset="0"/>
              </a:rPr>
              <a:t>SQL LIKE Operator</a:t>
            </a:r>
          </a:p>
          <a:p>
            <a:pPr algn="just"/>
            <a:r>
              <a:rPr lang="en-US" sz="2200" b="0" i="0" dirty="0">
                <a:effectLst/>
                <a:latin typeface="Times New Roman" pitchFamily="18" charset="0"/>
                <a:cs typeface="Times New Roman" pitchFamily="18" charset="0"/>
              </a:rPr>
              <a:t>The </a:t>
            </a:r>
            <a:r>
              <a:rPr lang="en-US" sz="2200" b="1" i="0" dirty="0">
                <a:effectLst/>
                <a:latin typeface="Times New Roman" pitchFamily="18" charset="0"/>
                <a:cs typeface="Times New Roman" pitchFamily="18" charset="0"/>
              </a:rPr>
              <a:t>LIKE operator</a:t>
            </a:r>
            <a:r>
              <a:rPr lang="en-US" sz="2200" b="0" i="0" dirty="0">
                <a:effectLst/>
                <a:latin typeface="Times New Roman" pitchFamily="18" charset="0"/>
                <a:cs typeface="Times New Roman" pitchFamily="18" charset="0"/>
              </a:rPr>
              <a:t> in SQL shows those records from the table which match with the given pattern specified in the sub-query.</a:t>
            </a:r>
          </a:p>
          <a:p>
            <a:pPr algn="just"/>
            <a:r>
              <a:rPr lang="en-US" sz="2200" b="0" i="0" dirty="0">
                <a:effectLst/>
                <a:latin typeface="Times New Roman" pitchFamily="18" charset="0"/>
                <a:cs typeface="Times New Roman" pitchFamily="18" charset="0"/>
              </a:rPr>
              <a:t>The percentage (%) sign is a wildcard which is used in conjunction with this logical operator.</a:t>
            </a:r>
          </a:p>
          <a:p>
            <a:pPr algn="just"/>
            <a:r>
              <a:rPr lang="en-US" sz="2200" b="0" i="0" dirty="0">
                <a:effectLst/>
                <a:latin typeface="Times New Roman" pitchFamily="18" charset="0"/>
                <a:cs typeface="Times New Roman" pitchFamily="18" charset="0"/>
              </a:rPr>
              <a:t>This operator is used in the WHERE clause with the following three statements:</a:t>
            </a:r>
          </a:p>
          <a:p>
            <a:pPr algn="just">
              <a:buFont typeface="+mj-lt"/>
              <a:buAutoNum type="arabicPeriod"/>
            </a:pPr>
            <a:r>
              <a:rPr lang="en-US" sz="2200" b="0" i="0" dirty="0">
                <a:effectLst/>
                <a:latin typeface="Times New Roman" pitchFamily="18" charset="0"/>
                <a:cs typeface="Times New Roman" pitchFamily="18" charset="0"/>
              </a:rPr>
              <a:t>SELECT statement</a:t>
            </a:r>
          </a:p>
          <a:p>
            <a:pPr algn="just">
              <a:buFont typeface="+mj-lt"/>
              <a:buAutoNum type="arabicPeriod"/>
            </a:pPr>
            <a:r>
              <a:rPr lang="en-US" sz="2200" b="0" i="0" dirty="0">
                <a:effectLst/>
                <a:latin typeface="Times New Roman" pitchFamily="18" charset="0"/>
                <a:cs typeface="Times New Roman" pitchFamily="18" charset="0"/>
              </a:rPr>
              <a:t>UPDATE statement</a:t>
            </a:r>
          </a:p>
          <a:p>
            <a:pPr algn="just">
              <a:buFont typeface="+mj-lt"/>
              <a:buAutoNum type="arabicPeriod"/>
            </a:pPr>
            <a:r>
              <a:rPr lang="en-US" sz="2200" b="0" i="0" dirty="0">
                <a:effectLst/>
                <a:latin typeface="Times New Roman" pitchFamily="18" charset="0"/>
                <a:cs typeface="Times New Roman" pitchFamily="18" charset="0"/>
              </a:rPr>
              <a:t>DELETE statement</a:t>
            </a:r>
            <a:endParaRPr lang="en-US" altLang="en-US" sz="2200" dirty="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92E6A6FE-5DF8-44AE-AFE5-2AF230A459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45067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120900" y="800100"/>
            <a:ext cx="8737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76FC7F4-BAB4-4902-8B18-490E76B3A8E2}"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5"/>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3" name="Rectangle 1">
            <a:extLst>
              <a:ext uri="{FF2B5EF4-FFF2-40B4-BE49-F238E27FC236}">
                <a16:creationId xmlns="" xmlns:a16="http://schemas.microsoft.com/office/drawing/2014/main" id="{2B6B0A04-38F2-4E90-96E1-331E31DA507E}"/>
              </a:ext>
            </a:extLst>
          </p:cNvPr>
          <p:cNvSpPr>
            <a:spLocks noChangeArrowheads="1"/>
          </p:cNvSpPr>
          <p:nvPr/>
        </p:nvSpPr>
        <p:spPr bwMode="auto">
          <a:xfrm>
            <a:off x="1842655" y="1055474"/>
            <a:ext cx="882534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This example consists of an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Employee_details</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table, which has four columns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Emp_Id</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Emp_Name</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Emp_Salary</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 and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Emp_City</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 xmlns:a16="http://schemas.microsoft.com/office/drawing/2014/main" id="{3FCE0FED-EFC6-48EA-8898-9FD6B5652CB4}"/>
              </a:ext>
            </a:extLst>
          </p:cNvPr>
          <p:cNvGraphicFramePr>
            <a:graphicFrameLocks noGrp="1"/>
          </p:cNvGraphicFramePr>
          <p:nvPr>
            <p:extLst>
              <p:ext uri="{D42A27DB-BD31-4B8C-83A1-F6EECF244321}">
                <p14:modId xmlns:p14="http://schemas.microsoft.com/office/powerpoint/2010/main" val="159936349"/>
              </p:ext>
            </p:extLst>
          </p:nvPr>
        </p:nvGraphicFramePr>
        <p:xfrm>
          <a:off x="2087881" y="2675708"/>
          <a:ext cx="7404460" cy="2636520"/>
        </p:xfrm>
        <a:graphic>
          <a:graphicData uri="http://schemas.openxmlformats.org/drawingml/2006/table">
            <a:tbl>
              <a:tblPr/>
              <a:tblGrid>
                <a:gridCol w="1851115">
                  <a:extLst>
                    <a:ext uri="{9D8B030D-6E8A-4147-A177-3AD203B41FA5}">
                      <a16:colId xmlns="" xmlns:a16="http://schemas.microsoft.com/office/drawing/2014/main" val="758922560"/>
                    </a:ext>
                  </a:extLst>
                </a:gridCol>
                <a:gridCol w="1851115">
                  <a:extLst>
                    <a:ext uri="{9D8B030D-6E8A-4147-A177-3AD203B41FA5}">
                      <a16:colId xmlns="" xmlns:a16="http://schemas.microsoft.com/office/drawing/2014/main" val="1340571704"/>
                    </a:ext>
                  </a:extLst>
                </a:gridCol>
                <a:gridCol w="1851115">
                  <a:extLst>
                    <a:ext uri="{9D8B030D-6E8A-4147-A177-3AD203B41FA5}">
                      <a16:colId xmlns="" xmlns:a16="http://schemas.microsoft.com/office/drawing/2014/main" val="871547978"/>
                    </a:ext>
                  </a:extLst>
                </a:gridCol>
                <a:gridCol w="1851115">
                  <a:extLst>
                    <a:ext uri="{9D8B030D-6E8A-4147-A177-3AD203B41FA5}">
                      <a16:colId xmlns="" xmlns:a16="http://schemas.microsoft.com/office/drawing/2014/main" val="1549914055"/>
                    </a:ext>
                  </a:extLst>
                </a:gridCol>
              </a:tblGrid>
              <a:tr h="420071">
                <a:tc>
                  <a:txBody>
                    <a:bodyPr/>
                    <a:lstStyle/>
                    <a:p>
                      <a:pPr algn="l" fontAlgn="t"/>
                      <a:r>
                        <a:rPr lang="en-US" dirty="0">
                          <a:solidFill>
                            <a:srgbClr val="000000"/>
                          </a:solidFill>
                          <a:effectLst/>
                          <a:latin typeface="Times New Roman" pitchFamily="18" charset="0"/>
                          <a:cs typeface="Times New Roman" pitchFamily="18" charset="0"/>
                        </a:rPr>
                        <a:t>Emp Id</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Emp Name</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err="1">
                          <a:solidFill>
                            <a:srgbClr val="000000"/>
                          </a:solidFill>
                          <a:effectLst/>
                          <a:latin typeface="Times New Roman" pitchFamily="18" charset="0"/>
                          <a:cs typeface="Times New Roman" pitchFamily="18" charset="0"/>
                        </a:rPr>
                        <a:t>Emp</a:t>
                      </a:r>
                      <a:r>
                        <a:rPr lang="en-US" dirty="0">
                          <a:solidFill>
                            <a:srgbClr val="000000"/>
                          </a:solidFill>
                          <a:effectLst/>
                          <a:latin typeface="Times New Roman" pitchFamily="18" charset="0"/>
                          <a:cs typeface="Times New Roman" pitchFamily="18" charset="0"/>
                        </a:rPr>
                        <a:t> Salary</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Emp City</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862607424"/>
                  </a:ext>
                </a:extLst>
              </a:tr>
              <a:tr h="356424">
                <a:tc>
                  <a:txBody>
                    <a:bodyPr/>
                    <a:lstStyle/>
                    <a:p>
                      <a:pPr algn="just" fontAlgn="t"/>
                      <a:r>
                        <a:rPr lang="en-US" dirty="0">
                          <a:solidFill>
                            <a:srgbClr val="333333"/>
                          </a:solidFill>
                          <a:effectLst/>
                          <a:latin typeface="Times New Roman" pitchFamily="18" charset="0"/>
                          <a:cs typeface="Times New Roman" pitchFamily="18" charset="0"/>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Sanjay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43343598"/>
                  </a:ext>
                </a:extLst>
              </a:tr>
              <a:tr h="356424">
                <a:tc>
                  <a:txBody>
                    <a:bodyPr/>
                    <a:lstStyle/>
                    <a:p>
                      <a:pPr algn="just" fontAlgn="t"/>
                      <a:r>
                        <a:rPr lang="en-US">
                          <a:solidFill>
                            <a:srgbClr val="333333"/>
                          </a:solidFill>
                          <a:effectLst/>
                          <a:latin typeface="Times New Roman" pitchFamily="18" charset="0"/>
                          <a:cs typeface="Times New Roman" pitchFamily="18" charset="0"/>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Ajay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45000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Chandigarh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64881804"/>
                  </a:ext>
                </a:extLst>
              </a:tr>
              <a:tr h="418459">
                <a:tc>
                  <a:txBody>
                    <a:bodyPr/>
                    <a:lstStyle/>
                    <a:p>
                      <a:pPr algn="just" fontAlgn="t"/>
                      <a:r>
                        <a:rPr lang="en-US">
                          <a:solidFill>
                            <a:srgbClr val="333333"/>
                          </a:solidFill>
                          <a:effectLst/>
                          <a:latin typeface="Times New Roman" pitchFamily="18" charset="0"/>
                          <a:cs typeface="Times New Roman" pitchFamily="18" charset="0"/>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Times New Roman" pitchFamily="18" charset="0"/>
                          <a:cs typeface="Times New Roman" pitchFamily="18" charset="0"/>
                        </a:rPr>
                        <a:t>Saket</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849731698"/>
                  </a:ext>
                </a:extLst>
              </a:tr>
              <a:tr h="356424">
                <a:tc>
                  <a:txBody>
                    <a:bodyPr/>
                    <a:lstStyle/>
                    <a:p>
                      <a:pPr algn="just" fontAlgn="t"/>
                      <a:r>
                        <a:rPr lang="en-US">
                          <a:solidFill>
                            <a:srgbClr val="333333"/>
                          </a:solidFill>
                          <a:effectLst/>
                          <a:latin typeface="Times New Roman" pitchFamily="18" charset="0"/>
                          <a:cs typeface="Times New Roman" pitchFamily="18" charset="0"/>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Abhay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411957281"/>
                  </a:ext>
                </a:extLst>
              </a:tr>
              <a:tr h="356424">
                <a:tc>
                  <a:txBody>
                    <a:bodyPr/>
                    <a:lstStyle/>
                    <a:p>
                      <a:pPr algn="just" fontAlgn="t"/>
                      <a:r>
                        <a:rPr lang="en-US">
                          <a:solidFill>
                            <a:srgbClr val="333333"/>
                          </a:solidFill>
                          <a:effectLst/>
                          <a:latin typeface="Times New Roman" pitchFamily="18" charset="0"/>
                          <a:cs typeface="Times New Roman" pitchFamily="18" charset="0"/>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Sumit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Kolkata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40922184"/>
                  </a:ext>
                </a:extLst>
              </a:tr>
            </a:tbl>
          </a:graphicData>
        </a:graphic>
      </p:graphicFrame>
      <p:pic>
        <p:nvPicPr>
          <p:cNvPr id="10" name="Picture 7">
            <a:extLst>
              <a:ext uri="{FF2B5EF4-FFF2-40B4-BE49-F238E27FC236}">
                <a16:creationId xmlns="" xmlns:a16="http://schemas.microsoft.com/office/drawing/2014/main" id="{3FDD8BB9-C39F-4820-98FF-B78D02620C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54364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1FC93C5-1262-4094-8B4B-C07318040E0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41120" y="-13854"/>
            <a:ext cx="10850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10" name="TextBox 9">
            <a:extLst>
              <a:ext uri="{FF2B5EF4-FFF2-40B4-BE49-F238E27FC236}">
                <a16:creationId xmlns="" xmlns:a16="http://schemas.microsoft.com/office/drawing/2014/main" id="{7D1F2A08-3F91-4071-A47F-ACC0C292F2DE}"/>
              </a:ext>
            </a:extLst>
          </p:cNvPr>
          <p:cNvSpPr txBox="1"/>
          <p:nvPr/>
        </p:nvSpPr>
        <p:spPr>
          <a:xfrm>
            <a:off x="1326605" y="720583"/>
            <a:ext cx="10377715" cy="486287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If we want to show all the information of those employees from the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whose name starts with ''s''. For this, we have to write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WHERE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Emp_Name</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LIKE 's%' ;   </a:t>
            </a:r>
            <a:endPar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In this example, we used the SQL LIKE operator with </a:t>
            </a: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Emp_Name</a:t>
            </a: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 column because we want to access the record of those employees whose name starts with s.</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If we want to show all the information of those employees from the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0" i="0" u="none" strike="noStrike" cap="none" normalizeH="0" baseline="0" dirty="0" err="1">
                <a:ln>
                  <a:noFill/>
                </a:ln>
                <a:solidFill>
                  <a:srgbClr val="000000"/>
                </a:solidFill>
                <a:effectLst/>
                <a:latin typeface="Times New Roman" pitchFamily="18" charset="0"/>
                <a:cs typeface="Times New Roman" pitchFamily="18" charset="0"/>
              </a:rPr>
              <a:t>whose</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name ends with ''y''. For this, we have to write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WHERE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Emp_Name</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LIKE '%y' ; </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If we want to show all the information of those employees from the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0" i="0" u="none" strike="noStrike" cap="none" normalizeH="0" baseline="0" dirty="0" err="1">
                <a:ln>
                  <a:noFill/>
                </a:ln>
                <a:solidFill>
                  <a:srgbClr val="000000"/>
                </a:solidFill>
                <a:effectLst/>
                <a:latin typeface="Times New Roman" pitchFamily="18" charset="0"/>
                <a:cs typeface="Times New Roman" pitchFamily="18" charset="0"/>
              </a:rPr>
              <a:t>whose</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name starts with ''S'' and ends with ''y''. For this, we have to write the following query in SQL:</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SELECT * FROM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Employee_details</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WHERE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Emp_Name</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LIKE '</a:t>
            </a:r>
            <a:r>
              <a:rPr kumimoji="0" lang="en-US" altLang="en-US" sz="2200" b="1" i="0" u="none" strike="noStrike" cap="none" normalizeH="0" baseline="0" dirty="0" err="1">
                <a:ln>
                  <a:noFill/>
                </a:ln>
                <a:solidFill>
                  <a:srgbClr val="000000"/>
                </a:solidFill>
                <a:effectLst/>
                <a:latin typeface="Times New Roman" pitchFamily="18" charset="0"/>
                <a:cs typeface="Times New Roman" pitchFamily="18" charset="0"/>
              </a:rPr>
              <a:t>S%y</a:t>
            </a:r>
            <a:r>
              <a:rPr kumimoji="0" lang="en-US" altLang="en-US" sz="2200" b="1" i="0" u="none" strike="noStrike" cap="none" normalizeH="0" baseline="0" dirty="0">
                <a:ln>
                  <a:noFill/>
                </a:ln>
                <a:solidFill>
                  <a:srgbClr val="000000"/>
                </a:solidFill>
                <a:effectLst/>
                <a:latin typeface="Times New Roman" pitchFamily="18" charset="0"/>
                <a:cs typeface="Times New Roman" pitchFamily="18" charset="0"/>
              </a:rPr>
              <a:t>' ;  </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400" b="1" i="0" u="none" strike="noStrike" cap="none" normalizeH="0" baseline="0" dirty="0">
              <a:ln>
                <a:noFill/>
              </a:ln>
              <a:solidFill>
                <a:srgbClr val="333333"/>
              </a:solidFill>
              <a:effectLst/>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BBD4C9B4-9844-4FAE-BB59-C771E8EE2A2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3607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73243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00628" y="853327"/>
            <a:ext cx="10486571" cy="5503022"/>
          </a:xfrm>
        </p:spPr>
        <p:txBody>
          <a:bodyPr>
            <a:normAutofit fontScale="25000" lnSpcReduction="20000"/>
          </a:bodyPr>
          <a:lstStyle/>
          <a:p>
            <a:pPr marL="0" indent="0" algn="just"/>
            <a:r>
              <a:rPr lang="en-US" sz="8800" b="1" i="0" dirty="0">
                <a:effectLst/>
                <a:latin typeface="Times New Roman" pitchFamily="18" charset="0"/>
                <a:cs typeface="Times New Roman" pitchFamily="18" charset="0"/>
              </a:rPr>
              <a:t>SQL Bitwise Operators</a:t>
            </a:r>
          </a:p>
          <a:p>
            <a:pPr marL="0" indent="0" algn="just">
              <a:buNone/>
            </a:pPr>
            <a:r>
              <a:rPr lang="en-US" sz="8800" b="0" i="0" dirty="0">
                <a:effectLst/>
                <a:latin typeface="Times New Roman" pitchFamily="18" charset="0"/>
                <a:cs typeface="Times New Roman" pitchFamily="18" charset="0"/>
              </a:rPr>
              <a:t>The </a:t>
            </a:r>
            <a:r>
              <a:rPr lang="en-US" sz="8800" b="1" i="0" dirty="0">
                <a:effectLst/>
                <a:latin typeface="Times New Roman" pitchFamily="18" charset="0"/>
                <a:cs typeface="Times New Roman" pitchFamily="18" charset="0"/>
              </a:rPr>
              <a:t>Bitwise Operators</a:t>
            </a:r>
            <a:r>
              <a:rPr lang="en-US" sz="8800" b="0" i="0" dirty="0">
                <a:effectLst/>
                <a:latin typeface="Times New Roman" pitchFamily="18" charset="0"/>
                <a:cs typeface="Times New Roman" pitchFamily="18" charset="0"/>
              </a:rPr>
              <a:t> in SQL perform the bit operations on the Integer values. To understand the performance of Bitwise operators, you just knew the basics of Boolean algebra.</a:t>
            </a:r>
          </a:p>
          <a:p>
            <a:pPr marL="0" indent="0" algn="just">
              <a:buNone/>
            </a:pPr>
            <a:r>
              <a:rPr lang="en-US" sz="8800" i="0" dirty="0">
                <a:effectLst/>
                <a:latin typeface="Times New Roman" pitchFamily="18" charset="0"/>
                <a:cs typeface="Times New Roman" pitchFamily="18" charset="0"/>
              </a:rPr>
              <a:t>Following are the two important logical operators which are performed on the data stored in the SQL database tables:</a:t>
            </a:r>
          </a:p>
          <a:p>
            <a:pPr algn="just">
              <a:buFont typeface="+mj-lt"/>
              <a:buAutoNum type="arabicPeriod"/>
            </a:pPr>
            <a:r>
              <a:rPr lang="en-US" sz="8800" b="0" i="0" dirty="0">
                <a:effectLst/>
                <a:latin typeface="Times New Roman" pitchFamily="18" charset="0"/>
                <a:cs typeface="Times New Roman" pitchFamily="18" charset="0"/>
              </a:rPr>
              <a:t>Bitwise AND (&amp;)</a:t>
            </a:r>
          </a:p>
          <a:p>
            <a:pPr algn="just">
              <a:buFont typeface="+mj-lt"/>
              <a:buAutoNum type="arabicPeriod"/>
            </a:pPr>
            <a:r>
              <a:rPr lang="en-US" sz="8800" b="0" i="0" dirty="0">
                <a:effectLst/>
                <a:latin typeface="Times New Roman" pitchFamily="18" charset="0"/>
                <a:cs typeface="Times New Roman" pitchFamily="18" charset="0"/>
              </a:rPr>
              <a:t>Bitwise OR(|)</a:t>
            </a:r>
          </a:p>
          <a:p>
            <a:pPr marL="0" indent="0" eaLnBrk="0" fontAlgn="base" hangingPunct="0">
              <a:lnSpc>
                <a:spcPct val="100000"/>
              </a:lnSpc>
              <a:spcBef>
                <a:spcPct val="0"/>
              </a:spcBef>
              <a:spcAft>
                <a:spcPct val="0"/>
              </a:spcAft>
            </a:pPr>
            <a:r>
              <a:rPr kumimoji="0" lang="en-US" altLang="en-US" sz="8800" b="1" i="0" u="none" strike="noStrike" cap="none" normalizeH="0" baseline="0" dirty="0">
                <a:ln>
                  <a:noFill/>
                </a:ln>
                <a:effectLst/>
                <a:latin typeface="Times New Roman" pitchFamily="18" charset="0"/>
                <a:cs typeface="Times New Roman" pitchFamily="18" charset="0"/>
              </a:rPr>
              <a:t>Bitwise AND (&amp;)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The Bitwise AND operator performs the logical AND operation on the given Integer values. This operator checks each bit of a value with the corresponding bit of another value.</a:t>
            </a:r>
          </a:p>
          <a:p>
            <a:pPr marL="0" indent="0" eaLnBrk="0" fontAlgn="base" hangingPunct="0">
              <a:lnSpc>
                <a:spcPct val="100000"/>
              </a:lnSpc>
              <a:spcBef>
                <a:spcPct val="0"/>
              </a:spcBef>
              <a:spcAft>
                <a:spcPct val="0"/>
              </a:spcAft>
            </a:pPr>
            <a:r>
              <a:rPr kumimoji="0" lang="en-US" altLang="en-US" sz="8800" b="1" i="0" u="none" strike="noStrike" cap="none" normalizeH="0" baseline="0" dirty="0">
                <a:ln>
                  <a:noFill/>
                </a:ln>
                <a:effectLst/>
                <a:latin typeface="Times New Roman" pitchFamily="18" charset="0"/>
                <a:cs typeface="Times New Roman" pitchFamily="18" charset="0"/>
              </a:rPr>
              <a:t>Syntax of Bitwise AND Operator</a:t>
            </a:r>
            <a:endParaRPr kumimoji="0" lang="en-US" altLang="en-US" sz="88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800" b="0" i="0" u="none" strike="noStrike" cap="none" normalizeH="0" baseline="0" dirty="0">
                <a:ln>
                  <a:noFill/>
                </a:ln>
                <a:effectLst/>
                <a:latin typeface="Times New Roman" pitchFamily="18" charset="0"/>
                <a:cs typeface="Times New Roman" pitchFamily="18" charset="0"/>
              </a:rPr>
              <a:t>SELECT column1 &amp; column2 &amp; .... &amp; </a:t>
            </a:r>
            <a:r>
              <a:rPr kumimoji="0" lang="en-US" altLang="en-US" sz="8800" b="0" i="0" u="none" strike="noStrike" cap="none" normalizeH="0" baseline="0" dirty="0" err="1">
                <a:ln>
                  <a:noFill/>
                </a:ln>
                <a:effectLst/>
                <a:latin typeface="Times New Roman" pitchFamily="18" charset="0"/>
                <a:cs typeface="Times New Roman" pitchFamily="18" charset="0"/>
              </a:rPr>
              <a:t>columnN</a:t>
            </a:r>
            <a:r>
              <a:rPr kumimoji="0" lang="en-US" altLang="en-US" sz="8800" b="0" i="0" u="none" strike="noStrike" cap="none" normalizeH="0" baseline="0" dirty="0">
                <a:ln>
                  <a:noFill/>
                </a:ln>
                <a:effectLst/>
                <a:latin typeface="Times New Roman" pitchFamily="18" charset="0"/>
                <a:cs typeface="Times New Roman" pitchFamily="18" charset="0"/>
              </a:rPr>
              <a:t> FROM </a:t>
            </a:r>
            <a:r>
              <a:rPr kumimoji="0" lang="en-US" altLang="en-US" sz="8800" b="0" i="0" u="none" strike="noStrike" cap="none" normalizeH="0" baseline="0" dirty="0" err="1">
                <a:ln>
                  <a:noFill/>
                </a:ln>
                <a:effectLst/>
                <a:latin typeface="Times New Roman" pitchFamily="18" charset="0"/>
                <a:cs typeface="Times New Roman" pitchFamily="18" charset="0"/>
              </a:rPr>
              <a:t>table_Name</a:t>
            </a:r>
            <a:r>
              <a:rPr kumimoji="0" lang="en-US" altLang="en-US" sz="8800" b="0" i="0" u="none" strike="noStrike" cap="none" normalizeH="0" baseline="0" dirty="0">
                <a:ln>
                  <a:noFill/>
                </a:ln>
                <a:effectLst/>
                <a:latin typeface="Times New Roman" pitchFamily="18" charset="0"/>
                <a:cs typeface="Times New Roman" pitchFamily="18" charset="0"/>
              </a:rPr>
              <a:t> [WHERE conditions]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effectLst/>
                <a:latin typeface="Times New Roman" pitchFamily="18" charset="0"/>
                <a:cs typeface="Times New Roman" pitchFamily="18" charset="0"/>
              </a:rPr>
              <a:t>Let's understand the below example which explains how to execute Bitwise AND operator on the data of SQL table:</a:t>
            </a:r>
            <a:endParaRPr kumimoji="0" lang="en-US" altLang="en-US" sz="8800" b="0" i="0" u="none" strike="noStrike" cap="none" normalizeH="0" baseline="0" dirty="0">
              <a:ln>
                <a:noFill/>
              </a:ln>
              <a:effectLst/>
              <a:latin typeface="Times New Roman" pitchFamily="18" charset="0"/>
              <a:cs typeface="Times New Roman" pitchFamily="18" charset="0"/>
            </a:endParaRPr>
          </a:p>
          <a:p>
            <a:pPr algn="just">
              <a:buNone/>
            </a:pPr>
            <a:r>
              <a:rPr kumimoji="0" lang="en-US" altLang="en-US" sz="8800" b="0" i="0" u="none" strike="noStrike" cap="none" normalizeH="0" baseline="0" dirty="0">
                <a:ln>
                  <a:noFill/>
                </a:ln>
                <a:effectLst/>
                <a:latin typeface="Times New Roman" pitchFamily="18" charset="0"/>
                <a:cs typeface="Times New Roman" pitchFamily="18" charset="0"/>
              </a:rPr>
              <a:t>This example consists of the following table, which has two columns. Each column holds numerical values.</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FDFF53C-31CC-45CF-B7D7-3C7E18CF2F62}"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386840" y="-13855"/>
            <a:ext cx="108051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C3495475-21F9-41D7-ADFF-A8AC6967B1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3130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711036" y="3520441"/>
            <a:ext cx="9095509" cy="5211622"/>
          </a:xfrm>
        </p:spPr>
        <p:txBody>
          <a:bodyPr>
            <a:normAutofit/>
          </a:bodyPr>
          <a:lstStyle/>
          <a:p>
            <a:pPr marL="0" algn="just" eaLnBrk="1" hangingPunct="1">
              <a:buFont typeface="Arial" panose="020B0604020202020204" pitchFamily="34" charset="0"/>
              <a:buNone/>
            </a:pPr>
            <a:r>
              <a:rPr lang="en-US" sz="2200" b="0" i="0" dirty="0">
                <a:solidFill>
                  <a:srgbClr val="333333"/>
                </a:solidFill>
                <a:effectLst/>
                <a:latin typeface="Times New Roman" pitchFamily="18" charset="0"/>
                <a:cs typeface="Times New Roman" pitchFamily="18" charset="0"/>
              </a:rPr>
              <a:t>When we use the Bitwise AND operator in SQL, then SQL converts the values of both columns in binary format, and the AND operation is performed on the converted </a:t>
            </a:r>
            <a:r>
              <a:rPr lang="en-US" sz="2200" b="0" i="0" dirty="0" err="1">
                <a:solidFill>
                  <a:srgbClr val="333333"/>
                </a:solidFill>
                <a:effectLst/>
                <a:latin typeface="Times New Roman" pitchFamily="18" charset="0"/>
                <a:cs typeface="Times New Roman" pitchFamily="18" charset="0"/>
              </a:rPr>
              <a:t>bits.After</a:t>
            </a:r>
            <a:r>
              <a:rPr lang="en-US" sz="2200" b="0" i="0" dirty="0">
                <a:solidFill>
                  <a:srgbClr val="333333"/>
                </a:solidFill>
                <a:effectLst/>
                <a:latin typeface="Times New Roman" pitchFamily="18" charset="0"/>
                <a:cs typeface="Times New Roman" pitchFamily="18" charset="0"/>
              </a:rPr>
              <a:t> that, SQL converts the resultant bits into user understandable format, i.e., decimal format.</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perform the Bitwise AND operator between both the columns of the above table. For this, we have to write the following query in SQL:</a:t>
            </a: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SELECT Column1 &amp; Column2 From TABLE_AND ; </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787CC8C-6456-4905-9F64-6FACCAEA899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0"/>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graphicFrame>
        <p:nvGraphicFramePr>
          <p:cNvPr id="8" name="Table 7">
            <a:extLst>
              <a:ext uri="{FF2B5EF4-FFF2-40B4-BE49-F238E27FC236}">
                <a16:creationId xmlns="" xmlns:a16="http://schemas.microsoft.com/office/drawing/2014/main" id="{ABEAB625-A5EF-4EE6-B3B6-5CD625D49629}"/>
              </a:ext>
            </a:extLst>
          </p:cNvPr>
          <p:cNvGraphicFramePr>
            <a:graphicFrameLocks noGrp="1"/>
          </p:cNvGraphicFramePr>
          <p:nvPr>
            <p:extLst>
              <p:ext uri="{D42A27DB-BD31-4B8C-83A1-F6EECF244321}">
                <p14:modId xmlns:p14="http://schemas.microsoft.com/office/powerpoint/2010/main" val="1098989726"/>
              </p:ext>
            </p:extLst>
          </p:nvPr>
        </p:nvGraphicFramePr>
        <p:xfrm>
          <a:off x="1554480" y="838199"/>
          <a:ext cx="8702040" cy="2636520"/>
        </p:xfrm>
        <a:graphic>
          <a:graphicData uri="http://schemas.openxmlformats.org/drawingml/2006/table">
            <a:tbl>
              <a:tblPr/>
              <a:tblGrid>
                <a:gridCol w="4351020">
                  <a:extLst>
                    <a:ext uri="{9D8B030D-6E8A-4147-A177-3AD203B41FA5}">
                      <a16:colId xmlns="" xmlns:a16="http://schemas.microsoft.com/office/drawing/2014/main" val="3074539209"/>
                    </a:ext>
                  </a:extLst>
                </a:gridCol>
                <a:gridCol w="4351020">
                  <a:extLst>
                    <a:ext uri="{9D8B030D-6E8A-4147-A177-3AD203B41FA5}">
                      <a16:colId xmlns="" xmlns:a16="http://schemas.microsoft.com/office/drawing/2014/main" val="3010988988"/>
                    </a:ext>
                  </a:extLst>
                </a:gridCol>
              </a:tblGrid>
              <a:tr h="447686">
                <a:tc>
                  <a:txBody>
                    <a:bodyPr/>
                    <a:lstStyle/>
                    <a:p>
                      <a:pPr algn="l" fontAlgn="t"/>
                      <a:r>
                        <a:rPr lang="en-US" dirty="0">
                          <a:solidFill>
                            <a:srgbClr val="000000"/>
                          </a:solidFill>
                          <a:effectLst/>
                          <a:latin typeface="Times New Roman" pitchFamily="18" charset="0"/>
                          <a:cs typeface="Times New Roman" pitchFamily="18" charset="0"/>
                        </a:rPr>
                        <a:t>Column1</a:t>
                      </a:r>
                    </a:p>
                  </a:txBody>
                  <a:tcPr marL="114300" marR="114300" marT="114300" marB="114300">
                    <a:lnL w="9525" cap="flat" cmpd="sng" algn="ctr">
                      <a:solidFill>
                        <a:srgbClr val="101618"/>
                      </a:solidFill>
                      <a:prstDash val="solid"/>
                      <a:round/>
                      <a:headEnd type="none" w="med" len="med"/>
                      <a:tailEnd type="none" w="med" len="med"/>
                    </a:lnL>
                    <a:lnR w="9525" cap="flat" cmpd="sng" algn="ctr">
                      <a:solidFill>
                        <a:srgbClr val="101618"/>
                      </a:solidFill>
                      <a:prstDash val="solid"/>
                      <a:round/>
                      <a:headEnd type="none" w="med" len="med"/>
                      <a:tailEnd type="none" w="med" len="med"/>
                    </a:lnR>
                    <a:lnT w="9525" cap="flat" cmpd="sng" algn="ctr">
                      <a:solidFill>
                        <a:srgbClr val="1016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Column2</a:t>
                      </a:r>
                    </a:p>
                  </a:txBody>
                  <a:tcPr marL="114300" marR="114300" marT="114300" marB="114300">
                    <a:lnL w="9525" cap="flat" cmpd="sng" algn="ctr">
                      <a:solidFill>
                        <a:srgbClr val="101618"/>
                      </a:solidFill>
                      <a:prstDash val="solid"/>
                      <a:round/>
                      <a:headEnd type="none" w="med" len="med"/>
                      <a:tailEnd type="none" w="med" len="med"/>
                    </a:lnL>
                    <a:lnR w="9525" cap="flat" cmpd="sng" algn="ctr">
                      <a:solidFill>
                        <a:srgbClr val="101618"/>
                      </a:solidFill>
                      <a:prstDash val="solid"/>
                      <a:round/>
                      <a:headEnd type="none" w="med" len="med"/>
                      <a:tailEnd type="none" w="med" len="med"/>
                    </a:lnR>
                    <a:lnT w="9525" cap="flat" cmpd="sng" algn="ctr">
                      <a:solidFill>
                        <a:srgbClr val="1016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605331210"/>
                  </a:ext>
                </a:extLst>
              </a:tr>
              <a:tr h="379855">
                <a:tc>
                  <a:txBody>
                    <a:bodyPr/>
                    <a:lstStyle/>
                    <a:p>
                      <a:pPr algn="just" fontAlgn="t"/>
                      <a:r>
                        <a:rPr lang="en-US"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05558645"/>
                  </a:ext>
                </a:extLst>
              </a:tr>
              <a:tr h="379855">
                <a:tc>
                  <a:txBody>
                    <a:bodyPr/>
                    <a:lstStyle/>
                    <a:p>
                      <a:pPr algn="just" fontAlgn="t"/>
                      <a:r>
                        <a:rPr lang="en-US">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346861047"/>
                  </a:ext>
                </a:extLst>
              </a:tr>
              <a:tr h="379855">
                <a:tc>
                  <a:txBody>
                    <a:bodyPr/>
                    <a:lstStyle/>
                    <a:p>
                      <a:pPr algn="just" fontAlgn="t"/>
                      <a:r>
                        <a:rPr lang="en-US"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266472606"/>
                  </a:ext>
                </a:extLst>
              </a:tr>
              <a:tr h="379855">
                <a:tc>
                  <a:txBody>
                    <a:bodyPr/>
                    <a:lstStyle/>
                    <a:p>
                      <a:pPr algn="just" fontAlgn="t"/>
                      <a:r>
                        <a:rPr lang="en-US" dirty="0">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378746308"/>
                  </a:ext>
                </a:extLst>
              </a:tr>
              <a:tr h="379855">
                <a:tc>
                  <a:txBody>
                    <a:bodyPr/>
                    <a:lstStyle/>
                    <a:p>
                      <a:pPr algn="just" fontAlgn="t"/>
                      <a:r>
                        <a:rPr lang="en-US" dirty="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290967225"/>
                  </a:ext>
                </a:extLst>
              </a:tr>
            </a:tbl>
          </a:graphicData>
        </a:graphic>
      </p:graphicFrame>
      <p:pic>
        <p:nvPicPr>
          <p:cNvPr id="9" name="Picture 7">
            <a:extLst>
              <a:ext uri="{FF2B5EF4-FFF2-40B4-BE49-F238E27FC236}">
                <a16:creationId xmlns="" xmlns:a16="http://schemas.microsoft.com/office/drawing/2014/main" id="{5EADA7E0-0083-43BE-A193-0945E7872A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50106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76400" y="771435"/>
            <a:ext cx="10195560" cy="5257800"/>
          </a:xfrm>
        </p:spPr>
        <p:txBody>
          <a:bodyPr>
            <a:noAutofit/>
          </a:bodyPr>
          <a:lstStyle/>
          <a:p>
            <a:pPr marL="0" indent="0" algn="just"/>
            <a:r>
              <a:rPr lang="en-US" sz="2200" b="1" i="0" dirty="0">
                <a:effectLst/>
                <a:latin typeface="Times New Roman" pitchFamily="18" charset="0"/>
                <a:cs typeface="Times New Roman" pitchFamily="18" charset="0"/>
              </a:rPr>
              <a:t>Bitwise OR (|)</a:t>
            </a:r>
          </a:p>
          <a:p>
            <a:pPr marL="0" indent="0" algn="just">
              <a:buNone/>
            </a:pPr>
            <a:r>
              <a:rPr lang="en-US" sz="2200" b="0" i="0" dirty="0">
                <a:effectLst/>
                <a:latin typeface="Times New Roman" pitchFamily="18" charset="0"/>
                <a:cs typeface="Times New Roman" pitchFamily="18" charset="0"/>
              </a:rPr>
              <a:t>The Bitwise OR operator </a:t>
            </a:r>
            <a:r>
              <a:rPr lang="en-US" sz="2200" b="0" i="0" dirty="0">
                <a:solidFill>
                  <a:srgbClr val="333333"/>
                </a:solidFill>
                <a:effectLst/>
                <a:latin typeface="Times New Roman" pitchFamily="18" charset="0"/>
                <a:cs typeface="Times New Roman" pitchFamily="18" charset="0"/>
              </a:rPr>
              <a:t>performs the logical OR operation on the given Integer values. This operator checks each bit of a value with the corresponding bit of another value.</a:t>
            </a:r>
          </a:p>
          <a:p>
            <a:pPr marL="0" indent="0" algn="just"/>
            <a:r>
              <a:rPr lang="en-US" sz="2200" b="1" i="0" dirty="0">
                <a:solidFill>
                  <a:srgbClr val="333333"/>
                </a:solidFill>
                <a:effectLst/>
                <a:latin typeface="Times New Roman" pitchFamily="18" charset="0"/>
                <a:cs typeface="Times New Roman" pitchFamily="18" charset="0"/>
              </a:rPr>
              <a:t>Syntax of Bitwise OR Operator</a:t>
            </a:r>
            <a:endParaRPr lang="en-US" sz="2200" b="0" i="0" dirty="0">
              <a:solidFill>
                <a:srgbClr val="333333"/>
              </a:solidFill>
              <a:effectLst/>
              <a:latin typeface="Times New Roman" pitchFamily="18" charset="0"/>
              <a:cs typeface="Times New Roman" pitchFamily="18" charset="0"/>
            </a:endParaRPr>
          </a:p>
          <a:p>
            <a:pPr marL="0" indent="0" algn="just">
              <a:buNone/>
            </a:pPr>
            <a:r>
              <a:rPr lang="en-US" sz="2200" i="0" dirty="0">
                <a:solidFill>
                  <a:srgbClr val="000000"/>
                </a:solidFill>
                <a:effectLst/>
                <a:latin typeface="Times New Roman" pitchFamily="18" charset="0"/>
                <a:cs typeface="Times New Roman" pitchFamily="18" charset="0"/>
              </a:rPr>
              <a:t>SELECT column1 | column2 | .... | </a:t>
            </a:r>
            <a:r>
              <a:rPr lang="en-US" sz="2200" i="0" dirty="0" err="1">
                <a:solidFill>
                  <a:srgbClr val="000000"/>
                </a:solidFill>
                <a:effectLst/>
                <a:latin typeface="Times New Roman" pitchFamily="18" charset="0"/>
                <a:cs typeface="Times New Roman" pitchFamily="18" charset="0"/>
              </a:rPr>
              <a:t>columnN</a:t>
            </a:r>
            <a:r>
              <a:rPr lang="en-US" sz="2200" i="0" dirty="0">
                <a:solidFill>
                  <a:srgbClr val="000000"/>
                </a:solidFill>
                <a:effectLst/>
                <a:latin typeface="Times New Roman" pitchFamily="18" charset="0"/>
                <a:cs typeface="Times New Roman" pitchFamily="18" charset="0"/>
              </a:rPr>
              <a:t> FROM </a:t>
            </a:r>
            <a:r>
              <a:rPr lang="en-US" sz="2200" i="0" dirty="0" err="1">
                <a:solidFill>
                  <a:srgbClr val="000000"/>
                </a:solidFill>
                <a:effectLst/>
                <a:latin typeface="Times New Roman" pitchFamily="18" charset="0"/>
                <a:cs typeface="Times New Roman" pitchFamily="18" charset="0"/>
              </a:rPr>
              <a:t>table_Name</a:t>
            </a:r>
            <a:r>
              <a:rPr lang="en-US" sz="2200" i="0" dirty="0">
                <a:solidFill>
                  <a:srgbClr val="000000"/>
                </a:solidFill>
                <a:effectLst/>
                <a:latin typeface="Times New Roman" pitchFamily="18" charset="0"/>
                <a:cs typeface="Times New Roman" pitchFamily="18" charset="0"/>
              </a:rPr>
              <a:t> [WHERE conditions] ; </a:t>
            </a:r>
          </a:p>
          <a:p>
            <a:pPr marL="0" indent="0" algn="just">
              <a:buNone/>
            </a:pPr>
            <a:r>
              <a:rPr lang="en-US" sz="2200" b="0" i="0" dirty="0">
                <a:solidFill>
                  <a:srgbClr val="333333"/>
                </a:solidFill>
                <a:effectLst/>
                <a:latin typeface="Times New Roman" pitchFamily="18" charset="0"/>
                <a:cs typeface="Times New Roman" pitchFamily="18" charset="0"/>
              </a:rPr>
              <a:t>When we used the Bitwise OR operator in SQL, then SQL converts the values of both columns in binary format, and the OR operation is performed on the binary bits. After that, SQL converts the resultant binary bits into user understandable format, i.e., decimal format.</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Suppose, we want to perform the Bitwise OR operator between both the columns of the above table. For this, we have to write the following query in SQL:</a:t>
            </a: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SELECT Column1 | Column2 From TABLE_OR ;</a:t>
            </a: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DEC19A9-FA64-401F-AD14-41B77578069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5"/>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Operators and their Procedures(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9FE80BB0-FBA0-44F3-B213-3D424B6A7D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18108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3737" y="817921"/>
            <a:ext cx="9448800" cy="5257800"/>
          </a:xfrm>
        </p:spPr>
        <p:txBody>
          <a:bodyPr/>
          <a:lstStyle/>
          <a:p>
            <a:pPr marL="0" indent="0" algn="just"/>
            <a:r>
              <a:rPr lang="en-US" sz="2200" b="1" i="0" dirty="0">
                <a:effectLst/>
                <a:latin typeface="Times New Roman" pitchFamily="18" charset="0"/>
                <a:cs typeface="Times New Roman" pitchFamily="18" charset="0"/>
              </a:rPr>
              <a:t>SQL Table</a:t>
            </a:r>
          </a:p>
          <a:p>
            <a:pPr marL="0" indent="0" algn="just">
              <a:buNone/>
            </a:pPr>
            <a:r>
              <a:rPr lang="en-US" sz="2200" b="0" i="0" dirty="0">
                <a:effectLst/>
                <a:latin typeface="Times New Roman" pitchFamily="18" charset="0"/>
                <a:cs typeface="Times New Roman" pitchFamily="18" charset="0"/>
              </a:rPr>
              <a:t>Table is a collection of data, organized in terms of rows and columns. In DBMS term, table is known as relation and row as tuple.</a:t>
            </a:r>
          </a:p>
          <a:p>
            <a:pPr marL="0" indent="0" algn="just">
              <a:buNone/>
            </a:pPr>
            <a:r>
              <a:rPr lang="en-US" sz="2200" b="0" i="0" dirty="0">
                <a:effectLst/>
                <a:latin typeface="Times New Roman" pitchFamily="18" charset="0"/>
                <a:cs typeface="Times New Roman" pitchFamily="18" charset="0"/>
              </a:rPr>
              <a:t>Note: A table has a specified number of columns but can have any number of rows.</a:t>
            </a:r>
          </a:p>
          <a:p>
            <a:pPr marL="0" indent="0" algn="just">
              <a:buNone/>
            </a:pPr>
            <a:r>
              <a:rPr lang="en-US" sz="2200" b="0" i="0" dirty="0">
                <a:effectLst/>
                <a:latin typeface="Times New Roman" pitchFamily="18" charset="0"/>
                <a:cs typeface="Times New Roman" pitchFamily="18" charset="0"/>
              </a:rPr>
              <a:t>Table is the simple form of data storage. A table is also considered as a convenient representation of relations.</a:t>
            </a:r>
          </a:p>
          <a:p>
            <a:pPr marL="0" indent="0" algn="just">
              <a:buNone/>
            </a:pPr>
            <a:r>
              <a:rPr lang="en-US" sz="2200" b="0" i="0" dirty="0">
                <a:effectLst/>
                <a:latin typeface="Times New Roman" pitchFamily="18" charset="0"/>
                <a:cs typeface="Times New Roman" pitchFamily="18" charset="0"/>
              </a:rPr>
              <a:t>Let's see an example of an employee table:</a:t>
            </a:r>
          </a:p>
          <a:p>
            <a:pPr marL="0" indent="0" algn="just">
              <a:buNone/>
            </a:pPr>
            <a:endParaRPr lang="en-US" sz="2000" b="0" i="0" dirty="0">
              <a:solidFill>
                <a:srgbClr val="333333"/>
              </a:solidFill>
              <a:effectLst/>
              <a:latin typeface="inter-regular"/>
            </a:endParaRPr>
          </a:p>
          <a:p>
            <a:pPr marL="0" indent="0" algn="just">
              <a:buNone/>
            </a:pPr>
            <a:endParaRPr lang="en-US" sz="2000" b="0" i="0" dirty="0">
              <a:solidFill>
                <a:srgbClr val="333333"/>
              </a:solidFill>
              <a:effectLst/>
              <a:latin typeface="inter-regular"/>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578E601-4CE0-4402-BDC1-D2160ABF67EB}"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8194"/>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3.10 Tables in SQL</a:t>
            </a:r>
          </a:p>
        </p:txBody>
      </p:sp>
      <p:graphicFrame>
        <p:nvGraphicFramePr>
          <p:cNvPr id="8" name="Table 7">
            <a:extLst>
              <a:ext uri="{FF2B5EF4-FFF2-40B4-BE49-F238E27FC236}">
                <a16:creationId xmlns="" xmlns:a16="http://schemas.microsoft.com/office/drawing/2014/main" id="{3193F1E0-B000-4FDD-917A-9D109BB5E4EC}"/>
              </a:ext>
            </a:extLst>
          </p:cNvPr>
          <p:cNvGraphicFramePr>
            <a:graphicFrameLocks noGrp="1"/>
          </p:cNvGraphicFramePr>
          <p:nvPr>
            <p:extLst>
              <p:ext uri="{D42A27DB-BD31-4B8C-83A1-F6EECF244321}">
                <p14:modId xmlns:p14="http://schemas.microsoft.com/office/powerpoint/2010/main" val="3671410418"/>
              </p:ext>
            </p:extLst>
          </p:nvPr>
        </p:nvGraphicFramePr>
        <p:xfrm>
          <a:off x="1630679" y="4221480"/>
          <a:ext cx="8253552" cy="1793556"/>
        </p:xfrm>
        <a:graphic>
          <a:graphicData uri="http://schemas.openxmlformats.org/drawingml/2006/table">
            <a:tbl>
              <a:tblPr/>
              <a:tblGrid>
                <a:gridCol w="2751184">
                  <a:extLst>
                    <a:ext uri="{9D8B030D-6E8A-4147-A177-3AD203B41FA5}">
                      <a16:colId xmlns="" xmlns:a16="http://schemas.microsoft.com/office/drawing/2014/main" val="2262554465"/>
                    </a:ext>
                  </a:extLst>
                </a:gridCol>
                <a:gridCol w="2751184">
                  <a:extLst>
                    <a:ext uri="{9D8B030D-6E8A-4147-A177-3AD203B41FA5}">
                      <a16:colId xmlns="" xmlns:a16="http://schemas.microsoft.com/office/drawing/2014/main" val="43781967"/>
                    </a:ext>
                  </a:extLst>
                </a:gridCol>
                <a:gridCol w="2751184">
                  <a:extLst>
                    <a:ext uri="{9D8B030D-6E8A-4147-A177-3AD203B41FA5}">
                      <a16:colId xmlns="" xmlns:a16="http://schemas.microsoft.com/office/drawing/2014/main" val="2923003478"/>
                    </a:ext>
                  </a:extLst>
                </a:gridCol>
              </a:tblGrid>
              <a:tr h="505875">
                <a:tc>
                  <a:txBody>
                    <a:bodyPr/>
                    <a:lstStyle/>
                    <a:p>
                      <a:pPr algn="l" fontAlgn="t"/>
                      <a:r>
                        <a:rPr lang="en-US"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SALARY</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890330624"/>
                  </a:ext>
                </a:extLst>
              </a:tr>
              <a:tr h="429227">
                <a:tc>
                  <a:txBody>
                    <a:bodyPr/>
                    <a:lstStyle/>
                    <a:p>
                      <a:pPr algn="just" fontAlgn="t"/>
                      <a:r>
                        <a:rPr lang="en-US" dirty="0" err="1">
                          <a:solidFill>
                            <a:srgbClr val="333333"/>
                          </a:solidFill>
                          <a:effectLst/>
                          <a:latin typeface="Times New Roman" pitchFamily="18" charset="0"/>
                          <a:cs typeface="Times New Roman" pitchFamily="18" charset="0"/>
                        </a:rPr>
                        <a:t>Ankit</a:t>
                      </a:r>
                      <a:endParaRPr lang="en-US"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69660358"/>
                  </a:ext>
                </a:extLst>
              </a:tr>
              <a:tr h="429227">
                <a:tc>
                  <a:txBody>
                    <a:bodyPr/>
                    <a:lstStyle/>
                    <a:p>
                      <a:pPr algn="just" fontAlgn="t"/>
                      <a:r>
                        <a:rPr lang="en-US">
                          <a:solidFill>
                            <a:srgbClr val="333333"/>
                          </a:solidFill>
                          <a:effectLst/>
                          <a:latin typeface="Times New Roman" pitchFamily="18" charset="0"/>
                          <a:cs typeface="Times New Roman" pitchFamily="18" charset="0"/>
                        </a:rPr>
                        <a:t>Raman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18000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36976669"/>
                  </a:ext>
                </a:extLst>
              </a:tr>
              <a:tr h="429227">
                <a:tc>
                  <a:txBody>
                    <a:bodyPr/>
                    <a:lstStyle/>
                    <a:p>
                      <a:pPr algn="just" fontAlgn="t"/>
                      <a:r>
                        <a:rPr lang="en-US" dirty="0">
                          <a:solidFill>
                            <a:srgbClr val="333333"/>
                          </a:solidFill>
                          <a:effectLst/>
                          <a:latin typeface="Times New Roman" pitchFamily="18" charset="0"/>
                          <a:cs typeface="Times New Roman" pitchFamily="18" charset="0"/>
                        </a:rPr>
                        <a:t>Mike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New York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89819089"/>
                  </a:ext>
                </a:extLst>
              </a:tr>
            </a:tbl>
          </a:graphicData>
        </a:graphic>
      </p:graphicFrame>
      <p:pic>
        <p:nvPicPr>
          <p:cNvPr id="9" name="Picture 7">
            <a:extLst>
              <a:ext uri="{FF2B5EF4-FFF2-40B4-BE49-F238E27FC236}">
                <a16:creationId xmlns="" xmlns:a16="http://schemas.microsoft.com/office/drawing/2014/main" id="{4FC68634-6DF6-4AE4-BC87-6212966654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91448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868681"/>
            <a:ext cx="9347927" cy="5487668"/>
          </a:xfrm>
        </p:spPr>
        <p:txBody>
          <a:bodyPr>
            <a:normAutofit fontScale="92500"/>
          </a:bodyPr>
          <a:lstStyle/>
          <a:p>
            <a:pPr marL="0" algn="just" eaLnBrk="1" hangingPunct="1">
              <a:buFont typeface="Arial" panose="020B0604020202020204" pitchFamily="34" charset="0"/>
              <a:buNone/>
            </a:pPr>
            <a:r>
              <a:rPr lang="en-US" altLang="en-US" sz="2400" dirty="0">
                <a:latin typeface="Times New Roman" pitchFamily="18" charset="0"/>
                <a:cs typeface="Times New Roman" pitchFamily="18" charset="0"/>
              </a:rPr>
              <a:t>In the above table, "Employee" is the table name, "EMP_NAME", "ADDRESS" and "SALARY" are the column names. The combination of data of multiple columns forms a row e.g. "Ankit", "Lucknow" and 15000 are the data of one row.</a:t>
            </a:r>
          </a:p>
          <a:p>
            <a:pPr marL="0" indent="0" algn="just"/>
            <a:r>
              <a:rPr lang="en-US" sz="2400" b="1" i="0" dirty="0">
                <a:effectLst/>
                <a:latin typeface="Times New Roman" pitchFamily="18" charset="0"/>
                <a:cs typeface="Times New Roman" pitchFamily="18" charset="0"/>
              </a:rPr>
              <a:t>SQL TABLE Variable</a:t>
            </a:r>
          </a:p>
          <a:p>
            <a:pPr marL="0" indent="0" algn="just">
              <a:buNone/>
            </a:pPr>
            <a:r>
              <a:rPr lang="en-US" sz="2400" b="0" i="0" dirty="0">
                <a:effectLst/>
                <a:latin typeface="Times New Roman" pitchFamily="18" charset="0"/>
                <a:cs typeface="Times New Roman" pitchFamily="18" charset="0"/>
              </a:rPr>
              <a:t>The </a:t>
            </a:r>
            <a:r>
              <a:rPr lang="en-US" sz="2400" b="1" i="0" dirty="0">
                <a:effectLst/>
                <a:latin typeface="Times New Roman" pitchFamily="18" charset="0"/>
                <a:cs typeface="Times New Roman" pitchFamily="18" charset="0"/>
              </a:rPr>
              <a:t>SQL Table variable</a:t>
            </a:r>
            <a:r>
              <a:rPr lang="en-US" sz="2400" b="0" i="0" dirty="0">
                <a:effectLst/>
                <a:latin typeface="Times New Roman" pitchFamily="18" charset="0"/>
                <a:cs typeface="Times New Roman" pitchFamily="18" charset="0"/>
              </a:rPr>
              <a:t> is used to create, modify, rename, copy and delete tables. It is a variable where we temporary store records and results. This is same like temp table but in the case of temp table we need to explicitly drop it.</a:t>
            </a:r>
          </a:p>
          <a:p>
            <a:pPr marL="0" indent="0" algn="just">
              <a:buNone/>
            </a:pPr>
            <a:r>
              <a:rPr lang="en-US" sz="2400" b="0" i="0" dirty="0">
                <a:effectLst/>
                <a:latin typeface="Times New Roman" pitchFamily="18" charset="0"/>
                <a:cs typeface="Times New Roman" pitchFamily="18" charset="0"/>
              </a:rPr>
              <a:t>Table variables are used to store a set of records. So declaration syntax generally looks like CREATE TABLE syntax.</a:t>
            </a:r>
          </a:p>
          <a:p>
            <a:pPr marL="0" indent="0" algn="just">
              <a:buNone/>
            </a:pPr>
            <a:r>
              <a:rPr lang="en-US" sz="2400" b="1" i="0" dirty="0">
                <a:effectLst/>
                <a:latin typeface="Times New Roman" pitchFamily="18" charset="0"/>
                <a:cs typeface="Times New Roman" pitchFamily="18" charset="0"/>
              </a:rPr>
              <a:t>create</a:t>
            </a:r>
            <a:r>
              <a:rPr lang="en-US" sz="2400" b="0" i="0" dirty="0">
                <a:effectLst/>
                <a:latin typeface="Times New Roman" pitchFamily="18" charset="0"/>
                <a:cs typeface="Times New Roman" pitchFamily="18" charset="0"/>
              </a:rPr>
              <a:t> </a:t>
            </a:r>
            <a:r>
              <a:rPr lang="en-US" sz="2400" b="1" i="0" dirty="0">
                <a:effectLst/>
                <a:latin typeface="Times New Roman" pitchFamily="18" charset="0"/>
                <a:cs typeface="Times New Roman" pitchFamily="18" charset="0"/>
              </a:rPr>
              <a:t>table</a:t>
            </a:r>
            <a:r>
              <a:rPr lang="en-US" sz="2400" b="0" i="0" dirty="0">
                <a:effectLst/>
                <a:latin typeface="Times New Roman" pitchFamily="18" charset="0"/>
                <a:cs typeface="Times New Roman" pitchFamily="18" charset="0"/>
              </a:rPr>
              <a:t> "</a:t>
            </a:r>
            <a:r>
              <a:rPr lang="en-US" sz="2400" b="0" i="0" dirty="0" err="1">
                <a:effectLst/>
                <a:latin typeface="Times New Roman" pitchFamily="18" charset="0"/>
                <a:cs typeface="Times New Roman" pitchFamily="18" charset="0"/>
              </a:rPr>
              <a:t>tablename</a:t>
            </a:r>
            <a:r>
              <a:rPr lang="en-US" sz="2400" b="0" i="0" dirty="0">
                <a:effectLst/>
                <a:latin typeface="Times New Roman" pitchFamily="18" charset="0"/>
                <a:cs typeface="Times New Roman" pitchFamily="18" charset="0"/>
              </a:rPr>
              <a:t>"  </a:t>
            </a:r>
          </a:p>
          <a:p>
            <a:pPr marL="0" indent="0" algn="just">
              <a:buNone/>
            </a:pPr>
            <a:r>
              <a:rPr lang="en-US" sz="2400" b="0" i="0" dirty="0">
                <a:effectLst/>
                <a:latin typeface="Times New Roman" pitchFamily="18" charset="0"/>
                <a:cs typeface="Times New Roman" pitchFamily="18" charset="0"/>
              </a:rPr>
              <a:t>("column1" "data type",  </a:t>
            </a:r>
          </a:p>
          <a:p>
            <a:pPr marL="0" indent="0" algn="just">
              <a:buNone/>
            </a:pPr>
            <a:r>
              <a:rPr lang="en-US" sz="2400" b="0" i="0" dirty="0">
                <a:effectLst/>
                <a:latin typeface="Times New Roman" pitchFamily="18" charset="0"/>
                <a:cs typeface="Times New Roman" pitchFamily="18" charset="0"/>
              </a:rPr>
              <a:t>"column2" "data type",  </a:t>
            </a:r>
          </a:p>
          <a:p>
            <a:pPr marL="0" indent="0" algn="just">
              <a:buNone/>
            </a:pPr>
            <a:r>
              <a:rPr lang="en-US" sz="2400" b="0" i="0" dirty="0">
                <a:effectLst/>
                <a:latin typeface="Times New Roman" pitchFamily="18" charset="0"/>
                <a:cs typeface="Times New Roman" pitchFamily="18" charset="0"/>
              </a:rPr>
              <a:t>...  </a:t>
            </a:r>
          </a:p>
          <a:p>
            <a:pPr marL="0" indent="0" algn="just">
              <a:buNone/>
            </a:pPr>
            <a:r>
              <a:rPr lang="en-US" sz="2400" b="0" i="0" dirty="0">
                <a:effectLst/>
                <a:latin typeface="Times New Roman" pitchFamily="18" charset="0"/>
                <a:cs typeface="Times New Roman" pitchFamily="18" charset="0"/>
              </a:rPr>
              <a:t>"</a:t>
            </a:r>
            <a:r>
              <a:rPr lang="en-US" sz="2400" b="0" i="0" dirty="0" err="1">
                <a:effectLst/>
                <a:latin typeface="Times New Roman" pitchFamily="18" charset="0"/>
                <a:cs typeface="Times New Roman" pitchFamily="18" charset="0"/>
              </a:rPr>
              <a:t>columnN</a:t>
            </a:r>
            <a:r>
              <a:rPr lang="en-US" sz="2400" b="0" i="0" dirty="0">
                <a:effectLst/>
                <a:latin typeface="Times New Roman" pitchFamily="18" charset="0"/>
                <a:cs typeface="Times New Roman" pitchFamily="18" charset="0"/>
              </a:rPr>
              <a:t>" "data type"); </a:t>
            </a: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A4FBE63-641D-4B98-8B99-DEE77E78BDD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157</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86861DDC-CBE5-4E08-975A-E0505DD416B0}"/>
              </a:ext>
            </a:extLst>
          </p:cNvPr>
          <p:cNvSpPr txBox="1">
            <a:spLocks/>
          </p:cNvSpPr>
          <p:nvPr/>
        </p:nvSpPr>
        <p:spPr>
          <a:xfrm>
            <a:off x="1554480" y="-13859"/>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BC81B11F-B6CC-40CF-99BF-6DF5B802D3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68528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17320" y="800099"/>
            <a:ext cx="10363200" cy="5556245"/>
          </a:xfrm>
        </p:spPr>
        <p:txBody>
          <a:bodyPr>
            <a:normAutofit/>
          </a:bodyPr>
          <a:lstStyle/>
          <a:p>
            <a:pPr marL="0" indent="0" algn="just">
              <a:buNone/>
            </a:pPr>
            <a:r>
              <a:rPr lang="en-US" sz="2400" b="0" i="0" dirty="0">
                <a:solidFill>
                  <a:srgbClr val="000000"/>
                </a:solidFill>
                <a:effectLst/>
                <a:latin typeface="inter-regular"/>
              </a:rPr>
              <a:t> </a:t>
            </a:r>
            <a:r>
              <a:rPr lang="en-US" sz="2200" b="0" i="0" dirty="0">
                <a:effectLst/>
                <a:latin typeface="Times New Roman" pitchFamily="18" charset="0"/>
                <a:cs typeface="Times New Roman" pitchFamily="18" charset="0"/>
              </a:rPr>
              <a:t>When a transaction rolled back the data associated with table variable is not rolled back. A table variable generally uses lesser resources than a temporary variable.</a:t>
            </a:r>
          </a:p>
          <a:p>
            <a:pPr marL="0" indent="0" algn="just">
              <a:buNone/>
            </a:pPr>
            <a:r>
              <a:rPr lang="en-US" sz="2200" b="0" i="0" dirty="0">
                <a:effectLst/>
                <a:latin typeface="Times New Roman" pitchFamily="18" charset="0"/>
                <a:cs typeface="Times New Roman" pitchFamily="18" charset="0"/>
              </a:rPr>
              <a:t>Table variable cannot be used as an input or an output parameter.</a:t>
            </a:r>
          </a:p>
          <a:p>
            <a:pPr marL="0" indent="0" algn="just"/>
            <a:r>
              <a:rPr lang="en-US" sz="2200" b="1" i="0" dirty="0">
                <a:effectLst/>
                <a:latin typeface="Times New Roman" pitchFamily="18" charset="0"/>
                <a:cs typeface="Times New Roman" pitchFamily="18" charset="0"/>
              </a:rPr>
              <a:t>SQL CREATE TABLE</a:t>
            </a:r>
          </a:p>
          <a:p>
            <a:pPr marL="0" indent="0" algn="just">
              <a:buNone/>
            </a:pPr>
            <a:r>
              <a:rPr lang="en-US" sz="2200" b="0" i="0" dirty="0">
                <a:effectLst/>
                <a:latin typeface="Times New Roman" pitchFamily="18" charset="0"/>
                <a:cs typeface="Times New Roman" pitchFamily="18" charset="0"/>
              </a:rPr>
              <a:t>SQL CREATE TABLE statement is used to create table in a database.</a:t>
            </a:r>
          </a:p>
          <a:p>
            <a:pPr marL="0" indent="0" algn="just">
              <a:buNone/>
            </a:pPr>
            <a:r>
              <a:rPr lang="en-US" sz="2200" b="0" i="0" dirty="0">
                <a:effectLst/>
                <a:latin typeface="Times New Roman" pitchFamily="18" charset="0"/>
                <a:cs typeface="Times New Roman" pitchFamily="18" charset="0"/>
              </a:rPr>
              <a:t>If you want to create a table, you should name the table and define its column and each column's data type.</a:t>
            </a:r>
          </a:p>
          <a:p>
            <a:pPr marL="0" indent="0" algn="just">
              <a:buNone/>
            </a:pPr>
            <a:r>
              <a:rPr lang="en-US" sz="2200" b="0" i="0" dirty="0">
                <a:effectLst/>
                <a:latin typeface="Times New Roman" pitchFamily="18" charset="0"/>
                <a:cs typeface="Times New Roman" pitchFamily="18" charset="0"/>
              </a:rPr>
              <a:t>Let's see the simple syntax to create the table.</a:t>
            </a:r>
          </a:p>
          <a:p>
            <a:pPr marL="0" indent="0" algn="just">
              <a:buNone/>
            </a:pPr>
            <a:r>
              <a:rPr lang="en-US" sz="2200" b="1" i="0" dirty="0">
                <a:effectLst/>
                <a:latin typeface="Times New Roman" pitchFamily="18" charset="0"/>
                <a:cs typeface="Times New Roman" pitchFamily="18" charset="0"/>
              </a:rPr>
              <a:t>create</a:t>
            </a: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table</a:t>
            </a:r>
            <a:r>
              <a:rPr lang="en-US" sz="2200" b="0" i="0" dirty="0">
                <a:effectLst/>
                <a:latin typeface="Times New Roman" pitchFamily="18" charset="0"/>
                <a:cs typeface="Times New Roman" pitchFamily="18" charset="0"/>
              </a:rPr>
              <a:t> "</a:t>
            </a:r>
            <a:r>
              <a:rPr lang="en-US" sz="2200" b="0" i="0" dirty="0" err="1">
                <a:effectLst/>
                <a:latin typeface="Times New Roman" pitchFamily="18" charset="0"/>
                <a:cs typeface="Times New Roman" pitchFamily="18" charset="0"/>
              </a:rPr>
              <a:t>tablename</a:t>
            </a:r>
            <a:r>
              <a:rPr lang="en-US" sz="2200" b="0" i="0" dirty="0">
                <a:effectLst/>
                <a:latin typeface="Times New Roman" pitchFamily="18" charset="0"/>
                <a:cs typeface="Times New Roman" pitchFamily="18" charset="0"/>
              </a:rPr>
              <a:t>"  </a:t>
            </a:r>
          </a:p>
          <a:p>
            <a:pPr marL="0" indent="0" algn="just">
              <a:buNone/>
            </a:pPr>
            <a:r>
              <a:rPr lang="en-US" sz="2200" b="0" i="0" dirty="0">
                <a:effectLst/>
                <a:latin typeface="Times New Roman" pitchFamily="18" charset="0"/>
                <a:cs typeface="Times New Roman" pitchFamily="18" charset="0"/>
              </a:rPr>
              <a:t>("column1" "data type",  </a:t>
            </a:r>
          </a:p>
          <a:p>
            <a:pPr marL="0" indent="0" algn="just">
              <a:buNone/>
            </a:pPr>
            <a:r>
              <a:rPr lang="en-US" sz="2200" b="0" i="0" dirty="0">
                <a:effectLst/>
                <a:latin typeface="Times New Roman" pitchFamily="18" charset="0"/>
                <a:cs typeface="Times New Roman" pitchFamily="18" charset="0"/>
              </a:rPr>
              <a:t>"column2" "data type",  </a:t>
            </a:r>
          </a:p>
          <a:p>
            <a:pPr marL="0" indent="0" algn="just">
              <a:buNone/>
            </a:pPr>
            <a:r>
              <a:rPr lang="en-US" sz="2200" b="0" i="0" dirty="0">
                <a:effectLst/>
                <a:latin typeface="Times New Roman" pitchFamily="18" charset="0"/>
                <a:cs typeface="Times New Roman" pitchFamily="18" charset="0"/>
              </a:rPr>
              <a:t>...  </a:t>
            </a:r>
          </a:p>
          <a:p>
            <a:pPr marL="0" indent="0" algn="just">
              <a:buNone/>
            </a:pPr>
            <a:r>
              <a:rPr lang="en-US" sz="2200" b="0" i="0" dirty="0">
                <a:effectLst/>
                <a:latin typeface="Times New Roman" pitchFamily="18" charset="0"/>
                <a:cs typeface="Times New Roman" pitchFamily="18" charset="0"/>
              </a:rPr>
              <a:t>"</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"data type");  </a:t>
            </a:r>
          </a:p>
          <a:p>
            <a:pPr marL="0" indent="0" algn="just">
              <a:buNone/>
            </a:pPr>
            <a:endParaRPr lang="en-US" sz="2000" b="0" i="0" dirty="0">
              <a:solidFill>
                <a:srgbClr val="333333"/>
              </a:solidFill>
              <a:effectLst/>
              <a:latin typeface="inter-regular"/>
            </a:endParaRP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9E276F7-BBFC-491D-9C63-1BE1328E8444}"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158</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1765C55-B0E7-4D84-A20E-2AB2EEE25211}"/>
              </a:ext>
            </a:extLst>
          </p:cNvPr>
          <p:cNvSpPr txBox="1">
            <a:spLocks/>
          </p:cNvSpPr>
          <p:nvPr/>
        </p:nvSpPr>
        <p:spPr>
          <a:xfrm>
            <a:off x="1432560" y="-13859"/>
            <a:ext cx="107594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10" name="Picture 7">
            <a:extLst>
              <a:ext uri="{FF2B5EF4-FFF2-40B4-BE49-F238E27FC236}">
                <a16:creationId xmlns="" xmlns:a16="http://schemas.microsoft.com/office/drawing/2014/main" id="{147A5877-AA6F-4630-A121-16E9453C25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46911" cy="70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2728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219200" y="787118"/>
            <a:ext cx="10469880" cy="5522242"/>
          </a:xfrm>
        </p:spPr>
        <p:txBody>
          <a:bodyPr>
            <a:normAutofit fontScale="25000" lnSpcReduction="20000"/>
          </a:bodyPr>
          <a:lstStyle/>
          <a:p>
            <a:pPr marL="0" indent="0" algn="just">
              <a:buNone/>
            </a:pPr>
            <a:r>
              <a:rPr lang="en-US" sz="8800" b="0" i="0" dirty="0">
                <a:effectLst/>
                <a:latin typeface="Times New Roman" pitchFamily="18" charset="0"/>
                <a:cs typeface="Times New Roman" pitchFamily="18" charset="0"/>
              </a:rPr>
              <a:t>Let us take an example to create a STUDENTS table with ID as primary key and NOT NULL are the constraint showing that these fields cannot be NULL while creating records in the table.</a:t>
            </a:r>
          </a:p>
          <a:p>
            <a:pPr marL="0" indent="0" algn="just">
              <a:buNone/>
            </a:pPr>
            <a:r>
              <a:rPr lang="en-US" sz="8800" b="0" i="0" dirty="0">
                <a:effectLst/>
                <a:latin typeface="Times New Roman" pitchFamily="18" charset="0"/>
                <a:cs typeface="Times New Roman" pitchFamily="18" charset="0"/>
              </a:rPr>
              <a:t>SQL&gt; </a:t>
            </a:r>
            <a:r>
              <a:rPr lang="en-US" sz="8800" b="1" i="0" dirty="0">
                <a:effectLst/>
                <a:latin typeface="Times New Roman" pitchFamily="18" charset="0"/>
                <a:cs typeface="Times New Roman" pitchFamily="18" charset="0"/>
              </a:rPr>
              <a:t>CREATE</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TABLE</a:t>
            </a:r>
            <a:r>
              <a:rPr lang="en-US" sz="8800" b="0" i="0" dirty="0">
                <a:effectLst/>
                <a:latin typeface="Times New Roman" pitchFamily="18" charset="0"/>
                <a:cs typeface="Times New Roman" pitchFamily="18" charset="0"/>
              </a:rPr>
              <a:t> STUDENTS (  </a:t>
            </a:r>
          </a:p>
          <a:p>
            <a:pPr marL="0" indent="0" algn="just">
              <a:buNone/>
            </a:pPr>
            <a:r>
              <a:rPr lang="en-US" sz="8800" b="0" i="0" dirty="0">
                <a:effectLst/>
                <a:latin typeface="Times New Roman" pitchFamily="18" charset="0"/>
                <a:cs typeface="Times New Roman" pitchFamily="18" charset="0"/>
              </a:rPr>
              <a:t>ID </a:t>
            </a:r>
            <a:r>
              <a:rPr lang="en-US" sz="8800" b="1" i="0" dirty="0">
                <a:effectLst/>
                <a:latin typeface="Times New Roman" pitchFamily="18" charset="0"/>
                <a:cs typeface="Times New Roman" pitchFamily="18" charset="0"/>
              </a:rPr>
              <a:t>INT</a:t>
            </a:r>
            <a:r>
              <a:rPr lang="en-US" sz="8800" b="0" i="0" dirty="0">
                <a:effectLst/>
                <a:latin typeface="Times New Roman" pitchFamily="18" charset="0"/>
                <a:cs typeface="Times New Roman" pitchFamily="18" charset="0"/>
              </a:rPr>
              <a:t>                           NOT NULL,  </a:t>
            </a:r>
          </a:p>
          <a:p>
            <a:pPr marL="0" indent="0" algn="just">
              <a:buNone/>
            </a:pPr>
            <a:r>
              <a:rPr lang="en-US" sz="8800" b="1" i="0" dirty="0">
                <a:effectLst/>
                <a:latin typeface="Times New Roman" pitchFamily="18" charset="0"/>
                <a:cs typeface="Times New Roman" pitchFamily="18" charset="0"/>
              </a:rPr>
              <a:t>NAME</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VARCHAR</a:t>
            </a:r>
            <a:r>
              <a:rPr lang="en-US" sz="8800" b="0" i="0" dirty="0">
                <a:effectLst/>
                <a:latin typeface="Times New Roman" pitchFamily="18" charset="0"/>
                <a:cs typeface="Times New Roman" pitchFamily="18" charset="0"/>
              </a:rPr>
              <a:t> (20) NOT NULL,  </a:t>
            </a:r>
          </a:p>
          <a:p>
            <a:pPr marL="0" indent="0" algn="just">
              <a:buNone/>
            </a:pPr>
            <a:r>
              <a:rPr lang="en-US" sz="8800" b="0" i="0" dirty="0">
                <a:effectLst/>
                <a:latin typeface="Times New Roman" pitchFamily="18" charset="0"/>
                <a:cs typeface="Times New Roman" pitchFamily="18" charset="0"/>
              </a:rPr>
              <a:t>AGE </a:t>
            </a:r>
            <a:r>
              <a:rPr lang="en-US" sz="8800" b="1" i="0" dirty="0">
                <a:effectLst/>
                <a:latin typeface="Times New Roman" pitchFamily="18" charset="0"/>
                <a:cs typeface="Times New Roman" pitchFamily="18" charset="0"/>
              </a:rPr>
              <a:t>INT</a:t>
            </a:r>
            <a:r>
              <a:rPr lang="en-US" sz="8800" b="0" i="0" dirty="0">
                <a:effectLst/>
                <a:latin typeface="Times New Roman" pitchFamily="18" charset="0"/>
                <a:cs typeface="Times New Roman" pitchFamily="18" charset="0"/>
              </a:rPr>
              <a:t>                         NOT NULL,  </a:t>
            </a:r>
          </a:p>
          <a:p>
            <a:pPr marL="0" indent="0" algn="just">
              <a:buNone/>
            </a:pPr>
            <a:r>
              <a:rPr lang="en-US" sz="8800" b="0" i="0" dirty="0">
                <a:effectLst/>
                <a:latin typeface="Times New Roman" pitchFamily="18" charset="0"/>
                <a:cs typeface="Times New Roman" pitchFamily="18" charset="0"/>
              </a:rPr>
              <a:t>ADDRESS </a:t>
            </a:r>
            <a:r>
              <a:rPr lang="en-US" sz="8800" b="1" i="0" dirty="0">
                <a:effectLst/>
                <a:latin typeface="Times New Roman" pitchFamily="18" charset="0"/>
                <a:cs typeface="Times New Roman" pitchFamily="18" charset="0"/>
              </a:rPr>
              <a:t>CHAR</a:t>
            </a:r>
            <a:r>
              <a:rPr lang="en-US" sz="8800" b="0" i="0" dirty="0">
                <a:effectLst/>
                <a:latin typeface="Times New Roman" pitchFamily="18" charset="0"/>
                <a:cs typeface="Times New Roman" pitchFamily="18" charset="0"/>
              </a:rPr>
              <a:t> (25),  </a:t>
            </a:r>
          </a:p>
          <a:p>
            <a:pPr marL="0" indent="0" algn="just">
              <a:buNone/>
            </a:pPr>
            <a:r>
              <a:rPr lang="en-US" sz="8800" b="1" i="0" dirty="0">
                <a:effectLst/>
                <a:latin typeface="Times New Roman" pitchFamily="18" charset="0"/>
                <a:cs typeface="Times New Roman" pitchFamily="18" charset="0"/>
              </a:rPr>
              <a:t>PRIMARY</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KEY</a:t>
            </a:r>
            <a:r>
              <a:rPr lang="en-US" sz="8800" b="0" i="0" dirty="0">
                <a:effectLst/>
                <a:latin typeface="Times New Roman" pitchFamily="18" charset="0"/>
                <a:cs typeface="Times New Roman" pitchFamily="18" charset="0"/>
              </a:rPr>
              <a:t> (ID)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800" b="1" i="0" u="none" strike="noStrike" cap="none" normalizeH="0" baseline="0" dirty="0" smtClean="0">
              <a:ln>
                <a:noFill/>
              </a:ln>
              <a:effectLst/>
              <a:latin typeface="Times New Roman" pitchFamily="18" charset="0"/>
              <a:cs typeface="Times New Roman" pitchFamily="18" charset="0"/>
            </a:endParaRPr>
          </a:p>
          <a:p>
            <a:pPr marL="0" indent="0" eaLnBrk="0" fontAlgn="base" hangingPunct="0">
              <a:lnSpc>
                <a:spcPct val="100000"/>
              </a:lnSpc>
              <a:spcBef>
                <a:spcPct val="0"/>
              </a:spcBef>
              <a:spcAft>
                <a:spcPct val="0"/>
              </a:spcAft>
            </a:pPr>
            <a:r>
              <a:rPr kumimoji="0" lang="en-US" altLang="en-US" sz="8800" b="1" i="0" u="none" strike="noStrike" cap="none" normalizeH="0" baseline="0" dirty="0" smtClean="0">
                <a:ln>
                  <a:noFill/>
                </a:ln>
                <a:effectLst/>
                <a:latin typeface="Times New Roman" pitchFamily="18" charset="0"/>
                <a:cs typeface="Times New Roman" pitchFamily="18" charset="0"/>
              </a:rPr>
              <a:t>SQL </a:t>
            </a:r>
            <a:r>
              <a:rPr kumimoji="0" lang="en-US" altLang="en-US" sz="8800" b="1" i="0" u="none" strike="noStrike" cap="none" normalizeH="0" baseline="0" dirty="0">
                <a:ln>
                  <a:noFill/>
                </a:ln>
                <a:effectLst/>
                <a:latin typeface="Times New Roman" pitchFamily="18" charset="0"/>
                <a:cs typeface="Times New Roman" pitchFamily="18" charset="0"/>
              </a:rPr>
              <a:t>CREATE TABLE Example in Microsoft </a:t>
            </a:r>
            <a:r>
              <a:rPr kumimoji="0" lang="en-US" altLang="en-US" sz="8800" b="1" i="0" u="none" strike="noStrike" cap="none" normalizeH="0" baseline="0" dirty="0" err="1">
                <a:ln>
                  <a:noFill/>
                </a:ln>
                <a:effectLst/>
                <a:latin typeface="Times New Roman" pitchFamily="18" charset="0"/>
                <a:cs typeface="Times New Roman" pitchFamily="18" charset="0"/>
              </a:rPr>
              <a:t>SQLServer</a:t>
            </a:r>
            <a:endParaRPr kumimoji="0" lang="en-US" altLang="en-US" sz="8800" b="1"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1" i="0" u="none" strike="noStrike" cap="none" normalizeH="0" baseline="0" dirty="0">
                <a:ln>
                  <a:noFill/>
                </a:ln>
                <a:effectLst/>
                <a:latin typeface="Times New Roman" pitchFamily="18" charset="0"/>
                <a:cs typeface="Times New Roman" pitchFamily="18" charset="0"/>
              </a:rPr>
              <a:t>CREATE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TABLE</a:t>
            </a:r>
            <a:r>
              <a:rPr kumimoji="0" lang="en-US" altLang="en-US" sz="8800" b="0" i="0" u="none" strike="noStrike" cap="none" normalizeH="0" baseline="0" dirty="0">
                <a:ln>
                  <a:noFill/>
                </a:ln>
                <a:effectLst/>
                <a:latin typeface="Times New Roman" pitchFamily="18" charset="0"/>
                <a:cs typeface="Times New Roman" pitchFamily="18" charset="0"/>
              </a:rPr>
              <a:t> Employee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0" i="0" u="none" strike="noStrike" cap="none" normalizeH="0" baseline="0" dirty="0" err="1">
                <a:ln>
                  <a:noFill/>
                </a:ln>
                <a:effectLst/>
                <a:latin typeface="Times New Roman" pitchFamily="18" charset="0"/>
                <a:cs typeface="Times New Roman" pitchFamily="18" charset="0"/>
              </a:rPr>
              <a:t>EmployeeID</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int</a:t>
            </a:r>
            <a:r>
              <a:rPr kumimoji="0" lang="en-US" altLang="en-US" sz="88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FirstName </a:t>
            </a:r>
            <a:r>
              <a:rPr kumimoji="0" lang="en-US" altLang="en-US" sz="8800" b="1" i="0" u="none" strike="noStrike" cap="none" normalizeH="0" baseline="0" dirty="0">
                <a:ln>
                  <a:noFill/>
                </a:ln>
                <a:effectLst/>
                <a:latin typeface="Times New Roman" pitchFamily="18" charset="0"/>
                <a:cs typeface="Times New Roman" pitchFamily="18" charset="0"/>
              </a:rPr>
              <a:t>varchar</a:t>
            </a:r>
            <a:r>
              <a:rPr kumimoji="0" lang="en-US" altLang="en-US" sz="8800" b="0" i="0" u="none" strike="noStrike" cap="none" normalizeH="0" baseline="0" dirty="0">
                <a:ln>
                  <a:noFill/>
                </a:ln>
                <a:effectLst/>
                <a:latin typeface="Times New Roman" pitchFamily="18" charset="0"/>
                <a:cs typeface="Times New Roman" pitchFamily="18" charset="0"/>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err="1">
                <a:ln>
                  <a:noFill/>
                </a:ln>
                <a:effectLst/>
                <a:latin typeface="Times New Roman" pitchFamily="18" charset="0"/>
                <a:cs typeface="Times New Roman" pitchFamily="18" charset="0"/>
              </a:rPr>
              <a:t>LastName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varchar</a:t>
            </a:r>
            <a:r>
              <a:rPr kumimoji="0" lang="en-US" altLang="en-US" sz="8800" b="0" i="0" u="none" strike="noStrike" cap="none" normalizeH="0" baseline="0" dirty="0">
                <a:ln>
                  <a:noFill/>
                </a:ln>
                <a:effectLst/>
                <a:latin typeface="Times New Roman" pitchFamily="18" charset="0"/>
                <a:cs typeface="Times New Roman" pitchFamily="18" charset="0"/>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Email </a:t>
            </a:r>
            <a:r>
              <a:rPr kumimoji="0" lang="en-US" altLang="en-US" sz="8800" b="1" i="0" u="none" strike="noStrike" cap="none" normalizeH="0" baseline="0" dirty="0">
                <a:ln>
                  <a:noFill/>
                </a:ln>
                <a:effectLst/>
                <a:latin typeface="Times New Roman" pitchFamily="18" charset="0"/>
                <a:cs typeface="Times New Roman" pitchFamily="18" charset="0"/>
              </a:rPr>
              <a:t>varchar</a:t>
            </a:r>
            <a:r>
              <a:rPr kumimoji="0" lang="en-US" altLang="en-US" sz="8800" b="0" i="0" u="none" strike="noStrike" cap="none" normalizeH="0" baseline="0" dirty="0">
                <a:ln>
                  <a:noFill/>
                </a:ln>
                <a:effectLst/>
                <a:latin typeface="Times New Roman" pitchFamily="18" charset="0"/>
                <a:cs typeface="Times New Roman" pitchFamily="18" charset="0"/>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err="1">
                <a:ln>
                  <a:noFill/>
                </a:ln>
                <a:effectLst/>
                <a:latin typeface="Times New Roman" pitchFamily="18" charset="0"/>
                <a:cs typeface="Times New Roman" pitchFamily="18" charset="0"/>
              </a:rPr>
              <a:t>AddressLine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varchar</a:t>
            </a:r>
            <a:r>
              <a:rPr kumimoji="0" lang="en-US" altLang="en-US" sz="8800" b="0" i="0" u="none" strike="noStrike" cap="none" normalizeH="0" baseline="0" dirty="0">
                <a:ln>
                  <a:noFill/>
                </a:ln>
                <a:effectLst/>
                <a:latin typeface="Times New Roman" pitchFamily="18" charset="0"/>
                <a:cs typeface="Times New Roman" pitchFamily="18" charset="0"/>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City </a:t>
            </a:r>
            <a:r>
              <a:rPr kumimoji="0" lang="en-US" altLang="en-US" sz="8800" b="1" i="0" u="none" strike="noStrike" cap="none" normalizeH="0" baseline="0" dirty="0">
                <a:ln>
                  <a:noFill/>
                </a:ln>
                <a:effectLst/>
                <a:latin typeface="Times New Roman" pitchFamily="18" charset="0"/>
                <a:cs typeface="Times New Roman" pitchFamily="18" charset="0"/>
              </a:rPr>
              <a:t>varchar</a:t>
            </a:r>
            <a:r>
              <a:rPr kumimoji="0" lang="en-US" altLang="en-US" sz="8800" b="0" i="0" u="none" strike="noStrike" cap="none" normalizeH="0" baseline="0" dirty="0">
                <a:ln>
                  <a:noFill/>
                </a:ln>
                <a:effectLst/>
                <a:latin typeface="Times New Roman" pitchFamily="18" charset="0"/>
                <a:cs typeface="Times New Roman" pitchFamily="18" charset="0"/>
              </a:rPr>
              <a:t>(255)  );  </a:t>
            </a:r>
          </a:p>
          <a:p>
            <a:pPr marL="0" indent="0" algn="just">
              <a:buNone/>
            </a:pPr>
            <a:endParaRPr lang="en-US" sz="4200" b="0" i="0" dirty="0">
              <a:solidFill>
                <a:srgbClr val="000000"/>
              </a:solidFill>
              <a:effectLst/>
              <a:latin typeface="inter-regular"/>
            </a:endParaRPr>
          </a:p>
          <a:p>
            <a:pPr marL="0" indent="0" algn="just">
              <a:buNone/>
            </a:pPr>
            <a:r>
              <a:rPr lang="en-US" sz="2200" b="0" i="0" dirty="0">
                <a:solidFill>
                  <a:srgbClr val="000000"/>
                </a:solidFill>
                <a:effectLst/>
                <a:latin typeface="inter-regular"/>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3932B54-627F-4BCF-87B7-658BF70AD0FF}"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159</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 xmlns:a16="http://schemas.microsoft.com/office/drawing/2014/main" id="{33018301-449B-4C1E-99FD-F64907172445}"/>
              </a:ext>
            </a:extLst>
          </p:cNvPr>
          <p:cNvSpPr>
            <a:spLocks noChangeArrowheads="1"/>
          </p:cNvSpPr>
          <p:nvPr/>
        </p:nvSpPr>
        <p:spPr bwMode="auto">
          <a:xfrm>
            <a:off x="1262743" y="573615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 xmlns:a16="http://schemas.microsoft.com/office/drawing/2014/main" id="{BEBDDAD6-0461-4316-ACDA-883214C0EFA8}"/>
              </a:ext>
            </a:extLst>
          </p:cNvPr>
          <p:cNvSpPr txBox="1">
            <a:spLocks/>
          </p:cNvSpPr>
          <p:nvPr/>
        </p:nvSpPr>
        <p:spPr>
          <a:xfrm>
            <a:off x="1295400" y="-13859"/>
            <a:ext cx="10896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3328BAE0-303E-492F-968F-8D42B58C7B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33055" cy="69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61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txBox="1">
            <a:spLocks noGrp="1"/>
          </p:cNvSpPr>
          <p:nvPr>
            <p:ph idx="1"/>
          </p:nvPr>
        </p:nvSpPr>
        <p:spPr>
          <a:xfrm>
            <a:off x="1737360" y="1188720"/>
            <a:ext cx="9641840" cy="4297680"/>
          </a:xfrm>
        </p:spPr>
        <p:txBody>
          <a:bodyPr>
            <a:normAutofit/>
          </a:bodyPr>
          <a:lstStyle/>
          <a:p>
            <a:pPr algn="just">
              <a:spcBef>
                <a:spcPct val="0"/>
              </a:spcBef>
              <a:spcAft>
                <a:spcPct val="0"/>
              </a:spcAft>
              <a:buClr>
                <a:srgbClr val="000000"/>
              </a:buClr>
              <a:buFont typeface="Arial" pitchFamily="34" charset="0"/>
              <a:buNone/>
            </a:pPr>
            <a:r>
              <a:rPr lang="en-IN" sz="2200" dirty="0" smtClean="0">
                <a:latin typeface="Times New Roman" pitchFamily="18" charset="0"/>
                <a:cs typeface="Times New Roman" pitchFamily="18" charset="0"/>
              </a:rPr>
              <a:t>Subject Result: 100%</a:t>
            </a:r>
          </a:p>
          <a:p>
            <a:pPr algn="just">
              <a:spcBef>
                <a:spcPct val="0"/>
              </a:spcBef>
              <a:spcAft>
                <a:spcPct val="0"/>
              </a:spcAft>
              <a:buClr>
                <a:srgbClr val="000000"/>
              </a:buClr>
              <a:buFont typeface="Arial" pitchFamily="34" charset="0"/>
              <a:buNone/>
            </a:pPr>
            <a:r>
              <a:rPr lang="en-IN" sz="2200" dirty="0" smtClean="0">
                <a:latin typeface="Times New Roman" pitchFamily="18" charset="0"/>
                <a:cs typeface="Times New Roman" pitchFamily="18" charset="0"/>
              </a:rPr>
              <a:t>Faculty Result: 100%</a:t>
            </a:r>
          </a:p>
        </p:txBody>
      </p:sp>
      <p:sp>
        <p:nvSpPr>
          <p:cNvPr id="7" name="Title 1"/>
          <p:cNvSpPr txBox="1">
            <a:spLocks noGrp="1"/>
          </p:cNvSpPr>
          <p:nvPr>
            <p:ph type="title"/>
          </p:nvPr>
        </p:nvSpPr>
        <p:spPr>
          <a:xfrm>
            <a:off x="1737361" y="1"/>
            <a:ext cx="1045464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algn="ctr" eaLnBrk="1" fontAlgn="auto" hangingPunct="1">
              <a:spcBef>
                <a:spcPct val="0"/>
              </a:spcBef>
              <a:buClrTx/>
              <a:buSzTx/>
              <a:buFontTx/>
              <a:buNone/>
              <a:defRPr/>
            </a:pPr>
            <a:r>
              <a:rPr lang="en-US" sz="2400" b="1" kern="1200" dirty="0" smtClean="0">
                <a:latin typeface="Times New Roman" pitchFamily="18" charset="0"/>
                <a:cs typeface="Times New Roman" pitchFamily="18" charset="0"/>
                <a:sym typeface="Arial" charset="0"/>
              </a:rPr>
              <a:t>Result Analysis</a:t>
            </a:r>
            <a:endParaRPr lang="en-US" sz="2400" b="1" kern="1200" dirty="0">
              <a:latin typeface="Times New Roman" pitchFamily="18" charset="0"/>
              <a:cs typeface="Times New Roman" pitchFamily="18" charset="0"/>
              <a:sym typeface="Arial" charset="0"/>
            </a:endParaRPr>
          </a:p>
        </p:txBody>
      </p:sp>
      <p:pic>
        <p:nvPicPr>
          <p:cNvPr id="52231" name="Picture 14" descr="NIET"/>
          <p:cNvPicPr>
            <a:picLocks noChangeAspect="1" noChangeArrowheads="1"/>
          </p:cNvPicPr>
          <p:nvPr/>
        </p:nvPicPr>
        <p:blipFill>
          <a:blip r:embed="rId2" cstate="print"/>
          <a:srcRect/>
          <a:stretch>
            <a:fillRect/>
          </a:stretch>
        </p:blipFill>
        <p:spPr bwMode="auto">
          <a:xfrm>
            <a:off x="0" y="1"/>
            <a:ext cx="1402080" cy="731519"/>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EE7CA417-521F-40A4-BBCB-E4E8FA972843}" type="datetime1">
              <a:rPr lang="en-US" smtClean="0"/>
              <a:t>9/18/2023</a:t>
            </a:fld>
            <a:endParaRPr lang="en-US"/>
          </a:p>
        </p:txBody>
      </p:sp>
      <p:sp>
        <p:nvSpPr>
          <p:cNvPr id="9" name="Footer Placeholder 8"/>
          <p:cNvSpPr>
            <a:spLocks noGrp="1"/>
          </p:cNvSpPr>
          <p:nvPr>
            <p:ph type="ftr" sz="quarter" idx="11"/>
          </p:nvPr>
        </p:nvSpPr>
        <p:spPr/>
        <p:txBody>
          <a:bodyPr/>
          <a:lstStyle/>
          <a:p>
            <a:r>
              <a:rPr lang="pt-BR" smtClean="0"/>
              <a:t>Sana Anjum         DBMS     ACE0506              Unit-2</a:t>
            </a:r>
            <a:endParaRPr lang="en-US" dirty="0"/>
          </a:p>
        </p:txBody>
      </p:sp>
      <p:sp>
        <p:nvSpPr>
          <p:cNvPr id="10" name="Slide Number Placeholder 9"/>
          <p:cNvSpPr>
            <a:spLocks noGrp="1"/>
          </p:cNvSpPr>
          <p:nvPr>
            <p:ph type="sldNum" sz="quarter" idx="12"/>
          </p:nvPr>
        </p:nvSpPr>
        <p:spPr/>
        <p:txBody>
          <a:bodyPr/>
          <a:lstStyle/>
          <a:p>
            <a:fld id="{3432D6CC-6B58-4D0E-A308-B4FBE4BF6745}"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17320" y="885245"/>
            <a:ext cx="10241279" cy="5257800"/>
          </a:xfrm>
        </p:spPr>
        <p:txBody>
          <a:bodyPr>
            <a:normAutofit fontScale="25000" lnSpcReduction="20000"/>
          </a:bodyPr>
          <a:lstStyle/>
          <a:p>
            <a:pPr marL="0" indent="0" algn="just"/>
            <a:r>
              <a:rPr lang="en-US" sz="8800" b="1" i="0" dirty="0">
                <a:effectLst/>
                <a:latin typeface="Times New Roman" pitchFamily="18" charset="0"/>
                <a:cs typeface="Times New Roman" pitchFamily="18" charset="0"/>
              </a:rPr>
              <a:t>SQL DROP TABLE</a:t>
            </a:r>
          </a:p>
          <a:p>
            <a:pPr marL="0" indent="0" algn="just">
              <a:buNone/>
            </a:pPr>
            <a:r>
              <a:rPr lang="en-US" sz="8800" b="0" i="0" dirty="0">
                <a:effectLst/>
                <a:latin typeface="Times New Roman" pitchFamily="18" charset="0"/>
                <a:cs typeface="Times New Roman" pitchFamily="18" charset="0"/>
              </a:rPr>
              <a:t>A SQL DROP TABLE statement is used to delete a table definition and all data from a table.</a:t>
            </a:r>
          </a:p>
          <a:p>
            <a:pPr marL="0" indent="0" algn="just">
              <a:buNone/>
            </a:pPr>
            <a:r>
              <a:rPr lang="en-US" sz="8800" b="0" i="0" dirty="0">
                <a:effectLst/>
                <a:latin typeface="Times New Roman" pitchFamily="18" charset="0"/>
                <a:cs typeface="Times New Roman" pitchFamily="18" charset="0"/>
              </a:rPr>
              <a:t>This is very important to know that once a table is deleted all the information available in the table is lost forever, so we have to be very careful when using this command.</a:t>
            </a:r>
          </a:p>
          <a:p>
            <a:pPr marL="0" indent="0" algn="just">
              <a:buNone/>
            </a:pPr>
            <a:r>
              <a:rPr lang="en-US" sz="8800" b="0" i="0" dirty="0">
                <a:effectLst/>
                <a:latin typeface="Times New Roman" pitchFamily="18" charset="0"/>
                <a:cs typeface="Times New Roman" pitchFamily="18" charset="0"/>
              </a:rPr>
              <a:t>Let's see the syntax to drop the table from the database.</a:t>
            </a:r>
          </a:p>
          <a:p>
            <a:pPr marL="0" indent="0" algn="just"/>
            <a:r>
              <a:rPr lang="en-US" sz="8800" b="1" i="0" dirty="0">
                <a:effectLst/>
                <a:latin typeface="Times New Roman" pitchFamily="18" charset="0"/>
                <a:cs typeface="Times New Roman" pitchFamily="18" charset="0"/>
              </a:rPr>
              <a:t>DROP</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TABLE</a:t>
            </a:r>
            <a:r>
              <a:rPr lang="en-US" sz="8800" b="0" i="0" dirty="0">
                <a:effectLst/>
                <a:latin typeface="Times New Roman" pitchFamily="18" charset="0"/>
                <a:cs typeface="Times New Roman" pitchFamily="18" charset="0"/>
              </a:rPr>
              <a:t> "</a:t>
            </a:r>
            <a:r>
              <a:rPr lang="en-US" sz="8800" b="0" i="0" dirty="0" err="1">
                <a:effectLst/>
                <a:latin typeface="Times New Roman" pitchFamily="18" charset="0"/>
                <a:cs typeface="Times New Roman" pitchFamily="18" charset="0"/>
              </a:rPr>
              <a:t>table_name</a:t>
            </a:r>
            <a:r>
              <a:rPr lang="en-US" sz="8800" b="0" i="0" dirty="0">
                <a:effectLst/>
                <a:latin typeface="Times New Roman" pitchFamily="18" charset="0"/>
                <a:cs typeface="Times New Roman" pitchFamily="18" charset="0"/>
              </a:rPr>
              <a:t>";</a:t>
            </a:r>
          </a:p>
          <a:p>
            <a:pPr marL="0" indent="0" algn="just">
              <a:buNone/>
            </a:pPr>
            <a:endParaRPr lang="en-US" sz="8800" b="0" i="0" dirty="0">
              <a:effectLst/>
              <a:latin typeface="Times New Roman" pitchFamily="18" charset="0"/>
              <a:cs typeface="Times New Roman" pitchFamily="18" charset="0"/>
            </a:endParaRPr>
          </a:p>
          <a:p>
            <a:pPr marL="0" indent="0" algn="just" eaLnBrk="0" fontAlgn="base" hangingPunct="0">
              <a:lnSpc>
                <a:spcPct val="100000"/>
              </a:lnSpc>
              <a:spcBef>
                <a:spcPct val="0"/>
              </a:spcBef>
              <a:spcAft>
                <a:spcPct val="0"/>
              </a:spcAft>
            </a:pPr>
            <a:r>
              <a:rPr kumimoji="0" lang="en-US" altLang="en-US" sz="8800" b="1" i="0" u="none" strike="noStrike" cap="none" normalizeH="0" baseline="0" dirty="0">
                <a:ln>
                  <a:noFill/>
                </a:ln>
                <a:effectLst/>
                <a:latin typeface="Times New Roman" pitchFamily="18" charset="0"/>
                <a:cs typeface="Times New Roman" pitchFamily="18" charset="0"/>
              </a:rPr>
              <a:t>SQL DELETE TABLE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The DELETE statement is used to delete rows from a table. If you want to remove a specific row from a table you should use WHERE condition.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1" i="0" u="none" strike="noStrike" cap="none" normalizeH="0" baseline="0" dirty="0">
                <a:ln>
                  <a:noFill/>
                </a:ln>
                <a:effectLst/>
                <a:latin typeface="Times New Roman" pitchFamily="18" charset="0"/>
                <a:cs typeface="Times New Roman" pitchFamily="18" charset="0"/>
              </a:rPr>
              <a:t>DELETE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FROM</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0" i="0" u="none" strike="noStrike" cap="none" normalizeH="0" baseline="0" dirty="0" err="1">
                <a:ln>
                  <a:noFill/>
                </a:ln>
                <a:effectLst/>
                <a:latin typeface="Times New Roman" pitchFamily="18" charset="0"/>
                <a:cs typeface="Times New Roman" pitchFamily="18" charset="0"/>
              </a:rPr>
              <a:t>table_name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WHERE</a:t>
            </a:r>
            <a:r>
              <a:rPr kumimoji="0" lang="en-US" altLang="en-US" sz="8800" b="0" i="0" u="none" strike="noStrike" cap="none" normalizeH="0" baseline="0" dirty="0">
                <a:ln>
                  <a:noFill/>
                </a:ln>
                <a:effectLst/>
                <a:latin typeface="Times New Roman" pitchFamily="18" charset="0"/>
                <a:cs typeface="Times New Roman" pitchFamily="18" charset="0"/>
              </a:rPr>
              <a:t> condition];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But if you do not specify the WHERE condition it will remove all the rows from the table.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1" i="0" u="none" strike="noStrike" cap="none" normalizeH="0" baseline="0" dirty="0">
                <a:ln>
                  <a:noFill/>
                </a:ln>
                <a:effectLst/>
                <a:latin typeface="Times New Roman" pitchFamily="18" charset="0"/>
                <a:cs typeface="Times New Roman" pitchFamily="18" charset="0"/>
              </a:rPr>
              <a:t>DELETE</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1" i="0" u="none" strike="noStrike" cap="none" normalizeH="0" baseline="0" dirty="0">
                <a:ln>
                  <a:noFill/>
                </a:ln>
                <a:effectLst/>
                <a:latin typeface="Times New Roman" pitchFamily="18" charset="0"/>
                <a:cs typeface="Times New Roman" pitchFamily="18" charset="0"/>
              </a:rPr>
              <a:t>FROM</a:t>
            </a:r>
            <a:r>
              <a:rPr kumimoji="0" lang="en-US" altLang="en-US" sz="8800" b="0" i="0" u="none" strike="noStrike" cap="none" normalizeH="0" baseline="0" dirty="0">
                <a:ln>
                  <a:noFill/>
                </a:ln>
                <a:effectLst/>
                <a:latin typeface="Times New Roman" pitchFamily="18" charset="0"/>
                <a:cs typeface="Times New Roman" pitchFamily="18" charset="0"/>
              </a:rPr>
              <a:t> </a:t>
            </a:r>
            <a:r>
              <a:rPr kumimoji="0" lang="en-US" altLang="en-US" sz="8800" b="0" i="0" u="none" strike="noStrike" cap="none" normalizeH="0" baseline="0" dirty="0" err="1">
                <a:ln>
                  <a:noFill/>
                </a:ln>
                <a:effectLst/>
                <a:latin typeface="Times New Roman" pitchFamily="18" charset="0"/>
                <a:cs typeface="Times New Roman" pitchFamily="18" charset="0"/>
              </a:rPr>
              <a:t>table_name</a:t>
            </a:r>
            <a:r>
              <a:rPr kumimoji="0" lang="en-US" altLang="en-US" sz="8800" b="0" i="0" u="none" strike="noStrike" cap="none" normalizeH="0" baseline="0" dirty="0">
                <a:ln>
                  <a:noFill/>
                </a:ln>
                <a:effectLst/>
                <a:latin typeface="Times New Roman" pitchFamily="18" charset="0"/>
                <a:cs typeface="Times New Roman" pitchFamily="18" charset="0"/>
              </a:rPr>
              <a:t>;  </a:t>
            </a:r>
          </a:p>
          <a:p>
            <a:pPr marL="0" indent="0" algn="just">
              <a:buNone/>
            </a:pPr>
            <a:endParaRPr lang="en-US" sz="2000" b="0" i="0" dirty="0">
              <a:solidFill>
                <a:srgbClr val="000000"/>
              </a:solidFill>
              <a:effectLst/>
              <a:latin typeface="inter-regular"/>
            </a:endParaRPr>
          </a:p>
          <a:p>
            <a:pPr marL="0" indent="0" algn="just">
              <a:buNone/>
            </a:pPr>
            <a:r>
              <a:rPr lang="en-US" sz="2000" b="0" i="0" dirty="0">
                <a:solidFill>
                  <a:srgbClr val="000000"/>
                </a:solidFill>
                <a:effectLst/>
                <a:latin typeface="inter-regular"/>
              </a:rPr>
              <a:t>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5AFA514F-38AB-4A8B-9CAF-1A4C837AE3F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160</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185A681D-5399-4458-AEA2-67A08E827CEC}"/>
              </a:ext>
            </a:extLst>
          </p:cNvPr>
          <p:cNvSpPr txBox="1">
            <a:spLocks/>
          </p:cNvSpPr>
          <p:nvPr/>
        </p:nvSpPr>
        <p:spPr>
          <a:xfrm>
            <a:off x="1447800" y="-13859"/>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6439A846-B788-4F0A-95C3-779F1BA710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9087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5CA37CF-7714-4E61-8503-550E9888C0D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161</a:t>
            </a:fld>
            <a:endParaRPr lang="en-US" altLang="en-US">
              <a:solidFill>
                <a:srgbClr val="898989"/>
              </a:solidFill>
              <a:latin typeface="Calibri" panose="020F0502020204030204" pitchFamily="34" charset="0"/>
            </a:endParaRPr>
          </a:p>
        </p:txBody>
      </p:sp>
      <p:sp>
        <p:nvSpPr>
          <p:cNvPr id="8" name="Rectangle 3">
            <a:extLst>
              <a:ext uri="{FF2B5EF4-FFF2-40B4-BE49-F238E27FC236}">
                <a16:creationId xmlns="" xmlns:a16="http://schemas.microsoft.com/office/drawing/2014/main" id="{B2426956-0702-4E2F-A04F-17E85B937D11}"/>
              </a:ext>
            </a:extLst>
          </p:cNvPr>
          <p:cNvSpPr>
            <a:spLocks noChangeArrowheads="1"/>
          </p:cNvSpPr>
          <p:nvPr/>
        </p:nvSpPr>
        <p:spPr bwMode="auto">
          <a:xfrm>
            <a:off x="1447800" y="996066"/>
            <a:ext cx="1028699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200" b="0" i="0" u="none" strike="noStrike" cap="none" normalizeH="0" baseline="0" dirty="0">
                <a:ln>
                  <a:noFill/>
                </a:ln>
                <a:effectLst/>
                <a:latin typeface="Times New Roman" pitchFamily="18" charset="0"/>
                <a:cs typeface="Times New Roman" pitchFamily="18" charset="0"/>
              </a:rPr>
              <a:t>There are some more terms similar to DELETE statement like as DROP statement and TRUNCATE statement but they are not exactly same there are some differences between them.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effectLst/>
                <a:latin typeface="Times New Roman" pitchFamily="18" charset="0"/>
                <a:cs typeface="Times New Roman" pitchFamily="18" charset="0"/>
              </a:rPr>
              <a:t>Difference between DELETE and TRUNCATE statements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There is a slight difference b/w delete and truncate statement. The </a:t>
            </a:r>
            <a:r>
              <a:rPr kumimoji="0" lang="en-US" altLang="en-US" sz="2200" b="1" i="0" u="none" strike="noStrike" cap="none" normalizeH="0" baseline="0" dirty="0">
                <a:ln>
                  <a:noFill/>
                </a:ln>
                <a:effectLst/>
                <a:latin typeface="Times New Roman" pitchFamily="18" charset="0"/>
                <a:cs typeface="Times New Roman" pitchFamily="18" charset="0"/>
              </a:rPr>
              <a:t>DELETE statement</a:t>
            </a:r>
            <a:r>
              <a:rPr kumimoji="0" lang="en-US" altLang="en-US" sz="2200" b="0" i="0" u="none" strike="noStrike" cap="none" normalizeH="0" baseline="0" dirty="0">
                <a:ln>
                  <a:noFill/>
                </a:ln>
                <a:effectLst/>
                <a:latin typeface="Times New Roman" pitchFamily="18" charset="0"/>
                <a:cs typeface="Times New Roman" pitchFamily="18" charset="0"/>
              </a:rPr>
              <a:t> only deletes the rows from the table based on the condition defined by WHERE clause or delete all the rows from the table when condition is not specified.7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C++ vs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But it does not free the space containing by the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The </a:t>
            </a:r>
            <a:r>
              <a:rPr kumimoji="0" lang="en-US" altLang="en-US" sz="2200" b="1" i="0" u="none" strike="noStrike" cap="none" normalizeH="0" baseline="0" dirty="0">
                <a:ln>
                  <a:noFill/>
                </a:ln>
                <a:effectLst/>
                <a:latin typeface="Times New Roman" pitchFamily="18" charset="0"/>
                <a:cs typeface="Times New Roman" pitchFamily="18" charset="0"/>
              </a:rPr>
              <a:t>TRUNCATE statement:</a:t>
            </a:r>
            <a:r>
              <a:rPr kumimoji="0" lang="en-US" altLang="en-US" sz="2200" b="0" i="0" u="none" strike="noStrike" cap="none" normalizeH="0" baseline="0" dirty="0">
                <a:ln>
                  <a:noFill/>
                </a:ln>
                <a:effectLst/>
                <a:latin typeface="Times New Roman" pitchFamily="18" charset="0"/>
                <a:cs typeface="Times New Roman" pitchFamily="18" charset="0"/>
              </a:rPr>
              <a:t> it is used to delete all the rows from the table </a:t>
            </a:r>
            <a:r>
              <a:rPr kumimoji="0" lang="en-US" altLang="en-US" sz="2200" b="1" i="0" u="none" strike="noStrike" cap="none" normalizeH="0" baseline="0" dirty="0">
                <a:ln>
                  <a:noFill/>
                </a:ln>
                <a:effectLst/>
                <a:latin typeface="Times New Roman" pitchFamily="18" charset="0"/>
                <a:cs typeface="Times New Roman" pitchFamily="18" charset="0"/>
              </a:rPr>
              <a:t>and free the containing space.</a:t>
            </a:r>
            <a:endParaRPr kumimoji="0" lang="en-US" altLang="en-US" sz="2200" b="0" i="0" u="none" strike="noStrike" cap="none" normalizeH="0" baseline="0" dirty="0">
              <a:ln>
                <a:noFill/>
              </a:ln>
              <a:effectLst/>
              <a:latin typeface="Times New Roman" pitchFamily="18" charset="0"/>
              <a:cs typeface="Times New Roman" pitchFamily="18" charset="0"/>
            </a:endParaRPr>
          </a:p>
        </p:txBody>
      </p:sp>
      <p:sp>
        <p:nvSpPr>
          <p:cNvPr id="10" name="Title 1">
            <a:extLst>
              <a:ext uri="{FF2B5EF4-FFF2-40B4-BE49-F238E27FC236}">
                <a16:creationId xmlns="" xmlns:a16="http://schemas.microsoft.com/office/drawing/2014/main" id="{2A8852F2-DFC8-41F2-86F4-A8B89DB622FE}"/>
              </a:ext>
            </a:extLst>
          </p:cNvPr>
          <p:cNvSpPr txBox="1">
            <a:spLocks/>
          </p:cNvSpPr>
          <p:nvPr/>
        </p:nvSpPr>
        <p:spPr>
          <a:xfrm>
            <a:off x="1447800" y="-13859"/>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F905F511-0D4E-411B-B9A1-423B0126E08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5058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1143000"/>
            <a:ext cx="9921239" cy="5257800"/>
          </a:xfrm>
        </p:spPr>
        <p:txBody>
          <a:bodyPr>
            <a:normAutofit fontScale="92500" lnSpcReduction="10000"/>
          </a:bodyPr>
          <a:lstStyle/>
          <a:p>
            <a:pPr marL="0" indent="0" algn="just"/>
            <a:r>
              <a:rPr lang="en-US" sz="2400" b="1" i="0" dirty="0">
                <a:effectLst/>
                <a:latin typeface="Times New Roman" pitchFamily="18" charset="0"/>
                <a:cs typeface="Times New Roman" pitchFamily="18" charset="0"/>
              </a:rPr>
              <a:t>Difference b/w DROP and TRUNCATE statements</a:t>
            </a:r>
          </a:p>
          <a:p>
            <a:pPr marL="0" indent="0" algn="just">
              <a:buNone/>
            </a:pPr>
            <a:r>
              <a:rPr lang="en-US" sz="2400" b="0" i="0" dirty="0">
                <a:effectLst/>
                <a:latin typeface="Times New Roman" pitchFamily="18" charset="0"/>
                <a:cs typeface="Times New Roman" pitchFamily="18" charset="0"/>
              </a:rPr>
              <a:t>When you use the drop statement it deletes the table's row together with the table's definition so all the relationships of that table with other tables will no longer be valid.</a:t>
            </a:r>
          </a:p>
          <a:p>
            <a:pPr marL="0" indent="0" algn="just">
              <a:buNone/>
            </a:pPr>
            <a:r>
              <a:rPr lang="en-US" sz="2400" b="1" i="0" dirty="0">
                <a:effectLst/>
                <a:latin typeface="Times New Roman" pitchFamily="18" charset="0"/>
                <a:cs typeface="Times New Roman" pitchFamily="18" charset="0"/>
              </a:rPr>
              <a:t>When you drop a table:</a:t>
            </a:r>
            <a:endParaRPr lang="en-US" sz="2400" b="0" i="0" dirty="0">
              <a:effectLst/>
              <a:latin typeface="Times New Roman" pitchFamily="18" charset="0"/>
              <a:cs typeface="Times New Roman" pitchFamily="18" charset="0"/>
            </a:endParaRPr>
          </a:p>
          <a:p>
            <a:pPr algn="just"/>
            <a:r>
              <a:rPr lang="en-US" sz="2400" b="0" i="0" dirty="0">
                <a:effectLst/>
                <a:latin typeface="Times New Roman" pitchFamily="18" charset="0"/>
                <a:cs typeface="Times New Roman" pitchFamily="18" charset="0"/>
              </a:rPr>
              <a:t>Table structure will be dropped.</a:t>
            </a:r>
          </a:p>
          <a:p>
            <a:pPr algn="just"/>
            <a:r>
              <a:rPr lang="en-US" sz="2400" b="0" i="0" dirty="0">
                <a:effectLst/>
                <a:latin typeface="Times New Roman" pitchFamily="18" charset="0"/>
                <a:cs typeface="Times New Roman" pitchFamily="18" charset="0"/>
              </a:rPr>
              <a:t>Relationship will be dropped.</a:t>
            </a:r>
          </a:p>
          <a:p>
            <a:pPr algn="just"/>
            <a:r>
              <a:rPr lang="en-US" sz="2400" b="0" i="0" dirty="0">
                <a:effectLst/>
                <a:latin typeface="Times New Roman" pitchFamily="18" charset="0"/>
                <a:cs typeface="Times New Roman" pitchFamily="18" charset="0"/>
              </a:rPr>
              <a:t>Integrity constraints will be dropped.</a:t>
            </a:r>
          </a:p>
          <a:p>
            <a:pPr algn="just"/>
            <a:r>
              <a:rPr lang="en-US" sz="2400" b="0" i="0" dirty="0">
                <a:effectLst/>
                <a:latin typeface="Times New Roman" pitchFamily="18" charset="0"/>
                <a:cs typeface="Times New Roman" pitchFamily="18" charset="0"/>
              </a:rPr>
              <a:t>Access privileges will also be dropped.</a:t>
            </a:r>
          </a:p>
          <a:p>
            <a:pPr algn="just"/>
            <a:r>
              <a:rPr lang="en-US" sz="2400" b="0" i="0" dirty="0">
                <a:effectLst/>
                <a:latin typeface="Times New Roman" pitchFamily="18" charset="0"/>
                <a:cs typeface="Times New Roman" pitchFamily="18" charset="0"/>
              </a:rPr>
              <a:t>On the other hand when we </a:t>
            </a:r>
            <a:r>
              <a:rPr lang="en-US" sz="2400" b="1" i="0" dirty="0">
                <a:effectLst/>
                <a:latin typeface="Times New Roman" pitchFamily="18" charset="0"/>
                <a:cs typeface="Times New Roman" pitchFamily="18" charset="0"/>
              </a:rPr>
              <a:t>TRUNCATE</a:t>
            </a:r>
            <a:r>
              <a:rPr lang="en-US" sz="2400" b="0" i="0" dirty="0">
                <a:effectLst/>
                <a:latin typeface="Times New Roman" pitchFamily="18" charset="0"/>
                <a:cs typeface="Times New Roman" pitchFamily="18" charset="0"/>
              </a:rPr>
              <a:t> a table, the table structure remains the same, so you will not face any of the above problems.</a:t>
            </a:r>
          </a:p>
          <a:p>
            <a:pPr algn="just" eaLnBrk="1" hangingPunct="1">
              <a:buFont typeface="Arial" panose="020B0604020202020204" pitchFamily="34" charset="0"/>
              <a:buNone/>
            </a:pPr>
            <a:endParaRPr lang="en-US" altLang="en-US" sz="2400" dirty="0">
              <a:solidFill>
                <a:srgbClr val="FF0000"/>
              </a:solidFill>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38A7E61-35F6-47D6-8BE3-2927BA28F892}"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162</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01EDE6A8-8604-4E7F-B202-82E620133BAA}"/>
              </a:ext>
            </a:extLst>
          </p:cNvPr>
          <p:cNvSpPr txBox="1">
            <a:spLocks/>
          </p:cNvSpPr>
          <p:nvPr/>
        </p:nvSpPr>
        <p:spPr>
          <a:xfrm>
            <a:off x="1600200" y="0"/>
            <a:ext cx="10591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10" name="Picture 7">
            <a:extLst>
              <a:ext uri="{FF2B5EF4-FFF2-40B4-BE49-F238E27FC236}">
                <a16:creationId xmlns="" xmlns:a16="http://schemas.microsoft.com/office/drawing/2014/main" id="{B60BC356-F825-4A20-918F-4E540CC90A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379012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69720" y="838204"/>
            <a:ext cx="9997440" cy="5257800"/>
          </a:xfrm>
        </p:spPr>
        <p:txBody>
          <a:bodyPr>
            <a:normAutofit fontScale="25000" lnSpcReduction="20000"/>
          </a:bodyPr>
          <a:lstStyle/>
          <a:p>
            <a:pPr marL="0" indent="0" algn="just"/>
            <a:r>
              <a:rPr lang="en-US" sz="8800" b="1" i="0" dirty="0">
                <a:effectLst/>
                <a:latin typeface="Times New Roman" pitchFamily="18" charset="0"/>
                <a:cs typeface="Times New Roman" pitchFamily="18" charset="0"/>
              </a:rPr>
              <a:t>SQL RENAME TABLE</a:t>
            </a:r>
          </a:p>
          <a:p>
            <a:pPr marL="0" indent="0" algn="just">
              <a:buNone/>
            </a:pPr>
            <a:r>
              <a:rPr lang="en-US" sz="8800" b="0" i="0" dirty="0">
                <a:effectLst/>
                <a:latin typeface="Times New Roman" pitchFamily="18" charset="0"/>
                <a:cs typeface="Times New Roman" pitchFamily="18" charset="0"/>
              </a:rPr>
              <a:t>In some situations, database administrators and users want to change the name of the table in the SQL database because they want to give a more relevant name to the table.</a:t>
            </a:r>
          </a:p>
          <a:p>
            <a:pPr marL="0" indent="0" algn="just">
              <a:buNone/>
            </a:pPr>
            <a:r>
              <a:rPr lang="en-US" sz="8800" b="0" i="0" dirty="0">
                <a:effectLst/>
                <a:latin typeface="Times New Roman" pitchFamily="18" charset="0"/>
                <a:cs typeface="Times New Roman" pitchFamily="18" charset="0"/>
              </a:rPr>
              <a:t>Any database user can easily change the name by using the RENAME TABLE and ALTER TABLE statement in Structured Query Language.</a:t>
            </a:r>
          </a:p>
          <a:p>
            <a:pPr marL="0" indent="0" algn="just">
              <a:buNone/>
            </a:pPr>
            <a:r>
              <a:rPr lang="en-US" sz="8800" b="0" i="0" dirty="0">
                <a:effectLst/>
                <a:latin typeface="Times New Roman" pitchFamily="18" charset="0"/>
                <a:cs typeface="Times New Roman" pitchFamily="18" charset="0"/>
              </a:rPr>
              <a:t>The RENAME TABLE and ALTER TABLE syntax help in changing the name of the table.</a:t>
            </a:r>
          </a:p>
          <a:p>
            <a:pPr marL="0" indent="0" algn="just"/>
            <a:r>
              <a:rPr lang="en-US" sz="8800" b="1" i="0" dirty="0">
                <a:effectLst/>
                <a:latin typeface="Times New Roman" pitchFamily="18" charset="0"/>
                <a:cs typeface="Times New Roman" pitchFamily="18" charset="0"/>
              </a:rPr>
              <a:t>Syntax of RENAME statement in SQL</a:t>
            </a:r>
          </a:p>
          <a:p>
            <a:pPr marL="0" indent="0" algn="just">
              <a:buNone/>
            </a:pPr>
            <a:r>
              <a:rPr lang="en-US" sz="8800" i="0" dirty="0">
                <a:effectLst/>
                <a:latin typeface="Times New Roman" pitchFamily="18" charset="0"/>
                <a:cs typeface="Times New Roman" pitchFamily="18" charset="0"/>
              </a:rPr>
              <a:t>RENAME </a:t>
            </a:r>
            <a:r>
              <a:rPr lang="en-US" sz="8800" i="0" dirty="0" err="1">
                <a:effectLst/>
                <a:latin typeface="Times New Roman" pitchFamily="18" charset="0"/>
                <a:cs typeface="Times New Roman" pitchFamily="18" charset="0"/>
              </a:rPr>
              <a:t>old_table</a:t>
            </a:r>
            <a:r>
              <a:rPr lang="en-US" sz="8800" i="0" dirty="0">
                <a:effectLst/>
                <a:latin typeface="Times New Roman" pitchFamily="18" charset="0"/>
                <a:cs typeface="Times New Roman" pitchFamily="18" charset="0"/>
              </a:rPr>
              <a:t> _name To </a:t>
            </a:r>
            <a:r>
              <a:rPr lang="en-US" sz="8800" i="0" dirty="0" err="1">
                <a:effectLst/>
                <a:latin typeface="Times New Roman" pitchFamily="18" charset="0"/>
                <a:cs typeface="Times New Roman" pitchFamily="18" charset="0"/>
              </a:rPr>
              <a:t>new_table_name</a:t>
            </a:r>
            <a:r>
              <a:rPr lang="en-US" sz="8800" i="0" dirty="0">
                <a:effectLst/>
                <a:latin typeface="Times New Roman" pitchFamily="18" charset="0"/>
                <a:cs typeface="Times New Roman" pitchFamily="18" charset="0"/>
              </a:rPr>
              <a:t> ; </a:t>
            </a:r>
          </a:p>
          <a:p>
            <a:pPr marL="0" indent="0" algn="just">
              <a:buNone/>
            </a:pPr>
            <a:endParaRPr lang="en-US" sz="8800" b="0" i="0" dirty="0">
              <a:effectLst/>
              <a:latin typeface="Times New Roman" pitchFamily="18" charset="0"/>
              <a:cs typeface="Times New Roman" pitchFamily="18" charset="0"/>
            </a:endParaRPr>
          </a:p>
          <a:p>
            <a:pPr marL="0" indent="0" algn="just"/>
            <a:r>
              <a:rPr lang="en-US" sz="8800" b="1" i="0" dirty="0">
                <a:effectLst/>
                <a:latin typeface="Times New Roman" pitchFamily="18" charset="0"/>
                <a:cs typeface="Times New Roman" pitchFamily="18" charset="0"/>
              </a:rPr>
              <a:t>SQL COPY TABLE</a:t>
            </a:r>
          </a:p>
          <a:p>
            <a:pPr marL="0" indent="0" algn="just">
              <a:buNone/>
            </a:pPr>
            <a:r>
              <a:rPr lang="en-US" sz="8800" b="0" i="0" dirty="0">
                <a:effectLst/>
                <a:latin typeface="Times New Roman" pitchFamily="18" charset="0"/>
                <a:cs typeface="Times New Roman" pitchFamily="18" charset="0"/>
              </a:rPr>
              <a:t>If you want to copy the data of one SQL table into another SQL table in the same SQL server, then it is possible by using the SELECT INTO statement in SQL.</a:t>
            </a:r>
          </a:p>
          <a:p>
            <a:pPr marL="0" indent="0" algn="just">
              <a:buNone/>
            </a:pPr>
            <a:endParaRPr lang="en-US" sz="8800" b="0" i="0" dirty="0">
              <a:solidFill>
                <a:srgbClr val="000000"/>
              </a:solidFill>
              <a:effectLst/>
              <a:latin typeface="Times New Roman" pitchFamily="18" charset="0"/>
              <a:cs typeface="Times New Roman" pitchFamily="18" charset="0"/>
            </a:endParaRPr>
          </a:p>
          <a:p>
            <a:pPr marL="0" indent="0" algn="just">
              <a:buNone/>
            </a:pPr>
            <a:r>
              <a:rPr lang="en-US" sz="8800" b="0" i="0" dirty="0">
                <a:solidFill>
                  <a:srgbClr val="000000"/>
                </a:solidFill>
                <a:effectLst/>
                <a:latin typeface="Times New Roman" pitchFamily="18" charset="0"/>
                <a:cs typeface="Times New Roman" pitchFamily="18" charset="0"/>
              </a:rPr>
              <a:t>  </a:t>
            </a:r>
          </a:p>
          <a:p>
            <a:pPr algn="just" eaLnBrk="1" hangingPunct="1">
              <a:buFont typeface="Arial" panose="020B0604020202020204" pitchFamily="34" charset="0"/>
              <a:buNone/>
            </a:pPr>
            <a:endParaRPr lang="en-US" altLang="en-US" sz="8800" dirty="0">
              <a:solidFill>
                <a:srgbClr val="FF0000"/>
              </a:solidFill>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3E3399D-57A9-42A9-8363-7C2BD7F4650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163</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83F61CA6-B366-4CD3-BD84-FE5652495736}"/>
              </a:ext>
            </a:extLst>
          </p:cNvPr>
          <p:cNvSpPr txBox="1">
            <a:spLocks/>
          </p:cNvSpPr>
          <p:nvPr/>
        </p:nvSpPr>
        <p:spPr>
          <a:xfrm>
            <a:off x="1526770" y="0"/>
            <a:ext cx="1066523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9C8CE672-D534-4478-97CA-30DB4197AC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2352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951130"/>
            <a:ext cx="10119360" cy="5257800"/>
          </a:xfrm>
        </p:spPr>
        <p:txBody>
          <a:bodyPr>
            <a:normAutofit fontScale="92500" lnSpcReduction="10000"/>
          </a:bodyPr>
          <a:lstStyle/>
          <a:p>
            <a:pPr marL="0" indent="0" algn="just">
              <a:buNone/>
            </a:pPr>
            <a:r>
              <a:rPr lang="en-US" sz="2400" b="0" i="0" dirty="0">
                <a:effectLst/>
                <a:latin typeface="Times New Roman" pitchFamily="18" charset="0"/>
                <a:cs typeface="Times New Roman" pitchFamily="18" charset="0"/>
              </a:rPr>
              <a:t>The SELECT INTO statement in Structured Query Language copies the content from one existing table into the new table. SQL creates the new table by using the structure of the existing table.</a:t>
            </a:r>
          </a:p>
          <a:p>
            <a:pPr marL="0" indent="0" algn="just">
              <a:buNone/>
            </a:pPr>
            <a:r>
              <a:rPr lang="en-US" sz="2400" b="0" i="0" dirty="0">
                <a:effectLst/>
                <a:latin typeface="Times New Roman" pitchFamily="18" charset="0"/>
                <a:cs typeface="Times New Roman" pitchFamily="18" charset="0"/>
              </a:rPr>
              <a:t>Syntax of SELECT INTO statement in SQL</a:t>
            </a:r>
          </a:p>
          <a:p>
            <a:pPr marL="0" indent="0" algn="just"/>
            <a:r>
              <a:rPr lang="en-US" sz="2400" b="1" i="0" dirty="0">
                <a:effectLst/>
                <a:latin typeface="Times New Roman" pitchFamily="18" charset="0"/>
                <a:cs typeface="Times New Roman" pitchFamily="18" charset="0"/>
              </a:rPr>
              <a:t>SELECT * INTO </a:t>
            </a:r>
            <a:r>
              <a:rPr lang="en-US" sz="2400" b="1" i="0" dirty="0" err="1">
                <a:effectLst/>
                <a:latin typeface="Times New Roman" pitchFamily="18" charset="0"/>
                <a:cs typeface="Times New Roman" pitchFamily="18" charset="0"/>
              </a:rPr>
              <a:t>New_table_name</a:t>
            </a:r>
            <a:r>
              <a:rPr lang="en-US" sz="2400" b="1" i="0" dirty="0">
                <a:effectLst/>
                <a:latin typeface="Times New Roman" pitchFamily="18" charset="0"/>
                <a:cs typeface="Times New Roman" pitchFamily="18" charset="0"/>
              </a:rPr>
              <a:t> FROM </a:t>
            </a:r>
            <a:r>
              <a:rPr lang="en-US" sz="2400" b="1" i="0" dirty="0" err="1">
                <a:effectLst/>
                <a:latin typeface="Times New Roman" pitchFamily="18" charset="0"/>
                <a:cs typeface="Times New Roman" pitchFamily="18" charset="0"/>
              </a:rPr>
              <a:t>old_table_name</a:t>
            </a:r>
            <a:r>
              <a:rPr lang="en-US" sz="2400" b="1" i="0" dirty="0">
                <a:effectLst/>
                <a:latin typeface="Times New Roman" pitchFamily="18" charset="0"/>
                <a:cs typeface="Times New Roman" pitchFamily="18" charset="0"/>
              </a:rPr>
              <a:t>; </a:t>
            </a:r>
          </a:p>
          <a:p>
            <a:pPr marL="0" indent="0" algn="just">
              <a:buNone/>
            </a:pPr>
            <a:r>
              <a:rPr lang="en-US" sz="2400" b="1" i="0" dirty="0">
                <a:effectLst/>
                <a:latin typeface="Times New Roman" pitchFamily="18" charset="0"/>
                <a:cs typeface="Times New Roman" pitchFamily="18" charset="0"/>
              </a:rPr>
              <a:t> </a:t>
            </a:r>
          </a:p>
          <a:p>
            <a:pPr marL="0" indent="0" algn="just"/>
            <a:r>
              <a:rPr lang="en-US" sz="2400" b="1" i="0" dirty="0">
                <a:effectLst/>
                <a:latin typeface="Times New Roman" pitchFamily="18" charset="0"/>
                <a:cs typeface="Times New Roman" pitchFamily="18" charset="0"/>
              </a:rPr>
              <a:t>SQL ALTER TABLE</a:t>
            </a:r>
          </a:p>
          <a:p>
            <a:pPr marL="0" indent="0" algn="just">
              <a:buNone/>
            </a:pPr>
            <a:r>
              <a:rPr lang="en-US" sz="2400" b="0" i="0" dirty="0">
                <a:effectLst/>
                <a:latin typeface="Times New Roman" pitchFamily="18" charset="0"/>
                <a:cs typeface="Times New Roman" pitchFamily="18" charset="0"/>
              </a:rPr>
              <a:t>The ALTER TABLE statement in Structured Query Language allows you to add, modify, and delete columns of an existing table. This statement also allows database users to add and remove various SQL constraints on the existing tables.</a:t>
            </a:r>
          </a:p>
          <a:p>
            <a:pPr marL="0" indent="0" algn="just">
              <a:buNone/>
            </a:pPr>
            <a:r>
              <a:rPr lang="en-US" sz="2400" b="0" i="0" dirty="0">
                <a:effectLst/>
                <a:latin typeface="Times New Roman" pitchFamily="18" charset="0"/>
                <a:cs typeface="Times New Roman" pitchFamily="18" charset="0"/>
              </a:rPr>
              <a:t>Any user can also change the name of the table using this statement.</a:t>
            </a:r>
          </a:p>
          <a:p>
            <a:pPr marL="0" indent="0" algn="just">
              <a:buNone/>
            </a:pPr>
            <a:r>
              <a:rPr lang="en-US" sz="2400" b="1" i="0" dirty="0">
                <a:effectLst/>
                <a:latin typeface="Times New Roman" pitchFamily="18" charset="0"/>
                <a:cs typeface="Times New Roman" pitchFamily="18" charset="0"/>
              </a:rPr>
              <a:t>ALTER TABLE ADD Column statement in SQL</a:t>
            </a:r>
          </a:p>
          <a:p>
            <a:pPr marL="0" indent="0" algn="just">
              <a:buNone/>
            </a:pPr>
            <a:r>
              <a:rPr lang="en-US" sz="2400" b="0" i="0" dirty="0">
                <a:effectLst/>
                <a:latin typeface="Times New Roman" pitchFamily="18" charset="0"/>
                <a:cs typeface="Times New Roman" pitchFamily="18" charset="0"/>
              </a:rPr>
              <a:t>In many situations, you may require to add the columns in the existing table. Instead of creating a whole table or database again you can easily add single and multiple columns using the ADD keyword.</a:t>
            </a:r>
          </a:p>
          <a:p>
            <a:pPr marL="0" indent="0" algn="just">
              <a:buNone/>
            </a:pPr>
            <a:endParaRPr lang="en-US" altLang="en-US" sz="2400" b="1"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00A439B-5D0E-4813-840F-B655AC5EE77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164</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8C123028-584A-4A65-AD75-DC955424F555}"/>
              </a:ext>
            </a:extLst>
          </p:cNvPr>
          <p:cNvSpPr txBox="1">
            <a:spLocks/>
          </p:cNvSpPr>
          <p:nvPr/>
        </p:nvSpPr>
        <p:spPr>
          <a:xfrm>
            <a:off x="1447800" y="-13859"/>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9CBDDEEA-CBDC-47F6-84AE-6C52100564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8339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47800" y="1104540"/>
            <a:ext cx="10347960" cy="5257800"/>
          </a:xfrm>
        </p:spPr>
        <p:txBody>
          <a:bodyPr/>
          <a:lstStyle/>
          <a:p>
            <a:pPr marL="0" indent="0" algn="just"/>
            <a:r>
              <a:rPr lang="en-US" sz="2200" b="1" i="0" dirty="0">
                <a:effectLst/>
                <a:latin typeface="Times New Roman" pitchFamily="18" charset="0"/>
                <a:cs typeface="Times New Roman" pitchFamily="18" charset="0"/>
              </a:rPr>
              <a:t>Syntax of ALTER TABLE ADD Column statement in SQL</a:t>
            </a:r>
          </a:p>
          <a:p>
            <a:pPr marL="0" indent="0" algn="just">
              <a:buNone/>
            </a:pPr>
            <a:r>
              <a:rPr lang="en-US" sz="2200" b="0" i="0" dirty="0">
                <a:effectLst/>
                <a:latin typeface="Times New Roman" pitchFamily="18" charset="0"/>
                <a:cs typeface="Times New Roman" pitchFamily="18" charset="0"/>
              </a:rPr>
              <a:t>ALTER TABLE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ADD </a:t>
            </a:r>
            <a:r>
              <a:rPr lang="en-US" sz="2200" b="0" i="0" dirty="0" err="1">
                <a:effectLst/>
                <a:latin typeface="Times New Roman" pitchFamily="18" charset="0"/>
                <a:cs typeface="Times New Roman" pitchFamily="18" charset="0"/>
              </a:rPr>
              <a:t>column_name</a:t>
            </a:r>
            <a:r>
              <a:rPr lang="en-US" sz="2200" b="0" i="0" dirty="0">
                <a:effectLst/>
                <a:latin typeface="Times New Roman" pitchFamily="18" charset="0"/>
                <a:cs typeface="Times New Roman" pitchFamily="18" charset="0"/>
              </a:rPr>
              <a:t> column-definition;  </a:t>
            </a:r>
          </a:p>
          <a:p>
            <a:pPr marL="0" indent="0" algn="just">
              <a:buNone/>
            </a:pPr>
            <a:r>
              <a:rPr lang="en-US" sz="2200" b="0" i="0" dirty="0">
                <a:solidFill>
                  <a:srgbClr val="333333"/>
                </a:solidFill>
                <a:effectLst/>
                <a:latin typeface="Times New Roman" pitchFamily="18" charset="0"/>
                <a:cs typeface="Times New Roman" pitchFamily="18" charset="0"/>
              </a:rPr>
              <a:t>The above syntax only allows you to add a single column to the existing table. If you want to add more than one column to the table in a single SQL statement, then use the following syntax:</a:t>
            </a:r>
          </a:p>
          <a:p>
            <a:pPr marL="0" indent="0" algn="just">
              <a:buNone/>
            </a:pPr>
            <a:r>
              <a:rPr lang="en-US" sz="2200" b="0" i="0" dirty="0">
                <a:effectLst/>
                <a:latin typeface="Times New Roman" pitchFamily="18" charset="0"/>
                <a:cs typeface="Times New Roman" pitchFamily="18" charset="0"/>
              </a:rPr>
              <a:t>ALTER TABLE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a:t>
            </a:r>
          </a:p>
          <a:p>
            <a:pPr marL="0" indent="0" algn="just">
              <a:buNone/>
            </a:pPr>
            <a:r>
              <a:rPr lang="en-US" sz="2200" b="0" i="0" dirty="0">
                <a:effectLst/>
                <a:latin typeface="Times New Roman" pitchFamily="18" charset="0"/>
                <a:cs typeface="Times New Roman" pitchFamily="18" charset="0"/>
              </a:rPr>
              <a:t>ADD (column_Name1 column-definition,    </a:t>
            </a:r>
          </a:p>
          <a:p>
            <a:pPr marL="0" indent="0" algn="just">
              <a:buNone/>
            </a:pPr>
            <a:r>
              <a:rPr lang="en-US" sz="2200" b="0" i="0" dirty="0">
                <a:effectLst/>
                <a:latin typeface="Times New Roman" pitchFamily="18" charset="0"/>
                <a:cs typeface="Times New Roman" pitchFamily="18" charset="0"/>
              </a:rPr>
              <a:t>column_Name2 column-definition,    </a:t>
            </a:r>
          </a:p>
          <a:p>
            <a:pPr marL="0" indent="0" algn="just">
              <a:buNone/>
            </a:pPr>
            <a:r>
              <a:rPr lang="en-US" sz="2200" b="0" i="0" dirty="0">
                <a:effectLst/>
                <a:latin typeface="Times New Roman" pitchFamily="18" charset="0"/>
                <a:cs typeface="Times New Roman" pitchFamily="18" charset="0"/>
              </a:rPr>
              <a:t>.....    </a:t>
            </a:r>
          </a:p>
          <a:p>
            <a:pPr marL="0" indent="0" algn="just">
              <a:buNone/>
            </a:pPr>
            <a:r>
              <a:rPr lang="en-US" sz="2200" b="0" i="0" dirty="0" err="1">
                <a:effectLst/>
                <a:latin typeface="Times New Roman" pitchFamily="18" charset="0"/>
                <a:cs typeface="Times New Roman" pitchFamily="18" charset="0"/>
              </a:rPr>
              <a:t>column_NameN</a:t>
            </a:r>
            <a:r>
              <a:rPr lang="en-US" sz="2200" b="0" i="0" dirty="0">
                <a:effectLst/>
                <a:latin typeface="Times New Roman" pitchFamily="18" charset="0"/>
                <a:cs typeface="Times New Roman" pitchFamily="18" charset="0"/>
              </a:rPr>
              <a:t> column-definition);  </a:t>
            </a:r>
            <a:r>
              <a:rPr lang="en-US" sz="2200" b="0" i="0" dirty="0">
                <a:solidFill>
                  <a:srgbClr val="000000"/>
                </a:solidFill>
                <a:effectLst/>
                <a:latin typeface="Times New Roman" pitchFamily="18" charset="0"/>
                <a:cs typeface="Times New Roman" pitchFamily="18" charset="0"/>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DBEA726-C79D-4F59-930B-4A77742E767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165</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F0EAC20F-045F-4EDE-8F87-EC8512919C0D}"/>
              </a:ext>
            </a:extLst>
          </p:cNvPr>
          <p:cNvSpPr txBox="1">
            <a:spLocks/>
          </p:cNvSpPr>
          <p:nvPr/>
        </p:nvSpPr>
        <p:spPr>
          <a:xfrm>
            <a:off x="1447800" y="-13859"/>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Tables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1D3335ED-C8CB-47E3-9564-F48339F5F6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8656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E828EA7-9908-4747-9FFF-E437CAFE06A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0"/>
            <a:ext cx="1065276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3.11 Views in SQL</a:t>
            </a:r>
          </a:p>
        </p:txBody>
      </p:sp>
      <p:graphicFrame>
        <p:nvGraphicFramePr>
          <p:cNvPr id="3" name="Table 2">
            <a:extLst>
              <a:ext uri="{FF2B5EF4-FFF2-40B4-BE49-F238E27FC236}">
                <a16:creationId xmlns="" xmlns:a16="http://schemas.microsoft.com/office/drawing/2014/main" id="{7FECB3E9-2138-4844-B4CB-9740ABAC65D6}"/>
              </a:ext>
            </a:extLst>
          </p:cNvPr>
          <p:cNvGraphicFramePr>
            <a:graphicFrameLocks noGrp="1"/>
          </p:cNvGraphicFramePr>
          <p:nvPr>
            <p:extLst>
              <p:ext uri="{D42A27DB-BD31-4B8C-83A1-F6EECF244321}">
                <p14:modId xmlns:p14="http://schemas.microsoft.com/office/powerpoint/2010/main" val="2661884032"/>
              </p:ext>
            </p:extLst>
          </p:nvPr>
        </p:nvGraphicFramePr>
        <p:xfrm>
          <a:off x="1798319" y="3947160"/>
          <a:ext cx="7513320" cy="2240282"/>
        </p:xfrm>
        <a:graphic>
          <a:graphicData uri="http://schemas.openxmlformats.org/drawingml/2006/table">
            <a:tbl>
              <a:tblPr/>
              <a:tblGrid>
                <a:gridCol w="2504440">
                  <a:extLst>
                    <a:ext uri="{9D8B030D-6E8A-4147-A177-3AD203B41FA5}">
                      <a16:colId xmlns="" xmlns:a16="http://schemas.microsoft.com/office/drawing/2014/main" val="3362789725"/>
                    </a:ext>
                  </a:extLst>
                </a:gridCol>
                <a:gridCol w="2504440">
                  <a:extLst>
                    <a:ext uri="{9D8B030D-6E8A-4147-A177-3AD203B41FA5}">
                      <a16:colId xmlns="" xmlns:a16="http://schemas.microsoft.com/office/drawing/2014/main" val="588799994"/>
                    </a:ext>
                  </a:extLst>
                </a:gridCol>
                <a:gridCol w="2504440">
                  <a:extLst>
                    <a:ext uri="{9D8B030D-6E8A-4147-A177-3AD203B41FA5}">
                      <a16:colId xmlns="" xmlns:a16="http://schemas.microsoft.com/office/drawing/2014/main" val="4076357168"/>
                    </a:ext>
                  </a:extLst>
                </a:gridCol>
              </a:tblGrid>
              <a:tr h="509858">
                <a:tc>
                  <a:txBody>
                    <a:bodyPr/>
                    <a:lstStyle/>
                    <a:p>
                      <a:pPr algn="l" fontAlgn="t"/>
                      <a:r>
                        <a:rPr lang="en-US" sz="1800" dirty="0">
                          <a:solidFill>
                            <a:srgbClr val="000000"/>
                          </a:solidFill>
                          <a:effectLst/>
                          <a:latin typeface="Times New Roman" pitchFamily="18" charset="0"/>
                          <a:cs typeface="Times New Roman" pitchFamily="18" charset="0"/>
                        </a:rPr>
                        <a:t>STU_ID</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64949987"/>
                  </a:ext>
                </a:extLst>
              </a:tr>
              <a:tr h="432606">
                <a:tc>
                  <a:txBody>
                    <a:bodyPr/>
                    <a:lstStyle/>
                    <a:p>
                      <a:pPr algn="just" fontAlgn="t"/>
                      <a:r>
                        <a:rPr lang="en-US" sz="1800"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730758638"/>
                  </a:ext>
                </a:extLst>
              </a:tr>
              <a:tr h="432606">
                <a:tc>
                  <a:txBody>
                    <a:bodyPr/>
                    <a:lstStyle/>
                    <a:p>
                      <a:pPr algn="just" fontAlgn="t"/>
                      <a:r>
                        <a:rPr lang="en-US" sz="180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48247744"/>
                  </a:ext>
                </a:extLst>
              </a:tr>
              <a:tr h="432606">
                <a:tc>
                  <a:txBody>
                    <a:bodyPr/>
                    <a:lstStyle/>
                    <a:p>
                      <a:pPr algn="just" fontAlgn="t"/>
                      <a:r>
                        <a:rPr lang="en-US" sz="1800"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619558668"/>
                  </a:ext>
                </a:extLst>
              </a:tr>
              <a:tr h="432606">
                <a:tc>
                  <a:txBody>
                    <a:bodyPr/>
                    <a:lstStyle/>
                    <a:p>
                      <a:pPr algn="just" fontAlgn="t"/>
                      <a:r>
                        <a:rPr lang="en-US" sz="1800" dirty="0">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Gurugram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931212753"/>
                  </a:ext>
                </a:extLst>
              </a:tr>
            </a:tbl>
          </a:graphicData>
        </a:graphic>
      </p:graphicFrame>
      <p:sp>
        <p:nvSpPr>
          <p:cNvPr id="8" name="Rectangle 1">
            <a:extLst>
              <a:ext uri="{FF2B5EF4-FFF2-40B4-BE49-F238E27FC236}">
                <a16:creationId xmlns="" xmlns:a16="http://schemas.microsoft.com/office/drawing/2014/main" id="{CE34684E-A0A9-4EC2-A3D0-C31A79A3E1F6}"/>
              </a:ext>
            </a:extLst>
          </p:cNvPr>
          <p:cNvSpPr>
            <a:spLocks noChangeArrowheads="1"/>
          </p:cNvSpPr>
          <p:nvPr/>
        </p:nvSpPr>
        <p:spPr bwMode="auto">
          <a:xfrm>
            <a:off x="1545173" y="736501"/>
            <a:ext cx="9778147" cy="31380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effectLst/>
                <a:latin typeface="Times New Roman" pitchFamily="18" charset="0"/>
                <a:cs typeface="Times New Roman" pitchFamily="18" charset="0"/>
              </a:rPr>
              <a:t>Views in SQL</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Views in SQL are considered as a virtual table. A view also contains rows and columns.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To create the view, we can select the fields from one or more tables present in the database.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A view can either have specific rows based on certain condition or all the rows of a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Sample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effectLst/>
                <a:latin typeface="Times New Roman" pitchFamily="18" charset="0"/>
                <a:cs typeface="Times New Roman" pitchFamily="18" charset="0"/>
              </a:rPr>
              <a:t>Student_Detail</a:t>
            </a:r>
            <a:endParaRPr kumimoji="0" lang="en-US" altLang="en-US" sz="2200" b="0" i="0" u="none" strike="noStrike" cap="none" normalizeH="0" baseline="0" dirty="0">
              <a:ln>
                <a:noFill/>
              </a:ln>
              <a:effectLst/>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16DEB6A2-1578-4723-ADD0-87A949E560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96641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9EF7C8B-710E-4D97-AC9D-E073533A7B9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167</a:t>
            </a:fld>
            <a:endParaRPr lang="en-US" altLang="en-US">
              <a:solidFill>
                <a:srgbClr val="898989"/>
              </a:solidFill>
              <a:latin typeface="Calibri" panose="020F0502020204030204" pitchFamily="34" charset="0"/>
            </a:endParaRPr>
          </a:p>
        </p:txBody>
      </p:sp>
      <p:sp>
        <p:nvSpPr>
          <p:cNvPr id="3" name="Rectangle 1">
            <a:extLst>
              <a:ext uri="{FF2B5EF4-FFF2-40B4-BE49-F238E27FC236}">
                <a16:creationId xmlns="" xmlns:a16="http://schemas.microsoft.com/office/drawing/2014/main" id="{554D144A-8AC7-4319-A5A1-026DF6264D19}"/>
              </a:ext>
            </a:extLst>
          </p:cNvPr>
          <p:cNvSpPr>
            <a:spLocks noChangeArrowheads="1"/>
          </p:cNvSpPr>
          <p:nvPr/>
        </p:nvSpPr>
        <p:spPr bwMode="auto">
          <a:xfrm>
            <a:off x="1524000" y="856828"/>
            <a:ext cx="8813132"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333333"/>
                </a:solidFill>
                <a:effectLst/>
                <a:latin typeface="Times New Roman" pitchFamily="18" charset="0"/>
                <a:cs typeface="Times New Roman" pitchFamily="18" charset="0"/>
              </a:rPr>
              <a:t>Student_Marks</a:t>
            </a:r>
            <a:endPar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Content Placeholder 1">
            <a:extLst>
              <a:ext uri="{FF2B5EF4-FFF2-40B4-BE49-F238E27FC236}">
                <a16:creationId xmlns="" xmlns:a16="http://schemas.microsoft.com/office/drawing/2014/main" id="{EFF805E0-080E-42E6-91CF-D4E4526BE735}"/>
              </a:ext>
            </a:extLst>
          </p:cNvPr>
          <p:cNvGraphicFramePr>
            <a:graphicFrameLocks/>
          </p:cNvGraphicFramePr>
          <p:nvPr>
            <p:extLst>
              <p:ext uri="{D42A27DB-BD31-4B8C-83A1-F6EECF244321}">
                <p14:modId xmlns:p14="http://schemas.microsoft.com/office/powerpoint/2010/main" val="2623236392"/>
              </p:ext>
            </p:extLst>
          </p:nvPr>
        </p:nvGraphicFramePr>
        <p:xfrm>
          <a:off x="1706880" y="1280162"/>
          <a:ext cx="8483663" cy="2636520"/>
        </p:xfrm>
        <a:graphic>
          <a:graphicData uri="http://schemas.openxmlformats.org/drawingml/2006/table">
            <a:tbl>
              <a:tblPr/>
              <a:tblGrid>
                <a:gridCol w="2109485">
                  <a:extLst>
                    <a:ext uri="{9D8B030D-6E8A-4147-A177-3AD203B41FA5}">
                      <a16:colId xmlns="" xmlns:a16="http://schemas.microsoft.com/office/drawing/2014/main" val="427166797"/>
                    </a:ext>
                  </a:extLst>
                </a:gridCol>
                <a:gridCol w="2124726">
                  <a:extLst>
                    <a:ext uri="{9D8B030D-6E8A-4147-A177-3AD203B41FA5}">
                      <a16:colId xmlns="" xmlns:a16="http://schemas.microsoft.com/office/drawing/2014/main" val="2918304779"/>
                    </a:ext>
                  </a:extLst>
                </a:gridCol>
                <a:gridCol w="2124726">
                  <a:extLst>
                    <a:ext uri="{9D8B030D-6E8A-4147-A177-3AD203B41FA5}">
                      <a16:colId xmlns="" xmlns:a16="http://schemas.microsoft.com/office/drawing/2014/main" val="595206831"/>
                    </a:ext>
                  </a:extLst>
                </a:gridCol>
                <a:gridCol w="2124726">
                  <a:extLst>
                    <a:ext uri="{9D8B030D-6E8A-4147-A177-3AD203B41FA5}">
                      <a16:colId xmlns="" xmlns:a16="http://schemas.microsoft.com/office/drawing/2014/main" val="1264763173"/>
                    </a:ext>
                  </a:extLst>
                </a:gridCol>
              </a:tblGrid>
              <a:tr h="456533">
                <a:tc>
                  <a:txBody>
                    <a:bodyPr/>
                    <a:lstStyle/>
                    <a:p>
                      <a:pPr algn="l" fontAlgn="t"/>
                      <a:r>
                        <a:rPr lang="en-US" sz="1800" dirty="0">
                          <a:solidFill>
                            <a:srgbClr val="000000"/>
                          </a:solidFill>
                          <a:effectLst/>
                          <a:latin typeface="Times New Roman" pitchFamily="18" charset="0"/>
                          <a:cs typeface="Times New Roman" pitchFamily="18" charset="0"/>
                        </a:rPr>
                        <a:t>STU_ID</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MARKS</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AGE</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97374813"/>
                  </a:ext>
                </a:extLst>
              </a:tr>
              <a:tr h="371989">
                <a:tc>
                  <a:txBody>
                    <a:bodyPr/>
                    <a:lstStyle/>
                    <a:p>
                      <a:pPr algn="just" fontAlgn="t"/>
                      <a:r>
                        <a:rPr lang="en-US" sz="1800"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97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19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939335494"/>
                  </a:ext>
                </a:extLst>
              </a:tr>
              <a:tr h="371989">
                <a:tc>
                  <a:txBody>
                    <a:bodyPr/>
                    <a:lstStyle/>
                    <a:p>
                      <a:pPr algn="just" fontAlgn="t"/>
                      <a:r>
                        <a:rPr lang="en-US" sz="1800"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86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39555611"/>
                  </a:ext>
                </a:extLst>
              </a:tr>
              <a:tr h="371989">
                <a:tc>
                  <a:txBody>
                    <a:bodyPr/>
                    <a:lstStyle/>
                    <a:p>
                      <a:pPr algn="just" fontAlgn="t"/>
                      <a:r>
                        <a:rPr lang="en-US" sz="1800" dirty="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917084622"/>
                  </a:ext>
                </a:extLst>
              </a:tr>
              <a:tr h="371989">
                <a:tc>
                  <a:txBody>
                    <a:bodyPr/>
                    <a:lstStyle/>
                    <a:p>
                      <a:pPr algn="just" fontAlgn="t"/>
                      <a:r>
                        <a:rPr lang="en-US" sz="1800">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90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39992527"/>
                  </a:ext>
                </a:extLst>
              </a:tr>
              <a:tr h="371989">
                <a:tc>
                  <a:txBody>
                    <a:bodyPr/>
                    <a:lstStyle/>
                    <a:p>
                      <a:pPr algn="just" fontAlgn="t"/>
                      <a:r>
                        <a:rPr lang="en-US" sz="1800" dirty="0">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96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633471869"/>
                  </a:ext>
                </a:extLst>
              </a:tr>
            </a:tbl>
          </a:graphicData>
        </a:graphic>
      </p:graphicFrame>
      <p:sp>
        <p:nvSpPr>
          <p:cNvPr id="13" name="TextBox 12">
            <a:extLst>
              <a:ext uri="{FF2B5EF4-FFF2-40B4-BE49-F238E27FC236}">
                <a16:creationId xmlns="" xmlns:a16="http://schemas.microsoft.com/office/drawing/2014/main" id="{767DA733-077D-4F4F-9AE8-B5C36A9FE9C4}"/>
              </a:ext>
            </a:extLst>
          </p:cNvPr>
          <p:cNvSpPr txBox="1"/>
          <p:nvPr/>
        </p:nvSpPr>
        <p:spPr>
          <a:xfrm>
            <a:off x="1737360" y="4053840"/>
            <a:ext cx="9738360" cy="3077766"/>
          </a:xfrm>
          <a:prstGeom prst="rect">
            <a:avLst/>
          </a:prstGeom>
          <a:noFill/>
        </p:spPr>
        <p:txBody>
          <a:bodyPr wrap="square" rtlCol="0">
            <a:spAutoFit/>
          </a:bodyPr>
          <a:lstStyle/>
          <a:p>
            <a:pPr algn="just"/>
            <a:r>
              <a:rPr lang="en-US" sz="2200" b="1" i="0" dirty="0" smtClean="0">
                <a:effectLst/>
                <a:latin typeface="Times New Roman" pitchFamily="18" charset="0"/>
                <a:cs typeface="Times New Roman" pitchFamily="18" charset="0"/>
              </a:rPr>
              <a:t>1.Creating </a:t>
            </a:r>
            <a:r>
              <a:rPr lang="en-US" sz="2200" b="1" i="0" dirty="0">
                <a:effectLst/>
                <a:latin typeface="Times New Roman" pitchFamily="18" charset="0"/>
                <a:cs typeface="Times New Roman" pitchFamily="18" charset="0"/>
              </a:rPr>
              <a:t>view</a:t>
            </a:r>
          </a:p>
          <a:p>
            <a:pPr algn="just"/>
            <a:r>
              <a:rPr lang="en-US" sz="2200" b="0" i="0" dirty="0">
                <a:effectLst/>
                <a:latin typeface="Times New Roman" pitchFamily="18" charset="0"/>
                <a:cs typeface="Times New Roman" pitchFamily="18" charset="0"/>
              </a:rPr>
              <a:t>A view can be created using the </a:t>
            </a:r>
            <a:r>
              <a:rPr lang="en-US" sz="2200" b="1" i="0" dirty="0">
                <a:effectLst/>
                <a:latin typeface="Times New Roman" pitchFamily="18" charset="0"/>
                <a:cs typeface="Times New Roman" pitchFamily="18" charset="0"/>
              </a:rPr>
              <a:t>CREATE VIEW</a:t>
            </a:r>
            <a:r>
              <a:rPr lang="en-US" sz="2200" b="0" i="0" dirty="0">
                <a:effectLst/>
                <a:latin typeface="Times New Roman" pitchFamily="18" charset="0"/>
                <a:cs typeface="Times New Roman" pitchFamily="18" charset="0"/>
              </a:rPr>
              <a:t> statement. We can create a view from a single table or multiple tables.</a:t>
            </a:r>
          </a:p>
          <a:p>
            <a:pPr algn="just"/>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algn="just"/>
            <a:r>
              <a:rPr lang="en-US" sz="2200" b="0" i="0" dirty="0">
                <a:effectLst/>
                <a:latin typeface="Times New Roman" pitchFamily="18" charset="0"/>
                <a:cs typeface="Times New Roman" pitchFamily="18" charset="0"/>
              </a:rPr>
              <a:t>CREATE VIEW </a:t>
            </a:r>
            <a:r>
              <a:rPr lang="en-US" sz="2200" b="0" i="0" dirty="0" err="1">
                <a:effectLst/>
                <a:latin typeface="Times New Roman" pitchFamily="18" charset="0"/>
                <a:cs typeface="Times New Roman" pitchFamily="18" charset="0"/>
              </a:rPr>
              <a:t>view_name</a:t>
            </a:r>
            <a:r>
              <a:rPr lang="en-US" sz="2200" b="0" i="0" dirty="0">
                <a:effectLst/>
                <a:latin typeface="Times New Roman" pitchFamily="18" charset="0"/>
                <a:cs typeface="Times New Roman" pitchFamily="18" charset="0"/>
              </a:rPr>
              <a:t> AS  </a:t>
            </a:r>
          </a:p>
          <a:p>
            <a:pPr algn="just"/>
            <a:r>
              <a:rPr lang="en-US" sz="2200" b="0" i="0" dirty="0">
                <a:effectLst/>
                <a:latin typeface="Times New Roman" pitchFamily="18" charset="0"/>
                <a:cs typeface="Times New Roman" pitchFamily="18" charset="0"/>
              </a:rPr>
              <a:t>SELECT column1, column2.....  </a:t>
            </a:r>
          </a:p>
          <a:p>
            <a:pPr algn="just"/>
            <a:r>
              <a:rPr lang="en-US" sz="2200" b="0" i="0" dirty="0">
                <a:effectLst/>
                <a:latin typeface="Times New Roman" pitchFamily="18" charset="0"/>
                <a:cs typeface="Times New Roman" pitchFamily="18" charset="0"/>
              </a:rPr>
              <a:t>FROM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a:t>
            </a:r>
          </a:p>
          <a:p>
            <a:pPr algn="just"/>
            <a:r>
              <a:rPr lang="en-US" sz="2200" b="0" i="0" dirty="0">
                <a:effectLst/>
                <a:latin typeface="Times New Roman" pitchFamily="18" charset="0"/>
                <a:cs typeface="Times New Roman" pitchFamily="18" charset="0"/>
              </a:rPr>
              <a:t>WHERE condition;  </a:t>
            </a:r>
          </a:p>
          <a:p>
            <a:endParaRPr lang="en-US" dirty="0"/>
          </a:p>
        </p:txBody>
      </p:sp>
      <p:sp>
        <p:nvSpPr>
          <p:cNvPr id="10" name="Title 1">
            <a:extLst>
              <a:ext uri="{FF2B5EF4-FFF2-40B4-BE49-F238E27FC236}">
                <a16:creationId xmlns="" xmlns:a16="http://schemas.microsoft.com/office/drawing/2014/main" id="{61F7DFC7-B349-4A2E-890C-6780BC85CD37}"/>
              </a:ext>
            </a:extLst>
          </p:cNvPr>
          <p:cNvSpPr txBox="1">
            <a:spLocks/>
          </p:cNvSpPr>
          <p:nvPr/>
        </p:nvSpPr>
        <p:spPr>
          <a:xfrm>
            <a:off x="1508760" y="0"/>
            <a:ext cx="1068324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Views in SQL(</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11" name="Picture 7">
            <a:extLst>
              <a:ext uri="{FF2B5EF4-FFF2-40B4-BE49-F238E27FC236}">
                <a16:creationId xmlns="" xmlns:a16="http://schemas.microsoft.com/office/drawing/2014/main" id="{6384CC1F-63EC-4A70-981A-D36FDE28D8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181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3735FFC6-B836-4856-9B25-45433222B3D9}"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168</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 xmlns:a16="http://schemas.microsoft.com/office/drawing/2014/main" id="{A61AD6FA-E636-486F-9B4B-63DA9A13547B}"/>
              </a:ext>
            </a:extLst>
          </p:cNvPr>
          <p:cNvGraphicFramePr>
            <a:graphicFrameLocks noGrp="1"/>
          </p:cNvGraphicFramePr>
          <p:nvPr>
            <p:extLst>
              <p:ext uri="{D42A27DB-BD31-4B8C-83A1-F6EECF244321}">
                <p14:modId xmlns:p14="http://schemas.microsoft.com/office/powerpoint/2010/main" val="1160482001"/>
              </p:ext>
            </p:extLst>
          </p:nvPr>
        </p:nvGraphicFramePr>
        <p:xfrm>
          <a:off x="1539239" y="4251961"/>
          <a:ext cx="7871198" cy="1844038"/>
        </p:xfrm>
        <a:graphic>
          <a:graphicData uri="http://schemas.openxmlformats.org/drawingml/2006/table">
            <a:tbl>
              <a:tblPr/>
              <a:tblGrid>
                <a:gridCol w="3935599">
                  <a:extLst>
                    <a:ext uri="{9D8B030D-6E8A-4147-A177-3AD203B41FA5}">
                      <a16:colId xmlns="" xmlns:a16="http://schemas.microsoft.com/office/drawing/2014/main" val="3864870578"/>
                    </a:ext>
                  </a:extLst>
                </a:gridCol>
                <a:gridCol w="3935599">
                  <a:extLst>
                    <a:ext uri="{9D8B030D-6E8A-4147-A177-3AD203B41FA5}">
                      <a16:colId xmlns="" xmlns:a16="http://schemas.microsoft.com/office/drawing/2014/main" val="4212351606"/>
                    </a:ext>
                  </a:extLst>
                </a:gridCol>
              </a:tblGrid>
              <a:tr h="520114">
                <a:tc>
                  <a:txBody>
                    <a:bodyPr/>
                    <a:lstStyle/>
                    <a:p>
                      <a:pPr algn="l" fontAlgn="t"/>
                      <a:r>
                        <a:rPr lang="en-US" sz="1800"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10173F"/>
                      </a:solidFill>
                      <a:prstDash val="solid"/>
                      <a:round/>
                      <a:headEnd type="none" w="med" len="med"/>
                      <a:tailEnd type="none" w="med" len="med"/>
                    </a:lnL>
                    <a:lnR w="9525" cap="flat" cmpd="sng" algn="ctr">
                      <a:solidFill>
                        <a:srgbClr val="10173F"/>
                      </a:solidFill>
                      <a:prstDash val="solid"/>
                      <a:round/>
                      <a:headEnd type="none" w="med" len="med"/>
                      <a:tailEnd type="none" w="med" len="med"/>
                    </a:lnR>
                    <a:lnT w="9525" cap="flat" cmpd="sng" algn="ctr">
                      <a:solidFill>
                        <a:srgbClr val="1017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10173F"/>
                      </a:solidFill>
                      <a:prstDash val="solid"/>
                      <a:round/>
                      <a:headEnd type="none" w="med" len="med"/>
                      <a:tailEnd type="none" w="med" len="med"/>
                    </a:lnL>
                    <a:lnR w="9525" cap="flat" cmpd="sng" algn="ctr">
                      <a:solidFill>
                        <a:srgbClr val="10173F"/>
                      </a:solidFill>
                      <a:prstDash val="solid"/>
                      <a:round/>
                      <a:headEnd type="none" w="med" len="med"/>
                      <a:tailEnd type="none" w="med" len="med"/>
                    </a:lnR>
                    <a:lnT w="9525" cap="flat" cmpd="sng" algn="ctr">
                      <a:solidFill>
                        <a:srgbClr val="1017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898417182"/>
                  </a:ext>
                </a:extLst>
              </a:tr>
              <a:tr h="441308">
                <a:tc>
                  <a:txBody>
                    <a:bodyPr/>
                    <a:lstStyle/>
                    <a:p>
                      <a:pPr algn="just" fontAlgn="t"/>
                      <a:r>
                        <a:rPr lang="en-US" sz="1800" dirty="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603208009"/>
                  </a:ext>
                </a:extLst>
              </a:tr>
              <a:tr h="441308">
                <a:tc>
                  <a:txBody>
                    <a:bodyPr/>
                    <a:lstStyle/>
                    <a:p>
                      <a:pPr algn="just" fontAlgn="t"/>
                      <a:r>
                        <a:rPr lang="en-US" sz="1800" dirty="0">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62715731"/>
                  </a:ext>
                </a:extLst>
              </a:tr>
              <a:tr h="441308">
                <a:tc>
                  <a:txBody>
                    <a:bodyPr/>
                    <a:lstStyle/>
                    <a:p>
                      <a:pPr algn="just" fontAlgn="t"/>
                      <a:r>
                        <a:rPr lang="en-US" sz="1800" dirty="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162893913"/>
                  </a:ext>
                </a:extLst>
              </a:tr>
            </a:tbl>
          </a:graphicData>
        </a:graphic>
      </p:graphicFrame>
      <p:sp>
        <p:nvSpPr>
          <p:cNvPr id="3" name="Rectangle 1">
            <a:extLst>
              <a:ext uri="{FF2B5EF4-FFF2-40B4-BE49-F238E27FC236}">
                <a16:creationId xmlns="" xmlns:a16="http://schemas.microsoft.com/office/drawing/2014/main" id="{13C84F07-7290-4A58-B03A-FF6CF2EE78D4}"/>
              </a:ext>
            </a:extLst>
          </p:cNvPr>
          <p:cNvSpPr>
            <a:spLocks noChangeArrowheads="1"/>
          </p:cNvSpPr>
          <p:nvPr/>
        </p:nvSpPr>
        <p:spPr bwMode="auto">
          <a:xfrm>
            <a:off x="1478280" y="811093"/>
            <a:ext cx="10347960"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2. Creating View from a single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In this example, we create a View named </a:t>
            </a:r>
            <a:r>
              <a:rPr kumimoji="0" lang="en-US" altLang="en-US" sz="2200" b="0" i="0" u="none" strike="noStrike" cap="none" normalizeH="0" baseline="0" dirty="0" err="1">
                <a:ln>
                  <a:noFill/>
                </a:ln>
                <a:effectLst/>
                <a:latin typeface="Times New Roman" pitchFamily="18" charset="0"/>
                <a:cs typeface="Times New Roman" pitchFamily="18" charset="0"/>
              </a:rPr>
              <a:t>DetailsView</a:t>
            </a:r>
            <a:r>
              <a:rPr kumimoji="0" lang="en-US" altLang="en-US" sz="2200" b="0" i="0" u="none" strike="noStrike" cap="none" normalizeH="0" baseline="0" dirty="0">
                <a:ln>
                  <a:noFill/>
                </a:ln>
                <a:effectLst/>
                <a:latin typeface="Times New Roman" pitchFamily="18" charset="0"/>
                <a:cs typeface="Times New Roman" pitchFamily="18" charset="0"/>
              </a:rPr>
              <a:t> from the table </a:t>
            </a:r>
            <a:r>
              <a:rPr kumimoji="0" lang="en-US" altLang="en-US" sz="2200" b="0" i="0" u="none" strike="noStrike" cap="none" normalizeH="0" baseline="0" dirty="0" err="1">
                <a:ln>
                  <a:noFill/>
                </a:ln>
                <a:effectLst/>
                <a:latin typeface="Times New Roman" pitchFamily="18" charset="0"/>
                <a:cs typeface="Times New Roman" pitchFamily="18" charset="0"/>
              </a:rPr>
              <a:t>Student_Detail</a:t>
            </a:r>
            <a:r>
              <a:rPr kumimoji="0" lang="en-US" altLang="en-US" sz="2200" b="0" i="0" u="none" strike="noStrike" cap="none" normalizeH="0" baseline="0" dirty="0">
                <a:ln>
                  <a:noFill/>
                </a:ln>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Query:</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CREATE VIEW </a:t>
            </a:r>
            <a:r>
              <a:rPr kumimoji="0" lang="en-US" altLang="en-US" sz="2200" b="0" i="0" u="none" strike="noStrike" cap="none" normalizeH="0" baseline="0" dirty="0" err="1">
                <a:ln>
                  <a:noFill/>
                </a:ln>
                <a:effectLst/>
                <a:latin typeface="Times New Roman" pitchFamily="18" charset="0"/>
                <a:cs typeface="Times New Roman" pitchFamily="18" charset="0"/>
              </a:rPr>
              <a:t>DetailsView</a:t>
            </a:r>
            <a:r>
              <a:rPr kumimoji="0" lang="en-US" altLang="en-US" sz="2200" b="0" i="0" u="none" strike="noStrike" cap="none" normalizeH="0" baseline="0" dirty="0">
                <a:ln>
                  <a:noFill/>
                </a:ln>
                <a:effectLst/>
                <a:latin typeface="Times New Roman" pitchFamily="18" charset="0"/>
                <a:cs typeface="Times New Roman" pitchFamily="18" charset="0"/>
              </a:rPr>
              <a:t> AS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SELECT NAME, ADDRESS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FROM </a:t>
            </a:r>
            <a:r>
              <a:rPr kumimoji="0" lang="en-US" altLang="en-US" sz="2200" b="0" i="0" u="none" strike="noStrike" cap="none" normalizeH="0" baseline="0" dirty="0" err="1">
                <a:ln>
                  <a:noFill/>
                </a:ln>
                <a:effectLst/>
                <a:latin typeface="Times New Roman" pitchFamily="18" charset="0"/>
                <a:cs typeface="Times New Roman" pitchFamily="18" charset="0"/>
              </a:rPr>
              <a:t>Student_Details</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WHERE STU_ID &lt; 4;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Just like table query, we can query the view to view the data.</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SELECT * FROM </a:t>
            </a:r>
            <a:r>
              <a:rPr kumimoji="0" lang="en-US" altLang="en-US" sz="2200" b="0" i="0" u="none" strike="noStrike" cap="none" normalizeH="0" baseline="0" dirty="0" err="1">
                <a:ln>
                  <a:noFill/>
                </a:ln>
                <a:effectLst/>
                <a:latin typeface="Times New Roman" pitchFamily="18" charset="0"/>
                <a:cs typeface="Times New Roman" pitchFamily="18" charset="0"/>
              </a:rPr>
              <a:t>DetailsView</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Output:</a:t>
            </a:r>
            <a:endParaRPr kumimoji="0" lang="en-US" altLang="en-US" sz="2200" b="0" i="0" u="none" strike="noStrike" cap="none" normalizeH="0" baseline="0" dirty="0">
              <a:ln>
                <a:noFill/>
              </a:ln>
              <a:effectLst/>
              <a:latin typeface="Times New Roman" pitchFamily="18" charset="0"/>
              <a:cs typeface="Times New Roman" pitchFamily="18" charset="0"/>
            </a:endParaRPr>
          </a:p>
        </p:txBody>
      </p:sp>
      <p:sp>
        <p:nvSpPr>
          <p:cNvPr id="10" name="Title 1">
            <a:extLst>
              <a:ext uri="{FF2B5EF4-FFF2-40B4-BE49-F238E27FC236}">
                <a16:creationId xmlns="" xmlns:a16="http://schemas.microsoft.com/office/drawing/2014/main" id="{FF9CAEC7-6BB8-43A3-83AE-594287FB3DC2}"/>
              </a:ext>
            </a:extLst>
          </p:cNvPr>
          <p:cNvSpPr txBox="1">
            <a:spLocks/>
          </p:cNvSpPr>
          <p:nvPr/>
        </p:nvSpPr>
        <p:spPr>
          <a:xfrm>
            <a:off x="1508760" y="0"/>
            <a:ext cx="1068324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Views in SQL</a:t>
            </a:r>
          </a:p>
        </p:txBody>
      </p:sp>
      <p:pic>
        <p:nvPicPr>
          <p:cNvPr id="11" name="Picture 7">
            <a:extLst>
              <a:ext uri="{FF2B5EF4-FFF2-40B4-BE49-F238E27FC236}">
                <a16:creationId xmlns="" xmlns:a16="http://schemas.microsoft.com/office/drawing/2014/main" id="{0A9BF055-2ADD-40A7-83C7-21A83D8FC1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8240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747DE2B-8108-4707-BCF8-6DFC3AA6CB24}"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169</a:t>
            </a:fld>
            <a:endParaRPr lang="en-US" altLang="en-US">
              <a:solidFill>
                <a:srgbClr val="898989"/>
              </a:solidFill>
              <a:latin typeface="Calibri" panose="020F0502020204030204" pitchFamily="34" charset="0"/>
            </a:endParaRPr>
          </a:p>
        </p:txBody>
      </p:sp>
      <p:sp>
        <p:nvSpPr>
          <p:cNvPr id="3" name="Rectangle 1">
            <a:extLst>
              <a:ext uri="{FF2B5EF4-FFF2-40B4-BE49-F238E27FC236}">
                <a16:creationId xmlns="" xmlns:a16="http://schemas.microsoft.com/office/drawing/2014/main" id="{BAE02BBF-B72E-4A08-A9D5-590DDF218631}"/>
              </a:ext>
            </a:extLst>
          </p:cNvPr>
          <p:cNvSpPr>
            <a:spLocks noChangeArrowheads="1"/>
          </p:cNvSpPr>
          <p:nvPr/>
        </p:nvSpPr>
        <p:spPr bwMode="auto">
          <a:xfrm>
            <a:off x="1447800" y="957860"/>
            <a:ext cx="1033272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itchFamily="18" charset="0"/>
                <a:cs typeface="Times New Roman" pitchFamily="18" charset="0"/>
              </a:rPr>
              <a:t>3. </a:t>
            </a:r>
            <a:r>
              <a:rPr kumimoji="0" lang="en-US" altLang="en-US" sz="2200" b="1" i="0" u="none" strike="noStrike" cap="none" normalizeH="0" baseline="0" dirty="0">
                <a:ln>
                  <a:noFill/>
                </a:ln>
                <a:effectLst/>
                <a:latin typeface="Times New Roman" pitchFamily="18" charset="0"/>
                <a:cs typeface="Times New Roman" pitchFamily="18" charset="0"/>
              </a:rPr>
              <a:t>Creating View from multiple tables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View from multiple tables can be created by simply include multiple tables in the SELECT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In the given example, a view is created named </a:t>
            </a:r>
            <a:r>
              <a:rPr kumimoji="0" lang="en-US" altLang="en-US" sz="2200" b="0" i="0" u="none" strike="noStrike" cap="none" normalizeH="0" baseline="0" dirty="0" err="1">
                <a:ln>
                  <a:noFill/>
                </a:ln>
                <a:effectLst/>
                <a:latin typeface="Times New Roman" pitchFamily="18" charset="0"/>
                <a:cs typeface="Times New Roman" pitchFamily="18" charset="0"/>
              </a:rPr>
              <a:t>MarksView</a:t>
            </a:r>
            <a:r>
              <a:rPr kumimoji="0" lang="en-US" altLang="en-US" sz="2200" b="0" i="0" u="none" strike="noStrike" cap="none" normalizeH="0" baseline="0" dirty="0">
                <a:ln>
                  <a:noFill/>
                </a:ln>
                <a:effectLst/>
                <a:latin typeface="Times New Roman" pitchFamily="18" charset="0"/>
                <a:cs typeface="Times New Roman" pitchFamily="18" charset="0"/>
              </a:rPr>
              <a:t> from two tables </a:t>
            </a:r>
            <a:r>
              <a:rPr kumimoji="0" lang="en-US" altLang="en-US" sz="2200" b="0" i="0" u="none" strike="noStrike" cap="none" normalizeH="0" baseline="0" dirty="0" err="1">
                <a:ln>
                  <a:noFill/>
                </a:ln>
                <a:effectLst/>
                <a:latin typeface="Times New Roman" pitchFamily="18" charset="0"/>
                <a:cs typeface="Times New Roman" pitchFamily="18" charset="0"/>
              </a:rPr>
              <a:t>Student_Detail</a:t>
            </a:r>
            <a:r>
              <a:rPr kumimoji="0" lang="en-US" altLang="en-US" sz="2200" b="0" i="0" u="none" strike="noStrike" cap="none" normalizeH="0" baseline="0" dirty="0">
                <a:ln>
                  <a:noFill/>
                </a:ln>
                <a:effectLst/>
                <a:latin typeface="Times New Roman" pitchFamily="18" charset="0"/>
                <a:cs typeface="Times New Roman" pitchFamily="18" charset="0"/>
              </a:rPr>
              <a:t> and </a:t>
            </a:r>
            <a:r>
              <a:rPr kumimoji="0" lang="en-US" altLang="en-US" sz="2200" b="0" i="0" u="none" strike="noStrike" cap="none" normalizeH="0" baseline="0" dirty="0" err="1">
                <a:ln>
                  <a:noFill/>
                </a:ln>
                <a:effectLst/>
                <a:latin typeface="Times New Roman" pitchFamily="18" charset="0"/>
                <a:cs typeface="Times New Roman" pitchFamily="18" charset="0"/>
              </a:rPr>
              <a:t>Student_Marks</a:t>
            </a:r>
            <a:r>
              <a:rPr kumimoji="0" lang="en-US" altLang="en-US" sz="2200" b="0" i="0" u="none" strike="noStrike" cap="none" normalizeH="0" baseline="0" dirty="0">
                <a:ln>
                  <a:noFill/>
                </a:ln>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Query:</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CREATE VIEW </a:t>
            </a:r>
            <a:r>
              <a:rPr kumimoji="0" lang="en-US" altLang="en-US" sz="2200" b="0" i="0" u="none" strike="noStrike" cap="none" normalizeH="0" baseline="0" dirty="0" err="1">
                <a:ln>
                  <a:noFill/>
                </a:ln>
                <a:effectLst/>
                <a:latin typeface="Times New Roman" pitchFamily="18" charset="0"/>
                <a:cs typeface="Times New Roman" pitchFamily="18" charset="0"/>
              </a:rPr>
              <a:t>MarksView</a:t>
            </a:r>
            <a:r>
              <a:rPr kumimoji="0" lang="en-US" altLang="en-US" sz="2200" b="0" i="0" u="none" strike="noStrike" cap="none" normalizeH="0" baseline="0" dirty="0">
                <a:ln>
                  <a:noFill/>
                </a:ln>
                <a:effectLst/>
                <a:latin typeface="Times New Roman" pitchFamily="18" charset="0"/>
                <a:cs typeface="Times New Roman" pitchFamily="18" charset="0"/>
              </a:rPr>
              <a:t> AS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SELECT Student_Detail.NAME, </a:t>
            </a:r>
            <a:r>
              <a:rPr kumimoji="0" lang="en-US" altLang="en-US" sz="2200" b="0" i="0" u="none" strike="noStrike" cap="none" normalizeH="0" baseline="0" dirty="0" err="1">
                <a:ln>
                  <a:noFill/>
                </a:ln>
                <a:effectLst/>
                <a:latin typeface="Times New Roman" pitchFamily="18" charset="0"/>
                <a:cs typeface="Times New Roman" pitchFamily="18" charset="0"/>
              </a:rPr>
              <a:t>Student_Detail.ADDRESS</a:t>
            </a:r>
            <a:r>
              <a:rPr kumimoji="0" lang="en-US" altLang="en-US" sz="2200" b="0" i="0" u="none" strike="noStrike" cap="none" normalizeH="0" baseline="0" dirty="0">
                <a:ln>
                  <a:noFill/>
                </a:ln>
                <a:effectLst/>
                <a:latin typeface="Times New Roman" pitchFamily="18" charset="0"/>
                <a:cs typeface="Times New Roman" pitchFamily="18" charset="0"/>
              </a:rPr>
              <a:t>, </a:t>
            </a:r>
            <a:r>
              <a:rPr kumimoji="0" lang="en-US" altLang="en-US" sz="2200" b="0" i="0" u="none" strike="noStrike" cap="none" normalizeH="0" baseline="0" dirty="0" err="1">
                <a:ln>
                  <a:noFill/>
                </a:ln>
                <a:effectLst/>
                <a:latin typeface="Times New Roman" pitchFamily="18" charset="0"/>
                <a:cs typeface="Times New Roman" pitchFamily="18" charset="0"/>
              </a:rPr>
              <a:t>Student_Marks.MARKS</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FROM </a:t>
            </a:r>
            <a:r>
              <a:rPr kumimoji="0" lang="en-US" altLang="en-US" sz="2200" b="0" i="0" u="none" strike="noStrike" cap="none" normalizeH="0" baseline="0" dirty="0" err="1">
                <a:ln>
                  <a:noFill/>
                </a:ln>
                <a:effectLst/>
                <a:latin typeface="Times New Roman" pitchFamily="18" charset="0"/>
                <a:cs typeface="Times New Roman" pitchFamily="18" charset="0"/>
              </a:rPr>
              <a:t>Student_Detail</a:t>
            </a:r>
            <a:r>
              <a:rPr kumimoji="0" lang="en-US" altLang="en-US" sz="2200" b="0" i="0" u="none" strike="noStrike" cap="none" normalizeH="0" baseline="0" dirty="0">
                <a:ln>
                  <a:noFill/>
                </a:ln>
                <a:effectLst/>
                <a:latin typeface="Times New Roman" pitchFamily="18" charset="0"/>
                <a:cs typeface="Times New Roman" pitchFamily="18" charset="0"/>
              </a:rPr>
              <a:t>, </a:t>
            </a:r>
            <a:r>
              <a:rPr kumimoji="0" lang="en-US" altLang="en-US" sz="2200" b="0" i="0" u="none" strike="noStrike" cap="none" normalizeH="0" baseline="0" dirty="0" err="1">
                <a:ln>
                  <a:noFill/>
                </a:ln>
                <a:effectLst/>
                <a:latin typeface="Times New Roman" pitchFamily="18" charset="0"/>
                <a:cs typeface="Times New Roman" pitchFamily="18" charset="0"/>
              </a:rPr>
              <a:t>Student_Mark</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WHERE Student_Detail.NAME = Student_Marks.NAME;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To display data of View </a:t>
            </a:r>
            <a:r>
              <a:rPr kumimoji="0" lang="en-US" altLang="en-US" sz="2200" b="0" i="0" u="none" strike="noStrike" cap="none" normalizeH="0" baseline="0" dirty="0" err="1">
                <a:ln>
                  <a:noFill/>
                </a:ln>
                <a:effectLst/>
                <a:latin typeface="Times New Roman" pitchFamily="18" charset="0"/>
                <a:cs typeface="Times New Roman" pitchFamily="18" charset="0"/>
              </a:rPr>
              <a:t>MarksView</a:t>
            </a:r>
            <a:r>
              <a:rPr kumimoji="0" lang="en-US" altLang="en-US" sz="2200" b="0" i="0" u="none" strike="noStrike" cap="none" normalizeH="0" baseline="0" dirty="0">
                <a:ln>
                  <a:noFill/>
                </a:ln>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SELECT * FROM </a:t>
            </a:r>
            <a:r>
              <a:rPr kumimoji="0" lang="en-US" altLang="en-US" sz="2200" b="0" i="0" u="none" strike="noStrike" cap="none" normalizeH="0" baseline="0" dirty="0" err="1">
                <a:ln>
                  <a:noFill/>
                </a:ln>
                <a:effectLst/>
                <a:latin typeface="Times New Roman" pitchFamily="18" charset="0"/>
                <a:cs typeface="Times New Roman" pitchFamily="18" charset="0"/>
              </a:rPr>
              <a:t>MarksView</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 xmlns:a16="http://schemas.microsoft.com/office/drawing/2014/main" id="{8B640315-6441-43A3-90C5-8C4D9BC037BE}"/>
              </a:ext>
            </a:extLst>
          </p:cNvPr>
          <p:cNvSpPr txBox="1">
            <a:spLocks/>
          </p:cNvSpPr>
          <p:nvPr/>
        </p:nvSpPr>
        <p:spPr>
          <a:xfrm>
            <a:off x="1539240" y="0"/>
            <a:ext cx="1065276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Views in SQL</a:t>
            </a:r>
          </a:p>
        </p:txBody>
      </p:sp>
      <p:pic>
        <p:nvPicPr>
          <p:cNvPr id="11" name="Picture 7">
            <a:extLst>
              <a:ext uri="{FF2B5EF4-FFF2-40B4-BE49-F238E27FC236}">
                <a16:creationId xmlns="" xmlns:a16="http://schemas.microsoft.com/office/drawing/2014/main" id="{39E061DD-693F-47E8-B99E-05CA12B782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34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7" descr="qs1.PNG"/>
          <p:cNvPicPr>
            <a:picLocks noGrp="1" noChangeAspect="1"/>
          </p:cNvPicPr>
          <p:nvPr>
            <p:ph idx="1"/>
          </p:nvPr>
        </p:nvPicPr>
        <p:blipFill>
          <a:blip r:embed="rId2" cstate="print"/>
          <a:srcRect/>
          <a:stretch>
            <a:fillRect/>
          </a:stretch>
        </p:blipFill>
        <p:spPr>
          <a:xfrm>
            <a:off x="1539240" y="975360"/>
            <a:ext cx="9230360" cy="5369560"/>
          </a:xfrm>
        </p:spPr>
      </p:pic>
      <p:sp>
        <p:nvSpPr>
          <p:cNvPr id="4" name="Date Placeholder 3"/>
          <p:cNvSpPr>
            <a:spLocks noGrp="1"/>
          </p:cNvSpPr>
          <p:nvPr>
            <p:ph type="dt" sz="quarter" idx="10"/>
          </p:nvPr>
        </p:nvSpPr>
        <p:spPr/>
        <p:txBody>
          <a:bodyPr/>
          <a:lstStyle/>
          <a:p>
            <a:pPr>
              <a:defRPr/>
            </a:pPr>
            <a:fld id="{9E33BC9F-D614-438E-A2BA-E64EDF986605}"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A52F70A4-8BB4-4AC5-887F-F6FA22CD624C}" type="slidenum">
              <a:rPr lang="en-US"/>
              <a:pPr>
                <a:defRPr/>
              </a:pPr>
              <a:t>17</a:t>
            </a:fld>
            <a:endParaRPr lang="en-US"/>
          </a:p>
        </p:txBody>
      </p:sp>
      <p:sp>
        <p:nvSpPr>
          <p:cNvPr id="12" name="Title 1"/>
          <p:cNvSpPr txBox="1">
            <a:spLocks noGrp="1"/>
          </p:cNvSpPr>
          <p:nvPr>
            <p:ph type="title"/>
          </p:nvPr>
        </p:nvSpPr>
        <p:spPr>
          <a:xfrm>
            <a:off x="1554480" y="1"/>
            <a:ext cx="10637520" cy="70104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6391" name="Picture 2" descr="C:\Users\admin\Desktop\LOGONIET.png"/>
          <p:cNvPicPr>
            <a:picLocks noChangeAspect="1" noChangeArrowheads="1"/>
          </p:cNvPicPr>
          <p:nvPr/>
        </p:nvPicPr>
        <p:blipFill>
          <a:blip r:embed="rId3" cstate="print"/>
          <a:srcRect/>
          <a:stretch>
            <a:fillRect/>
          </a:stretch>
        </p:blipFill>
        <p:spPr bwMode="auto">
          <a:xfrm>
            <a:off x="1" y="0"/>
            <a:ext cx="1198447" cy="6400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A0063B1-ABD6-48E4-BA8A-EDBE7F2FC1E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170</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 xmlns:a16="http://schemas.microsoft.com/office/drawing/2014/main" id="{DBB0A352-B84B-481C-A252-2751DA9C1117}"/>
              </a:ext>
            </a:extLst>
          </p:cNvPr>
          <p:cNvGraphicFramePr>
            <a:graphicFrameLocks noGrp="1"/>
          </p:cNvGraphicFramePr>
          <p:nvPr>
            <p:extLst>
              <p:ext uri="{D42A27DB-BD31-4B8C-83A1-F6EECF244321}">
                <p14:modId xmlns:p14="http://schemas.microsoft.com/office/powerpoint/2010/main" val="3349483837"/>
              </p:ext>
            </p:extLst>
          </p:nvPr>
        </p:nvGraphicFramePr>
        <p:xfrm>
          <a:off x="3031365" y="2254827"/>
          <a:ext cx="6129270" cy="2209800"/>
        </p:xfrm>
        <a:graphic>
          <a:graphicData uri="http://schemas.openxmlformats.org/drawingml/2006/table">
            <a:tbl>
              <a:tblPr/>
              <a:tblGrid>
                <a:gridCol w="2043090">
                  <a:extLst>
                    <a:ext uri="{9D8B030D-6E8A-4147-A177-3AD203B41FA5}">
                      <a16:colId xmlns="" xmlns:a16="http://schemas.microsoft.com/office/drawing/2014/main" val="2842933003"/>
                    </a:ext>
                  </a:extLst>
                </a:gridCol>
                <a:gridCol w="2043090">
                  <a:extLst>
                    <a:ext uri="{9D8B030D-6E8A-4147-A177-3AD203B41FA5}">
                      <a16:colId xmlns="" xmlns:a16="http://schemas.microsoft.com/office/drawing/2014/main" val="268857548"/>
                    </a:ext>
                  </a:extLst>
                </a:gridCol>
                <a:gridCol w="2043090">
                  <a:extLst>
                    <a:ext uri="{9D8B030D-6E8A-4147-A177-3AD203B41FA5}">
                      <a16:colId xmlns="" xmlns:a16="http://schemas.microsoft.com/office/drawing/2014/main" val="1009017884"/>
                    </a:ext>
                  </a:extLst>
                </a:gridCol>
              </a:tblGrid>
              <a:tr h="388395">
                <a:tc>
                  <a:txBody>
                    <a:bodyPr/>
                    <a:lstStyle/>
                    <a:p>
                      <a:pPr algn="l" fontAlgn="t"/>
                      <a:r>
                        <a:rPr lang="en-US" sz="1800"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MARKS</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939260048"/>
                  </a:ext>
                </a:extLst>
              </a:tr>
              <a:tr h="329547">
                <a:tc>
                  <a:txBody>
                    <a:bodyPr/>
                    <a:lstStyle/>
                    <a:p>
                      <a:pPr algn="just" fontAlgn="t"/>
                      <a:r>
                        <a:rPr lang="en-US" sz="180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97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846286480"/>
                  </a:ext>
                </a:extLst>
              </a:tr>
              <a:tr h="329547">
                <a:tc>
                  <a:txBody>
                    <a:bodyPr/>
                    <a:lstStyle/>
                    <a:p>
                      <a:pPr algn="just" fontAlgn="t"/>
                      <a:r>
                        <a:rPr lang="en-US" sz="1800">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Times New Roman" pitchFamily="18" charset="0"/>
                          <a:cs typeface="Times New Roman" pitchFamily="18" charset="0"/>
                        </a:rPr>
                        <a:t>Noida</a:t>
                      </a:r>
                      <a:endParaRPr lang="en-US" sz="1800" dirty="0">
                        <a:solidFill>
                          <a:srgbClr val="333333"/>
                        </a:solidFill>
                        <a:effectLst/>
                        <a:latin typeface="Times New Roman" pitchFamily="18" charset="0"/>
                        <a:cs typeface="Times New Roman"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86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24381758"/>
                  </a:ext>
                </a:extLst>
              </a:tr>
              <a:tr h="329547">
                <a:tc>
                  <a:txBody>
                    <a:bodyPr/>
                    <a:lstStyle/>
                    <a:p>
                      <a:pPr algn="just" fontAlgn="t"/>
                      <a:r>
                        <a:rPr lang="en-US" sz="1800" dirty="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148216051"/>
                  </a:ext>
                </a:extLst>
              </a:tr>
              <a:tr h="329547">
                <a:tc>
                  <a:txBody>
                    <a:bodyPr/>
                    <a:lstStyle/>
                    <a:p>
                      <a:pPr algn="just" fontAlgn="t"/>
                      <a:r>
                        <a:rPr lang="en-US" sz="1800">
                          <a:solidFill>
                            <a:srgbClr val="333333"/>
                          </a:solidFill>
                          <a:effectLst/>
                          <a:latin typeface="Times New Roman" pitchFamily="18" charset="0"/>
                          <a:cs typeface="Times New Roman" pitchFamily="18" charset="0"/>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Gurugram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90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07652967"/>
                  </a:ext>
                </a:extLst>
              </a:tr>
            </a:tbl>
          </a:graphicData>
        </a:graphic>
      </p:graphicFrame>
      <p:sp>
        <p:nvSpPr>
          <p:cNvPr id="10" name="Title 1">
            <a:extLst>
              <a:ext uri="{FF2B5EF4-FFF2-40B4-BE49-F238E27FC236}">
                <a16:creationId xmlns="" xmlns:a16="http://schemas.microsoft.com/office/drawing/2014/main" id="{8B640315-6441-43A3-90C5-8C4D9BC037BE}"/>
              </a:ext>
            </a:extLst>
          </p:cNvPr>
          <p:cNvSpPr txBox="1">
            <a:spLocks/>
          </p:cNvSpPr>
          <p:nvPr/>
        </p:nvSpPr>
        <p:spPr>
          <a:xfrm>
            <a:off x="1539240" y="0"/>
            <a:ext cx="1065276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Views in SQL</a:t>
            </a:r>
          </a:p>
        </p:txBody>
      </p:sp>
      <p:pic>
        <p:nvPicPr>
          <p:cNvPr id="11" name="Picture 7">
            <a:extLst>
              <a:ext uri="{FF2B5EF4-FFF2-40B4-BE49-F238E27FC236}">
                <a16:creationId xmlns="" xmlns:a16="http://schemas.microsoft.com/office/drawing/2014/main" id="{39E061DD-693F-47E8-B99E-05CA12B782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75916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BD730F-F9CC-48BF-AA33-1755C1D48535}"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171</a:t>
            </a:fld>
            <a:endParaRPr lang="en-US" dirty="0">
              <a:solidFill>
                <a:prstClr val="black">
                  <a:tint val="75000"/>
                </a:prstClr>
              </a:solidFill>
              <a:latin typeface="Calibri"/>
            </a:endParaRPr>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smtClean="0"/>
              <a:t> </a:t>
            </a:r>
            <a:r>
              <a:rPr lang="en-US" altLang="en-US" sz="2400" b="1" dirty="0" smtClean="0">
                <a:latin typeface="Times New Roman" pitchFamily="18" charset="0"/>
                <a:cs typeface="Times New Roman" pitchFamily="18" charset="0"/>
              </a:rPr>
              <a:t>View Queries  </a:t>
            </a:r>
            <a:endParaRPr lang="en-US" sz="2400" b="1" dirty="0"/>
          </a:p>
        </p:txBody>
      </p:sp>
      <p:sp>
        <p:nvSpPr>
          <p:cNvPr id="9" name="Rectangle 3">
            <a:extLst>
              <a:ext uri="{FF2B5EF4-FFF2-40B4-BE49-F238E27FC236}">
                <a16:creationId xmlns:a16="http://schemas.microsoft.com/office/drawing/2014/main" xmlns="" id="{46303752-E1EC-4D94-B687-30C5E3C34860}"/>
              </a:ext>
            </a:extLst>
          </p:cNvPr>
          <p:cNvSpPr txBox="1">
            <a:spLocks noChangeArrowheads="1"/>
          </p:cNvSpPr>
          <p:nvPr/>
        </p:nvSpPr>
        <p:spPr>
          <a:xfrm>
            <a:off x="1630680" y="746760"/>
            <a:ext cx="10347960" cy="5913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1085850" algn="l"/>
              </a:tabLst>
            </a:pPr>
            <a:r>
              <a:rPr lang="en-US" altLang="en-US" sz="2200" dirty="0">
                <a:latin typeface="Times New Roman" pitchFamily="18" charset="0"/>
                <a:cs typeface="Times New Roman" pitchFamily="18" charset="0"/>
              </a:rPr>
              <a:t>Create a view of all loan data in the </a:t>
            </a:r>
            <a:r>
              <a:rPr lang="en-US" altLang="en-US" sz="2200" i="1" dirty="0">
                <a:latin typeface="Times New Roman" pitchFamily="18" charset="0"/>
                <a:cs typeface="Times New Roman" pitchFamily="18" charset="0"/>
              </a:rPr>
              <a:t>loan</a:t>
            </a:r>
            <a:r>
              <a:rPr lang="en-US" altLang="en-US" sz="2200" dirty="0">
                <a:latin typeface="Times New Roman" pitchFamily="18" charset="0"/>
                <a:cs typeface="Times New Roman" pitchFamily="18" charset="0"/>
              </a:rPr>
              <a:t> relation, hiding the </a:t>
            </a:r>
            <a:r>
              <a:rPr lang="en-US" altLang="en-US" sz="2200" i="1" dirty="0">
                <a:latin typeface="Times New Roman" pitchFamily="18" charset="0"/>
                <a:cs typeface="Times New Roman" pitchFamily="18" charset="0"/>
              </a:rPr>
              <a:t>amount</a:t>
            </a:r>
            <a:r>
              <a:rPr lang="en-US" altLang="en-US" sz="2200" dirty="0">
                <a:latin typeface="Times New Roman" pitchFamily="18" charset="0"/>
                <a:cs typeface="Times New Roman" pitchFamily="18" charset="0"/>
              </a:rPr>
              <a:t> attribute</a:t>
            </a:r>
            <a:endParaRPr lang="en-US" altLang="en-US" sz="2200" b="1" dirty="0">
              <a:latin typeface="Times New Roman" pitchFamily="18" charset="0"/>
              <a:cs typeface="Times New Roman" pitchFamily="18" charset="0"/>
            </a:endParaRPr>
          </a:p>
          <a:p>
            <a:pPr>
              <a:buFont typeface="Monotype Sorts" pitchFamily="2" charset="2"/>
              <a:buNone/>
              <a:tabLst>
                <a:tab pos="1085850" algn="l"/>
              </a:tabLst>
            </a:pPr>
            <a:r>
              <a:rPr lang="en-US" altLang="en-US" sz="2200" dirty="0">
                <a:latin typeface="Times New Roman" pitchFamily="18" charset="0"/>
                <a:cs typeface="Times New Roman" pitchFamily="18" charset="0"/>
              </a:rPr>
              <a:t>		</a:t>
            </a:r>
            <a:r>
              <a:rPr lang="en-US" altLang="en-US" sz="2200" b="1" dirty="0">
                <a:latin typeface="Times New Roman" pitchFamily="18" charset="0"/>
                <a:cs typeface="Times New Roman" pitchFamily="18" charset="0"/>
              </a:rPr>
              <a:t>create view </a:t>
            </a:r>
            <a:r>
              <a:rPr lang="en-US" altLang="en-US" sz="2200" i="1" dirty="0" err="1">
                <a:latin typeface="Times New Roman" pitchFamily="18" charset="0"/>
                <a:cs typeface="Times New Roman" pitchFamily="18" charset="0"/>
              </a:rPr>
              <a:t>loan_branch</a:t>
            </a:r>
            <a:r>
              <a:rPr lang="en-US" altLang="en-US" sz="2200" i="1" dirty="0">
                <a:latin typeface="Times New Roman" pitchFamily="18" charset="0"/>
                <a:cs typeface="Times New Roman" pitchFamily="18" charset="0"/>
              </a:rPr>
              <a:t> </a:t>
            </a:r>
            <a:r>
              <a:rPr lang="en-US" altLang="en-US" sz="2200" b="1" dirty="0">
                <a:latin typeface="Times New Roman" pitchFamily="18" charset="0"/>
                <a:cs typeface="Times New Roman" pitchFamily="18" charset="0"/>
              </a:rPr>
              <a:t>as</a:t>
            </a:r>
            <a:br>
              <a:rPr lang="en-US" altLang="en-US" sz="2200" b="1" dirty="0">
                <a:latin typeface="Times New Roman" pitchFamily="18" charset="0"/>
                <a:cs typeface="Times New Roman" pitchFamily="18" charset="0"/>
              </a:rPr>
            </a:br>
            <a:r>
              <a:rPr lang="en-US" altLang="en-US" sz="2200" b="1" dirty="0">
                <a:latin typeface="Times New Roman" pitchFamily="18" charset="0"/>
                <a:cs typeface="Times New Roman" pitchFamily="18" charset="0"/>
              </a:rPr>
              <a:t>		select </a:t>
            </a:r>
            <a:r>
              <a:rPr lang="en-US" altLang="en-US" sz="2200" i="1" dirty="0" err="1">
                <a:latin typeface="Times New Roman" pitchFamily="18" charset="0"/>
                <a:cs typeface="Times New Roman" pitchFamily="18" charset="0"/>
              </a:rPr>
              <a:t>loan_number</a:t>
            </a:r>
            <a:r>
              <a:rPr lang="en-US" altLang="en-US" sz="2200" i="1" dirty="0">
                <a:latin typeface="Times New Roman" pitchFamily="18" charset="0"/>
                <a:cs typeface="Times New Roman" pitchFamily="18" charset="0"/>
              </a:rPr>
              <a:t>, </a:t>
            </a:r>
            <a:r>
              <a:rPr lang="en-US" altLang="en-US" sz="2200" i="1" dirty="0" err="1">
                <a:latin typeface="Times New Roman" pitchFamily="18" charset="0"/>
                <a:cs typeface="Times New Roman" pitchFamily="18" charset="0"/>
              </a:rPr>
              <a:t>branch_name</a:t>
            </a:r>
            <a:r>
              <a:rPr lang="en-US" altLang="en-US" sz="2200" i="1" dirty="0">
                <a:latin typeface="Times New Roman" pitchFamily="18" charset="0"/>
                <a:cs typeface="Times New Roman" pitchFamily="18" charset="0"/>
              </a:rPr>
              <a:t/>
            </a:r>
            <a:br>
              <a:rPr lang="en-US" altLang="en-US" sz="2200" i="1" dirty="0">
                <a:latin typeface="Times New Roman" pitchFamily="18" charset="0"/>
                <a:cs typeface="Times New Roman" pitchFamily="18" charset="0"/>
              </a:rPr>
            </a:br>
            <a:r>
              <a:rPr lang="en-US" altLang="en-US" sz="2200" i="1" dirty="0">
                <a:latin typeface="Times New Roman" pitchFamily="18" charset="0"/>
                <a:cs typeface="Times New Roman" pitchFamily="18" charset="0"/>
              </a:rPr>
              <a:t>		</a:t>
            </a:r>
            <a:r>
              <a:rPr lang="en-US" altLang="en-US" sz="2200" b="1" dirty="0">
                <a:latin typeface="Times New Roman" pitchFamily="18" charset="0"/>
                <a:cs typeface="Times New Roman" pitchFamily="18" charset="0"/>
              </a:rPr>
              <a:t>from </a:t>
            </a:r>
            <a:r>
              <a:rPr lang="en-US" altLang="en-US" sz="2200" i="1" dirty="0" smtClean="0">
                <a:latin typeface="Times New Roman" pitchFamily="18" charset="0"/>
                <a:cs typeface="Times New Roman" pitchFamily="18" charset="0"/>
              </a:rPr>
              <a:t>loan;</a:t>
            </a:r>
          </a:p>
          <a:p>
            <a:pPr>
              <a:tabLst>
                <a:tab pos="1085850" algn="l"/>
              </a:tabLst>
            </a:pPr>
            <a:r>
              <a:rPr lang="en-US" altLang="en-US" sz="2200" dirty="0" smtClean="0">
                <a:latin typeface="Times New Roman" pitchFamily="18" charset="0"/>
                <a:cs typeface="Times New Roman" pitchFamily="18" charset="0"/>
              </a:rPr>
              <a:t>Add </a:t>
            </a:r>
            <a:r>
              <a:rPr lang="en-US" altLang="en-US" sz="2200" dirty="0">
                <a:latin typeface="Times New Roman" pitchFamily="18" charset="0"/>
                <a:cs typeface="Times New Roman" pitchFamily="18" charset="0"/>
              </a:rPr>
              <a:t>a new tuple to </a:t>
            </a:r>
            <a:r>
              <a:rPr lang="en-US" altLang="en-US" sz="2200" i="1" dirty="0" err="1" smtClean="0">
                <a:latin typeface="Times New Roman" pitchFamily="18" charset="0"/>
                <a:cs typeface="Times New Roman" pitchFamily="18" charset="0"/>
              </a:rPr>
              <a:t>loan_branch</a:t>
            </a:r>
            <a:endParaRPr lang="en-US" altLang="en-US" sz="2200" b="1" dirty="0">
              <a:latin typeface="Times New Roman" pitchFamily="18" charset="0"/>
              <a:cs typeface="Times New Roman" pitchFamily="18" charset="0"/>
            </a:endParaRPr>
          </a:p>
          <a:p>
            <a:pPr>
              <a:buFont typeface="Monotype Sorts" pitchFamily="2" charset="2"/>
              <a:buNone/>
              <a:tabLst>
                <a:tab pos="1085850" algn="l"/>
              </a:tabLst>
            </a:pPr>
            <a:r>
              <a:rPr lang="en-US" altLang="en-US" sz="2200" dirty="0">
                <a:latin typeface="Times New Roman" pitchFamily="18" charset="0"/>
                <a:cs typeface="Times New Roman" pitchFamily="18" charset="0"/>
              </a:rPr>
              <a:t>		</a:t>
            </a:r>
            <a:r>
              <a:rPr lang="en-US" altLang="en-US" sz="2200" b="1" dirty="0">
                <a:latin typeface="Times New Roman" pitchFamily="18" charset="0"/>
                <a:cs typeface="Times New Roman" pitchFamily="18" charset="0"/>
              </a:rPr>
              <a:t>insert into </a:t>
            </a:r>
            <a:r>
              <a:rPr lang="en-US" altLang="en-US" sz="2200" i="1" dirty="0" err="1" smtClean="0">
                <a:latin typeface="Times New Roman" pitchFamily="18" charset="0"/>
                <a:cs typeface="Times New Roman" pitchFamily="18" charset="0"/>
              </a:rPr>
              <a:t>loan_branch</a:t>
            </a:r>
            <a:r>
              <a:rPr lang="en-US" altLang="en-US" sz="2200" dirty="0">
                <a:latin typeface="Times New Roman" pitchFamily="18" charset="0"/>
                <a:cs typeface="Times New Roman" pitchFamily="18" charset="0"/>
              </a:rPr>
              <a:t/>
            </a:r>
            <a:br>
              <a:rPr lang="en-US" altLang="en-US" sz="2200" dirty="0">
                <a:latin typeface="Times New Roman" pitchFamily="18" charset="0"/>
                <a:cs typeface="Times New Roman" pitchFamily="18" charset="0"/>
              </a:rPr>
            </a:br>
            <a:r>
              <a:rPr lang="en-US" altLang="en-US" sz="2200" dirty="0">
                <a:latin typeface="Times New Roman" pitchFamily="18" charset="0"/>
                <a:cs typeface="Times New Roman" pitchFamily="18" charset="0"/>
              </a:rPr>
              <a:t>		</a:t>
            </a:r>
            <a:r>
              <a:rPr lang="en-US" altLang="en-US" sz="2200" b="1" dirty="0">
                <a:latin typeface="Times New Roman" pitchFamily="18" charset="0"/>
                <a:cs typeface="Times New Roman" pitchFamily="18" charset="0"/>
              </a:rPr>
              <a:t>values </a:t>
            </a:r>
            <a:r>
              <a:rPr lang="en-US" altLang="en-US" sz="2200" dirty="0">
                <a:latin typeface="Times New Roman" pitchFamily="18" charset="0"/>
                <a:cs typeface="Times New Roman" pitchFamily="18" charset="0"/>
              </a:rPr>
              <a:t>('L-37‘, '</a:t>
            </a:r>
            <a:r>
              <a:rPr lang="en-US" altLang="en-US" sz="2200" dirty="0" err="1">
                <a:latin typeface="Times New Roman" pitchFamily="18" charset="0"/>
                <a:cs typeface="Times New Roman" pitchFamily="18" charset="0"/>
              </a:rPr>
              <a:t>Perryridge</a:t>
            </a:r>
            <a:r>
              <a:rPr lang="en-US" altLang="en-US" sz="2200" dirty="0">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a:t>
            </a:r>
            <a:endParaRPr lang="en-US" altLang="en-US" sz="2200" dirty="0">
              <a:latin typeface="Times New Roman" pitchFamily="18" charset="0"/>
              <a:cs typeface="Times New Roman" pitchFamily="18" charset="0"/>
            </a:endParaRPr>
          </a:p>
          <a:p>
            <a:pPr>
              <a:buFont typeface="Monotype Sorts" pitchFamily="2" charset="2"/>
              <a:buNone/>
              <a:tabLst>
                <a:tab pos="1085850" algn="l"/>
              </a:tabLst>
            </a:pPr>
            <a:r>
              <a:rPr lang="en-US" altLang="en-US" sz="2200" dirty="0">
                <a:latin typeface="Times New Roman" pitchFamily="18" charset="0"/>
                <a:cs typeface="Times New Roman" pitchFamily="18" charset="0"/>
              </a:rPr>
              <a:t>	This insertion must be represented by the insertion of the tuple</a:t>
            </a:r>
            <a:endParaRPr lang="en-US" altLang="en-US" sz="2200" b="1" dirty="0">
              <a:latin typeface="Times New Roman" pitchFamily="18" charset="0"/>
              <a:cs typeface="Times New Roman" pitchFamily="18" charset="0"/>
            </a:endParaRPr>
          </a:p>
          <a:p>
            <a:pPr>
              <a:buFont typeface="Monotype Sorts" pitchFamily="2" charset="2"/>
              <a:buNone/>
              <a:tabLst>
                <a:tab pos="1085850" algn="l"/>
              </a:tabLst>
            </a:pPr>
            <a:r>
              <a:rPr lang="en-US" altLang="en-US" sz="2200" dirty="0">
                <a:latin typeface="Times New Roman" pitchFamily="18" charset="0"/>
                <a:cs typeface="Times New Roman" pitchFamily="18" charset="0"/>
              </a:rPr>
              <a:t>			('L-37', '</a:t>
            </a:r>
            <a:r>
              <a:rPr lang="en-US" altLang="en-US" sz="2200" dirty="0" err="1">
                <a:latin typeface="Times New Roman" pitchFamily="18" charset="0"/>
                <a:cs typeface="Times New Roman" pitchFamily="18" charset="0"/>
              </a:rPr>
              <a:t>Perryridge</a:t>
            </a:r>
            <a:r>
              <a:rPr lang="en-US" altLang="en-US" sz="2200" dirty="0">
                <a:latin typeface="Times New Roman" pitchFamily="18" charset="0"/>
                <a:cs typeface="Times New Roman" pitchFamily="18" charset="0"/>
              </a:rPr>
              <a:t>',  </a:t>
            </a:r>
            <a:r>
              <a:rPr lang="en-US" altLang="en-US" sz="2200" i="1" dirty="0">
                <a:latin typeface="Times New Roman" pitchFamily="18" charset="0"/>
                <a:cs typeface="Times New Roman" pitchFamily="18" charset="0"/>
              </a:rPr>
              <a:t>null </a:t>
            </a:r>
            <a:r>
              <a:rPr lang="en-US" altLang="en-US" sz="2200" dirty="0" smtClean="0">
                <a:latin typeface="Times New Roman" pitchFamily="18" charset="0"/>
                <a:cs typeface="Times New Roman" pitchFamily="18" charset="0"/>
              </a:rPr>
              <a:t>);</a:t>
            </a:r>
            <a:endParaRPr lang="en-US" altLang="en-US" sz="2200" dirty="0">
              <a:latin typeface="Times New Roman" pitchFamily="18" charset="0"/>
              <a:cs typeface="Times New Roman" pitchFamily="18" charset="0"/>
            </a:endParaRPr>
          </a:p>
          <a:p>
            <a:pPr>
              <a:buFont typeface="Monotype Sorts" pitchFamily="2" charset="2"/>
              <a:buNone/>
              <a:tabLst>
                <a:tab pos="1085850" algn="l"/>
              </a:tabLst>
            </a:pPr>
            <a:r>
              <a:rPr lang="en-US" altLang="en-US" sz="2200" dirty="0">
                <a:latin typeface="Times New Roman" pitchFamily="18" charset="0"/>
                <a:cs typeface="Times New Roman" pitchFamily="18" charset="0"/>
              </a:rPr>
              <a:t>	into the </a:t>
            </a:r>
            <a:r>
              <a:rPr lang="en-US" altLang="en-US" sz="2200" i="1" dirty="0">
                <a:latin typeface="Times New Roman" pitchFamily="18" charset="0"/>
                <a:cs typeface="Times New Roman" pitchFamily="18" charset="0"/>
              </a:rPr>
              <a:t>loan</a:t>
            </a:r>
            <a:r>
              <a:rPr lang="en-US" altLang="en-US" sz="2200" dirty="0">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relation</a:t>
            </a:r>
          </a:p>
          <a:p>
            <a:pPr>
              <a:tabLst>
                <a:tab pos="1085850" algn="l"/>
              </a:tabLst>
            </a:pPr>
            <a:r>
              <a:rPr lang="en-US" altLang="en-US" sz="2200" i="1" dirty="0" smtClean="0">
                <a:latin typeface="Times New Roman" pitchFamily="18" charset="0"/>
                <a:cs typeface="Times New Roman" pitchFamily="18" charset="0"/>
              </a:rPr>
              <a:t>update </a:t>
            </a:r>
            <a:r>
              <a:rPr lang="en-US" altLang="en-US" sz="2200" i="1" dirty="0" err="1" smtClean="0">
                <a:latin typeface="Times New Roman" pitchFamily="18" charset="0"/>
                <a:cs typeface="Times New Roman" pitchFamily="18" charset="0"/>
              </a:rPr>
              <a:t>loan_branch</a:t>
            </a:r>
            <a:r>
              <a:rPr lang="en-US" altLang="en-US" sz="2200" i="1" dirty="0" smtClean="0">
                <a:latin typeface="Times New Roman" pitchFamily="18" charset="0"/>
                <a:cs typeface="Times New Roman" pitchFamily="18" charset="0"/>
              </a:rPr>
              <a:t> set </a:t>
            </a:r>
            <a:r>
              <a:rPr lang="en-US" altLang="en-US" sz="2200" i="1" dirty="0" err="1" smtClean="0">
                <a:latin typeface="Times New Roman" pitchFamily="18" charset="0"/>
                <a:cs typeface="Times New Roman" pitchFamily="18" charset="0"/>
              </a:rPr>
              <a:t>loan_number</a:t>
            </a:r>
            <a:r>
              <a:rPr lang="en-US" altLang="en-US" sz="2200" i="1" dirty="0" smtClean="0">
                <a:latin typeface="Times New Roman" pitchFamily="18" charset="0"/>
                <a:cs typeface="Times New Roman" pitchFamily="18" charset="0"/>
              </a:rPr>
              <a:t>=‘L-282’ where </a:t>
            </a:r>
            <a:r>
              <a:rPr lang="en-US" altLang="en-US" sz="2200" i="1" dirty="0" err="1" smtClean="0">
                <a:latin typeface="Times New Roman" pitchFamily="18" charset="0"/>
                <a:cs typeface="Times New Roman" pitchFamily="18" charset="0"/>
              </a:rPr>
              <a:t>branch_name</a:t>
            </a:r>
            <a:r>
              <a:rPr lang="en-US" altLang="en-US" sz="2200" i="1" dirty="0" smtClean="0">
                <a:latin typeface="Times New Roman" pitchFamily="18" charset="0"/>
                <a:cs typeface="Times New Roman" pitchFamily="18" charset="0"/>
              </a:rPr>
              <a:t> ‘</a:t>
            </a:r>
            <a:r>
              <a:rPr lang="en-US" altLang="en-US" sz="2200" i="1" dirty="0" err="1" smtClean="0">
                <a:latin typeface="Times New Roman" pitchFamily="18" charset="0"/>
                <a:cs typeface="Times New Roman" pitchFamily="18" charset="0"/>
              </a:rPr>
              <a:t>Perryridge</a:t>
            </a:r>
            <a:r>
              <a:rPr lang="en-US" altLang="en-US" sz="2200" i="1" dirty="0" smtClean="0">
                <a:latin typeface="Times New Roman" pitchFamily="18" charset="0"/>
                <a:cs typeface="Times New Roman" pitchFamily="18" charset="0"/>
              </a:rPr>
              <a:t>’;</a:t>
            </a:r>
          </a:p>
          <a:p>
            <a:pPr>
              <a:tabLst>
                <a:tab pos="1085850" algn="l"/>
              </a:tabLst>
            </a:pPr>
            <a:r>
              <a:rPr lang="en-US" altLang="en-US" sz="2200" i="1" dirty="0" smtClean="0">
                <a:latin typeface="Times New Roman" pitchFamily="18" charset="0"/>
                <a:cs typeface="Times New Roman" pitchFamily="18" charset="0"/>
              </a:rPr>
              <a:t>drop view </a:t>
            </a:r>
            <a:r>
              <a:rPr lang="en-US" altLang="en-US" sz="2200" i="1" dirty="0" err="1" smtClean="0">
                <a:latin typeface="Times New Roman" pitchFamily="18" charset="0"/>
                <a:cs typeface="Times New Roman" pitchFamily="18" charset="0"/>
              </a:rPr>
              <a:t>loan_branch</a:t>
            </a:r>
            <a:r>
              <a:rPr lang="en-US" altLang="en-US" sz="2200" i="1" dirty="0" smtClean="0">
                <a:latin typeface="Times New Roman" pitchFamily="18" charset="0"/>
                <a:cs typeface="Times New Roman" pitchFamily="18" charset="0"/>
              </a:rPr>
              <a:t>;</a:t>
            </a:r>
          </a:p>
          <a:p>
            <a:pPr>
              <a:tabLst>
                <a:tab pos="1085850" algn="l"/>
              </a:tabLst>
            </a:pPr>
            <a:r>
              <a:rPr lang="en-US" altLang="en-US" sz="2200" i="1" dirty="0" smtClean="0">
                <a:latin typeface="Times New Roman" pitchFamily="18" charset="0"/>
                <a:cs typeface="Times New Roman" pitchFamily="18" charset="0"/>
              </a:rPr>
              <a:t>Delete from </a:t>
            </a:r>
            <a:r>
              <a:rPr lang="en-US" altLang="en-US" sz="2200" i="1" dirty="0" err="1" smtClean="0">
                <a:latin typeface="Times New Roman" pitchFamily="18" charset="0"/>
                <a:cs typeface="Times New Roman" pitchFamily="18" charset="0"/>
              </a:rPr>
              <a:t>loan_branch</a:t>
            </a:r>
            <a:r>
              <a:rPr lang="en-US" altLang="en-US" sz="2200" i="1" dirty="0" smtClean="0">
                <a:latin typeface="Times New Roman" pitchFamily="18" charset="0"/>
                <a:cs typeface="Times New Roman" pitchFamily="18" charset="0"/>
              </a:rPr>
              <a:t> where </a:t>
            </a:r>
            <a:r>
              <a:rPr lang="en-US" altLang="en-US" sz="2200" i="1" dirty="0" err="1" smtClean="0">
                <a:latin typeface="Times New Roman" pitchFamily="18" charset="0"/>
                <a:cs typeface="Times New Roman" pitchFamily="18" charset="0"/>
              </a:rPr>
              <a:t>loan_number</a:t>
            </a:r>
            <a:r>
              <a:rPr lang="en-US" altLang="en-US" sz="2200" i="1" dirty="0" smtClean="0">
                <a:latin typeface="Times New Roman" pitchFamily="18" charset="0"/>
                <a:cs typeface="Times New Roman" pitchFamily="18" charset="0"/>
              </a:rPr>
              <a:t>=‘L-37’;</a:t>
            </a:r>
            <a:endParaRPr lang="en-US" altLang="en-US" sz="2200" dirty="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39E061DD-693F-47E8-B99E-05CA12B782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29857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69720" y="1143000"/>
            <a:ext cx="9921240" cy="5257800"/>
          </a:xfrm>
        </p:spPr>
        <p:txBody>
          <a:bodyPr>
            <a:normAutofit/>
          </a:bodyPr>
          <a:lstStyle/>
          <a:p>
            <a:pPr marL="0" indent="0" algn="just">
              <a:buNone/>
            </a:pPr>
            <a:r>
              <a:rPr lang="en-US" sz="2200" b="1" i="0" dirty="0">
                <a:effectLst/>
                <a:latin typeface="Times New Roman" pitchFamily="18" charset="0"/>
                <a:cs typeface="Times New Roman" pitchFamily="18" charset="0"/>
              </a:rPr>
              <a:t>4. Deleting View</a:t>
            </a:r>
          </a:p>
          <a:p>
            <a:pPr marL="0" indent="0" algn="just">
              <a:buNone/>
            </a:pPr>
            <a:r>
              <a:rPr lang="en-US" sz="2200" b="0" i="0" dirty="0">
                <a:effectLst/>
                <a:latin typeface="Times New Roman" pitchFamily="18" charset="0"/>
                <a:cs typeface="Times New Roman" pitchFamily="18" charset="0"/>
              </a:rPr>
              <a:t>A view can be deleted using the Drop View statement.</a:t>
            </a:r>
          </a:p>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DROP VIEW </a:t>
            </a:r>
            <a:r>
              <a:rPr lang="en-US" sz="2200" b="0" i="0" dirty="0" err="1">
                <a:effectLst/>
                <a:latin typeface="Times New Roman" pitchFamily="18" charset="0"/>
                <a:cs typeface="Times New Roman" pitchFamily="18" charset="0"/>
              </a:rPr>
              <a:t>view_name</a:t>
            </a:r>
            <a:r>
              <a:rPr lang="en-US" sz="2200" b="0" i="0" dirty="0">
                <a:effectLst/>
                <a:latin typeface="Times New Roman" pitchFamily="18" charset="0"/>
                <a:cs typeface="Times New Roman" pitchFamily="18" charset="0"/>
              </a:rPr>
              <a:t>;  </a:t>
            </a:r>
          </a:p>
          <a:p>
            <a:pPr marL="0" indent="0" algn="just">
              <a:buNone/>
            </a:pPr>
            <a:r>
              <a:rPr lang="en-US" sz="2200" b="1" i="0" dirty="0">
                <a:effectLst/>
                <a:latin typeface="Times New Roman" pitchFamily="18" charset="0"/>
                <a:cs typeface="Times New Roman" pitchFamily="18" charset="0"/>
              </a:rPr>
              <a:t>Example:</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If we want to delete the View </a:t>
            </a:r>
            <a:r>
              <a:rPr lang="en-US" sz="2200" b="1" i="0" dirty="0" err="1">
                <a:effectLst/>
                <a:latin typeface="Times New Roman" pitchFamily="18" charset="0"/>
                <a:cs typeface="Times New Roman" pitchFamily="18" charset="0"/>
              </a:rPr>
              <a:t>MarksView</a:t>
            </a:r>
            <a:r>
              <a:rPr lang="en-US" sz="2200" b="0" i="0" dirty="0">
                <a:effectLst/>
                <a:latin typeface="Times New Roman" pitchFamily="18" charset="0"/>
                <a:cs typeface="Times New Roman" pitchFamily="18" charset="0"/>
              </a:rPr>
              <a:t>, we can do this as:</a:t>
            </a:r>
          </a:p>
          <a:p>
            <a:pPr marL="0" indent="0" algn="just">
              <a:buNone/>
            </a:pPr>
            <a:r>
              <a:rPr lang="en-US" sz="2200" b="0" i="0" dirty="0">
                <a:effectLst/>
                <a:latin typeface="Times New Roman" pitchFamily="18" charset="0"/>
                <a:cs typeface="Times New Roman" pitchFamily="18" charset="0"/>
              </a:rPr>
              <a:t>DROP VIEW </a:t>
            </a:r>
            <a:r>
              <a:rPr lang="en-US" sz="2200" b="0" i="0" dirty="0" err="1">
                <a:effectLst/>
                <a:latin typeface="Times New Roman" pitchFamily="18" charset="0"/>
                <a:cs typeface="Times New Roman" pitchFamily="18" charset="0"/>
              </a:rPr>
              <a:t>MarksView</a:t>
            </a:r>
            <a:r>
              <a:rPr lang="en-US" sz="2200" b="0" i="0" dirty="0">
                <a:effectLst/>
                <a:latin typeface="Times New Roman" pitchFamily="18" charset="0"/>
                <a:cs typeface="Times New Roman" pitchFamily="18" charset="0"/>
              </a:rPr>
              <a:t>;  </a:t>
            </a:r>
          </a:p>
          <a:p>
            <a:pPr algn="just" eaLnBrk="1" hangingPunct="1">
              <a:buFont typeface="Arial" panose="020B0604020202020204" pitchFamily="34" charset="0"/>
              <a:buNone/>
            </a:pPr>
            <a:endParaRPr lang="en-US" altLang="en-US" sz="2200" dirty="0">
              <a:solidFill>
                <a:srgbClr val="FF0000"/>
              </a:solidFill>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A4448A8-0840-457F-B346-527C9FDD1B56}"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172</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737AB108-1289-4196-AEE3-9DAEEE380196}"/>
              </a:ext>
            </a:extLst>
          </p:cNvPr>
          <p:cNvSpPr txBox="1">
            <a:spLocks/>
          </p:cNvSpPr>
          <p:nvPr/>
        </p:nvSpPr>
        <p:spPr>
          <a:xfrm>
            <a:off x="1524000" y="0"/>
            <a:ext cx="10668000" cy="6942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Views in SQL</a:t>
            </a:r>
          </a:p>
        </p:txBody>
      </p:sp>
      <p:pic>
        <p:nvPicPr>
          <p:cNvPr id="9" name="Picture 7">
            <a:extLst>
              <a:ext uri="{FF2B5EF4-FFF2-40B4-BE49-F238E27FC236}">
                <a16:creationId xmlns="" xmlns:a16="http://schemas.microsoft.com/office/drawing/2014/main" id="{8C33A2D8-AC29-44EB-8E1B-F5E6AA97B4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78796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45919" y="796926"/>
            <a:ext cx="10226041" cy="5542914"/>
          </a:xfrm>
        </p:spPr>
        <p:txBody>
          <a:bodyPr>
            <a:normAutofit fontScale="25000" lnSpcReduction="20000"/>
          </a:bodyPr>
          <a:lstStyle/>
          <a:p>
            <a:pPr algn="just"/>
            <a:r>
              <a:rPr lang="en-US" altLang="en-US" sz="8800" b="1" dirty="0" smtClean="0">
                <a:latin typeface="Times New Roman" pitchFamily="18" charset="0"/>
                <a:cs typeface="Times New Roman" pitchFamily="18" charset="0"/>
              </a:rPr>
              <a:t>SQL </a:t>
            </a:r>
            <a:r>
              <a:rPr lang="en-US" altLang="en-US" sz="8800" b="1" dirty="0">
                <a:latin typeface="Times New Roman" pitchFamily="18" charset="0"/>
                <a:cs typeface="Times New Roman" pitchFamily="18" charset="0"/>
              </a:rPr>
              <a:t>Index</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Indexes are special lookup tables. It is used to retrieve data from the database very fast.</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An Index is used to </a:t>
            </a:r>
            <a:r>
              <a:rPr lang="en-US" altLang="en-US" sz="8800" b="1" dirty="0">
                <a:latin typeface="Times New Roman" pitchFamily="18" charset="0"/>
                <a:cs typeface="Times New Roman" pitchFamily="18" charset="0"/>
              </a:rPr>
              <a:t>speed up select queries and where clauses</a:t>
            </a:r>
            <a:r>
              <a:rPr lang="en-US" altLang="en-US" sz="8800" dirty="0">
                <a:latin typeface="Times New Roman" pitchFamily="18" charset="0"/>
                <a:cs typeface="Times New Roman" pitchFamily="18" charset="0"/>
              </a:rPr>
              <a:t>. But it shows </a:t>
            </a:r>
            <a:r>
              <a:rPr lang="en-US" altLang="en-US" sz="8800" b="1" dirty="0">
                <a:latin typeface="Times New Roman" pitchFamily="18" charset="0"/>
                <a:cs typeface="Times New Roman" pitchFamily="18" charset="0"/>
              </a:rPr>
              <a:t>down the data input with insert and update statements</a:t>
            </a:r>
            <a:r>
              <a:rPr lang="en-US" altLang="en-US" sz="8800" dirty="0">
                <a:latin typeface="Times New Roman" pitchFamily="18" charset="0"/>
                <a:cs typeface="Times New Roman" pitchFamily="18" charset="0"/>
              </a:rPr>
              <a:t>. Indexes can be created or dropped without affecting the data.</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An index in a database is just like an index in the back of a book.</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For example: When you reference all pages in a book that discusses a certain topic, you first have to refer to the index, which alphabetically lists all the topics and then referred to one or more specific page </a:t>
            </a:r>
            <a:r>
              <a:rPr lang="en-US" altLang="en-US" sz="8800" dirty="0" smtClean="0">
                <a:latin typeface="Times New Roman" pitchFamily="18" charset="0"/>
                <a:cs typeface="Times New Roman" pitchFamily="18" charset="0"/>
              </a:rPr>
              <a:t>numbers.</a:t>
            </a:r>
          </a:p>
          <a:p>
            <a:pPr marL="0" algn="just" eaLnBrk="1" hangingPunct="1">
              <a:buFont typeface="Arial" panose="020B0604020202020204" pitchFamily="34" charset="0"/>
              <a:buNone/>
            </a:pPr>
            <a:r>
              <a:rPr lang="en-US" altLang="en-US" sz="8800" b="1" dirty="0" smtClean="0">
                <a:latin typeface="Times New Roman" pitchFamily="18" charset="0"/>
                <a:cs typeface="Times New Roman" pitchFamily="18" charset="0"/>
              </a:rPr>
              <a:t>1. Create </a:t>
            </a:r>
            <a:r>
              <a:rPr lang="en-US" altLang="en-US" sz="8800" b="1" dirty="0">
                <a:latin typeface="Times New Roman" pitchFamily="18" charset="0"/>
                <a:cs typeface="Times New Roman" pitchFamily="18" charset="0"/>
              </a:rPr>
              <a:t>Index statement</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It is used to create an index on a table. It allows duplicate value.</a:t>
            </a:r>
          </a:p>
          <a:p>
            <a:pPr marL="0" algn="just" eaLnBrk="1" hangingPunct="1">
              <a:buFont typeface="Arial" panose="020B0604020202020204" pitchFamily="34" charset="0"/>
              <a:buNone/>
            </a:pPr>
            <a:r>
              <a:rPr lang="en-US" altLang="en-US" sz="8800" b="1" dirty="0">
                <a:latin typeface="Times New Roman" pitchFamily="18" charset="0"/>
                <a:cs typeface="Times New Roman" pitchFamily="18" charset="0"/>
              </a:rPr>
              <a:t>Syntax</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CREATE INDEX </a:t>
            </a:r>
            <a:r>
              <a:rPr lang="en-US" altLang="en-US" sz="8800" dirty="0" err="1">
                <a:latin typeface="Times New Roman" pitchFamily="18" charset="0"/>
                <a:cs typeface="Times New Roman" pitchFamily="18" charset="0"/>
              </a:rPr>
              <a:t>index_name</a:t>
            </a:r>
            <a:r>
              <a:rPr lang="en-US" altLang="en-US" sz="8800" dirty="0">
                <a:latin typeface="Times New Roman" pitchFamily="18" charset="0"/>
                <a:cs typeface="Times New Roman" pitchFamily="18" charset="0"/>
              </a:rPr>
              <a:t>  ON </a:t>
            </a:r>
            <a:r>
              <a:rPr lang="en-US" altLang="en-US" sz="8800" dirty="0" err="1">
                <a:latin typeface="Times New Roman" pitchFamily="18" charset="0"/>
                <a:cs typeface="Times New Roman" pitchFamily="18" charset="0"/>
              </a:rPr>
              <a:t>table_name</a:t>
            </a:r>
            <a:r>
              <a:rPr lang="en-US" altLang="en-US" sz="8800" dirty="0">
                <a:latin typeface="Times New Roman" pitchFamily="18" charset="0"/>
                <a:cs typeface="Times New Roman" pitchFamily="18" charset="0"/>
              </a:rPr>
              <a:t> (column1, column2, ...);  </a:t>
            </a:r>
          </a:p>
          <a:p>
            <a:pPr marL="0" algn="just" eaLnBrk="1" hangingPunct="1">
              <a:buFont typeface="Arial" panose="020B0604020202020204" pitchFamily="34" charset="0"/>
              <a:buNone/>
            </a:pPr>
            <a:r>
              <a:rPr lang="en-US" altLang="en-US" sz="8800" b="1" dirty="0">
                <a:latin typeface="Times New Roman" pitchFamily="18" charset="0"/>
                <a:cs typeface="Times New Roman" pitchFamily="18" charset="0"/>
              </a:rPr>
              <a:t>Example</a:t>
            </a:r>
          </a:p>
          <a:p>
            <a:pPr marL="0" algn="just" eaLnBrk="1" hangingPunct="1">
              <a:buFont typeface="Arial" panose="020B0604020202020204" pitchFamily="34" charset="0"/>
              <a:buNone/>
            </a:pPr>
            <a:r>
              <a:rPr lang="en-US" altLang="en-US" sz="8800" dirty="0">
                <a:latin typeface="Times New Roman" pitchFamily="18" charset="0"/>
                <a:cs typeface="Times New Roman" pitchFamily="18" charset="0"/>
              </a:rPr>
              <a:t>CREATE INDEX </a:t>
            </a:r>
            <a:r>
              <a:rPr lang="en-US" altLang="en-US" sz="8800" dirty="0" err="1">
                <a:latin typeface="Times New Roman" pitchFamily="18" charset="0"/>
                <a:cs typeface="Times New Roman" pitchFamily="18" charset="0"/>
              </a:rPr>
              <a:t>idx_name</a:t>
            </a:r>
            <a:r>
              <a:rPr lang="en-US" altLang="en-US" sz="8800" dirty="0">
                <a:latin typeface="Times New Roman" pitchFamily="18" charset="0"/>
                <a:cs typeface="Times New Roman" pitchFamily="18" charset="0"/>
              </a:rPr>
              <a:t>  ON Persons (</a:t>
            </a:r>
            <a:r>
              <a:rPr lang="en-US" altLang="en-US" sz="8800" dirty="0" err="1">
                <a:latin typeface="Times New Roman" pitchFamily="18" charset="0"/>
                <a:cs typeface="Times New Roman" pitchFamily="18" charset="0"/>
              </a:rPr>
              <a:t>LastName</a:t>
            </a:r>
            <a:r>
              <a:rPr lang="en-US" altLang="en-US" sz="8800" dirty="0">
                <a:latin typeface="Times New Roman" pitchFamily="18" charset="0"/>
                <a:cs typeface="Times New Roman" pitchFamily="18" charset="0"/>
              </a:rPr>
              <a:t>, FirstName); </a:t>
            </a: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B81FA953-A4A4-4A91-A913-9CF9E1A0F256}"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15440" y="-19051"/>
            <a:ext cx="105765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2400" b="1" dirty="0">
                <a:solidFill>
                  <a:schemeClr val="tx1"/>
                </a:solidFill>
                <a:latin typeface="Times New Roman" pitchFamily="18" charset="0"/>
                <a:cs typeface="Times New Roman" pitchFamily="18" charset="0"/>
              </a:rPr>
              <a:t>3.12 SQL Index</a:t>
            </a:r>
          </a:p>
        </p:txBody>
      </p:sp>
      <p:pic>
        <p:nvPicPr>
          <p:cNvPr id="8" name="Picture 7">
            <a:extLst>
              <a:ext uri="{FF2B5EF4-FFF2-40B4-BE49-F238E27FC236}">
                <a16:creationId xmlns="" xmlns:a16="http://schemas.microsoft.com/office/drawing/2014/main" id="{61331C77-1D90-4C9C-AD94-08C8C82B6AC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44058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D346F32-B144-4593-916B-0BAA7D5E92F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174</a:t>
            </a:fld>
            <a:endParaRPr lang="en-US" altLang="en-US">
              <a:solidFill>
                <a:srgbClr val="898989"/>
              </a:solidFill>
              <a:latin typeface="Calibri" panose="020F0502020204030204" pitchFamily="34" charset="0"/>
            </a:endParaRPr>
          </a:p>
        </p:txBody>
      </p:sp>
      <p:sp>
        <p:nvSpPr>
          <p:cNvPr id="2" name="Content Placeholder 1">
            <a:extLst>
              <a:ext uri="{FF2B5EF4-FFF2-40B4-BE49-F238E27FC236}">
                <a16:creationId xmlns="" xmlns:a16="http://schemas.microsoft.com/office/drawing/2014/main" id="{E82441A3-210A-4FEB-8AEB-8205BDEF0F29}"/>
              </a:ext>
            </a:extLst>
          </p:cNvPr>
          <p:cNvSpPr>
            <a:spLocks noGrp="1" noChangeArrowheads="1"/>
          </p:cNvSpPr>
          <p:nvPr>
            <p:ph idx="1"/>
          </p:nvPr>
        </p:nvSpPr>
        <p:spPr bwMode="auto">
          <a:xfrm>
            <a:off x="1539240" y="899161"/>
            <a:ext cx="10483542" cy="5276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2. Unique Index statement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It is used to create a unique index on a table. It does not allow </a:t>
            </a:r>
            <a:r>
              <a:rPr kumimoji="0" lang="en-US" altLang="en-US" sz="2200" b="0" i="0" u="none" strike="noStrike" cap="none" normalizeH="0" baseline="0">
                <a:ln>
                  <a:noFill/>
                </a:ln>
                <a:effectLst/>
                <a:latin typeface="Times New Roman" pitchFamily="18" charset="0"/>
                <a:cs typeface="Times New Roman" pitchFamily="18" charset="0"/>
              </a:rPr>
              <a:t>duplicate </a:t>
            </a:r>
            <a:r>
              <a:rPr kumimoji="0" lang="en-US" altLang="en-US" sz="2200" b="0" i="0" u="none" strike="noStrike" cap="none" normalizeH="0" baseline="0" smtClean="0">
                <a:ln>
                  <a:noFill/>
                </a:ln>
                <a:effectLst/>
                <a:latin typeface="Times New Roman" pitchFamily="18" charset="0"/>
                <a:cs typeface="Times New Roman" pitchFamily="18" charset="0"/>
              </a:rPr>
              <a:t>value.</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effectLst/>
                <a:latin typeface="Times New Roman" pitchFamily="18" charset="0"/>
                <a:cs typeface="Times New Roman" pitchFamily="18" charset="0"/>
              </a:rPr>
              <a:t>Syntax</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CREATE UNIQUE INDEX </a:t>
            </a:r>
            <a:r>
              <a:rPr kumimoji="0" lang="en-US" altLang="en-US" sz="2200" b="0" i="0" u="none" strike="noStrike" cap="none" normalizeH="0" baseline="0" dirty="0" err="1">
                <a:ln>
                  <a:noFill/>
                </a:ln>
                <a:effectLst/>
                <a:latin typeface="Times New Roman" pitchFamily="18" charset="0"/>
                <a:cs typeface="Times New Roman" pitchFamily="18" charset="0"/>
              </a:rPr>
              <a:t>index_name</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ON </a:t>
            </a:r>
            <a:r>
              <a:rPr kumimoji="0" lang="en-US" altLang="en-US" sz="2200" b="0" i="0" u="none" strike="noStrike" cap="none" normalizeH="0" baseline="0" dirty="0" err="1">
                <a:ln>
                  <a:noFill/>
                </a:ln>
                <a:effectLst/>
                <a:latin typeface="Times New Roman" pitchFamily="18" charset="0"/>
                <a:cs typeface="Times New Roman" pitchFamily="18" charset="0"/>
              </a:rPr>
              <a:t>table_name</a:t>
            </a:r>
            <a:r>
              <a:rPr kumimoji="0" lang="en-US" altLang="en-US" sz="2200" b="0" i="0" u="none" strike="noStrike" cap="none" normalizeH="0" baseline="0" dirty="0">
                <a:ln>
                  <a:noFill/>
                </a:ln>
                <a:effectLst/>
                <a:latin typeface="Times New Roman" pitchFamily="18" charset="0"/>
                <a:cs typeface="Times New Roman" pitchFamily="18" charset="0"/>
              </a:rPr>
              <a:t> (column1, column2,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effectLst/>
                <a:latin typeface="Times New Roman" pitchFamily="18" charset="0"/>
                <a:cs typeface="Times New Roman" pitchFamily="18" charset="0"/>
              </a:rPr>
              <a:t>Example</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CREATE UNIQUE INDEX </a:t>
            </a:r>
            <a:r>
              <a:rPr kumimoji="0" lang="en-US" altLang="en-US" sz="2200" b="0" i="0" u="none" strike="noStrike" cap="none" normalizeH="0" baseline="0" dirty="0" err="1">
                <a:ln>
                  <a:noFill/>
                </a:ln>
                <a:effectLst/>
                <a:latin typeface="Times New Roman" pitchFamily="18" charset="0"/>
                <a:cs typeface="Times New Roman" pitchFamily="18" charset="0"/>
              </a:rPr>
              <a:t>websites_idx</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ON websites (</a:t>
            </a:r>
            <a:r>
              <a:rPr kumimoji="0" lang="en-US" altLang="en-US" sz="2200" b="0" i="0" u="none" strike="noStrike" cap="none" normalizeH="0" baseline="0" dirty="0" err="1">
                <a:ln>
                  <a:noFill/>
                </a:ln>
                <a:effectLst/>
                <a:latin typeface="Times New Roman" pitchFamily="18" charset="0"/>
                <a:cs typeface="Times New Roman" pitchFamily="18" charset="0"/>
              </a:rPr>
              <a:t>site_name</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effectLst/>
                <a:latin typeface="Times New Roman" pitchFamily="18" charset="0"/>
                <a:cs typeface="Times New Roman" pitchFamily="18" charset="0"/>
              </a:rPr>
              <a:t>3. Drop Index Statement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It is used to delete an index in a table.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effectLst/>
                <a:latin typeface="Times New Roman" pitchFamily="18" charset="0"/>
                <a:cs typeface="Times New Roman" pitchFamily="18" charset="0"/>
              </a:rPr>
              <a:t>Syntax</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DROP INDEX </a:t>
            </a:r>
            <a:r>
              <a:rPr kumimoji="0" lang="en-US" altLang="en-US" sz="2200" b="0" i="0" u="none" strike="noStrike" cap="none" normalizeH="0" baseline="0" dirty="0" err="1">
                <a:ln>
                  <a:noFill/>
                </a:ln>
                <a:effectLst/>
                <a:latin typeface="Times New Roman" pitchFamily="18" charset="0"/>
                <a:cs typeface="Times New Roman" pitchFamily="18" charset="0"/>
              </a:rPr>
              <a:t>index_name</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effectLst/>
                <a:latin typeface="Times New Roman" pitchFamily="18" charset="0"/>
                <a:cs typeface="Times New Roman" pitchFamily="18" charset="0"/>
              </a:rPr>
              <a:t>Example</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DROP INDEX </a:t>
            </a:r>
            <a:r>
              <a:rPr kumimoji="0" lang="en-US" altLang="en-US" sz="2200" b="0" i="0" u="none" strike="noStrike" cap="none" normalizeH="0" baseline="0" dirty="0" err="1">
                <a:ln>
                  <a:noFill/>
                </a:ln>
                <a:effectLst/>
                <a:latin typeface="Times New Roman" pitchFamily="18" charset="0"/>
                <a:cs typeface="Times New Roman" pitchFamily="18" charset="0"/>
              </a:rPr>
              <a:t>websites_idx</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
        <p:nvSpPr>
          <p:cNvPr id="8" name="Title 1">
            <a:extLst>
              <a:ext uri="{FF2B5EF4-FFF2-40B4-BE49-F238E27FC236}">
                <a16:creationId xmlns="" xmlns:a16="http://schemas.microsoft.com/office/drawing/2014/main" id="{E4CCE2D3-BD1E-4CA5-AE10-944A0357C4BD}"/>
              </a:ext>
            </a:extLst>
          </p:cNvPr>
          <p:cNvSpPr txBox="1">
            <a:spLocks/>
          </p:cNvSpPr>
          <p:nvPr/>
        </p:nvSpPr>
        <p:spPr>
          <a:xfrm>
            <a:off x="1554480" y="0"/>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2400" b="1" dirty="0">
                <a:solidFill>
                  <a:schemeClr val="tx1"/>
                </a:solidFill>
                <a:latin typeface="Times New Roman" pitchFamily="18" charset="0"/>
                <a:cs typeface="Times New Roman" pitchFamily="18" charset="0"/>
              </a:rPr>
              <a:t>SQL Index(</a:t>
            </a:r>
            <a:r>
              <a:rPr lang="en-US" altLang="en-US" sz="2400" b="1" dirty="0" err="1">
                <a:solidFill>
                  <a:schemeClr val="tx1"/>
                </a:solidFill>
                <a:latin typeface="Times New Roman" pitchFamily="18" charset="0"/>
                <a:cs typeface="Times New Roman" pitchFamily="18" charset="0"/>
              </a:rPr>
              <a:t>conti</a:t>
            </a:r>
            <a:r>
              <a:rPr lang="en-US" altLang="en-US" sz="2400" b="1" dirty="0">
                <a:solidFill>
                  <a:schemeClr val="tx1"/>
                </a:solidFill>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3F52CE54-BACE-4FC0-A769-236BD66A5C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55056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796926"/>
            <a:ext cx="10271759" cy="5468504"/>
          </a:xfrm>
        </p:spPr>
        <p:txBody>
          <a:bodyPr>
            <a:normAutofit/>
          </a:bodyPr>
          <a:lstStyle/>
          <a:p>
            <a:pPr marL="0" indent="0" algn="just"/>
            <a:r>
              <a:rPr lang="en-US" sz="2200" b="1" i="0" dirty="0">
                <a:effectLst/>
                <a:latin typeface="Times New Roman" pitchFamily="18" charset="0"/>
                <a:cs typeface="Times New Roman" pitchFamily="18" charset="0"/>
              </a:rPr>
              <a:t>SQL Sub Query</a:t>
            </a:r>
          </a:p>
          <a:p>
            <a:pPr marL="0" indent="0" algn="just">
              <a:buNone/>
            </a:pPr>
            <a:r>
              <a:rPr lang="en-US" sz="2200" b="0" i="0" dirty="0">
                <a:effectLst/>
                <a:latin typeface="Times New Roman" pitchFamily="18" charset="0"/>
                <a:cs typeface="Times New Roman" pitchFamily="18" charset="0"/>
              </a:rPr>
              <a:t>A Subquery is a query within another SQL query and embedded within the WHERE clause.</a:t>
            </a:r>
          </a:p>
          <a:p>
            <a:pPr marL="0" indent="0" algn="just">
              <a:buNone/>
            </a:pPr>
            <a:r>
              <a:rPr lang="en-US" sz="2200" b="1" i="0" dirty="0">
                <a:effectLst/>
                <a:latin typeface="Times New Roman" pitchFamily="18" charset="0"/>
                <a:cs typeface="Times New Roman" pitchFamily="18" charset="0"/>
              </a:rPr>
              <a:t>Important Rule:</a:t>
            </a:r>
            <a:endParaRPr lang="en-US" sz="2200" b="0" i="0" dirty="0">
              <a:effectLst/>
              <a:latin typeface="Times New Roman" pitchFamily="18" charset="0"/>
              <a:cs typeface="Times New Roman" pitchFamily="18" charset="0"/>
            </a:endParaRPr>
          </a:p>
          <a:p>
            <a:pPr algn="just">
              <a:buFont typeface="Arial" panose="020B0604020202020204" pitchFamily="34" charset="0"/>
              <a:buChar char="•"/>
            </a:pPr>
            <a:r>
              <a:rPr lang="en-US" sz="2200" b="0" i="0" dirty="0">
                <a:effectLst/>
                <a:latin typeface="Times New Roman" pitchFamily="18" charset="0"/>
                <a:cs typeface="Times New Roman" pitchFamily="18" charset="0"/>
              </a:rPr>
              <a:t>A subquery can be placed in a number of SQL clauses like WHERE clause, FROM clause, HAVING clause.</a:t>
            </a:r>
          </a:p>
          <a:p>
            <a:pPr algn="just">
              <a:buFont typeface="Arial" panose="020B0604020202020204" pitchFamily="34" charset="0"/>
              <a:buChar char="•"/>
            </a:pPr>
            <a:r>
              <a:rPr lang="en-US" sz="2200" b="0" i="0" dirty="0">
                <a:effectLst/>
                <a:latin typeface="Times New Roman" pitchFamily="18" charset="0"/>
                <a:cs typeface="Times New Roman" pitchFamily="18" charset="0"/>
              </a:rPr>
              <a:t>You can use Subquery with SELECT, UPDATE, INSERT, DELETE statements along with the operators like =, &lt;, &gt;, &gt;=, &lt;=, IN, BETWEEN, etc.</a:t>
            </a:r>
          </a:p>
          <a:p>
            <a:pPr algn="just">
              <a:buFont typeface="Arial" panose="020B0604020202020204" pitchFamily="34" charset="0"/>
              <a:buChar char="•"/>
            </a:pPr>
            <a:r>
              <a:rPr lang="en-US" sz="2200" b="0" i="0" dirty="0">
                <a:effectLst/>
                <a:latin typeface="Times New Roman" pitchFamily="18" charset="0"/>
                <a:cs typeface="Times New Roman" pitchFamily="18" charset="0"/>
              </a:rPr>
              <a:t>A subquery is a query within another query. The outer query is known as the main query, and the inner query is known as a subquery.</a:t>
            </a:r>
          </a:p>
          <a:p>
            <a:pPr algn="just">
              <a:buFont typeface="Arial" panose="020B0604020202020204" pitchFamily="34" charset="0"/>
              <a:buChar char="•"/>
            </a:pPr>
            <a:r>
              <a:rPr lang="en-US" sz="2200" b="0" i="0" dirty="0">
                <a:effectLst/>
                <a:latin typeface="Times New Roman" pitchFamily="18" charset="0"/>
                <a:cs typeface="Times New Roman" pitchFamily="18" charset="0"/>
              </a:rPr>
              <a:t>Subqueries are on the right side of the comparison operator.</a:t>
            </a:r>
          </a:p>
          <a:p>
            <a:pPr algn="just">
              <a:buFont typeface="Arial" panose="020B0604020202020204" pitchFamily="34" charset="0"/>
              <a:buChar char="•"/>
            </a:pPr>
            <a:r>
              <a:rPr lang="en-US" sz="2200" b="0" i="0" dirty="0">
                <a:effectLst/>
                <a:latin typeface="Times New Roman" pitchFamily="18" charset="0"/>
                <a:cs typeface="Times New Roman" pitchFamily="18" charset="0"/>
              </a:rPr>
              <a:t>A subquery is enclosed in parentheses.</a:t>
            </a:r>
          </a:p>
          <a:p>
            <a:pPr algn="just">
              <a:buFont typeface="Arial" panose="020B0604020202020204" pitchFamily="34" charset="0"/>
              <a:buChar char="•"/>
            </a:pPr>
            <a:r>
              <a:rPr lang="en-US" sz="2200" b="0" i="0" dirty="0">
                <a:effectLst/>
                <a:latin typeface="Times New Roman" pitchFamily="18" charset="0"/>
                <a:cs typeface="Times New Roman" pitchFamily="18" charset="0"/>
              </a:rPr>
              <a:t>In the Subquery, ORDER BY command cannot be used. But GROUP BY command can be used to perform the same function as ORDER BY command.</a:t>
            </a: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5EA1040-CEF4-475F-A852-42B52BC82334}"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6352"/>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3.13 SQL Subqueries</a:t>
            </a:r>
          </a:p>
        </p:txBody>
      </p:sp>
      <p:pic>
        <p:nvPicPr>
          <p:cNvPr id="8" name="Picture 7">
            <a:extLst>
              <a:ext uri="{FF2B5EF4-FFF2-40B4-BE49-F238E27FC236}">
                <a16:creationId xmlns="" xmlns:a16="http://schemas.microsoft.com/office/drawing/2014/main" id="{C00D86D9-45B4-4310-941F-C6BA8464F9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5194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3770086" y="2318657"/>
            <a:ext cx="8229600" cy="5257800"/>
          </a:xfrm>
        </p:spPr>
        <p:txBody>
          <a:bodyPr/>
          <a:lstStyle/>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7F178DE-4B14-408F-9B3B-3766452013E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176</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 xmlns:a16="http://schemas.microsoft.com/office/drawing/2014/main" id="{ACC36677-32B5-4BF2-A3DF-5F3A634188A7}"/>
              </a:ext>
            </a:extLst>
          </p:cNvPr>
          <p:cNvSpPr>
            <a:spLocks noChangeArrowheads="1"/>
          </p:cNvSpPr>
          <p:nvPr/>
        </p:nvSpPr>
        <p:spPr bwMode="auto">
          <a:xfrm>
            <a:off x="1531257" y="856035"/>
            <a:ext cx="7804509"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1. Subqueries with the Select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SQL subqueries are most frequently used with the Select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SELECT </a:t>
            </a:r>
            <a:r>
              <a:rPr kumimoji="0" lang="en-US" altLang="en-US" sz="2200" b="0" i="0" u="none" strike="noStrike" cap="none" normalizeH="0" baseline="0" dirty="0" err="1">
                <a:ln>
                  <a:noFill/>
                </a:ln>
                <a:effectLst/>
                <a:latin typeface="Times New Roman" pitchFamily="18" charset="0"/>
                <a:cs typeface="Times New Roman" pitchFamily="18" charset="0"/>
              </a:rPr>
              <a:t>column_name</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FROM </a:t>
            </a:r>
            <a:r>
              <a:rPr kumimoji="0" lang="en-US" altLang="en-US" sz="2200" b="0" i="0" u="none" strike="noStrike" cap="none" normalizeH="0" baseline="0" dirty="0" err="1">
                <a:ln>
                  <a:noFill/>
                </a:ln>
                <a:effectLst/>
                <a:latin typeface="Times New Roman" pitchFamily="18" charset="0"/>
                <a:cs typeface="Times New Roman" pitchFamily="18" charset="0"/>
              </a:rPr>
              <a:t>table_name</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WHERE </a:t>
            </a:r>
            <a:r>
              <a:rPr kumimoji="0" lang="en-US" altLang="en-US" sz="2200" b="0" i="0" u="none" strike="noStrike" cap="none" normalizeH="0" baseline="0" dirty="0" err="1">
                <a:ln>
                  <a:noFill/>
                </a:ln>
                <a:effectLst/>
                <a:latin typeface="Times New Roman" pitchFamily="18" charset="0"/>
                <a:cs typeface="Times New Roman" pitchFamily="18" charset="0"/>
              </a:rPr>
              <a:t>column_name</a:t>
            </a:r>
            <a:r>
              <a:rPr kumimoji="0" lang="en-US" altLang="en-US" sz="2200" b="0" i="0" u="none" strike="noStrike" cap="none" normalizeH="0" baseline="0" dirty="0">
                <a:ln>
                  <a:noFill/>
                </a:ln>
                <a:effectLst/>
                <a:latin typeface="Times New Roman" pitchFamily="18" charset="0"/>
                <a:cs typeface="Times New Roman" pitchFamily="18" charset="0"/>
              </a:rPr>
              <a:t> expression operator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effectLst/>
                <a:latin typeface="Times New Roman" pitchFamily="18" charset="0"/>
                <a:cs typeface="Times New Roman" pitchFamily="18" charset="0"/>
              </a:rPr>
              <a:t>( SELECT </a:t>
            </a:r>
            <a:r>
              <a:rPr kumimoji="0" lang="en-US" altLang="en-US" sz="2200" b="0" i="0" u="none" strike="noStrike" cap="none" normalizeH="0" baseline="0" dirty="0" err="1">
                <a:ln>
                  <a:noFill/>
                </a:ln>
                <a:effectLst/>
                <a:latin typeface="Times New Roman" pitchFamily="18" charset="0"/>
                <a:cs typeface="Times New Roman" pitchFamily="18" charset="0"/>
              </a:rPr>
              <a:t>column_name</a:t>
            </a:r>
            <a:r>
              <a:rPr kumimoji="0" lang="en-US" altLang="en-US" sz="2200" b="0" i="0" u="none" strike="noStrike" cap="none" normalizeH="0" baseline="0" dirty="0">
                <a:ln>
                  <a:noFill/>
                </a:ln>
                <a:effectLst/>
                <a:latin typeface="Times New Roman" pitchFamily="18" charset="0"/>
                <a:cs typeface="Times New Roman" pitchFamily="18" charset="0"/>
              </a:rPr>
              <a:t>  from </a:t>
            </a:r>
            <a:r>
              <a:rPr kumimoji="0" lang="en-US" altLang="en-US" sz="2200" b="0" i="0" u="none" strike="noStrike" cap="none" normalizeH="0" baseline="0" dirty="0" err="1">
                <a:ln>
                  <a:noFill/>
                </a:ln>
                <a:effectLst/>
                <a:latin typeface="Times New Roman" pitchFamily="18" charset="0"/>
                <a:cs typeface="Times New Roman" pitchFamily="18" charset="0"/>
              </a:rPr>
              <a:t>table_name</a:t>
            </a:r>
            <a:r>
              <a:rPr kumimoji="0" lang="en-US" altLang="en-US" sz="2200" b="0" i="0" u="none" strike="noStrike" cap="none" normalizeH="0" baseline="0" dirty="0">
                <a:ln>
                  <a:noFill/>
                </a:ln>
                <a:effectLst/>
                <a:latin typeface="Times New Roman" pitchFamily="18" charset="0"/>
                <a:cs typeface="Times New Roman" pitchFamily="18" charset="0"/>
              </a:rPr>
              <a:t> WHERE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hlinkClick r:id="rId2"/>
            <a:extLst>
              <a:ext uri="{FF2B5EF4-FFF2-40B4-BE49-F238E27FC236}">
                <a16:creationId xmlns="" xmlns:a16="http://schemas.microsoft.com/office/drawing/2014/main" id="{AA6DB99B-57E4-4761-A591-8DC2CE9C4BFA}"/>
              </a:ext>
            </a:extLst>
          </p:cNvPr>
          <p:cNvSpPr>
            <a:spLocks noChangeArrowheads="1"/>
          </p:cNvSpPr>
          <p:nvPr/>
        </p:nvSpPr>
        <p:spPr bwMode="auto">
          <a:xfrm>
            <a:off x="2006600" y="2074247"/>
            <a:ext cx="65" cy="276999"/>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 xmlns:a16="http://schemas.microsoft.com/office/drawing/2014/main" id="{E9BF4F97-A9FC-4E61-8B74-6965639AE058}"/>
              </a:ext>
            </a:extLst>
          </p:cNvPr>
          <p:cNvSpPr txBox="1">
            <a:spLocks/>
          </p:cNvSpPr>
          <p:nvPr/>
        </p:nvSpPr>
        <p:spPr>
          <a:xfrm>
            <a:off x="1539240" y="-27706"/>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Subqueries with the Select Statement</a:t>
            </a:r>
          </a:p>
        </p:txBody>
      </p:sp>
      <p:pic>
        <p:nvPicPr>
          <p:cNvPr id="11" name="Picture 7">
            <a:extLst>
              <a:ext uri="{FF2B5EF4-FFF2-40B4-BE49-F238E27FC236}">
                <a16:creationId xmlns="" xmlns:a16="http://schemas.microsoft.com/office/drawing/2014/main" id="{5F139D5C-8E70-433B-BA1A-A9532DE3F7E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90386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5D9DB49E-72C6-4D0D-8C25-D30FCFDBE6B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graphicFrame>
        <p:nvGraphicFramePr>
          <p:cNvPr id="2" name="Table 1">
            <a:extLst>
              <a:ext uri="{FF2B5EF4-FFF2-40B4-BE49-F238E27FC236}">
                <a16:creationId xmlns="" xmlns:a16="http://schemas.microsoft.com/office/drawing/2014/main" id="{F5407DAC-D578-4109-B101-88E5D11F9C8F}"/>
              </a:ext>
            </a:extLst>
          </p:cNvPr>
          <p:cNvGraphicFramePr>
            <a:graphicFrameLocks noGrp="1"/>
          </p:cNvGraphicFramePr>
          <p:nvPr>
            <p:extLst>
              <p:ext uri="{D42A27DB-BD31-4B8C-83A1-F6EECF244321}">
                <p14:modId xmlns:p14="http://schemas.microsoft.com/office/powerpoint/2010/main" val="3145627324"/>
              </p:ext>
            </p:extLst>
          </p:nvPr>
        </p:nvGraphicFramePr>
        <p:xfrm>
          <a:off x="2164079" y="2606040"/>
          <a:ext cx="7513320" cy="3718559"/>
        </p:xfrm>
        <a:graphic>
          <a:graphicData uri="http://schemas.openxmlformats.org/drawingml/2006/table">
            <a:tbl>
              <a:tblPr/>
              <a:tblGrid>
                <a:gridCol w="1502664">
                  <a:extLst>
                    <a:ext uri="{9D8B030D-6E8A-4147-A177-3AD203B41FA5}">
                      <a16:colId xmlns="" xmlns:a16="http://schemas.microsoft.com/office/drawing/2014/main" val="397606595"/>
                    </a:ext>
                  </a:extLst>
                </a:gridCol>
                <a:gridCol w="1502664">
                  <a:extLst>
                    <a:ext uri="{9D8B030D-6E8A-4147-A177-3AD203B41FA5}">
                      <a16:colId xmlns="" xmlns:a16="http://schemas.microsoft.com/office/drawing/2014/main" val="2550991147"/>
                    </a:ext>
                  </a:extLst>
                </a:gridCol>
                <a:gridCol w="1502664">
                  <a:extLst>
                    <a:ext uri="{9D8B030D-6E8A-4147-A177-3AD203B41FA5}">
                      <a16:colId xmlns="" xmlns:a16="http://schemas.microsoft.com/office/drawing/2014/main" val="2955492693"/>
                    </a:ext>
                  </a:extLst>
                </a:gridCol>
                <a:gridCol w="1502664">
                  <a:extLst>
                    <a:ext uri="{9D8B030D-6E8A-4147-A177-3AD203B41FA5}">
                      <a16:colId xmlns="" xmlns:a16="http://schemas.microsoft.com/office/drawing/2014/main" val="2382140521"/>
                    </a:ext>
                  </a:extLst>
                </a:gridCol>
                <a:gridCol w="1502664">
                  <a:extLst>
                    <a:ext uri="{9D8B030D-6E8A-4147-A177-3AD203B41FA5}">
                      <a16:colId xmlns="" xmlns:a16="http://schemas.microsoft.com/office/drawing/2014/main" val="1748349694"/>
                    </a:ext>
                  </a:extLst>
                </a:gridCol>
              </a:tblGrid>
              <a:tr h="535862">
                <a:tc>
                  <a:txBody>
                    <a:bodyPr/>
                    <a:lstStyle/>
                    <a:p>
                      <a:pPr algn="l" fontAlgn="t"/>
                      <a:r>
                        <a:rPr lang="en-US" dirty="0">
                          <a:solidFill>
                            <a:srgbClr val="000000"/>
                          </a:solidFill>
                          <a:effectLst/>
                          <a:latin typeface="Times New Roman" pitchFamily="18" charset="0"/>
                          <a:cs typeface="Times New Roman" pitchFamily="18" charset="0"/>
                        </a:rPr>
                        <a:t>ID</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AGE</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SALARY</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484741978"/>
                  </a:ext>
                </a:extLst>
              </a:tr>
              <a:tr h="454671">
                <a:tc>
                  <a:txBody>
                    <a:bodyPr/>
                    <a:lstStyle/>
                    <a:p>
                      <a:pPr algn="just" fontAlgn="t"/>
                      <a:r>
                        <a:rPr lang="en-US">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8612710"/>
                  </a:ext>
                </a:extLst>
              </a:tr>
              <a:tr h="454671">
                <a:tc>
                  <a:txBody>
                    <a:bodyPr/>
                    <a:lstStyle/>
                    <a:p>
                      <a:pPr algn="just" fontAlgn="t"/>
                      <a:r>
                        <a:rPr lang="en-US" dirty="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Dubai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1500.00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84691367"/>
                  </a:ext>
                </a:extLst>
              </a:tr>
              <a:tr h="454671">
                <a:tc>
                  <a:txBody>
                    <a:bodyPr/>
                    <a:lstStyle/>
                    <a:p>
                      <a:pPr algn="just" fontAlgn="t"/>
                      <a:r>
                        <a:rPr lang="en-US">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Bangkok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1258248"/>
                  </a:ext>
                </a:extLst>
              </a:tr>
              <a:tr h="454671">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6500.00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93645892"/>
                  </a:ext>
                </a:extLst>
              </a:tr>
              <a:tr h="454671">
                <a:tc>
                  <a:txBody>
                    <a:bodyPr/>
                    <a:lstStyle/>
                    <a:p>
                      <a:pPr algn="just" fontAlgn="t"/>
                      <a:r>
                        <a:rPr lang="en-US">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8500.00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017747600"/>
                  </a:ext>
                </a:extLst>
              </a:tr>
              <a:tr h="454671">
                <a:tc>
                  <a:txBody>
                    <a:bodyPr/>
                    <a:lstStyle/>
                    <a:p>
                      <a:pPr algn="just" fontAlgn="t"/>
                      <a:r>
                        <a:rPr lang="en-US">
                          <a:solidFill>
                            <a:srgbClr val="333333"/>
                          </a:solidFill>
                          <a:effectLst/>
                          <a:latin typeface="Times New Roman" pitchFamily="18" charset="0"/>
                          <a:cs typeface="Times New Roman" pitchFamily="18" charset="0"/>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42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China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4500.00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72053539"/>
                  </a:ext>
                </a:extLst>
              </a:tr>
              <a:tr h="454671">
                <a:tc>
                  <a:txBody>
                    <a:bodyPr/>
                    <a:lstStyle/>
                    <a:p>
                      <a:pPr algn="just" fontAlgn="t"/>
                      <a:r>
                        <a:rPr lang="en-US">
                          <a:solidFill>
                            <a:srgbClr val="333333"/>
                          </a:solidFill>
                          <a:effectLst/>
                          <a:latin typeface="Times New Roman" pitchFamily="18" charset="0"/>
                          <a:cs typeface="Times New Roman" pitchFamily="18" charset="0"/>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448021762"/>
                  </a:ext>
                </a:extLst>
              </a:tr>
            </a:tbl>
          </a:graphicData>
        </a:graphic>
      </p:graphicFrame>
      <p:sp>
        <p:nvSpPr>
          <p:cNvPr id="3" name="Rectangle 1">
            <a:extLst>
              <a:ext uri="{FF2B5EF4-FFF2-40B4-BE49-F238E27FC236}">
                <a16:creationId xmlns="" xmlns:a16="http://schemas.microsoft.com/office/drawing/2014/main" id="{01B3DDCB-C882-4EDE-A73B-C51E1254486C}"/>
              </a:ext>
            </a:extLst>
          </p:cNvPr>
          <p:cNvSpPr>
            <a:spLocks noChangeArrowheads="1"/>
          </p:cNvSpPr>
          <p:nvPr/>
        </p:nvSpPr>
        <p:spPr bwMode="auto">
          <a:xfrm>
            <a:off x="2083676" y="1256805"/>
            <a:ext cx="7588937"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Example</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Consider the EMPLOYEE table have the following records:</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 name="Title 1">
            <a:extLst>
              <a:ext uri="{FF2B5EF4-FFF2-40B4-BE49-F238E27FC236}">
                <a16:creationId xmlns="" xmlns:a16="http://schemas.microsoft.com/office/drawing/2014/main" id="{6BC67A48-C143-4B78-8F4B-BC0198991737}"/>
              </a:ext>
            </a:extLst>
          </p:cNvPr>
          <p:cNvSpPr txBox="1">
            <a:spLocks/>
          </p:cNvSpPr>
          <p:nvPr/>
        </p:nvSpPr>
        <p:spPr>
          <a:xfrm>
            <a:off x="1508760" y="6352"/>
            <a:ext cx="10683239" cy="80136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itchFamily="18" charset="0"/>
                <a:cs typeface="Times New Roman" pitchFamily="18" charset="0"/>
              </a:rPr>
              <a:t>Sub queries with the Select</a:t>
            </a:r>
            <a:r>
              <a:rPr kumimoji="0" lang="en-US" altLang="en-US" sz="2400" b="1" i="0" u="none" strike="noStrike" cap="none" normalizeH="0" dirty="0" smtClean="0">
                <a:ln>
                  <a:noFill/>
                </a:ln>
                <a:solidFill>
                  <a:schemeClr val="tx1"/>
                </a:solidFill>
                <a:effectLst/>
                <a:latin typeface="Times New Roman" pitchFamily="18" charset="0"/>
                <a:cs typeface="Times New Roman" pitchFamily="18" charset="0"/>
              </a:rPr>
              <a:t> </a:t>
            </a:r>
            <a:r>
              <a:rPr kumimoji="0" lang="en-US" altLang="en-US" sz="2400" b="1" i="0" u="none" strike="noStrike" cap="none" normalizeH="0" baseline="0" dirty="0" smtClean="0">
                <a:ln>
                  <a:noFill/>
                </a:ln>
                <a:solidFill>
                  <a:schemeClr val="tx1"/>
                </a:solidFill>
                <a:effectLst/>
                <a:latin typeface="Times New Roman" pitchFamily="18" charset="0"/>
                <a:cs typeface="Times New Roman" pitchFamily="18" charset="0"/>
              </a:rPr>
              <a:t>Statement(Example)</a:t>
            </a:r>
            <a:endPar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1" name="Picture 7">
            <a:extLst>
              <a:ext uri="{FF2B5EF4-FFF2-40B4-BE49-F238E27FC236}">
                <a16:creationId xmlns="" xmlns:a16="http://schemas.microsoft.com/office/drawing/2014/main" id="{0F6D9A30-E043-474A-99B7-3698858EDC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27045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61404F0-ED21-49DD-A357-73B0BACEC87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Subqueries Example</a:t>
            </a:r>
          </a:p>
        </p:txBody>
      </p:sp>
      <p:graphicFrame>
        <p:nvGraphicFramePr>
          <p:cNvPr id="2" name="Table 1">
            <a:extLst>
              <a:ext uri="{FF2B5EF4-FFF2-40B4-BE49-F238E27FC236}">
                <a16:creationId xmlns="" xmlns:a16="http://schemas.microsoft.com/office/drawing/2014/main" id="{E7316D30-A6D6-422B-8B6D-012880A19DAD}"/>
              </a:ext>
            </a:extLst>
          </p:cNvPr>
          <p:cNvGraphicFramePr>
            <a:graphicFrameLocks noGrp="1"/>
          </p:cNvGraphicFramePr>
          <p:nvPr>
            <p:extLst>
              <p:ext uri="{D42A27DB-BD31-4B8C-83A1-F6EECF244321}">
                <p14:modId xmlns:p14="http://schemas.microsoft.com/office/powerpoint/2010/main" val="27051231"/>
              </p:ext>
            </p:extLst>
          </p:nvPr>
        </p:nvGraphicFramePr>
        <p:xfrm>
          <a:off x="1508760" y="3779519"/>
          <a:ext cx="8385515" cy="1783080"/>
        </p:xfrm>
        <a:graphic>
          <a:graphicData uri="http://schemas.openxmlformats.org/drawingml/2006/table">
            <a:tbl>
              <a:tblPr/>
              <a:tblGrid>
                <a:gridCol w="1677103">
                  <a:extLst>
                    <a:ext uri="{9D8B030D-6E8A-4147-A177-3AD203B41FA5}">
                      <a16:colId xmlns="" xmlns:a16="http://schemas.microsoft.com/office/drawing/2014/main" val="4025435347"/>
                    </a:ext>
                  </a:extLst>
                </a:gridCol>
                <a:gridCol w="1677103">
                  <a:extLst>
                    <a:ext uri="{9D8B030D-6E8A-4147-A177-3AD203B41FA5}">
                      <a16:colId xmlns="" xmlns:a16="http://schemas.microsoft.com/office/drawing/2014/main" val="207356191"/>
                    </a:ext>
                  </a:extLst>
                </a:gridCol>
                <a:gridCol w="1677103">
                  <a:extLst>
                    <a:ext uri="{9D8B030D-6E8A-4147-A177-3AD203B41FA5}">
                      <a16:colId xmlns="" xmlns:a16="http://schemas.microsoft.com/office/drawing/2014/main" val="2307317038"/>
                    </a:ext>
                  </a:extLst>
                </a:gridCol>
                <a:gridCol w="1677103">
                  <a:extLst>
                    <a:ext uri="{9D8B030D-6E8A-4147-A177-3AD203B41FA5}">
                      <a16:colId xmlns="" xmlns:a16="http://schemas.microsoft.com/office/drawing/2014/main" val="2676446155"/>
                    </a:ext>
                  </a:extLst>
                </a:gridCol>
                <a:gridCol w="1677103">
                  <a:extLst>
                    <a:ext uri="{9D8B030D-6E8A-4147-A177-3AD203B41FA5}">
                      <a16:colId xmlns="" xmlns:a16="http://schemas.microsoft.com/office/drawing/2014/main" val="2721202921"/>
                    </a:ext>
                  </a:extLst>
                </a:gridCol>
              </a:tblGrid>
              <a:tr h="318718">
                <a:tc>
                  <a:txBody>
                    <a:bodyPr/>
                    <a:lstStyle/>
                    <a:p>
                      <a:pPr algn="l" fontAlgn="t"/>
                      <a:r>
                        <a:rPr lang="en-US" dirty="0">
                          <a:solidFill>
                            <a:srgbClr val="000000"/>
                          </a:solidFill>
                          <a:effectLst/>
                          <a:latin typeface="Times New Roman" pitchFamily="18" charset="0"/>
                          <a:cs typeface="Times New Roman" pitchFamily="18" charset="0"/>
                        </a:rPr>
                        <a:t>ID</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AGE</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SALARY</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501696120"/>
                  </a:ext>
                </a:extLst>
              </a:tr>
              <a:tr h="270427">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6500.00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355640828"/>
                  </a:ext>
                </a:extLst>
              </a:tr>
              <a:tr h="270427">
                <a:tc>
                  <a:txBody>
                    <a:bodyPr/>
                    <a:lstStyle/>
                    <a:p>
                      <a:pPr algn="just" fontAlgn="t"/>
                      <a:r>
                        <a:rPr lang="en-US">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8500.00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722335034"/>
                  </a:ext>
                </a:extLst>
              </a:tr>
              <a:tr h="270427">
                <a:tc>
                  <a:txBody>
                    <a:bodyPr/>
                    <a:lstStyle/>
                    <a:p>
                      <a:pPr algn="just" fontAlgn="t"/>
                      <a:r>
                        <a:rPr lang="en-US">
                          <a:solidFill>
                            <a:srgbClr val="333333"/>
                          </a:solidFill>
                          <a:effectLst/>
                          <a:latin typeface="Times New Roman" pitchFamily="18" charset="0"/>
                          <a:cs typeface="Times New Roman" pitchFamily="18" charset="0"/>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622627585"/>
                  </a:ext>
                </a:extLst>
              </a:tr>
            </a:tbl>
          </a:graphicData>
        </a:graphic>
      </p:graphicFrame>
      <p:sp>
        <p:nvSpPr>
          <p:cNvPr id="3" name="Rectangle 1">
            <a:extLst>
              <a:ext uri="{FF2B5EF4-FFF2-40B4-BE49-F238E27FC236}">
                <a16:creationId xmlns="" xmlns:a16="http://schemas.microsoft.com/office/drawing/2014/main" id="{611E67E3-C987-4E7C-9D38-49FFFDEF0D30}"/>
              </a:ext>
            </a:extLst>
          </p:cNvPr>
          <p:cNvSpPr>
            <a:spLocks noChangeArrowheads="1"/>
          </p:cNvSpPr>
          <p:nvPr/>
        </p:nvSpPr>
        <p:spPr bwMode="auto">
          <a:xfrm>
            <a:off x="1508760" y="995252"/>
            <a:ext cx="94488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333333"/>
                </a:solidFill>
                <a:effectLst/>
                <a:latin typeface="Times New Roman" pitchFamily="18" charset="0"/>
                <a:cs typeface="Times New Roman" pitchFamily="18" charset="0"/>
              </a:rPr>
              <a:t>1.The </a:t>
            </a: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subquery with a SELECT statement </a:t>
            </a:r>
            <a:endPar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SELECT *   </a:t>
            </a:r>
            <a:r>
              <a:rPr kumimoji="0" lang="en-US" altLang="en-US" sz="2200" b="0" i="0" u="none" strike="noStrike" cap="none" normalizeH="0" baseline="0" dirty="0" smtClean="0">
                <a:ln>
                  <a:noFill/>
                </a:ln>
                <a:solidFill>
                  <a:srgbClr val="000000"/>
                </a:solidFill>
                <a:effectLst/>
                <a:latin typeface="Times New Roman" pitchFamily="18" charset="0"/>
                <a:cs typeface="Times New Roman" pitchFamily="18" charset="0"/>
              </a:rPr>
              <a:t>FROM</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EMPLOYEE  </a:t>
            </a:r>
            <a:endParaRPr kumimoji="0" lang="en-US" altLang="en-US" sz="2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rgbClr val="000000"/>
                </a:solidFill>
                <a:effectLst/>
                <a:latin typeface="Times New Roman" pitchFamily="18" charset="0"/>
                <a:cs typeface="Times New Roman" pitchFamily="18" charset="0"/>
              </a:rPr>
              <a:t>    WHERE ID IN (SELECT ID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smtClean="0">
                <a:ln>
                  <a:noFill/>
                </a:ln>
                <a:solidFill>
                  <a:srgbClr val="000000"/>
                </a:solidFill>
                <a:effectLst/>
                <a:latin typeface="Times New Roman" pitchFamily="18" charset="0"/>
                <a:cs typeface="Times New Roman" pitchFamily="18" charset="0"/>
              </a:rPr>
              <a:t>    FROM EMPLOYEE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WHERE SALARY &gt; </a:t>
            </a:r>
            <a:r>
              <a:rPr kumimoji="0" lang="en-US" altLang="en-US" sz="2200" b="0" i="0" u="none" strike="noStrike" cap="none" normalizeH="0" baseline="0" dirty="0">
                <a:ln>
                  <a:noFill/>
                </a:ln>
                <a:solidFill>
                  <a:srgbClr val="C00000"/>
                </a:solidFill>
                <a:effectLst/>
                <a:latin typeface="Times New Roman" pitchFamily="18" charset="0"/>
                <a:cs typeface="Times New Roman" pitchFamily="18" charset="0"/>
              </a:rPr>
              <a:t>4500</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200" b="0" i="0" u="none" strike="noStrike" cap="none" normalizeH="0" baseline="0" dirty="0" smtClean="0">
                <a:ln>
                  <a:noFill/>
                </a:ln>
                <a:solidFill>
                  <a:srgbClr val="000000"/>
                </a:solidFill>
                <a:effectLst/>
                <a:latin typeface="Times New Roman" pitchFamily="18" charset="0"/>
                <a:cs typeface="Times New Roman" pitchFamily="18" charset="0"/>
              </a:rPr>
              <a:t> </a:t>
            </a:r>
            <a:endPar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This would produce the following result: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ACE4882E-2B2F-4B07-B484-BFCF0C7553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46187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3999" y="892175"/>
            <a:ext cx="10134601" cy="5257800"/>
          </a:xfrm>
        </p:spPr>
        <p:txBody>
          <a:bodyPr>
            <a:normAutofit/>
          </a:bodyPr>
          <a:lstStyle/>
          <a:p>
            <a:pPr marL="0" indent="0" algn="just">
              <a:buNone/>
            </a:pPr>
            <a:r>
              <a:rPr lang="en-US" sz="2200" b="1" i="0" dirty="0">
                <a:effectLst/>
                <a:latin typeface="Times New Roman" pitchFamily="18" charset="0"/>
                <a:cs typeface="Times New Roman" pitchFamily="18" charset="0"/>
              </a:rPr>
              <a:t>2. Subqueries with the INSERT Statement</a:t>
            </a:r>
          </a:p>
          <a:p>
            <a:pPr marL="0" indent="0" algn="just">
              <a:buNone/>
            </a:pPr>
            <a:r>
              <a:rPr lang="en-US" sz="2200" b="0" i="0" dirty="0">
                <a:effectLst/>
                <a:latin typeface="Times New Roman" pitchFamily="18" charset="0"/>
                <a:cs typeface="Times New Roman" pitchFamily="18" charset="0"/>
              </a:rPr>
              <a:t>SQL subquery can also be used with the Insert statement. In the insert statement, data returned from the subquery is used to insert into another table.</a:t>
            </a:r>
          </a:p>
          <a:p>
            <a:pPr marL="0" indent="0" algn="just">
              <a:buNone/>
            </a:pPr>
            <a:r>
              <a:rPr lang="en-US" sz="2200" b="0" i="0" dirty="0">
                <a:effectLst/>
                <a:latin typeface="Times New Roman" pitchFamily="18" charset="0"/>
                <a:cs typeface="Times New Roman" pitchFamily="18" charset="0"/>
              </a:rPr>
              <a:t>In the subquery, the selected data can be modified with any of the character, date functions.</a:t>
            </a:r>
          </a:p>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INSERT INTO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(column1, column2, column3....)   </a:t>
            </a:r>
          </a:p>
          <a:p>
            <a:pPr marL="0" indent="0" algn="just">
              <a:buNone/>
            </a:pPr>
            <a:r>
              <a:rPr lang="en-US" sz="2200" b="0" i="0" dirty="0">
                <a:effectLst/>
                <a:latin typeface="Times New Roman" pitchFamily="18" charset="0"/>
                <a:cs typeface="Times New Roman" pitchFamily="18" charset="0"/>
              </a:rPr>
              <a:t>SELECT *  </a:t>
            </a:r>
          </a:p>
          <a:p>
            <a:pPr marL="0" indent="0" algn="just">
              <a:buNone/>
            </a:pPr>
            <a:r>
              <a:rPr lang="en-US" sz="2200" b="0" i="0" dirty="0">
                <a:effectLst/>
                <a:latin typeface="Times New Roman" pitchFamily="18" charset="0"/>
                <a:cs typeface="Times New Roman" pitchFamily="18" charset="0"/>
              </a:rPr>
              <a:t>FROM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a:t>
            </a:r>
          </a:p>
          <a:p>
            <a:pPr marL="0" indent="0" algn="just">
              <a:buNone/>
            </a:pPr>
            <a:r>
              <a:rPr lang="en-US" sz="2200" b="0" i="0" dirty="0">
                <a:effectLst/>
                <a:latin typeface="Times New Roman" pitchFamily="18" charset="0"/>
                <a:cs typeface="Times New Roman" pitchFamily="18" charset="0"/>
              </a:rPr>
              <a:t>WHERE VALUE OPERATOR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D68F4CD-4DCB-4F39-81FC-6657F1D9D3A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0"/>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Subqueries with the INSERT Statement</a:t>
            </a:r>
          </a:p>
        </p:txBody>
      </p:sp>
      <p:pic>
        <p:nvPicPr>
          <p:cNvPr id="8" name="Picture 7">
            <a:extLst>
              <a:ext uri="{FF2B5EF4-FFF2-40B4-BE49-F238E27FC236}">
                <a16:creationId xmlns="" xmlns:a16="http://schemas.microsoft.com/office/drawing/2014/main" id="{13BDF62C-73C8-4C27-9E1D-B7ABEB5FE9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619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8" descr="qs2.PNG"/>
          <p:cNvPicPr>
            <a:picLocks noGrp="1" noChangeAspect="1"/>
          </p:cNvPicPr>
          <p:nvPr>
            <p:ph idx="1"/>
          </p:nvPr>
        </p:nvPicPr>
        <p:blipFill>
          <a:blip r:embed="rId2" cstate="print"/>
          <a:srcRect/>
          <a:stretch>
            <a:fillRect/>
          </a:stretch>
        </p:blipFill>
        <p:spPr>
          <a:xfrm>
            <a:off x="1478280" y="1082040"/>
            <a:ext cx="10104120" cy="4175760"/>
          </a:xfrm>
        </p:spPr>
      </p:pic>
      <p:sp>
        <p:nvSpPr>
          <p:cNvPr id="4" name="Date Placeholder 3"/>
          <p:cNvSpPr>
            <a:spLocks noGrp="1"/>
          </p:cNvSpPr>
          <p:nvPr>
            <p:ph type="dt" sz="quarter" idx="10"/>
          </p:nvPr>
        </p:nvSpPr>
        <p:spPr/>
        <p:txBody>
          <a:bodyPr/>
          <a:lstStyle/>
          <a:p>
            <a:pPr>
              <a:defRPr/>
            </a:pPr>
            <a:fld id="{C04825C9-49E9-4CB1-9F5B-9A88C7D33923}"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BF37FB28-A039-4A05-86D1-FC5AF6764D49}" type="slidenum">
              <a:rPr lang="en-US"/>
              <a:pPr>
                <a:defRPr/>
              </a:pPr>
              <a:t>18</a:t>
            </a:fld>
            <a:endParaRPr lang="en-US"/>
          </a:p>
        </p:txBody>
      </p:sp>
      <p:sp>
        <p:nvSpPr>
          <p:cNvPr id="8" name="Title 1"/>
          <p:cNvSpPr txBox="1">
            <a:spLocks noGrp="1"/>
          </p:cNvSpPr>
          <p:nvPr>
            <p:ph type="title"/>
          </p:nvPr>
        </p:nvSpPr>
        <p:spPr>
          <a:xfrm>
            <a:off x="1402080" y="0"/>
            <a:ext cx="10789920" cy="62484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7415" name="Picture 2" descr="C:\Users\admin\Desktop\LOGONIET.png"/>
          <p:cNvPicPr>
            <a:picLocks noChangeAspect="1" noChangeArrowheads="1"/>
          </p:cNvPicPr>
          <p:nvPr/>
        </p:nvPicPr>
        <p:blipFill>
          <a:blip r:embed="rId3" cstate="print"/>
          <a:srcRect/>
          <a:stretch>
            <a:fillRect/>
          </a:stretch>
        </p:blipFill>
        <p:spPr bwMode="auto">
          <a:xfrm>
            <a:off x="0" y="1"/>
            <a:ext cx="1172308" cy="6095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54480" y="1143000"/>
            <a:ext cx="10104119" cy="3413760"/>
          </a:xfrm>
        </p:spPr>
        <p:txBody>
          <a:bodyPr/>
          <a:lstStyle/>
          <a:p>
            <a:pPr marL="0" indent="0" algn="just">
              <a:buNone/>
            </a:pPr>
            <a:r>
              <a:rPr lang="en-US" sz="2200" b="1" i="0" dirty="0">
                <a:effectLst/>
                <a:latin typeface="Times New Roman" pitchFamily="18" charset="0"/>
                <a:cs typeface="Times New Roman" pitchFamily="18" charset="0"/>
              </a:rPr>
              <a:t>3. Subqueries with the UPDATE Statement</a:t>
            </a:r>
          </a:p>
          <a:p>
            <a:pPr marL="0" indent="0" algn="just">
              <a:buNone/>
            </a:pPr>
            <a:r>
              <a:rPr lang="en-US" sz="2200" b="0" i="0" dirty="0">
                <a:effectLst/>
                <a:latin typeface="Times New Roman" pitchFamily="18" charset="0"/>
                <a:cs typeface="Times New Roman" pitchFamily="18" charset="0"/>
              </a:rPr>
              <a:t>The subquery of SQL can be used in conjunction with the Update statement. When a subquery is used with the Update statement, then either single or multiple columns in a table can be updated.</a:t>
            </a:r>
          </a:p>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UPDATE table  </a:t>
            </a:r>
            <a:r>
              <a:rPr lang="en-US" sz="2200" b="0" i="0" dirty="0" smtClean="0">
                <a:effectLst/>
                <a:latin typeface="Times New Roman" pitchFamily="18" charset="0"/>
                <a:cs typeface="Times New Roman" pitchFamily="18" charset="0"/>
              </a:rPr>
              <a:t>SET</a:t>
            </a:r>
            <a:r>
              <a:rPr lang="en-US" sz="2200" b="0" i="0" dirty="0">
                <a:effectLst/>
                <a:latin typeface="Times New Roman" pitchFamily="18" charset="0"/>
                <a:cs typeface="Times New Roman" pitchFamily="18" charset="0"/>
              </a:rPr>
              <a:t> </a:t>
            </a:r>
            <a:r>
              <a:rPr lang="en-US" sz="2200" b="0" i="0" dirty="0" err="1">
                <a:effectLst/>
                <a:latin typeface="Times New Roman" pitchFamily="18" charset="0"/>
                <a:cs typeface="Times New Roman" pitchFamily="18" charset="0"/>
              </a:rPr>
              <a:t>column_name</a:t>
            </a:r>
            <a:r>
              <a:rPr lang="en-US" sz="2200" b="0" i="0" dirty="0">
                <a:effectLst/>
                <a:latin typeface="Times New Roman" pitchFamily="18" charset="0"/>
                <a:cs typeface="Times New Roman" pitchFamily="18" charset="0"/>
              </a:rPr>
              <a:t> = </a:t>
            </a:r>
            <a:r>
              <a:rPr lang="en-US" sz="2200" b="0" i="0" dirty="0" err="1">
                <a:effectLst/>
                <a:latin typeface="Times New Roman" pitchFamily="18" charset="0"/>
                <a:cs typeface="Times New Roman" pitchFamily="18" charset="0"/>
              </a:rPr>
              <a:t>new_value</a:t>
            </a:r>
            <a:r>
              <a:rPr lang="en-US" sz="2200" b="0" i="0" dirty="0">
                <a:effectLst/>
                <a:latin typeface="Times New Roman" pitchFamily="18" charset="0"/>
                <a:cs typeface="Times New Roman" pitchFamily="18" charset="0"/>
              </a:rPr>
              <a:t>  </a:t>
            </a:r>
          </a:p>
          <a:p>
            <a:pPr marL="0" indent="0" algn="just">
              <a:buNone/>
            </a:pPr>
            <a:r>
              <a:rPr lang="en-US" sz="2200" b="0" i="0" dirty="0">
                <a:effectLst/>
                <a:latin typeface="Times New Roman" pitchFamily="18" charset="0"/>
                <a:cs typeface="Times New Roman" pitchFamily="18" charset="0"/>
              </a:rPr>
              <a:t>WHERE VALUE OPERATOR  </a:t>
            </a:r>
            <a:r>
              <a:rPr lang="en-US" sz="2200" b="0" i="0" dirty="0" smtClean="0">
                <a:effectLst/>
                <a:latin typeface="Times New Roman" pitchFamily="18" charset="0"/>
                <a:cs typeface="Times New Roman" pitchFamily="18" charset="0"/>
              </a:rPr>
              <a:t>(</a:t>
            </a:r>
            <a:r>
              <a:rPr lang="en-US" sz="2200" b="0" i="0" dirty="0">
                <a:effectLst/>
                <a:latin typeface="Times New Roman" pitchFamily="18" charset="0"/>
                <a:cs typeface="Times New Roman" pitchFamily="18" charset="0"/>
              </a:rPr>
              <a:t>SELECT COLUMN_NAME   FROM TABLE_NAME  </a:t>
            </a:r>
            <a:r>
              <a:rPr lang="en-US" sz="2200" b="0" i="0" dirty="0" smtClean="0">
                <a:effectLst/>
                <a:latin typeface="Times New Roman" pitchFamily="18" charset="0"/>
                <a:cs typeface="Times New Roman" pitchFamily="18" charset="0"/>
              </a:rPr>
              <a:t>WHERE</a:t>
            </a:r>
            <a:r>
              <a:rPr lang="en-US" sz="2200" b="0" i="0" dirty="0">
                <a:effectLst/>
                <a:latin typeface="Times New Roman" pitchFamily="18" charset="0"/>
                <a:cs typeface="Times New Roman" pitchFamily="18" charset="0"/>
              </a:rPr>
              <a:t> condition);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B863742B-ED5B-4D5D-816D-943BD8785C69}"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5"/>
            <a:ext cx="10652760" cy="82157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Subqueries with the UPDATE Statement</a:t>
            </a:r>
          </a:p>
        </p:txBody>
      </p:sp>
      <p:pic>
        <p:nvPicPr>
          <p:cNvPr id="8" name="Picture 7">
            <a:extLst>
              <a:ext uri="{FF2B5EF4-FFF2-40B4-BE49-F238E27FC236}">
                <a16:creationId xmlns="" xmlns:a16="http://schemas.microsoft.com/office/drawing/2014/main" id="{BF397187-0F40-4B4F-9087-D235B662D0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2562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1264920"/>
            <a:ext cx="10149840" cy="4973520"/>
          </a:xfrm>
        </p:spPr>
        <p:txBody>
          <a:bodyPr>
            <a:normAutofit/>
          </a:bodyPr>
          <a:lstStyle/>
          <a:p>
            <a:pPr marL="0" indent="0" algn="just">
              <a:buNone/>
            </a:pPr>
            <a:r>
              <a:rPr lang="en-US" sz="2200" b="1" i="0" dirty="0">
                <a:effectLst/>
                <a:latin typeface="Times New Roman" pitchFamily="18" charset="0"/>
                <a:cs typeface="Times New Roman" pitchFamily="18" charset="0"/>
              </a:rPr>
              <a:t>4. Subqueries with the DELETE Statement</a:t>
            </a:r>
          </a:p>
          <a:p>
            <a:pPr marL="0" indent="0" algn="just">
              <a:buNone/>
            </a:pPr>
            <a:r>
              <a:rPr lang="en-US" sz="2200" b="0" i="0" dirty="0">
                <a:effectLst/>
                <a:latin typeface="Times New Roman" pitchFamily="18" charset="0"/>
                <a:cs typeface="Times New Roman" pitchFamily="18" charset="0"/>
              </a:rPr>
              <a:t>The subquery of SQL can be used in conjunction with the Delete statement just like any other statements mentioned above.</a:t>
            </a:r>
          </a:p>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DELETE FROM TABLE_NAME  </a:t>
            </a:r>
            <a:r>
              <a:rPr lang="en-US" sz="2200" b="0" i="0" dirty="0" smtClean="0">
                <a:effectLst/>
                <a:latin typeface="Times New Roman" pitchFamily="18" charset="0"/>
                <a:cs typeface="Times New Roman" pitchFamily="18" charset="0"/>
              </a:rPr>
              <a:t>WHERE</a:t>
            </a:r>
            <a:r>
              <a:rPr lang="en-US" sz="2200" b="0" i="0" dirty="0">
                <a:effectLst/>
                <a:latin typeface="Times New Roman" pitchFamily="18" charset="0"/>
                <a:cs typeface="Times New Roman" pitchFamily="18" charset="0"/>
              </a:rPr>
              <a:t> VALUE OPERATOR  </a:t>
            </a:r>
            <a:r>
              <a:rPr lang="en-US" sz="2200" b="0" i="0" dirty="0" smtClean="0">
                <a:effectLst/>
                <a:latin typeface="Times New Roman" pitchFamily="18" charset="0"/>
                <a:cs typeface="Times New Roman" pitchFamily="18" charset="0"/>
              </a:rPr>
              <a:t>(</a:t>
            </a:r>
            <a:r>
              <a:rPr lang="en-US" sz="2200" b="0" i="0" dirty="0">
                <a:effectLst/>
                <a:latin typeface="Times New Roman" pitchFamily="18" charset="0"/>
                <a:cs typeface="Times New Roman" pitchFamily="18" charset="0"/>
              </a:rPr>
              <a:t>SELECT COLUMN_NAME  </a:t>
            </a:r>
            <a:r>
              <a:rPr lang="en-US" sz="2200" b="0" i="0" dirty="0" smtClean="0">
                <a:effectLst/>
                <a:latin typeface="Times New Roman" pitchFamily="18" charset="0"/>
                <a:cs typeface="Times New Roman" pitchFamily="18" charset="0"/>
              </a:rPr>
              <a:t>FROM</a:t>
            </a:r>
            <a:r>
              <a:rPr lang="en-US" sz="2200" b="0" i="0" dirty="0">
                <a:effectLst/>
                <a:latin typeface="Times New Roman" pitchFamily="18" charset="0"/>
                <a:cs typeface="Times New Roman" pitchFamily="18" charset="0"/>
              </a:rPr>
              <a:t> TABLE_NAME  </a:t>
            </a:r>
            <a:r>
              <a:rPr lang="en-US" sz="2200" b="0" i="0" dirty="0" smtClean="0">
                <a:effectLst/>
                <a:latin typeface="Times New Roman" pitchFamily="18" charset="0"/>
                <a:cs typeface="Times New Roman" pitchFamily="18" charset="0"/>
              </a:rPr>
              <a:t>WHERE</a:t>
            </a:r>
            <a:r>
              <a:rPr lang="en-US" sz="2200" b="0" i="0" dirty="0">
                <a:effectLst/>
                <a:latin typeface="Times New Roman" pitchFamily="18" charset="0"/>
                <a:cs typeface="Times New Roman" pitchFamily="18" charset="0"/>
              </a:rPr>
              <a:t> condition);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73A7AF2-988B-4512-A2E1-67B388EC5E59}"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24000" y="0"/>
            <a:ext cx="106680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Subqueries with the DELETE Statement</a:t>
            </a:r>
          </a:p>
        </p:txBody>
      </p:sp>
      <p:pic>
        <p:nvPicPr>
          <p:cNvPr id="8" name="Picture 7">
            <a:extLst>
              <a:ext uri="{FF2B5EF4-FFF2-40B4-BE49-F238E27FC236}">
                <a16:creationId xmlns="" xmlns:a16="http://schemas.microsoft.com/office/drawing/2014/main" id="{146E1A8B-8233-45F2-A475-4750114E7F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4430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A08F196-7A80-403E-8648-FBC051325F3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17320" y="1"/>
            <a:ext cx="10774679" cy="64008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Subqueries with the DELETE Statement (Example)</a:t>
            </a:r>
          </a:p>
        </p:txBody>
      </p:sp>
      <p:graphicFrame>
        <p:nvGraphicFramePr>
          <p:cNvPr id="3" name="Table 2">
            <a:extLst>
              <a:ext uri="{FF2B5EF4-FFF2-40B4-BE49-F238E27FC236}">
                <a16:creationId xmlns="" xmlns:a16="http://schemas.microsoft.com/office/drawing/2014/main" id="{53B2866C-124F-4332-B580-137F9E2ACA71}"/>
              </a:ext>
            </a:extLst>
          </p:cNvPr>
          <p:cNvGraphicFramePr>
            <a:graphicFrameLocks noGrp="1"/>
          </p:cNvGraphicFramePr>
          <p:nvPr>
            <p:extLst>
              <p:ext uri="{D42A27DB-BD31-4B8C-83A1-F6EECF244321}">
                <p14:modId xmlns:p14="http://schemas.microsoft.com/office/powerpoint/2010/main" val="4106857662"/>
              </p:ext>
            </p:extLst>
          </p:nvPr>
        </p:nvGraphicFramePr>
        <p:xfrm>
          <a:off x="1600203" y="3962399"/>
          <a:ext cx="7437120" cy="2240281"/>
        </p:xfrm>
        <a:graphic>
          <a:graphicData uri="http://schemas.openxmlformats.org/drawingml/2006/table">
            <a:tbl>
              <a:tblPr/>
              <a:tblGrid>
                <a:gridCol w="1487424">
                  <a:extLst>
                    <a:ext uri="{9D8B030D-6E8A-4147-A177-3AD203B41FA5}">
                      <a16:colId xmlns="" xmlns:a16="http://schemas.microsoft.com/office/drawing/2014/main" val="4047938669"/>
                    </a:ext>
                  </a:extLst>
                </a:gridCol>
                <a:gridCol w="1487424">
                  <a:extLst>
                    <a:ext uri="{9D8B030D-6E8A-4147-A177-3AD203B41FA5}">
                      <a16:colId xmlns="" xmlns:a16="http://schemas.microsoft.com/office/drawing/2014/main" val="819988808"/>
                    </a:ext>
                  </a:extLst>
                </a:gridCol>
                <a:gridCol w="1487424">
                  <a:extLst>
                    <a:ext uri="{9D8B030D-6E8A-4147-A177-3AD203B41FA5}">
                      <a16:colId xmlns="" xmlns:a16="http://schemas.microsoft.com/office/drawing/2014/main" val="1428238988"/>
                    </a:ext>
                  </a:extLst>
                </a:gridCol>
                <a:gridCol w="1487424">
                  <a:extLst>
                    <a:ext uri="{9D8B030D-6E8A-4147-A177-3AD203B41FA5}">
                      <a16:colId xmlns="" xmlns:a16="http://schemas.microsoft.com/office/drawing/2014/main" val="1514733669"/>
                    </a:ext>
                  </a:extLst>
                </a:gridCol>
                <a:gridCol w="1487424">
                  <a:extLst>
                    <a:ext uri="{9D8B030D-6E8A-4147-A177-3AD203B41FA5}">
                      <a16:colId xmlns="" xmlns:a16="http://schemas.microsoft.com/office/drawing/2014/main" val="2240261848"/>
                    </a:ext>
                  </a:extLst>
                </a:gridCol>
              </a:tblGrid>
              <a:tr h="509857">
                <a:tc>
                  <a:txBody>
                    <a:bodyPr/>
                    <a:lstStyle/>
                    <a:p>
                      <a:pPr algn="l" fontAlgn="t"/>
                      <a:r>
                        <a:rPr lang="en-US" sz="1800" dirty="0">
                          <a:solidFill>
                            <a:srgbClr val="000000"/>
                          </a:solidFill>
                          <a:effectLst/>
                          <a:latin typeface="Times New Roman" pitchFamily="18" charset="0"/>
                          <a:cs typeface="Times New Roman" pitchFamily="18" charset="0"/>
                        </a:rPr>
                        <a:t>ID</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NAME</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AGE</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ADDRESS</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SALARY</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246172242"/>
                  </a:ext>
                </a:extLst>
              </a:tr>
              <a:tr h="432606">
                <a:tc>
                  <a:txBody>
                    <a:bodyPr/>
                    <a:lstStyle/>
                    <a:p>
                      <a:pPr algn="just" fontAlgn="t"/>
                      <a:r>
                        <a:rPr lang="en-US" sz="1800" dirty="0">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099842511"/>
                  </a:ext>
                </a:extLst>
              </a:tr>
              <a:tr h="432606">
                <a:tc>
                  <a:txBody>
                    <a:bodyPr/>
                    <a:lstStyle/>
                    <a:p>
                      <a:pPr algn="just" fontAlgn="t"/>
                      <a:r>
                        <a:rPr lang="en-US" sz="1800">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Dubai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1500.00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53892833"/>
                  </a:ext>
                </a:extLst>
              </a:tr>
              <a:tr h="432606">
                <a:tc>
                  <a:txBody>
                    <a:bodyPr/>
                    <a:lstStyle/>
                    <a:p>
                      <a:pPr algn="just" fontAlgn="t"/>
                      <a:r>
                        <a:rPr lang="en-US" sz="1800">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Bangkok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70324548"/>
                  </a:ext>
                </a:extLst>
              </a:tr>
              <a:tr h="432606">
                <a:tc>
                  <a:txBody>
                    <a:bodyPr/>
                    <a:lstStyle/>
                    <a:p>
                      <a:pPr algn="just" fontAlgn="t"/>
                      <a:r>
                        <a:rPr lang="en-US" sz="1800">
                          <a:solidFill>
                            <a:srgbClr val="333333"/>
                          </a:solidFill>
                          <a:effectLst/>
                          <a:latin typeface="Times New Roman" pitchFamily="18" charset="0"/>
                          <a:cs typeface="Times New Roman" pitchFamily="18" charset="0"/>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890999312"/>
                  </a:ext>
                </a:extLst>
              </a:tr>
            </a:tbl>
          </a:graphicData>
        </a:graphic>
      </p:graphicFrame>
      <p:sp>
        <p:nvSpPr>
          <p:cNvPr id="8" name="Rectangle 1">
            <a:extLst>
              <a:ext uri="{FF2B5EF4-FFF2-40B4-BE49-F238E27FC236}">
                <a16:creationId xmlns="" xmlns:a16="http://schemas.microsoft.com/office/drawing/2014/main" id="{585A5775-A087-4AB6-A1F3-046C461F0757}"/>
              </a:ext>
            </a:extLst>
          </p:cNvPr>
          <p:cNvSpPr>
            <a:spLocks noChangeArrowheads="1"/>
          </p:cNvSpPr>
          <p:nvPr/>
        </p:nvSpPr>
        <p:spPr bwMode="auto">
          <a:xfrm>
            <a:off x="1256847" y="788099"/>
            <a:ext cx="97436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333333"/>
                </a:solidFill>
                <a:effectLst/>
                <a:latin typeface="Times New Roman" pitchFamily="18" charset="0"/>
                <a:cs typeface="Times New Roman" pitchFamily="18" charset="0"/>
              </a:rPr>
              <a:t>Example</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Let's assume we have an EMPLOYEE_BKP table available which is backup of EMPLOYEE table. The given example deletes the records from the EMPLOYEE table for all EMPLOYEE whose AGE is greater than or equal to 29.</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DELETE FROM EMPLOYEE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WHERE AGE IN (SELECT AGE FROM EMPLOYEE_BKP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WHERE AGE &gt;= </a:t>
            </a:r>
            <a:r>
              <a:rPr kumimoji="0" lang="en-US" altLang="en-US" sz="2200" b="0" i="0" u="none" strike="noStrike" cap="none" normalizeH="0" baseline="0" dirty="0">
                <a:ln>
                  <a:noFill/>
                </a:ln>
                <a:solidFill>
                  <a:srgbClr val="C00000"/>
                </a:solidFill>
                <a:effectLst/>
                <a:latin typeface="Times New Roman" pitchFamily="18" charset="0"/>
                <a:cs typeface="Times New Roman" pitchFamily="18" charset="0"/>
              </a:rPr>
              <a:t>29</a:t>
            </a:r>
            <a:r>
              <a:rPr kumimoji="0" lang="en-US" altLang="en-US" sz="2200" b="0" i="0" u="none" strike="noStrike" cap="none" normalizeH="0" baseline="0" dirty="0">
                <a:ln>
                  <a:noFill/>
                </a:ln>
                <a:solidFill>
                  <a:srgbClr val="000000"/>
                </a:solidFill>
                <a:effectLst/>
                <a:latin typeface="Times New Roman" pitchFamily="18" charset="0"/>
                <a:cs typeface="Times New Roman" pitchFamily="18" charset="0"/>
              </a:rPr>
              <a:t> );  </a:t>
            </a:r>
            <a:endPar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imes New Roman" pitchFamily="18" charset="0"/>
                <a:cs typeface="Times New Roman" pitchFamily="18" charset="0"/>
              </a:rPr>
              <a:t>This would impact three rows, and finally, the EMPLOYEE table would have the following records.</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87A84B2E-5F1D-4A98-8709-9DB5FADA381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3153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255F7C40-D0EF-4B0A-B9BB-EBCF490C0283}"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447800" y="0"/>
            <a:ext cx="10744200" cy="69965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Aggregate Functions</a:t>
            </a: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1463040" y="1203960"/>
            <a:ext cx="9890760" cy="4724400"/>
          </a:xfrm>
        </p:spPr>
        <p:txBody>
          <a:bodyPr rtlCol="0">
            <a:noAutofit/>
          </a:bodyPr>
          <a:lstStyle/>
          <a:p>
            <a:pPr algn="just">
              <a:buFont typeface="Wingdings" pitchFamily="2" charset="2"/>
              <a:buChar char="Ø"/>
              <a:defRPr/>
            </a:pPr>
            <a:r>
              <a:rPr lang="en-US" sz="2200" dirty="0">
                <a:latin typeface="Times New Roman" pitchFamily="18" charset="0"/>
                <a:cs typeface="Times New Roman" pitchFamily="18" charset="0"/>
              </a:rPr>
              <a:t>Aggregate Functions</a:t>
            </a:r>
          </a:p>
          <a:p>
            <a:pPr algn="just">
              <a:buFont typeface="Wingdings" pitchFamily="2" charset="2"/>
              <a:buChar char="Ø"/>
              <a:defRPr/>
            </a:pPr>
            <a:r>
              <a:rPr lang="en-US" sz="2200" dirty="0">
                <a:latin typeface="Times New Roman" pitchFamily="18" charset="0"/>
                <a:cs typeface="Times New Roman" pitchFamily="18" charset="0"/>
              </a:rPr>
              <a:t>Types of Aggregate Functions</a:t>
            </a:r>
          </a:p>
          <a:p>
            <a:pPr lvl="1" algn="just">
              <a:buFont typeface="Wingdings" pitchFamily="2" charset="2"/>
              <a:buChar char="Ø"/>
              <a:defRPr/>
            </a:pPr>
            <a:r>
              <a:rPr lang="en-US" sz="2200" dirty="0">
                <a:latin typeface="Times New Roman" pitchFamily="18" charset="0"/>
                <a:cs typeface="Times New Roman" pitchFamily="18" charset="0"/>
              </a:rPr>
              <a:t>Count Function</a:t>
            </a:r>
          </a:p>
          <a:p>
            <a:pPr lvl="1" algn="just">
              <a:buFont typeface="Wingdings" pitchFamily="2" charset="2"/>
              <a:buChar char="Ø"/>
              <a:defRPr/>
            </a:pPr>
            <a:r>
              <a:rPr lang="en-US" sz="2200" dirty="0">
                <a:latin typeface="Times New Roman" pitchFamily="18" charset="0"/>
                <a:cs typeface="Times New Roman" pitchFamily="18" charset="0"/>
              </a:rPr>
              <a:t>SUM Function</a:t>
            </a:r>
          </a:p>
          <a:p>
            <a:pPr lvl="1" algn="just">
              <a:buFont typeface="Wingdings" pitchFamily="2" charset="2"/>
              <a:buChar char="Ø"/>
              <a:defRPr/>
            </a:pPr>
            <a:r>
              <a:rPr lang="en-US" sz="2200" dirty="0">
                <a:latin typeface="Times New Roman" pitchFamily="18" charset="0"/>
                <a:cs typeface="Times New Roman" pitchFamily="18" charset="0"/>
              </a:rPr>
              <a:t>AVG Function</a:t>
            </a:r>
          </a:p>
          <a:p>
            <a:pPr lvl="1" algn="just">
              <a:buFont typeface="Wingdings" pitchFamily="2" charset="2"/>
              <a:buChar char="Ø"/>
              <a:defRPr/>
            </a:pPr>
            <a:r>
              <a:rPr lang="en-US" sz="2200" dirty="0">
                <a:latin typeface="Times New Roman" pitchFamily="18" charset="0"/>
                <a:cs typeface="Times New Roman" pitchFamily="18" charset="0"/>
              </a:rPr>
              <a:t>MAX Function</a:t>
            </a:r>
          </a:p>
          <a:p>
            <a:pPr lvl="1" algn="just">
              <a:buFont typeface="Wingdings" pitchFamily="2" charset="2"/>
              <a:buChar char="Ø"/>
              <a:defRPr/>
            </a:pPr>
            <a:r>
              <a:rPr lang="en-US" sz="2200" dirty="0">
                <a:latin typeface="Times New Roman" pitchFamily="18" charset="0"/>
                <a:cs typeface="Times New Roman" pitchFamily="18" charset="0"/>
              </a:rPr>
              <a:t>MIN Function</a:t>
            </a:r>
          </a:p>
          <a:p>
            <a:pPr algn="just">
              <a:buNone/>
              <a:defRPr/>
            </a:pPr>
            <a:endParaRPr lang="en-US" b="1" dirty="0"/>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0FD24398-9DD9-42F3-8258-AD47352F5E7D}"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524000" y="0"/>
            <a:ext cx="10668000" cy="69965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Topic 4 </a:t>
            </a:r>
            <a:r>
              <a:rPr lang="en-US" sz="2400" b="1" dirty="0" smtClean="0">
                <a:solidFill>
                  <a:schemeClr val="tx1"/>
                </a:solidFill>
                <a:latin typeface="Times New Roman" pitchFamily="18" charset="0"/>
                <a:cs typeface="Times New Roman" pitchFamily="18" charset="0"/>
              </a:rPr>
              <a:t>Objective</a:t>
            </a:r>
            <a:endParaRPr lang="en-US" sz="2400" b="1" dirty="0">
              <a:solidFill>
                <a:schemeClr val="tx1"/>
              </a:solidFill>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1539240" y="1143000"/>
            <a:ext cx="9433560" cy="4724400"/>
          </a:xfrm>
        </p:spPr>
        <p:txBody>
          <a:bodyPr rtlCol="0">
            <a:noAutofit/>
          </a:bodyPr>
          <a:lstStyle/>
          <a:p>
            <a:pPr algn="just">
              <a:buFont typeface="Wingdings" pitchFamily="2" charset="2"/>
              <a:buChar char="Ø"/>
              <a:defRPr/>
            </a:pPr>
            <a:r>
              <a:rPr lang="en-US" sz="2200" dirty="0">
                <a:solidFill>
                  <a:srgbClr val="202124"/>
                </a:solidFill>
                <a:latin typeface="Times New Roman" pitchFamily="18" charset="0"/>
                <a:cs typeface="Times New Roman" pitchFamily="18" charset="0"/>
              </a:rPr>
              <a:t>Knowledge of Aggregate Functions </a:t>
            </a:r>
            <a:r>
              <a:rPr lang="en-US" sz="2200" i="0" dirty="0">
                <a:solidFill>
                  <a:srgbClr val="202124"/>
                </a:solidFill>
                <a:effectLst/>
                <a:latin typeface="Times New Roman" pitchFamily="18" charset="0"/>
                <a:cs typeface="Times New Roman" pitchFamily="18" charset="0"/>
              </a:rPr>
              <a:t>to perform the calculations on multiple rows of a single column of a </a:t>
            </a:r>
            <a:r>
              <a:rPr lang="en-US" sz="2200" i="0" dirty="0" smtClean="0">
                <a:solidFill>
                  <a:srgbClr val="202124"/>
                </a:solidFill>
                <a:effectLst/>
                <a:latin typeface="Times New Roman" pitchFamily="18" charset="0"/>
                <a:cs typeface="Times New Roman" pitchFamily="18" charset="0"/>
              </a:rPr>
              <a:t>table.</a:t>
            </a:r>
            <a:endParaRPr lang="en-US" sz="2200" dirty="0">
              <a:latin typeface="Times New Roman" pitchFamily="18" charset="0"/>
              <a:cs typeface="Times New Roman" pitchFamily="18" charset="0"/>
            </a:endParaRPr>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62729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32560" y="1143000"/>
            <a:ext cx="10561320" cy="5257800"/>
          </a:xfrm>
        </p:spPr>
        <p:txBody>
          <a:bodyPr/>
          <a:lstStyle/>
          <a:p>
            <a:pPr algn="just"/>
            <a:r>
              <a:rPr lang="en-US" sz="2400" b="0" i="0" dirty="0" smtClean="0">
                <a:effectLst/>
                <a:latin typeface="Times New Roman" pitchFamily="18" charset="0"/>
                <a:cs typeface="Times New Roman" pitchFamily="18" charset="0"/>
              </a:rPr>
              <a:t>   </a:t>
            </a:r>
            <a:r>
              <a:rPr lang="en-US" sz="2200" b="0" i="0" dirty="0" smtClean="0">
                <a:effectLst/>
                <a:latin typeface="Times New Roman" pitchFamily="18" charset="0"/>
                <a:cs typeface="Times New Roman" pitchFamily="18" charset="0"/>
              </a:rPr>
              <a:t>An </a:t>
            </a:r>
            <a:r>
              <a:rPr lang="en-US" sz="2200" b="0" i="0" dirty="0">
                <a:effectLst/>
                <a:latin typeface="Times New Roman" pitchFamily="18" charset="0"/>
                <a:cs typeface="Times New Roman" pitchFamily="18" charset="0"/>
              </a:rPr>
              <a:t>aggregate function in SQL performs a calculation on multiple values and returns a single value. </a:t>
            </a:r>
            <a:r>
              <a:rPr lang="en-US" sz="2200" dirty="0" smtClean="0">
                <a:latin typeface="Times New Roman" pitchFamily="18" charset="0"/>
                <a:cs typeface="Times New Roman" pitchFamily="18" charset="0"/>
              </a:rPr>
              <a:t>SQL </a:t>
            </a:r>
            <a:r>
              <a:rPr lang="en-US" sz="2200" b="0" i="0" dirty="0" smtClean="0">
                <a:effectLst/>
                <a:latin typeface="Times New Roman" pitchFamily="18" charset="0"/>
                <a:cs typeface="Times New Roman" pitchFamily="18" charset="0"/>
              </a:rPr>
              <a:t>provides </a:t>
            </a:r>
            <a:r>
              <a:rPr lang="en-US" sz="2200" b="0" i="0" dirty="0">
                <a:effectLst/>
                <a:latin typeface="Times New Roman" pitchFamily="18" charset="0"/>
                <a:cs typeface="Times New Roman" pitchFamily="18" charset="0"/>
              </a:rPr>
              <a:t>many aggregate functions that include avg, count, sum, min, max, etc. An aggregate function ignores NULL values when it performs the calculation, except for the count function. </a:t>
            </a:r>
          </a:p>
          <a:p>
            <a:pPr marL="0" indent="0" algn="just"/>
            <a:r>
              <a:rPr lang="en-US" sz="2200" b="1" i="0" dirty="0" smtClean="0">
                <a:effectLst/>
                <a:latin typeface="Times New Roman" pitchFamily="18" charset="0"/>
                <a:cs typeface="Times New Roman" pitchFamily="18" charset="0"/>
              </a:rPr>
              <a:t>   SQL </a:t>
            </a:r>
            <a:r>
              <a:rPr lang="en-US" sz="2200" b="1" i="0" dirty="0">
                <a:effectLst/>
                <a:latin typeface="Times New Roman" pitchFamily="18" charset="0"/>
                <a:cs typeface="Times New Roman" pitchFamily="18" charset="0"/>
              </a:rPr>
              <a:t>Aggregate Functions</a:t>
            </a:r>
          </a:p>
          <a:p>
            <a:pPr marL="0" indent="0" algn="just">
              <a:lnSpc>
                <a:spcPct val="100000"/>
              </a:lnSpc>
              <a:buNone/>
            </a:pPr>
            <a:r>
              <a:rPr lang="en-US" sz="2200" b="0" i="0" dirty="0" smtClean="0">
                <a:effectLst/>
                <a:latin typeface="Times New Roman" pitchFamily="18" charset="0"/>
                <a:cs typeface="Times New Roman" pitchFamily="18" charset="0"/>
              </a:rPr>
              <a:t>   SQL </a:t>
            </a:r>
            <a:r>
              <a:rPr lang="en-US" sz="2200" b="0" i="0" dirty="0">
                <a:effectLst/>
                <a:latin typeface="Times New Roman" pitchFamily="18" charset="0"/>
                <a:cs typeface="Times New Roman" pitchFamily="18" charset="0"/>
              </a:rPr>
              <a:t>aggregation function is used to perform the calculations on multiple rows </a:t>
            </a:r>
            <a:r>
              <a:rPr lang="en-US" sz="2200" b="0" i="0" dirty="0" smtClean="0">
                <a:effectLst/>
                <a:latin typeface="Times New Roman" pitchFamily="18" charset="0"/>
                <a:cs typeface="Times New Roman" pitchFamily="18" charset="0"/>
              </a:rPr>
              <a:t>of</a:t>
            </a:r>
          </a:p>
          <a:p>
            <a:pPr marL="0" indent="0" algn="just">
              <a:lnSpc>
                <a:spcPct val="100000"/>
              </a:lnSpc>
              <a:buNone/>
            </a:pPr>
            <a:r>
              <a:rPr lang="en-US" sz="2200" b="0" i="0" dirty="0" smtClean="0">
                <a:effectLst/>
                <a:latin typeface="Times New Roman" pitchFamily="18" charset="0"/>
                <a:cs typeface="Times New Roman" pitchFamily="18" charset="0"/>
              </a:rPr>
              <a:t>   single </a:t>
            </a:r>
            <a:r>
              <a:rPr lang="en-US" sz="2200" b="0" i="0" dirty="0">
                <a:effectLst/>
                <a:latin typeface="Times New Roman" pitchFamily="18" charset="0"/>
                <a:cs typeface="Times New Roman" pitchFamily="18" charset="0"/>
              </a:rPr>
              <a:t>column of a table. It returns a single </a:t>
            </a:r>
            <a:r>
              <a:rPr lang="en-US" sz="2200" b="0" i="0" dirty="0" smtClean="0">
                <a:effectLst/>
                <a:latin typeface="Times New Roman" pitchFamily="18" charset="0"/>
                <a:cs typeface="Times New Roman" pitchFamily="18" charset="0"/>
              </a:rPr>
              <a:t>value. It </a:t>
            </a:r>
            <a:r>
              <a:rPr lang="en-US" sz="2200" b="0" i="0" dirty="0">
                <a:effectLst/>
                <a:latin typeface="Times New Roman" pitchFamily="18" charset="0"/>
                <a:cs typeface="Times New Roman" pitchFamily="18" charset="0"/>
              </a:rPr>
              <a:t>is also used to summarize </a:t>
            </a:r>
            <a:r>
              <a:rPr lang="en-US" sz="2200" b="0" i="0" dirty="0" smtClean="0">
                <a:effectLst/>
                <a:latin typeface="Times New Roman" pitchFamily="18" charset="0"/>
                <a:cs typeface="Times New Roman" pitchFamily="18" charset="0"/>
              </a:rPr>
              <a:t>the</a:t>
            </a:r>
          </a:p>
          <a:p>
            <a:pPr marL="0" indent="0" algn="just">
              <a:lnSpc>
                <a:spcPct val="100000"/>
              </a:lnSpc>
              <a:buNone/>
            </a:pPr>
            <a:r>
              <a:rPr lang="en-US" sz="2200" dirty="0" smtClean="0">
                <a:latin typeface="Times New Roman" pitchFamily="18" charset="0"/>
                <a:cs typeface="Times New Roman" pitchFamily="18" charset="0"/>
              </a:rPr>
              <a:t>  </a:t>
            </a:r>
            <a:r>
              <a:rPr lang="en-US" sz="2200" b="0" i="0" dirty="0" smtClean="0">
                <a:effectLst/>
                <a:latin typeface="Times New Roman" pitchFamily="18" charset="0"/>
                <a:cs typeface="Times New Roman" pitchFamily="18" charset="0"/>
              </a:rPr>
              <a:t> </a:t>
            </a:r>
            <a:r>
              <a:rPr lang="en-US" sz="2200" b="0" i="0" dirty="0">
                <a:effectLst/>
                <a:latin typeface="Times New Roman" pitchFamily="18" charset="0"/>
                <a:cs typeface="Times New Roman" pitchFamily="18" charset="0"/>
              </a:rPr>
              <a:t>data.</a:t>
            </a: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5D1DAE3-C662-4E52-95F2-DACD66D2279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32560" y="0"/>
            <a:ext cx="107594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Aggregate Functions</a:t>
            </a:r>
          </a:p>
        </p:txBody>
      </p:sp>
      <p:pic>
        <p:nvPicPr>
          <p:cNvPr id="8" name="Picture 7">
            <a:extLst>
              <a:ext uri="{FF2B5EF4-FFF2-40B4-BE49-F238E27FC236}">
                <a16:creationId xmlns="" xmlns:a16="http://schemas.microsoft.com/office/drawing/2014/main" id="{4FCE758D-10BD-4398-B652-2E4E0EA663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55261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F55C382-819C-4760-A4C3-CCDCFB41540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17320" y="0"/>
            <a:ext cx="10774680" cy="70618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 Types of Aggregate Functions</a:t>
            </a:r>
          </a:p>
        </p:txBody>
      </p:sp>
      <p:sp>
        <p:nvSpPr>
          <p:cNvPr id="8" name="Rectangle 3">
            <a:extLst>
              <a:ext uri="{FF2B5EF4-FFF2-40B4-BE49-F238E27FC236}">
                <a16:creationId xmlns="" xmlns:a16="http://schemas.microsoft.com/office/drawing/2014/main" id="{3AEC3D48-C83D-4467-B4E6-397F5604C1C0}"/>
              </a:ext>
            </a:extLst>
          </p:cNvPr>
          <p:cNvSpPr>
            <a:spLocks noChangeArrowheads="1"/>
          </p:cNvSpPr>
          <p:nvPr/>
        </p:nvSpPr>
        <p:spPr bwMode="auto">
          <a:xfrm>
            <a:off x="2514600" y="1293477"/>
            <a:ext cx="661270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Types of SQL Aggregation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r>
            <a:br>
              <a:rPr kumimoji="0" lang="en-US" altLang="en-US" sz="11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7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7652" name="Picture 4" descr="DBMS SQL Aggregate Functions">
            <a:extLst>
              <a:ext uri="{FF2B5EF4-FFF2-40B4-BE49-F238E27FC236}">
                <a16:creationId xmlns="" xmlns:a16="http://schemas.microsoft.com/office/drawing/2014/main" id="{CB4793BA-D3F8-4CB8-A75A-320D26EF30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3285" y="1821542"/>
            <a:ext cx="6914269" cy="40001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a:extLst>
              <a:ext uri="{FF2B5EF4-FFF2-40B4-BE49-F238E27FC236}">
                <a16:creationId xmlns="" xmlns:a16="http://schemas.microsoft.com/office/drawing/2014/main" id="{D37C5827-E4A8-4964-8436-606B623F75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242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1143000"/>
            <a:ext cx="10119359" cy="5257800"/>
          </a:xfrm>
        </p:spPr>
        <p:txBody>
          <a:bodyPr>
            <a:normAutofit fontScale="92500" lnSpcReduction="10000"/>
          </a:bodyPr>
          <a:lstStyle/>
          <a:p>
            <a:pPr marL="0" indent="0" algn="just">
              <a:buNone/>
            </a:pPr>
            <a:r>
              <a:rPr lang="en-US" sz="2400" b="1" i="0" dirty="0" smtClean="0">
                <a:effectLst/>
                <a:latin typeface="Times New Roman" pitchFamily="18" charset="0"/>
                <a:cs typeface="Times New Roman" pitchFamily="18" charset="0"/>
              </a:rPr>
              <a:t>1.COUNT </a:t>
            </a:r>
            <a:r>
              <a:rPr lang="en-US" sz="2400" b="1" i="0" dirty="0">
                <a:effectLst/>
                <a:latin typeface="Times New Roman" pitchFamily="18" charset="0"/>
                <a:cs typeface="Times New Roman" pitchFamily="18" charset="0"/>
              </a:rPr>
              <a:t>FUNCTION</a:t>
            </a:r>
          </a:p>
          <a:p>
            <a:pPr marL="0" indent="0" algn="just">
              <a:buNone/>
            </a:pPr>
            <a:r>
              <a:rPr lang="en-US" sz="2400" b="0" i="0" dirty="0">
                <a:effectLst/>
                <a:latin typeface="Times New Roman" pitchFamily="18" charset="0"/>
                <a:cs typeface="Times New Roman" pitchFamily="18" charset="0"/>
              </a:rPr>
              <a:t>COUNT function is used to Count the number of rows in a database table. It can work on both numeric and non-numeric data types.</a:t>
            </a:r>
          </a:p>
          <a:p>
            <a:pPr marL="0" indent="0" algn="just">
              <a:buNone/>
            </a:pPr>
            <a:r>
              <a:rPr lang="en-US" sz="2400" b="0" i="0" dirty="0">
                <a:effectLst/>
                <a:latin typeface="Times New Roman" pitchFamily="18" charset="0"/>
                <a:cs typeface="Times New Roman" pitchFamily="18" charset="0"/>
              </a:rPr>
              <a:t>COUNT function uses the COUNT(*) that returns the count of all the rows in a specified table. COUNT(*) considers duplicate and Null.</a:t>
            </a:r>
          </a:p>
          <a:p>
            <a:pPr marL="0" indent="0" algn="just">
              <a:buNone/>
            </a:pPr>
            <a:r>
              <a:rPr lang="en-US" sz="2400" b="1" i="0" dirty="0">
                <a:effectLst/>
                <a:latin typeface="Times New Roman" pitchFamily="18" charset="0"/>
                <a:cs typeface="Times New Roman" pitchFamily="18" charset="0"/>
              </a:rPr>
              <a:t>Syntax:</a:t>
            </a:r>
            <a:endParaRPr lang="en-US" sz="2400" b="0" i="0" dirty="0">
              <a:effectLst/>
              <a:latin typeface="Times New Roman" pitchFamily="18" charset="0"/>
              <a:cs typeface="Times New Roman" pitchFamily="18" charset="0"/>
            </a:endParaRPr>
          </a:p>
          <a:p>
            <a:pPr marL="0" indent="0" algn="just">
              <a:buNone/>
            </a:pPr>
            <a:r>
              <a:rPr lang="en-US" sz="2400" b="0" i="0" dirty="0">
                <a:effectLst/>
                <a:latin typeface="Times New Roman" pitchFamily="18" charset="0"/>
                <a:cs typeface="Times New Roman" pitchFamily="18" charset="0"/>
              </a:rPr>
              <a:t>COUNT(*)  </a:t>
            </a:r>
          </a:p>
          <a:p>
            <a:pPr marL="0" indent="0" algn="just">
              <a:buNone/>
            </a:pPr>
            <a:r>
              <a:rPr lang="en-US" sz="2400" b="0" i="0" dirty="0">
                <a:effectLst/>
                <a:latin typeface="Times New Roman" pitchFamily="18" charset="0"/>
                <a:cs typeface="Times New Roman" pitchFamily="18" charset="0"/>
              </a:rPr>
              <a:t>or  </a:t>
            </a:r>
          </a:p>
          <a:p>
            <a:pPr marL="0" indent="0" algn="just">
              <a:buNone/>
            </a:pPr>
            <a:r>
              <a:rPr lang="en-US" sz="2400" b="0" i="0" dirty="0">
                <a:effectLst/>
                <a:latin typeface="Times New Roman" pitchFamily="18" charset="0"/>
                <a:cs typeface="Times New Roman" pitchFamily="18" charset="0"/>
              </a:rPr>
              <a:t>COUNT( [ALL|DISTINCT] expression )  </a:t>
            </a:r>
          </a:p>
          <a:p>
            <a:pPr marL="0" indent="0" algn="just">
              <a:buNone/>
            </a:pPr>
            <a:endParaRPr lang="en-US" sz="2400" b="0" i="0" dirty="0">
              <a:effectLst/>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2400" dirty="0">
              <a:latin typeface="Times New Roman" pitchFamily="18" charset="0"/>
              <a:cs typeface="Times New Roman" pitchFamily="18" charset="0"/>
            </a:endParaRPr>
          </a:p>
          <a:p>
            <a:pPr algn="ctr" eaLnBrk="1" hangingPunct="1">
              <a:buFont typeface="Arial" panose="020B0604020202020204" pitchFamily="34" charset="0"/>
              <a:buNone/>
            </a:pPr>
            <a:r>
              <a:rPr lang="en-US" altLang="en-US" sz="2400" dirty="0">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A592DE3-483F-4F7B-9EFD-226387C2E18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3"/>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4.1.1 Count Function</a:t>
            </a:r>
          </a:p>
        </p:txBody>
      </p:sp>
      <p:pic>
        <p:nvPicPr>
          <p:cNvPr id="8" name="Picture 7">
            <a:extLst>
              <a:ext uri="{FF2B5EF4-FFF2-40B4-BE49-F238E27FC236}">
                <a16:creationId xmlns="" xmlns:a16="http://schemas.microsoft.com/office/drawing/2014/main" id="{83DEC285-4C57-4127-9B91-1527ACA65D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89547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713A91A-2688-489D-B2CF-633445D248F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graphicFrame>
        <p:nvGraphicFramePr>
          <p:cNvPr id="2" name="Table 1">
            <a:extLst>
              <a:ext uri="{FF2B5EF4-FFF2-40B4-BE49-F238E27FC236}">
                <a16:creationId xmlns="" xmlns:a16="http://schemas.microsoft.com/office/drawing/2014/main" id="{A8F2250D-5452-4277-87B8-5293EE678BA5}"/>
              </a:ext>
            </a:extLst>
          </p:cNvPr>
          <p:cNvGraphicFramePr>
            <a:graphicFrameLocks noGrp="1"/>
          </p:cNvGraphicFramePr>
          <p:nvPr>
            <p:extLst>
              <p:ext uri="{D42A27DB-BD31-4B8C-83A1-F6EECF244321}">
                <p14:modId xmlns:p14="http://schemas.microsoft.com/office/powerpoint/2010/main" val="4174047640"/>
              </p:ext>
            </p:extLst>
          </p:nvPr>
        </p:nvGraphicFramePr>
        <p:xfrm>
          <a:off x="1630681" y="1767837"/>
          <a:ext cx="7950060" cy="4616250"/>
        </p:xfrm>
        <a:graphic>
          <a:graphicData uri="http://schemas.openxmlformats.org/drawingml/2006/table">
            <a:tbl>
              <a:tblPr/>
              <a:tblGrid>
                <a:gridCol w="1590012">
                  <a:extLst>
                    <a:ext uri="{9D8B030D-6E8A-4147-A177-3AD203B41FA5}">
                      <a16:colId xmlns="" xmlns:a16="http://schemas.microsoft.com/office/drawing/2014/main" val="610072637"/>
                    </a:ext>
                  </a:extLst>
                </a:gridCol>
                <a:gridCol w="1590012">
                  <a:extLst>
                    <a:ext uri="{9D8B030D-6E8A-4147-A177-3AD203B41FA5}">
                      <a16:colId xmlns="" xmlns:a16="http://schemas.microsoft.com/office/drawing/2014/main" val="895778717"/>
                    </a:ext>
                  </a:extLst>
                </a:gridCol>
                <a:gridCol w="1590012">
                  <a:extLst>
                    <a:ext uri="{9D8B030D-6E8A-4147-A177-3AD203B41FA5}">
                      <a16:colId xmlns="" xmlns:a16="http://schemas.microsoft.com/office/drawing/2014/main" val="2323942421"/>
                    </a:ext>
                  </a:extLst>
                </a:gridCol>
                <a:gridCol w="1590012">
                  <a:extLst>
                    <a:ext uri="{9D8B030D-6E8A-4147-A177-3AD203B41FA5}">
                      <a16:colId xmlns="" xmlns:a16="http://schemas.microsoft.com/office/drawing/2014/main" val="3270241172"/>
                    </a:ext>
                  </a:extLst>
                </a:gridCol>
                <a:gridCol w="1590012">
                  <a:extLst>
                    <a:ext uri="{9D8B030D-6E8A-4147-A177-3AD203B41FA5}">
                      <a16:colId xmlns="" xmlns:a16="http://schemas.microsoft.com/office/drawing/2014/main" val="1829314299"/>
                    </a:ext>
                  </a:extLst>
                </a:gridCol>
              </a:tblGrid>
              <a:tr h="465469">
                <a:tc>
                  <a:txBody>
                    <a:bodyPr/>
                    <a:lstStyle/>
                    <a:p>
                      <a:pPr algn="l" fontAlgn="t"/>
                      <a:r>
                        <a:rPr lang="en-US" sz="1800" dirty="0">
                          <a:solidFill>
                            <a:srgbClr val="000000"/>
                          </a:solidFill>
                          <a:effectLst/>
                          <a:latin typeface="Times New Roman" pitchFamily="18" charset="0"/>
                          <a:cs typeface="Times New Roman" pitchFamily="18" charset="0"/>
                        </a:rPr>
                        <a:t>PRODUCT</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COMPANY</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QTY</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RATE</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COST</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282294260"/>
                  </a:ext>
                </a:extLst>
              </a:tr>
              <a:tr h="398461">
                <a:tc>
                  <a:txBody>
                    <a:bodyPr/>
                    <a:lstStyle/>
                    <a:p>
                      <a:pPr algn="just" fontAlgn="t"/>
                      <a:r>
                        <a:rPr lang="en-US" sz="1800">
                          <a:solidFill>
                            <a:srgbClr val="333333"/>
                          </a:solidFill>
                          <a:effectLst/>
                          <a:latin typeface="Times New Roman" pitchFamily="18" charset="0"/>
                          <a:cs typeface="Times New Roman" pitchFamily="18" charset="0"/>
                        </a:rPr>
                        <a:t>Item1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39336510"/>
                  </a:ext>
                </a:extLst>
              </a:tr>
              <a:tr h="398461">
                <a:tc>
                  <a:txBody>
                    <a:bodyPr/>
                    <a:lstStyle/>
                    <a:p>
                      <a:pPr algn="just" fontAlgn="t"/>
                      <a:r>
                        <a:rPr lang="en-US" sz="1800" dirty="0">
                          <a:solidFill>
                            <a:srgbClr val="333333"/>
                          </a:solidFill>
                          <a:effectLst/>
                          <a:latin typeface="Times New Roman" pitchFamily="18" charset="0"/>
                          <a:cs typeface="Times New Roman" pitchFamily="18" charset="0"/>
                        </a:rPr>
                        <a:t>Item2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75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315958685"/>
                  </a:ext>
                </a:extLst>
              </a:tr>
              <a:tr h="398461">
                <a:tc>
                  <a:txBody>
                    <a:bodyPr/>
                    <a:lstStyle/>
                    <a:p>
                      <a:pPr algn="just" fontAlgn="t"/>
                      <a:r>
                        <a:rPr lang="en-US" sz="1800">
                          <a:solidFill>
                            <a:srgbClr val="333333"/>
                          </a:solidFill>
                          <a:effectLst/>
                          <a:latin typeface="Times New Roman" pitchFamily="18" charset="0"/>
                          <a:cs typeface="Times New Roman" pitchFamily="18" charset="0"/>
                        </a:rPr>
                        <a:t>Item3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60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574544081"/>
                  </a:ext>
                </a:extLst>
              </a:tr>
              <a:tr h="398461">
                <a:tc>
                  <a:txBody>
                    <a:bodyPr/>
                    <a:lstStyle/>
                    <a:p>
                      <a:pPr algn="just" fontAlgn="t"/>
                      <a:r>
                        <a:rPr lang="en-US" sz="1800">
                          <a:solidFill>
                            <a:srgbClr val="333333"/>
                          </a:solidFill>
                          <a:effectLst/>
                          <a:latin typeface="Times New Roman" pitchFamily="18" charset="0"/>
                          <a:cs typeface="Times New Roman" pitchFamily="18" charset="0"/>
                        </a:rPr>
                        <a:t>Item4</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Com3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75304577"/>
                  </a:ext>
                </a:extLst>
              </a:tr>
              <a:tr h="398461">
                <a:tc>
                  <a:txBody>
                    <a:bodyPr/>
                    <a:lstStyle/>
                    <a:p>
                      <a:pPr algn="just" fontAlgn="t"/>
                      <a:r>
                        <a:rPr lang="en-US" sz="1800">
                          <a:solidFill>
                            <a:srgbClr val="333333"/>
                          </a:solidFill>
                          <a:effectLst/>
                          <a:latin typeface="Times New Roman" pitchFamily="18" charset="0"/>
                          <a:cs typeface="Times New Roman" pitchFamily="18" charset="0"/>
                        </a:rPr>
                        <a:t>Item5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40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00070206"/>
                  </a:ext>
                </a:extLst>
              </a:tr>
              <a:tr h="398461">
                <a:tc>
                  <a:txBody>
                    <a:bodyPr/>
                    <a:lstStyle/>
                    <a:p>
                      <a:pPr algn="just" fontAlgn="t"/>
                      <a:r>
                        <a:rPr lang="en-US" sz="1800">
                          <a:solidFill>
                            <a:srgbClr val="333333"/>
                          </a:solidFill>
                          <a:effectLst/>
                          <a:latin typeface="Times New Roman" pitchFamily="18" charset="0"/>
                          <a:cs typeface="Times New Roman" pitchFamily="18" charset="0"/>
                        </a:rPr>
                        <a:t>Item6</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Cpm1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75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107492145"/>
                  </a:ext>
                </a:extLst>
              </a:tr>
              <a:tr h="398461">
                <a:tc>
                  <a:txBody>
                    <a:bodyPr/>
                    <a:lstStyle/>
                    <a:p>
                      <a:pPr algn="just" fontAlgn="t"/>
                      <a:r>
                        <a:rPr lang="en-US" sz="1800">
                          <a:solidFill>
                            <a:srgbClr val="333333"/>
                          </a:solidFill>
                          <a:effectLst/>
                          <a:latin typeface="Times New Roman" pitchFamily="18" charset="0"/>
                          <a:cs typeface="Times New Roman" pitchFamily="18" charset="0"/>
                        </a:rPr>
                        <a:t>Item7</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150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35622322"/>
                  </a:ext>
                </a:extLst>
              </a:tr>
              <a:tr h="398461">
                <a:tc>
                  <a:txBody>
                    <a:bodyPr/>
                    <a:lstStyle/>
                    <a:p>
                      <a:pPr algn="just" fontAlgn="t"/>
                      <a:r>
                        <a:rPr lang="en-US" sz="1800">
                          <a:solidFill>
                            <a:srgbClr val="333333"/>
                          </a:solidFill>
                          <a:effectLst/>
                          <a:latin typeface="Times New Roman" pitchFamily="18" charset="0"/>
                          <a:cs typeface="Times New Roman" pitchFamily="18" charset="0"/>
                        </a:rPr>
                        <a:t>Item8</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40002222"/>
                  </a:ext>
                </a:extLst>
              </a:tr>
              <a:tr h="398461">
                <a:tc>
                  <a:txBody>
                    <a:bodyPr/>
                    <a:lstStyle/>
                    <a:p>
                      <a:pPr algn="just" fontAlgn="t"/>
                      <a:r>
                        <a:rPr lang="en-US" sz="1800">
                          <a:solidFill>
                            <a:srgbClr val="333333"/>
                          </a:solidFill>
                          <a:effectLst/>
                          <a:latin typeface="Times New Roman" pitchFamily="18" charset="0"/>
                          <a:cs typeface="Times New Roman" pitchFamily="18" charset="0"/>
                        </a:rPr>
                        <a:t>Item9</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itchFamily="18" charset="0"/>
                          <a:cs typeface="Times New Roman" pitchFamily="18" charset="0"/>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73871984"/>
                  </a:ext>
                </a:extLst>
              </a:tr>
              <a:tr h="398461">
                <a:tc>
                  <a:txBody>
                    <a:bodyPr/>
                    <a:lstStyle/>
                    <a:p>
                      <a:pPr algn="just" fontAlgn="t"/>
                      <a:r>
                        <a:rPr lang="en-US" sz="1800">
                          <a:solidFill>
                            <a:srgbClr val="333333"/>
                          </a:solidFill>
                          <a:effectLst/>
                          <a:latin typeface="Times New Roman" pitchFamily="18" charset="0"/>
                          <a:cs typeface="Times New Roman" pitchFamily="18" charset="0"/>
                        </a:rPr>
                        <a:t>Item10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Com3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4</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itchFamily="18" charset="0"/>
                          <a:cs typeface="Times New Roman" pitchFamily="18" charset="0"/>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120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329715330"/>
                  </a:ext>
                </a:extLst>
              </a:tr>
            </a:tbl>
          </a:graphicData>
        </a:graphic>
      </p:graphicFrame>
      <p:sp>
        <p:nvSpPr>
          <p:cNvPr id="3" name="Rectangle 1">
            <a:extLst>
              <a:ext uri="{FF2B5EF4-FFF2-40B4-BE49-F238E27FC236}">
                <a16:creationId xmlns="" xmlns:a16="http://schemas.microsoft.com/office/drawing/2014/main" id="{B3A4B155-BE93-4ABE-82EB-5EBC2750B0DC}"/>
              </a:ext>
            </a:extLst>
          </p:cNvPr>
          <p:cNvSpPr>
            <a:spLocks noChangeArrowheads="1"/>
          </p:cNvSpPr>
          <p:nvPr/>
        </p:nvSpPr>
        <p:spPr bwMode="auto">
          <a:xfrm>
            <a:off x="1447800" y="963708"/>
            <a:ext cx="3617686"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Sample table:</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PRODUCT_MAST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 name="Title 1">
            <a:extLst>
              <a:ext uri="{FF2B5EF4-FFF2-40B4-BE49-F238E27FC236}">
                <a16:creationId xmlns="" xmlns:a16="http://schemas.microsoft.com/office/drawing/2014/main" id="{E7DF305C-A47C-4811-BC80-95B48C2C21B7}"/>
              </a:ext>
            </a:extLst>
          </p:cNvPr>
          <p:cNvSpPr txBox="1">
            <a:spLocks/>
          </p:cNvSpPr>
          <p:nvPr/>
        </p:nvSpPr>
        <p:spPr>
          <a:xfrm>
            <a:off x="1569720" y="-13853"/>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4.1.2 Count Function(Example)</a:t>
            </a:r>
          </a:p>
        </p:txBody>
      </p:sp>
      <p:pic>
        <p:nvPicPr>
          <p:cNvPr id="11" name="Picture 7">
            <a:extLst>
              <a:ext uri="{FF2B5EF4-FFF2-40B4-BE49-F238E27FC236}">
                <a16:creationId xmlns="" xmlns:a16="http://schemas.microsoft.com/office/drawing/2014/main" id="{E8A9C7CB-B48E-4EC6-B8E1-3025F4C3DF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9314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93520" y="771237"/>
            <a:ext cx="10500360" cy="5629563"/>
          </a:xfrm>
        </p:spPr>
        <p:txBody>
          <a:bodyPr numCol="1">
            <a:noAutofit/>
          </a:bodyPr>
          <a:lstStyle/>
          <a:p>
            <a:pPr algn="just"/>
            <a:r>
              <a:rPr lang="en-US" sz="2000" b="1" i="0" dirty="0">
                <a:solidFill>
                  <a:srgbClr val="333333"/>
                </a:solidFill>
                <a:effectLst/>
                <a:latin typeface="Times New Roman" pitchFamily="18" charset="0"/>
                <a:cs typeface="Times New Roman" pitchFamily="18" charset="0"/>
              </a:rPr>
              <a:t>Example: COUNT()</a:t>
            </a:r>
          </a:p>
          <a:p>
            <a:pPr marL="0" indent="0" algn="just">
              <a:buNone/>
            </a:pPr>
            <a:r>
              <a:rPr lang="en-US" sz="2000" b="0" i="0" dirty="0">
                <a:solidFill>
                  <a:srgbClr val="000000"/>
                </a:solidFill>
                <a:effectLst/>
                <a:latin typeface="Times New Roman" pitchFamily="18" charset="0"/>
                <a:cs typeface="Times New Roman" pitchFamily="18" charset="0"/>
              </a:rPr>
              <a:t>SELECT COUNT(*)  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Times New Roman" pitchFamily="18" charset="0"/>
                <a:cs typeface="Times New Roman" pitchFamily="18" charset="0"/>
              </a:rPr>
              <a:t>10</a:t>
            </a:r>
          </a:p>
          <a:p>
            <a:pPr marL="0" indent="0"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Example: COUNT with WHERE</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SELECT COUNT(*)  FROM PRODUCT_MAST;  WHERE RATE&gt;=</a:t>
            </a:r>
            <a:r>
              <a:rPr kumimoji="0" lang="en-US" altLang="en-US" sz="2000" b="0" i="0" u="none" strike="noStrike" cap="none" normalizeH="0" baseline="0" dirty="0">
                <a:ln>
                  <a:noFill/>
                </a:ln>
                <a:solidFill>
                  <a:srgbClr val="C00000"/>
                </a:solidFill>
                <a:effectLst/>
                <a:latin typeface="Times New Roman" pitchFamily="18" charset="0"/>
                <a:cs typeface="Times New Roman" pitchFamily="18" charset="0"/>
              </a:rPr>
              <a:t>20</a:t>
            </a: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20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itchFamily="18" charset="0"/>
                <a:cs typeface="Times New Roman" pitchFamily="18" charset="0"/>
              </a:rPr>
              <a:t>7</a:t>
            </a:r>
          </a:p>
          <a:p>
            <a:pPr marL="0" indent="0"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Example: COUNT() with DISTINCT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SELECT COUNT(DISTINCT COMPANY)  FROM PRODUCT_MAST;   </a:t>
            </a:r>
            <a:endParaRPr kumimoji="0" lang="en-US" altLang="en-US" sz="20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itchFamily="18" charset="0"/>
                <a:cs typeface="Times New Roman" pitchFamily="18" charset="0"/>
              </a:rPr>
              <a:t>3</a:t>
            </a:r>
          </a:p>
          <a:p>
            <a:pPr marL="0" indent="0"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Example: COUNT() with GROUP BY</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Times New Roman" pitchFamily="18" charset="0"/>
                <a:cs typeface="Times New Roman" pitchFamily="18" charset="0"/>
              </a:rPr>
              <a:t>SELECT COMPANY, COUNT(*)  FROM PRODUCT_MAST  GROUP BY COMPANY;  </a:t>
            </a:r>
            <a:endParaRPr kumimoji="0" lang="en-US" altLang="en-US" sz="20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itchFamily="18" charset="0"/>
                <a:cs typeface="Times New Roman"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a:ln>
                  <a:noFill/>
                </a:ln>
                <a:effectLst/>
                <a:latin typeface="Times New Roman" pitchFamily="18" charset="0"/>
                <a:cs typeface="Times New Roman" pitchFamily="18" charset="0"/>
              </a:rPr>
              <a:t>Com1</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i="1" dirty="0">
                <a:latin typeface="Times New Roman" pitchFamily="18" charset="0"/>
                <a:cs typeface="Times New Roman" pitchFamily="18" charset="0"/>
              </a:rPr>
              <a:t>Com2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a:ln>
                  <a:noFill/>
                </a:ln>
                <a:effectLst/>
                <a:latin typeface="Times New Roman" pitchFamily="18" charset="0"/>
                <a:cs typeface="Times New Roman" pitchFamily="18" charset="0"/>
              </a:rPr>
              <a:t>Com3</a:t>
            </a:r>
            <a:endParaRPr lang="en-US" altLang="en-US" sz="2000" dirty="0">
              <a:solidFill>
                <a:srgbClr val="FF0000"/>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569F9B6-A5EA-4593-84B2-3F3BEACE6C83}"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189</a:t>
            </a:fld>
            <a:endParaRPr lang="en-US" altLang="en-US">
              <a:solidFill>
                <a:srgbClr val="898989"/>
              </a:solidFill>
              <a:latin typeface="Calibri" panose="020F0502020204030204" pitchFamily="34" charset="0"/>
            </a:endParaRPr>
          </a:p>
        </p:txBody>
      </p:sp>
      <p:sp>
        <p:nvSpPr>
          <p:cNvPr id="11" name="Rectangle 6">
            <a:extLst>
              <a:ext uri="{FF2B5EF4-FFF2-40B4-BE49-F238E27FC236}">
                <a16:creationId xmlns="" xmlns:a16="http://schemas.microsoft.com/office/drawing/2014/main" id="{C89D9CB1-0FD0-4AB8-988A-B62F0A27926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9F9F9"/>
                </a:solidFill>
                <a:effectLst/>
                <a:latin typeface="Arial Unicode MS"/>
              </a:rPr>
              <a:t>Com1 5 Com2 3 Com3 2</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 xmlns:a16="http://schemas.microsoft.com/office/drawing/2014/main" id="{7FF3BD20-7664-410A-819E-81F41CDA2DF8}"/>
              </a:ext>
            </a:extLst>
          </p:cNvPr>
          <p:cNvSpPr txBox="1">
            <a:spLocks/>
          </p:cNvSpPr>
          <p:nvPr/>
        </p:nvSpPr>
        <p:spPr>
          <a:xfrm>
            <a:off x="1539240" y="-13853"/>
            <a:ext cx="10652760" cy="7778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Count Function(Example)</a:t>
            </a:r>
          </a:p>
        </p:txBody>
      </p:sp>
      <p:pic>
        <p:nvPicPr>
          <p:cNvPr id="10" name="Picture 7">
            <a:extLst>
              <a:ext uri="{FF2B5EF4-FFF2-40B4-BE49-F238E27FC236}">
                <a16:creationId xmlns="" xmlns:a16="http://schemas.microsoft.com/office/drawing/2014/main" id="{7E86DFF6-2B12-4F11-B343-D0D0E41ADF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997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8" descr="qs3.PNG"/>
          <p:cNvPicPr>
            <a:picLocks noGrp="1" noChangeAspect="1"/>
          </p:cNvPicPr>
          <p:nvPr>
            <p:ph idx="1"/>
          </p:nvPr>
        </p:nvPicPr>
        <p:blipFill>
          <a:blip r:embed="rId2" cstate="print"/>
          <a:srcRect/>
          <a:stretch>
            <a:fillRect/>
          </a:stretch>
        </p:blipFill>
        <p:spPr>
          <a:xfrm>
            <a:off x="1691640" y="1097280"/>
            <a:ext cx="9890760" cy="4924108"/>
          </a:xfrm>
        </p:spPr>
      </p:pic>
      <p:sp>
        <p:nvSpPr>
          <p:cNvPr id="4" name="Date Placeholder 3"/>
          <p:cNvSpPr>
            <a:spLocks noGrp="1"/>
          </p:cNvSpPr>
          <p:nvPr>
            <p:ph type="dt" sz="quarter" idx="10"/>
          </p:nvPr>
        </p:nvSpPr>
        <p:spPr/>
        <p:txBody>
          <a:bodyPr/>
          <a:lstStyle/>
          <a:p>
            <a:pPr>
              <a:defRPr/>
            </a:pPr>
            <a:fld id="{390E35E7-6ECF-4061-A739-8A4A4EE05A9B}"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A26AD7ED-71CA-4DDB-8729-23CC94AC1DD4}" type="slidenum">
              <a:rPr lang="en-US"/>
              <a:pPr>
                <a:defRPr/>
              </a:pPr>
              <a:t>19</a:t>
            </a:fld>
            <a:endParaRPr lang="en-US"/>
          </a:p>
        </p:txBody>
      </p:sp>
      <p:sp>
        <p:nvSpPr>
          <p:cNvPr id="7" name="Title 1"/>
          <p:cNvSpPr txBox="1">
            <a:spLocks noGrp="1"/>
          </p:cNvSpPr>
          <p:nvPr>
            <p:ph type="title"/>
          </p:nvPr>
        </p:nvSpPr>
        <p:spPr>
          <a:xfrm>
            <a:off x="1671320" y="0"/>
            <a:ext cx="10520680" cy="6858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End Semester Question Paper </a:t>
            </a:r>
            <a:r>
              <a:rPr lang="en-US" sz="2400" b="1" dirty="0" smtClean="0">
                <a:solidFill>
                  <a:schemeClr val="tx1"/>
                </a:solidFill>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8439" name="Picture 9" descr="NIET LOGO.jpg"/>
          <p:cNvPicPr>
            <a:picLocks noChangeAspect="1"/>
          </p:cNvPicPr>
          <p:nvPr/>
        </p:nvPicPr>
        <p:blipFill>
          <a:blip r:embed="rId3" cstate="print"/>
          <a:srcRect/>
          <a:stretch>
            <a:fillRect/>
          </a:stretch>
        </p:blipFill>
        <p:spPr bwMode="auto">
          <a:xfrm>
            <a:off x="1" y="-25400"/>
            <a:ext cx="1402079" cy="8178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746760"/>
            <a:ext cx="10287000" cy="5897879"/>
          </a:xfrm>
        </p:spPr>
        <p:txBody>
          <a:bodyPr>
            <a:normAutofit fontScale="25000" lnSpcReduction="20000"/>
          </a:bodyPr>
          <a:lstStyle/>
          <a:p>
            <a:pPr marL="0" indent="0" algn="just" eaLnBrk="0" fontAlgn="base" hangingPunct="0">
              <a:lnSpc>
                <a:spcPct val="100000"/>
              </a:lnSpc>
              <a:spcBef>
                <a:spcPct val="0"/>
              </a:spcBef>
              <a:spcAft>
                <a:spcPct val="0"/>
              </a:spcAft>
            </a:pPr>
            <a:r>
              <a:rPr kumimoji="0" lang="en-US" altLang="en-US" sz="8800" b="1" i="0" u="none" strike="noStrike" cap="none" normalizeH="0" baseline="0" dirty="0">
                <a:ln>
                  <a:noFill/>
                </a:ln>
                <a:effectLst/>
                <a:latin typeface="Times New Roman" pitchFamily="18" charset="0"/>
                <a:cs typeface="Times New Roman" pitchFamily="18" charset="0"/>
              </a:rPr>
              <a:t>Example: COUNT() with HAVING</a:t>
            </a:r>
            <a:endParaRPr kumimoji="0" lang="en-US" altLang="en-US" sz="88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SELECT COMPANY, COUNT(*)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GROUP BY COMPANY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effectLst/>
                <a:latin typeface="Times New Roman" pitchFamily="18" charset="0"/>
                <a:cs typeface="Times New Roman" pitchFamily="18" charset="0"/>
              </a:rPr>
              <a:t>HAVING COUNT(*)&gt;2;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effectLst/>
                <a:latin typeface="Times New Roman" pitchFamily="18" charset="0"/>
                <a:cs typeface="Times New Roman" pitchFamily="18" charset="0"/>
              </a:rPr>
              <a:t>Output:</a:t>
            </a:r>
            <a:endParaRPr kumimoji="0" lang="en-US" altLang="en-US" sz="88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Com1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 Com2 3</a:t>
            </a:r>
            <a:endParaRPr lang="en-US" altLang="en-US" sz="8800" dirty="0">
              <a:latin typeface="Times New Roman" pitchFamily="18" charset="0"/>
              <a:cs typeface="Times New Roman" pitchFamily="18" charset="0"/>
            </a:endParaRPr>
          </a:p>
          <a:p>
            <a:pPr algn="just" eaLnBrk="1" hangingPunct="1">
              <a:buFont typeface="Arial" panose="020B0604020202020204" pitchFamily="34" charset="0"/>
              <a:buNone/>
            </a:pPr>
            <a:r>
              <a:rPr lang="en-US" altLang="en-US" sz="8800" b="1" dirty="0">
                <a:latin typeface="Times New Roman" pitchFamily="18" charset="0"/>
                <a:cs typeface="Times New Roman" pitchFamily="18" charset="0"/>
              </a:rPr>
              <a:t>2. SUM Function</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Sum function is used to calculate the sum of all selected columns. It works on numeric fields only.</a:t>
            </a:r>
          </a:p>
          <a:p>
            <a:pPr algn="just" eaLnBrk="1" hangingPunct="1">
              <a:buFont typeface="Arial" panose="020B0604020202020204" pitchFamily="34" charset="0"/>
              <a:buNone/>
            </a:pPr>
            <a:r>
              <a:rPr lang="en-US" altLang="en-US" sz="8800" b="1" dirty="0" err="1">
                <a:latin typeface="Times New Roman" pitchFamily="18" charset="0"/>
                <a:cs typeface="Times New Roman" pitchFamily="18" charset="0"/>
              </a:rPr>
              <a:t>Syntax:SUM</a:t>
            </a:r>
            <a:r>
              <a:rPr lang="en-US" altLang="en-US" sz="8800" b="1" dirty="0">
                <a:latin typeface="Times New Roman" pitchFamily="18" charset="0"/>
                <a:cs typeface="Times New Roman" pitchFamily="18" charset="0"/>
              </a:rPr>
              <a:t>()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or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SUM( [ALL|DISTINCT] expression )  </a:t>
            </a:r>
          </a:p>
          <a:p>
            <a:pPr algn="just"/>
            <a:r>
              <a:rPr lang="en-US" altLang="en-US" sz="8800" b="1" dirty="0">
                <a:latin typeface="Times New Roman" pitchFamily="18" charset="0"/>
                <a:cs typeface="Times New Roman" pitchFamily="18" charset="0"/>
              </a:rPr>
              <a:t>Example: SUM()</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SELECT SUM(COST)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FROM PRODUCT_MAST; </a:t>
            </a:r>
          </a:p>
          <a:p>
            <a:pPr algn="ctr" eaLnBrk="1" hangingPunct="1">
              <a:buFont typeface="Arial" panose="020B0604020202020204" pitchFamily="34" charset="0"/>
              <a:buNone/>
            </a:pPr>
            <a:r>
              <a:rPr lang="en-US" altLang="en-US" sz="4800" dirty="0">
                <a:effectLst>
                  <a:outerShdw blurRad="38100" dist="38100" dir="2700000" algn="tl">
                    <a:srgbClr val="000000">
                      <a:alpha val="43137"/>
                    </a:srgbClr>
                  </a:outerShdw>
                </a:effectLst>
              </a:rPr>
              <a:t>	</a:t>
            </a:r>
            <a:endParaRPr lang="en-US" altLang="en-US" sz="4800" b="1" dirty="0">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94BDD7B-361A-42EF-A81A-6F65A858BB8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sp>
        <p:nvSpPr>
          <p:cNvPr id="8" name="Title 1">
            <a:extLst>
              <a:ext uri="{FF2B5EF4-FFF2-40B4-BE49-F238E27FC236}">
                <a16:creationId xmlns="" xmlns:a16="http://schemas.microsoft.com/office/drawing/2014/main" id="{C4413952-622F-44EC-A560-54E6A9AA0B5D}"/>
              </a:ext>
            </a:extLst>
          </p:cNvPr>
          <p:cNvSpPr txBox="1">
            <a:spLocks/>
          </p:cNvSpPr>
          <p:nvPr/>
        </p:nvSpPr>
        <p:spPr>
          <a:xfrm>
            <a:off x="1554480" y="-13853"/>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4.1.3 SUM Function</a:t>
            </a:r>
          </a:p>
        </p:txBody>
      </p:sp>
      <p:pic>
        <p:nvPicPr>
          <p:cNvPr id="9" name="Picture 7">
            <a:extLst>
              <a:ext uri="{FF2B5EF4-FFF2-40B4-BE49-F238E27FC236}">
                <a16:creationId xmlns="" xmlns:a16="http://schemas.microsoft.com/office/drawing/2014/main" id="{728AB0DB-4CDE-4591-AD3B-194E954D5F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2178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814179"/>
            <a:ext cx="9631680" cy="5662821"/>
          </a:xfrm>
        </p:spPr>
        <p:txBody>
          <a:bodyPr>
            <a:normAutofit fontScale="25000" lnSpcReduction="20000"/>
          </a:bodyPr>
          <a:lstStyle/>
          <a:p>
            <a:pPr marL="0" indent="0" algn="just"/>
            <a:r>
              <a:rPr lang="en-US" sz="8800" b="1" i="0" dirty="0">
                <a:solidFill>
                  <a:srgbClr val="333333"/>
                </a:solidFill>
                <a:effectLst/>
                <a:latin typeface="Times New Roman" pitchFamily="18" charset="0"/>
                <a:cs typeface="Times New Roman" pitchFamily="18" charset="0"/>
              </a:rPr>
              <a:t>Example: SUM()</a:t>
            </a:r>
            <a:endParaRPr lang="en-US" sz="8800" b="0" i="0" dirty="0">
              <a:solidFill>
                <a:srgbClr val="333333"/>
              </a:solidFill>
              <a:effectLst/>
              <a:latin typeface="Times New Roman" pitchFamily="18" charset="0"/>
              <a:cs typeface="Times New Roman" pitchFamily="18" charset="0"/>
            </a:endParaRPr>
          </a:p>
          <a:p>
            <a:pPr marL="0" indent="0" algn="just">
              <a:buNone/>
            </a:pPr>
            <a:r>
              <a:rPr lang="en-US" sz="8800" b="0" i="0" dirty="0">
                <a:solidFill>
                  <a:srgbClr val="000000"/>
                </a:solidFill>
                <a:effectLst/>
                <a:latin typeface="Times New Roman" pitchFamily="18" charset="0"/>
                <a:cs typeface="Times New Roman" pitchFamily="18" charset="0"/>
              </a:rPr>
              <a:t>SELECT SUM(COST)  </a:t>
            </a:r>
          </a:p>
          <a:p>
            <a:pPr marL="0" indent="0" algn="just">
              <a:buNone/>
            </a:pPr>
            <a:r>
              <a:rPr lang="en-US" sz="8800" b="0" i="0" dirty="0">
                <a:solidFill>
                  <a:srgbClr val="000000"/>
                </a:solidFill>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8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670</a:t>
            </a:r>
          </a:p>
          <a:p>
            <a:pPr marL="0" indent="0" algn="just" eaLnBrk="0" fontAlgn="base" hangingPunct="0">
              <a:lnSpc>
                <a:spcPct val="100000"/>
              </a:lnSpc>
              <a:spcBef>
                <a:spcPct val="0"/>
              </a:spcBef>
              <a:spcAft>
                <a:spcPct val="0"/>
              </a:spcAft>
            </a:pPr>
            <a:r>
              <a:rPr kumimoji="0" lang="en-US" altLang="en-US" sz="8800" b="1" i="0" u="none" strike="noStrike" cap="none" normalizeH="0" baseline="0" dirty="0">
                <a:ln>
                  <a:noFill/>
                </a:ln>
                <a:solidFill>
                  <a:srgbClr val="333333"/>
                </a:solidFill>
                <a:effectLst/>
                <a:latin typeface="Times New Roman" pitchFamily="18" charset="0"/>
                <a:cs typeface="Times New Roman" pitchFamily="18" charset="0"/>
              </a:rPr>
              <a:t>Example: SUM() with WHERE</a:t>
            </a:r>
            <a:endParaRPr kumimoji="0" lang="en-US" altLang="en-US" sz="8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solidFill>
                  <a:srgbClr val="000000"/>
                </a:solidFill>
                <a:effectLst/>
                <a:latin typeface="Times New Roman" pitchFamily="18" charset="0"/>
                <a:cs typeface="Times New Roman" pitchFamily="18" charset="0"/>
              </a:rPr>
              <a:t>SELECT SUM(COST)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solidFill>
                  <a:srgbClr val="000000"/>
                </a:solidFill>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800" b="0" i="0" u="none" strike="noStrike" cap="none" normalizeH="0" baseline="0" dirty="0">
                <a:ln>
                  <a:noFill/>
                </a:ln>
                <a:solidFill>
                  <a:srgbClr val="000000"/>
                </a:solidFill>
                <a:effectLst/>
                <a:latin typeface="Times New Roman" pitchFamily="18" charset="0"/>
                <a:cs typeface="Times New Roman" pitchFamily="18" charset="0"/>
              </a:rPr>
              <a:t>WHERE QTY&gt;</a:t>
            </a:r>
            <a:r>
              <a:rPr kumimoji="0" lang="en-US" altLang="en-US" sz="8800" b="0" i="0" u="none" strike="noStrike" cap="none" normalizeH="0" baseline="0" dirty="0">
                <a:ln>
                  <a:noFill/>
                </a:ln>
                <a:effectLst/>
                <a:latin typeface="Times New Roman" pitchFamily="18" charset="0"/>
                <a:cs typeface="Times New Roman" pitchFamily="18" charset="0"/>
              </a:rPr>
              <a:t>3</a:t>
            </a:r>
            <a:r>
              <a:rPr kumimoji="0" lang="en-US" altLang="en-US" sz="8800" b="0"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88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8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320</a:t>
            </a:r>
          </a:p>
          <a:p>
            <a:pPr marL="0" indent="0" algn="just" eaLnBrk="0" fontAlgn="base" hangingPunct="0">
              <a:lnSpc>
                <a:spcPct val="100000"/>
              </a:lnSpc>
              <a:spcBef>
                <a:spcPct val="0"/>
              </a:spcBef>
              <a:spcAft>
                <a:spcPct val="0"/>
              </a:spcAft>
            </a:pPr>
            <a:r>
              <a:rPr kumimoji="0" lang="en-US" altLang="en-US" sz="8800" b="1" i="0" u="none" strike="noStrike" cap="none" normalizeH="0" baseline="0" dirty="0">
                <a:ln>
                  <a:noFill/>
                </a:ln>
                <a:effectLst/>
                <a:latin typeface="Times New Roman" pitchFamily="18" charset="0"/>
                <a:cs typeface="Times New Roman" pitchFamily="18" charset="0"/>
              </a:rPr>
              <a:t>Example: SUM() with GROUP BY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SELECT SUM(COST)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WHERE QTY&gt;3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GROUP BY COMPANY;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effectLst/>
                <a:latin typeface="Times New Roman" pitchFamily="18" charset="0"/>
                <a:cs typeface="Times New Roman"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Com1 150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effectLst/>
                <a:latin typeface="Times New Roman" pitchFamily="18" charset="0"/>
                <a:cs typeface="Times New Roman" pitchFamily="18" charset="0"/>
              </a:rPr>
              <a:t>Com2 170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indent="0" algn="just">
              <a:buNone/>
            </a:pPr>
            <a:endParaRPr lang="en-US" sz="2000" b="0" i="0" dirty="0">
              <a:solidFill>
                <a:srgbClr val="000000"/>
              </a:solidFill>
              <a:effectLst/>
              <a:latin typeface="inter-regular"/>
            </a:endParaRPr>
          </a:p>
          <a:p>
            <a:pPr marL="0" indent="0" algn="just">
              <a:buNone/>
            </a:pPr>
            <a:r>
              <a:rPr lang="en-US" sz="2000" b="0" i="0" dirty="0">
                <a:solidFill>
                  <a:srgbClr val="000000"/>
                </a:solidFill>
                <a:effectLst/>
                <a:latin typeface="inter-regular"/>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A036182-763A-42D6-AD70-0A422AD182C5}"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191</a:t>
            </a:fld>
            <a:endParaRPr lang="en-US" altLang="en-US">
              <a:solidFill>
                <a:srgbClr val="898989"/>
              </a:solidFill>
              <a:latin typeface="Calibri" panose="020F0502020204030204" pitchFamily="34" charset="0"/>
            </a:endParaRPr>
          </a:p>
        </p:txBody>
      </p:sp>
      <p:sp>
        <p:nvSpPr>
          <p:cNvPr id="3" name="Rectangle 2">
            <a:extLst>
              <a:ext uri="{FF2B5EF4-FFF2-40B4-BE49-F238E27FC236}">
                <a16:creationId xmlns="" xmlns:a16="http://schemas.microsoft.com/office/drawing/2014/main" id="{730D7EFA-D552-4CAC-9CA0-B74F467EEF6C}"/>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 xmlns:a16="http://schemas.microsoft.com/office/drawing/2014/main" id="{82B0C572-870A-4C0A-B8AB-90B1EC5FCC53}"/>
              </a:ext>
            </a:extLst>
          </p:cNvPr>
          <p:cNvSpPr txBox="1">
            <a:spLocks/>
          </p:cNvSpPr>
          <p:nvPr/>
        </p:nvSpPr>
        <p:spPr>
          <a:xfrm>
            <a:off x="1524000" y="0"/>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SUM Function(Example)</a:t>
            </a:r>
          </a:p>
        </p:txBody>
      </p:sp>
      <p:pic>
        <p:nvPicPr>
          <p:cNvPr id="11" name="Picture 7">
            <a:extLst>
              <a:ext uri="{FF2B5EF4-FFF2-40B4-BE49-F238E27FC236}">
                <a16:creationId xmlns="" xmlns:a16="http://schemas.microsoft.com/office/drawing/2014/main" id="{3C1AD75A-86A6-410A-AF1F-E75F4EDD67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11676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25599" y="823143"/>
            <a:ext cx="10093961" cy="5533206"/>
          </a:xfrm>
        </p:spPr>
        <p:txBody>
          <a:bodyPr>
            <a:normAutofit fontScale="62500" lnSpcReduction="20000"/>
          </a:bodyPr>
          <a:lstStyle/>
          <a:p>
            <a:pPr marL="0" indent="0" algn="just" eaLnBrk="0" fontAlgn="base" hangingPunct="0">
              <a:lnSpc>
                <a:spcPct val="100000"/>
              </a:lnSpc>
              <a:spcBef>
                <a:spcPct val="0"/>
              </a:spcBef>
              <a:spcAft>
                <a:spcPct val="0"/>
              </a:spcAft>
            </a:pPr>
            <a:r>
              <a:rPr kumimoji="0" lang="en-US" altLang="en-US" sz="3200" b="1" i="0" u="none" strike="noStrike" cap="none" normalizeH="0" baseline="0" dirty="0">
                <a:ln>
                  <a:noFill/>
                </a:ln>
                <a:solidFill>
                  <a:srgbClr val="333333"/>
                </a:solidFill>
                <a:effectLst/>
                <a:latin typeface="Times New Roman" pitchFamily="18" charset="0"/>
                <a:cs typeface="Times New Roman" pitchFamily="18" charset="0"/>
              </a:rPr>
              <a:t>Example: SUM() with HAVING</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SELECT COMPANY, SUM(COST)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GROUP BY COMPANY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HAVING SUM(COST)&gt;=</a:t>
            </a:r>
            <a:r>
              <a:rPr kumimoji="0" lang="en-US" altLang="en-US" sz="3200" b="0" i="0" u="none" strike="noStrike" cap="none" normalizeH="0" baseline="0" dirty="0">
                <a:ln>
                  <a:noFill/>
                </a:ln>
                <a:solidFill>
                  <a:srgbClr val="C00000"/>
                </a:solidFill>
                <a:effectLst/>
                <a:latin typeface="Times New Roman" pitchFamily="18" charset="0"/>
                <a:cs typeface="Times New Roman" pitchFamily="18" charset="0"/>
              </a:rPr>
              <a:t>170</a:t>
            </a: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  </a:t>
            </a:r>
            <a:endParaRPr kumimoji="0" lang="en-US" altLang="en-US" sz="3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Times New Roman" pitchFamily="18" charset="0"/>
                <a:cs typeface="Times New Roman" pitchFamily="18" charset="0"/>
              </a:rPr>
              <a:t>Com1  335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Times New Roman" pitchFamily="18" charset="0"/>
                <a:cs typeface="Times New Roman" pitchFamily="18" charset="0"/>
              </a:rPr>
              <a:t>Com3  170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latin typeface="Times New Roman" pitchFamily="18" charset="0"/>
                <a:cs typeface="Times New Roman" pitchFamily="18" charset="0"/>
              </a:rPr>
              <a:t>3. AVG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33333"/>
                </a:solidFill>
                <a:effectLst/>
                <a:latin typeface="Times New Roman" pitchFamily="18" charset="0"/>
                <a:cs typeface="Times New Roman" pitchFamily="18" charset="0"/>
              </a:rPr>
              <a:t>The AVG function is used to calculate the average value of the numeric type. AVG function returns the average of all non-Null values.</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Times New Roman" pitchFamily="18" charset="0"/>
                <a:cs typeface="Times New Roman" pitchFamily="18" charset="0"/>
              </a:rPr>
              <a:t>Syntax</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AVG()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AVG( [ALL|DISTINCT] expression )  </a:t>
            </a:r>
            <a:endParaRPr kumimoji="0" lang="en-US" altLang="en-US" sz="3200" b="0" i="0" u="none" strike="noStrike" cap="none" normalizeH="0" baseline="0" dirty="0">
              <a:ln>
                <a:noFill/>
              </a:ln>
              <a:solidFill>
                <a:srgbClr val="333333"/>
              </a:solidFill>
              <a:effectLst/>
              <a:latin typeface="Times New Roman" pitchFamily="18" charset="0"/>
              <a:cs typeface="Times New Roman" pitchFamily="18" charset="0"/>
            </a:endParaRPr>
          </a:p>
          <a:p>
            <a:pPr marL="0" indent="0" algn="just" eaLnBrk="0" fontAlgn="base" hangingPunct="0">
              <a:lnSpc>
                <a:spcPct val="100000"/>
              </a:lnSpc>
              <a:spcBef>
                <a:spcPct val="0"/>
              </a:spcBef>
              <a:spcAft>
                <a:spcPct val="0"/>
              </a:spcAft>
            </a:pPr>
            <a:r>
              <a:rPr kumimoji="0" lang="en-US" altLang="en-US" sz="3200" b="1" i="0" u="none" strike="noStrike" cap="none" normalizeH="0" baseline="0" dirty="0">
                <a:ln>
                  <a:noFill/>
                </a:ln>
                <a:solidFill>
                  <a:srgbClr val="333333"/>
                </a:solidFill>
                <a:effectLst/>
                <a:latin typeface="Times New Roman" pitchFamily="18" charset="0"/>
                <a:cs typeface="Times New Roman" pitchFamily="18" charset="0"/>
              </a:rPr>
              <a:t>Example:</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SELECT AVG(COST)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000000"/>
                </a:solidFill>
                <a:effectLst/>
                <a:latin typeface="Times New Roman" pitchFamily="18" charset="0"/>
                <a:cs typeface="Times New Roman" pitchFamily="18" charset="0"/>
              </a:rPr>
              <a:t>FROM PRODUCT_MAST;  </a:t>
            </a:r>
            <a:endParaRPr kumimoji="0" lang="en-US" altLang="en-US" sz="3200" b="0" i="0" u="none" strike="noStrike" cap="none" normalizeH="0" baseline="0" dirty="0">
              <a:ln>
                <a:noFill/>
              </a:ln>
              <a:solidFill>
                <a:srgbClr val="333333"/>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3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Times New Roman" pitchFamily="18" charset="0"/>
                <a:cs typeface="Times New Roman" pitchFamily="18" charset="0"/>
              </a:rPr>
              <a:t>67.00</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43D09CD-E86A-47BD-9949-E5A650DC283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24000" y="-1385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4.1.4 AVG Function</a:t>
            </a:r>
          </a:p>
        </p:txBody>
      </p:sp>
      <p:sp>
        <p:nvSpPr>
          <p:cNvPr id="2" name="Rectangle 1">
            <a:extLst>
              <a:ext uri="{FF2B5EF4-FFF2-40B4-BE49-F238E27FC236}">
                <a16:creationId xmlns="" xmlns:a16="http://schemas.microsoft.com/office/drawing/2014/main" id="{DF820E70-C679-4706-A098-4366D6C77D27}"/>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 xmlns:a16="http://schemas.microsoft.com/office/drawing/2014/main" id="{8F85992F-B510-45F9-BA47-F5371EA97BA5}"/>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 xmlns:a16="http://schemas.microsoft.com/office/drawing/2014/main" id="{5FCF9EC8-8BFA-4647-A7EC-7764558CAC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86521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914401"/>
            <a:ext cx="10012680" cy="4466070"/>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4. MAX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MAX function is used to find the maximum value of a certain column. This function determines the largest value of all selected values of a column.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Syntax</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MAX()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MAX( [ALL|DISTINCT] expression )  </a:t>
            </a:r>
          </a:p>
          <a:p>
            <a:pPr marL="0" indent="0" algn="just" eaLnBrk="0" fontAlgn="base" hangingPunct="0">
              <a:lnSpc>
                <a:spcPct val="100000"/>
              </a:lnSpc>
              <a:spcBef>
                <a:spcPct val="0"/>
              </a:spcBef>
              <a:spcAft>
                <a:spcPct val="0"/>
              </a:spcAft>
            </a:pPr>
            <a:r>
              <a:rPr kumimoji="0" lang="en-US" altLang="en-US" sz="2200" b="1" i="0" u="none" strike="noStrike" cap="none" normalizeH="0" baseline="0" dirty="0">
                <a:ln>
                  <a:noFill/>
                </a:ln>
                <a:effectLst/>
                <a:latin typeface="Times New Roman" pitchFamily="18" charset="0"/>
                <a:cs typeface="Times New Roman" pitchFamily="18" charset="0"/>
              </a:rPr>
              <a:t>Example:</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SELECT MAX(RATE)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30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2EDC16A-C271-407E-ADEB-E037BB605C64}"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54480" y="-13854"/>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4.1.5 MAX Function</a:t>
            </a:r>
          </a:p>
        </p:txBody>
      </p:sp>
      <p:sp>
        <p:nvSpPr>
          <p:cNvPr id="2" name="Rectangle 1">
            <a:extLst>
              <a:ext uri="{FF2B5EF4-FFF2-40B4-BE49-F238E27FC236}">
                <a16:creationId xmlns="" xmlns:a16="http://schemas.microsoft.com/office/drawing/2014/main" id="{4A2964CA-0D16-468C-A996-81EF7006FF38}"/>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52F48644-D66E-47BF-8CE7-FE3B5460D1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14146"/>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838200"/>
            <a:ext cx="10088880" cy="4966832"/>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5. MIN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MIN function is used to find the minimum value of a certain column. This function determines the smallest value of all selected values of a column.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Syntax</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effectLst/>
                <a:latin typeface="Times New Roman" pitchFamily="18" charset="0"/>
                <a:cs typeface="Times New Roman" pitchFamily="18" charset="0"/>
              </a:rPr>
              <a:t>MIN()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effectLst/>
                <a:latin typeface="Times New Roman" pitchFamily="18" charset="0"/>
                <a:cs typeface="Times New Roman" pitchFamily="18" charset="0"/>
              </a:rPr>
              <a:t>or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0" i="0" u="none" strike="noStrike" cap="none" normalizeH="0" baseline="0" dirty="0">
                <a:ln>
                  <a:noFill/>
                </a:ln>
                <a:effectLst/>
                <a:latin typeface="Times New Roman" pitchFamily="18" charset="0"/>
                <a:cs typeface="Times New Roman" pitchFamily="18" charset="0"/>
              </a:rPr>
              <a:t>MIN( [ALL|DISTINCT] expression )  </a:t>
            </a:r>
          </a:p>
          <a:p>
            <a:pPr marL="0" indent="0" algn="just" eaLnBrk="0" fontAlgn="base" hangingPunct="0">
              <a:lnSpc>
                <a:spcPct val="100000"/>
              </a:lnSpc>
              <a:spcBef>
                <a:spcPct val="0"/>
              </a:spcBef>
              <a:spcAft>
                <a:spcPct val="0"/>
              </a:spcAft>
            </a:pPr>
            <a:r>
              <a:rPr kumimoji="0" lang="en-US" altLang="en-US" sz="2200" b="1" i="0" u="none" strike="noStrike" cap="none" normalizeH="0" baseline="0" dirty="0">
                <a:ln>
                  <a:noFill/>
                </a:ln>
                <a:effectLst/>
                <a:latin typeface="Times New Roman" pitchFamily="18" charset="0"/>
                <a:cs typeface="Times New Roman" pitchFamily="18" charset="0"/>
              </a:rPr>
              <a:t>Example:</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200" b="0" i="0" u="none" strike="noStrike" cap="none" normalizeH="0" baseline="0" dirty="0">
                <a:ln>
                  <a:noFill/>
                </a:ln>
                <a:effectLst/>
                <a:latin typeface="Times New Roman" pitchFamily="18" charset="0"/>
                <a:cs typeface="Times New Roman" pitchFamily="18" charset="0"/>
              </a:rPr>
              <a:t>SELECT MIN(RATE)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0" i="0" u="none" strike="noStrike" cap="none" normalizeH="0" baseline="0" dirty="0">
                <a:ln>
                  <a:noFill/>
                </a:ln>
                <a:effectLst/>
                <a:latin typeface="Times New Roman" pitchFamily="18" charset="0"/>
                <a:cs typeface="Times New Roman" pitchFamily="18" charset="0"/>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Times New Roman" pitchFamily="18" charset="0"/>
                <a:cs typeface="Times New Roman" pitchFamily="18" charset="0"/>
              </a:rPr>
              <a:t>Output:</a:t>
            </a:r>
            <a:endParaRPr kumimoji="0" lang="en-US" altLang="en-US" sz="22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Times New Roman" pitchFamily="18" charset="0"/>
                <a:cs typeface="Times New Roman" pitchFamily="18" charset="0"/>
              </a:rPr>
              <a:t>10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2057A46-8ADF-47CC-8ABB-C31A9EB0DC1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4"/>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4.1.6 MIN Function</a:t>
            </a:r>
          </a:p>
        </p:txBody>
      </p:sp>
      <p:sp>
        <p:nvSpPr>
          <p:cNvPr id="2" name="Rectangle 1">
            <a:extLst>
              <a:ext uri="{FF2B5EF4-FFF2-40B4-BE49-F238E27FC236}">
                <a16:creationId xmlns="" xmlns:a16="http://schemas.microsoft.com/office/drawing/2014/main" id="{4A2964CA-0D16-468C-A996-81EF7006FF38}"/>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52F48644-D66E-47BF-8CE7-FE3B5460D1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20097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17320" y="1143000"/>
            <a:ext cx="10347960" cy="4914900"/>
          </a:xfrm>
        </p:spPr>
        <p:txBody>
          <a:bodyPr>
            <a:normAutofit fontScale="25000" lnSpcReduction="20000"/>
          </a:bodyPr>
          <a:lstStyle/>
          <a:p>
            <a:pPr marL="0" indent="0" algn="just"/>
            <a:r>
              <a:rPr lang="en-US" sz="8800" b="1" i="0" dirty="0">
                <a:effectLst/>
                <a:latin typeface="Times New Roman" pitchFamily="18" charset="0"/>
                <a:cs typeface="Times New Roman" pitchFamily="18" charset="0"/>
              </a:rPr>
              <a:t>The INSERT INTO </a:t>
            </a:r>
            <a:r>
              <a:rPr lang="en-US" sz="8800" b="0" i="0" dirty="0">
                <a:effectLst/>
                <a:latin typeface="Times New Roman" pitchFamily="18" charset="0"/>
                <a:cs typeface="Times New Roman" pitchFamily="18" charset="0"/>
              </a:rPr>
              <a:t>statement is used to insert new records in a table.</a:t>
            </a:r>
          </a:p>
          <a:p>
            <a:pPr marL="0" indent="0" algn="just">
              <a:buNone/>
            </a:pPr>
            <a:r>
              <a:rPr lang="en-US" sz="8800" b="0" i="0" dirty="0">
                <a:effectLst/>
                <a:latin typeface="Times New Roman" pitchFamily="18" charset="0"/>
                <a:cs typeface="Times New Roman" pitchFamily="18" charset="0"/>
              </a:rPr>
              <a:t> It is possible to write the INSERT INTO statement in two ways.</a:t>
            </a:r>
          </a:p>
          <a:p>
            <a:pPr marL="0" indent="0" algn="just">
              <a:buNone/>
            </a:pP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Syntax</a:t>
            </a:r>
            <a:r>
              <a:rPr lang="en-US" sz="8800" b="0" i="0" dirty="0">
                <a:effectLst/>
                <a:latin typeface="Times New Roman" pitchFamily="18" charset="0"/>
                <a:cs typeface="Times New Roman" pitchFamily="18" charset="0"/>
              </a:rPr>
              <a:t> </a:t>
            </a:r>
          </a:p>
          <a:p>
            <a:pPr marL="0" indent="0" algn="just">
              <a:buNone/>
            </a:pPr>
            <a:r>
              <a:rPr lang="en-US" sz="8800" b="0" i="0" dirty="0">
                <a:effectLst/>
                <a:latin typeface="Times New Roman" pitchFamily="18" charset="0"/>
                <a:cs typeface="Times New Roman" pitchFamily="18" charset="0"/>
              </a:rPr>
              <a:t> The first way specifies both the column names and the values to be inserted.</a:t>
            </a:r>
          </a:p>
          <a:p>
            <a:pPr marL="0" indent="0" algn="just">
              <a:buNone/>
            </a:pPr>
            <a:r>
              <a:rPr lang="en-US" sz="8800" b="0" i="0" dirty="0">
                <a:effectLst/>
                <a:latin typeface="Times New Roman" pitchFamily="18" charset="0"/>
                <a:cs typeface="Times New Roman" pitchFamily="18" charset="0"/>
              </a:rPr>
              <a:t> If you are adding values for all the columns of the table, then no need to specify the column names in the SQL query. However, make sure that the order of the values is in the same order as the columns in the table.</a:t>
            </a:r>
          </a:p>
          <a:p>
            <a:pPr marL="0" indent="0" algn="just"/>
            <a:r>
              <a:rPr lang="en-US" sz="8800" b="1" i="0" dirty="0">
                <a:effectLst/>
                <a:latin typeface="Times New Roman" pitchFamily="18" charset="0"/>
                <a:cs typeface="Times New Roman" pitchFamily="18" charset="0"/>
              </a:rPr>
              <a:t>INSERT</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INTO</a:t>
            </a:r>
            <a:r>
              <a:rPr lang="en-US" sz="8800" b="0" i="0" dirty="0">
                <a:effectLst/>
                <a:latin typeface="Times New Roman" pitchFamily="18" charset="0"/>
                <a:cs typeface="Times New Roman" pitchFamily="18" charset="0"/>
              </a:rPr>
              <a:t> </a:t>
            </a:r>
            <a:r>
              <a:rPr lang="en-US" sz="8800" b="0" i="0" dirty="0" err="1">
                <a:effectLst/>
                <a:latin typeface="Times New Roman" pitchFamily="18" charset="0"/>
                <a:cs typeface="Times New Roman" pitchFamily="18" charset="0"/>
              </a:rPr>
              <a:t>table_name</a:t>
            </a:r>
            <a:r>
              <a:rPr lang="en-US" sz="8800" b="0" i="0" dirty="0">
                <a:effectLst/>
                <a:latin typeface="Times New Roman" pitchFamily="18" charset="0"/>
                <a:cs typeface="Times New Roman" pitchFamily="18" charset="0"/>
              </a:rPr>
              <a:t> (column1, column2, column3, ...)  </a:t>
            </a:r>
          </a:p>
          <a:p>
            <a:pPr marL="0" indent="0" algn="just">
              <a:buNone/>
            </a:pPr>
            <a:r>
              <a:rPr lang="en-US" sz="8800" b="1" i="0" dirty="0">
                <a:effectLst/>
                <a:latin typeface="Times New Roman" pitchFamily="18" charset="0"/>
                <a:cs typeface="Times New Roman" pitchFamily="18" charset="0"/>
              </a:rPr>
              <a:t>VALUES</a:t>
            </a:r>
            <a:r>
              <a:rPr lang="en-US" sz="8800" b="0" i="0" dirty="0">
                <a:effectLst/>
                <a:latin typeface="Times New Roman" pitchFamily="18" charset="0"/>
                <a:cs typeface="Times New Roman" pitchFamily="18" charset="0"/>
              </a:rPr>
              <a:t> (value1, value2, value3, ...);  </a:t>
            </a:r>
          </a:p>
          <a:p>
            <a:pPr marL="0" indent="0" algn="just">
              <a:buNone/>
            </a:pPr>
            <a:r>
              <a:rPr lang="en-US" sz="8800" b="0" i="0" dirty="0">
                <a:effectLst/>
                <a:latin typeface="Times New Roman" pitchFamily="18" charset="0"/>
                <a:cs typeface="Times New Roman" pitchFamily="18" charset="0"/>
              </a:rPr>
              <a:t>  '2nd way</a:t>
            </a:r>
          </a:p>
          <a:p>
            <a:pPr marL="0" indent="0" algn="just">
              <a:buNone/>
            </a:pPr>
            <a:r>
              <a:rPr lang="en-US" sz="8800" b="1" i="0" dirty="0">
                <a:effectLst/>
                <a:latin typeface="Times New Roman" pitchFamily="18" charset="0"/>
                <a:cs typeface="Times New Roman" pitchFamily="18" charset="0"/>
              </a:rPr>
              <a:t>INSERT</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INTO</a:t>
            </a:r>
            <a:r>
              <a:rPr lang="en-US" sz="8800" b="0" i="0" dirty="0">
                <a:effectLst/>
                <a:latin typeface="Times New Roman" pitchFamily="18" charset="0"/>
                <a:cs typeface="Times New Roman" pitchFamily="18" charset="0"/>
              </a:rPr>
              <a:t> </a:t>
            </a:r>
            <a:r>
              <a:rPr lang="en-US" sz="8800" b="0" i="0" dirty="0" err="1">
                <a:effectLst/>
                <a:latin typeface="Times New Roman" pitchFamily="18" charset="0"/>
                <a:cs typeface="Times New Roman" pitchFamily="18" charset="0"/>
              </a:rPr>
              <a:t>table_name</a:t>
            </a:r>
            <a:r>
              <a:rPr lang="en-US" sz="8800" b="0" i="0" dirty="0">
                <a:effectLst/>
                <a:latin typeface="Times New Roman" pitchFamily="18" charset="0"/>
                <a:cs typeface="Times New Roman" pitchFamily="18" charset="0"/>
              </a:rPr>
              <a:t>  </a:t>
            </a:r>
          </a:p>
          <a:p>
            <a:pPr marL="0" indent="0" algn="just">
              <a:buNone/>
            </a:pPr>
            <a:r>
              <a:rPr lang="en-US" sz="8800" b="1" i="0" dirty="0">
                <a:effectLst/>
                <a:latin typeface="Times New Roman" pitchFamily="18" charset="0"/>
                <a:cs typeface="Times New Roman" pitchFamily="18" charset="0"/>
              </a:rPr>
              <a:t>VALUES</a:t>
            </a:r>
            <a:r>
              <a:rPr lang="en-US" sz="8800" b="0" i="0" dirty="0">
                <a:effectLst/>
                <a:latin typeface="Times New Roman" pitchFamily="18" charset="0"/>
                <a:cs typeface="Times New Roman" pitchFamily="18" charset="0"/>
              </a:rPr>
              <a:t> (value1, value2, value3, ...); </a:t>
            </a:r>
            <a:r>
              <a:rPr lang="en-US" sz="9600" b="0" i="0" dirty="0">
                <a:effectLst/>
                <a:latin typeface="Times New Roman" pitchFamily="18" charset="0"/>
                <a:cs typeface="Times New Roman" pitchFamily="18" charset="0"/>
              </a:rPr>
              <a:t> </a:t>
            </a: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0B45541-C724-46CC-A4FB-E6826785BA0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195</a:t>
            </a:fld>
            <a:endParaRPr lang="en-US" altLang="en-US" dirty="0">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32560" y="0"/>
            <a:ext cx="107594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Insert, Update and Delete Operations in SQL</a:t>
            </a:r>
          </a:p>
        </p:txBody>
      </p:sp>
      <p:pic>
        <p:nvPicPr>
          <p:cNvPr id="8" name="Picture 7">
            <a:extLst>
              <a:ext uri="{FF2B5EF4-FFF2-40B4-BE49-F238E27FC236}">
                <a16:creationId xmlns="" xmlns:a16="http://schemas.microsoft.com/office/drawing/2014/main" id="{E8CBEE2F-8576-4CAA-8581-BFB7E69468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72813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883920"/>
            <a:ext cx="10210800" cy="5516880"/>
          </a:xfrm>
        </p:spPr>
        <p:txBody>
          <a:bodyPr>
            <a:normAutofit/>
          </a:bodyPr>
          <a:lstStyle/>
          <a:p>
            <a:pPr marL="0" indent="0"/>
            <a:r>
              <a:rPr lang="en-US" sz="2200" b="1" i="0" dirty="0">
                <a:effectLst/>
                <a:latin typeface="Times New Roman" pitchFamily="18" charset="0"/>
                <a:cs typeface="Times New Roman" pitchFamily="18" charset="0"/>
              </a:rPr>
              <a:t>Example</a:t>
            </a:r>
            <a:endParaRPr lang="en-US" sz="2200" b="0" i="0" dirty="0">
              <a:effectLst/>
              <a:latin typeface="Times New Roman" pitchFamily="18" charset="0"/>
              <a:cs typeface="Times New Roman" pitchFamily="18" charset="0"/>
            </a:endParaRPr>
          </a:p>
          <a:p>
            <a:pPr marL="0" indent="0" algn="l">
              <a:buNone/>
            </a:pPr>
            <a:r>
              <a:rPr lang="en-US" sz="2200" b="0" i="0" dirty="0">
                <a:effectLst/>
                <a:latin typeface="Times New Roman" pitchFamily="18" charset="0"/>
                <a:cs typeface="Times New Roman" pitchFamily="18" charset="0"/>
              </a:rPr>
              <a:t>Insert value in a 1st way. The column names are used here</a:t>
            </a:r>
          </a:p>
          <a:p>
            <a:pPr marL="0" indent="0" algn="l">
              <a:buNone/>
            </a:pPr>
            <a:r>
              <a:rPr lang="en-US" sz="2200" b="1" i="0" dirty="0">
                <a:effectLst/>
                <a:latin typeface="Times New Roman" pitchFamily="18" charset="0"/>
                <a:cs typeface="Times New Roman" pitchFamily="18" charset="0"/>
              </a:rPr>
              <a:t>INSERT</a:t>
            </a: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INTO</a:t>
            </a:r>
            <a:r>
              <a:rPr lang="en-US" sz="2200" b="0" i="0" dirty="0">
                <a:effectLst/>
                <a:latin typeface="Times New Roman" pitchFamily="18" charset="0"/>
                <a:cs typeface="Times New Roman" pitchFamily="18" charset="0"/>
              </a:rPr>
              <a:t> Employee    (</a:t>
            </a:r>
            <a:r>
              <a:rPr lang="en-US" sz="2200" b="0" i="0" dirty="0" err="1">
                <a:effectLst/>
                <a:latin typeface="Times New Roman" pitchFamily="18" charset="0"/>
                <a:cs typeface="Times New Roman" pitchFamily="18" charset="0"/>
              </a:rPr>
              <a:t>EmpId,LastName,FirstName,ADDRESS,City</a:t>
            </a:r>
            <a:r>
              <a:rPr lang="en-US" sz="2200" b="0" i="0" dirty="0">
                <a:effectLst/>
                <a:latin typeface="Times New Roman" pitchFamily="18" charset="0"/>
                <a:cs typeface="Times New Roman" pitchFamily="18" charset="0"/>
              </a:rPr>
              <a:t>)</a:t>
            </a:r>
          </a:p>
          <a:p>
            <a:pPr marL="0" indent="0" algn="l">
              <a:buNone/>
            </a:pPr>
            <a:r>
              <a:rPr lang="en-US" sz="2200" b="1" i="0" dirty="0">
                <a:effectLst/>
                <a:latin typeface="Times New Roman" pitchFamily="18" charset="0"/>
                <a:cs typeface="Times New Roman" pitchFamily="18" charset="0"/>
              </a:rPr>
              <a:t>VALUES</a:t>
            </a:r>
            <a:r>
              <a:rPr lang="en-US" sz="2200" b="0" i="0" dirty="0">
                <a:effectLst/>
                <a:latin typeface="Times New Roman" pitchFamily="18" charset="0"/>
                <a:cs typeface="Times New Roman" pitchFamily="18" charset="0"/>
              </a:rPr>
              <a:t> (1, 'XYZ', 'ABC', 'India', 'Mumbai' ); </a:t>
            </a:r>
          </a:p>
          <a:p>
            <a:pPr marL="0" indent="0" algn="l">
              <a:buNone/>
            </a:pP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INSERT</a:t>
            </a: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INTO</a:t>
            </a:r>
            <a:r>
              <a:rPr lang="en-US" sz="2200" b="0" i="0" dirty="0">
                <a:effectLst/>
                <a:latin typeface="Times New Roman" pitchFamily="18" charset="0"/>
                <a:cs typeface="Times New Roman" pitchFamily="18" charset="0"/>
              </a:rPr>
              <a:t> Employee (</a:t>
            </a:r>
            <a:r>
              <a:rPr lang="en-US" sz="2200" b="0" i="0" dirty="0" err="1">
                <a:effectLst/>
                <a:latin typeface="Times New Roman" pitchFamily="18" charset="0"/>
                <a:cs typeface="Times New Roman" pitchFamily="18" charset="0"/>
              </a:rPr>
              <a:t>EmpId,LastName,FirstName,ADDRESS,City</a:t>
            </a:r>
            <a:r>
              <a:rPr lang="en-US" sz="2200" b="0" i="0" dirty="0">
                <a:effectLst/>
                <a:latin typeface="Times New Roman" pitchFamily="18" charset="0"/>
                <a:cs typeface="Times New Roman" pitchFamily="18" charset="0"/>
              </a:rPr>
              <a:t>)</a:t>
            </a:r>
          </a:p>
          <a:p>
            <a:pPr marL="0" indent="0" algn="l">
              <a:buNone/>
            </a:pPr>
            <a:r>
              <a:rPr lang="en-US" sz="2200" b="0" i="0" dirty="0">
                <a:effectLst/>
                <a:latin typeface="Times New Roman" pitchFamily="18" charset="0"/>
                <a:cs typeface="Times New Roman" pitchFamily="18" charset="0"/>
              </a:rPr>
              <a:t>VALUES (2, 'X', 'A', 'India', 'Pune' );</a:t>
            </a:r>
          </a:p>
          <a:p>
            <a:pPr marL="0" indent="0" algn="l">
              <a:buNone/>
            </a:pPr>
            <a:r>
              <a:rPr lang="en-US" sz="2200" b="0" i="0" dirty="0">
                <a:effectLst/>
                <a:latin typeface="Times New Roman" pitchFamily="18" charset="0"/>
                <a:cs typeface="Times New Roman" pitchFamily="18" charset="0"/>
              </a:rPr>
              <a:t>Insert value in a 2nd way.</a:t>
            </a:r>
          </a:p>
          <a:p>
            <a:pPr marL="0" indent="0" algn="l">
              <a:buNone/>
            </a:pPr>
            <a:r>
              <a:rPr lang="en-US" sz="2200" b="1" i="0" dirty="0">
                <a:effectLst/>
                <a:latin typeface="Times New Roman" pitchFamily="18" charset="0"/>
                <a:cs typeface="Times New Roman" pitchFamily="18" charset="0"/>
              </a:rPr>
              <a:t>INSERT</a:t>
            </a:r>
            <a:r>
              <a:rPr lang="en-US" sz="2200" b="0" i="0" dirty="0">
                <a:effectLst/>
                <a:latin typeface="Times New Roman" pitchFamily="18" charset="0"/>
                <a:cs typeface="Times New Roman" pitchFamily="18" charset="0"/>
              </a:rPr>
              <a:t> </a:t>
            </a:r>
            <a:r>
              <a:rPr lang="en-US" sz="2200" b="1" i="0" dirty="0">
                <a:effectLst/>
                <a:latin typeface="Times New Roman" pitchFamily="18" charset="0"/>
                <a:cs typeface="Times New Roman" pitchFamily="18" charset="0"/>
              </a:rPr>
              <a:t>INTO</a:t>
            </a:r>
            <a:r>
              <a:rPr lang="en-US" sz="2200" b="0" i="0" dirty="0">
                <a:effectLst/>
                <a:latin typeface="Times New Roman" pitchFamily="18" charset="0"/>
                <a:cs typeface="Times New Roman" pitchFamily="18" charset="0"/>
              </a:rPr>
              <a:t> Employee</a:t>
            </a:r>
          </a:p>
          <a:p>
            <a:pPr marL="0" indent="0" algn="l">
              <a:buNone/>
            </a:pPr>
            <a:r>
              <a:rPr lang="en-US" sz="2200" b="1" i="0" dirty="0">
                <a:effectLst/>
                <a:latin typeface="Times New Roman" pitchFamily="18" charset="0"/>
                <a:cs typeface="Times New Roman" pitchFamily="18" charset="0"/>
              </a:rPr>
              <a:t>VALUES</a:t>
            </a:r>
            <a:r>
              <a:rPr lang="en-US" sz="2200" b="0" i="0" dirty="0">
                <a:effectLst/>
                <a:latin typeface="Times New Roman" pitchFamily="18" charset="0"/>
                <a:cs typeface="Times New Roman" pitchFamily="18" charset="0"/>
              </a:rPr>
              <a:t> (3, 'XYZ', 'ABC', 'India', 'Mumbai' );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65D311C-A597-4108-B9AF-32545F0237D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5.1 INSERT operation Example</a:t>
            </a:r>
          </a:p>
        </p:txBody>
      </p:sp>
      <p:pic>
        <p:nvPicPr>
          <p:cNvPr id="8" name="Picture 7">
            <a:extLst>
              <a:ext uri="{FF2B5EF4-FFF2-40B4-BE49-F238E27FC236}">
                <a16:creationId xmlns="" xmlns:a16="http://schemas.microsoft.com/office/drawing/2014/main" id="{54192DC9-0539-4D14-A76A-E72A18EDB4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41662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914400"/>
            <a:ext cx="9585960" cy="5486400"/>
          </a:xfrm>
        </p:spPr>
        <p:txBody>
          <a:bodyPr>
            <a:normAutofit/>
          </a:bodyPr>
          <a:lstStyle/>
          <a:p>
            <a:pPr marL="0" indent="0"/>
            <a:r>
              <a:rPr lang="en-US" sz="2200" b="1" i="0" dirty="0">
                <a:effectLst/>
                <a:latin typeface="Times New Roman" pitchFamily="18" charset="0"/>
                <a:cs typeface="Times New Roman" pitchFamily="18" charset="0"/>
              </a:rPr>
              <a:t>Update Table :</a:t>
            </a:r>
          </a:p>
          <a:p>
            <a:pPr marL="0" indent="0" algn="l">
              <a:lnSpc>
                <a:spcPct val="120000"/>
              </a:lnSpc>
              <a:buNone/>
            </a:pPr>
            <a:r>
              <a:rPr lang="en-US" sz="2200" b="0" i="0" dirty="0">
                <a:effectLst/>
                <a:latin typeface="Times New Roman" pitchFamily="18" charset="0"/>
                <a:cs typeface="Times New Roman" pitchFamily="18" charset="0"/>
              </a:rPr>
              <a:t>The UPDATE statement is used to modify the existing records in a table.</a:t>
            </a:r>
          </a:p>
          <a:p>
            <a:pPr marL="0" indent="0" algn="l">
              <a:lnSpc>
                <a:spcPct val="120000"/>
              </a:lnSpc>
              <a:buNone/>
            </a:pPr>
            <a:r>
              <a:rPr lang="en-US" sz="2200" b="1" i="0" dirty="0">
                <a:effectLst/>
                <a:latin typeface="Times New Roman" pitchFamily="18" charset="0"/>
                <a:cs typeface="Times New Roman" pitchFamily="18" charset="0"/>
              </a:rPr>
              <a:t>Syntax </a:t>
            </a:r>
            <a:endParaRPr lang="en-US" sz="2200" b="0" i="0" dirty="0">
              <a:effectLst/>
              <a:latin typeface="Times New Roman" pitchFamily="18" charset="0"/>
              <a:cs typeface="Times New Roman" pitchFamily="18" charset="0"/>
            </a:endParaRPr>
          </a:p>
          <a:p>
            <a:pPr marL="0" indent="0" algn="l">
              <a:lnSpc>
                <a:spcPct val="120000"/>
              </a:lnSpc>
              <a:buNone/>
            </a:pPr>
            <a:r>
              <a:rPr lang="en-US" sz="2200" b="1" i="0" dirty="0">
                <a:effectLst/>
                <a:latin typeface="Times New Roman" pitchFamily="18" charset="0"/>
                <a:cs typeface="Times New Roman" pitchFamily="18" charset="0"/>
              </a:rPr>
              <a:t>UPDATE</a:t>
            </a:r>
            <a:r>
              <a:rPr lang="en-US" sz="2200" b="0" i="0" dirty="0">
                <a:effectLst/>
                <a:latin typeface="Times New Roman" pitchFamily="18" charset="0"/>
                <a:cs typeface="Times New Roman" pitchFamily="18" charset="0"/>
              </a:rPr>
              <a:t> </a:t>
            </a:r>
            <a:r>
              <a:rPr lang="en-US" sz="2200" b="0" i="0" dirty="0" err="1">
                <a:effectLst/>
                <a:latin typeface="Times New Roman" pitchFamily="18" charset="0"/>
                <a:cs typeface="Times New Roman" pitchFamily="18" charset="0"/>
              </a:rPr>
              <a:t>table_name</a:t>
            </a:r>
            <a:r>
              <a:rPr lang="en-US" sz="2200" b="0" i="0" dirty="0">
                <a:effectLst/>
                <a:latin typeface="Times New Roman" pitchFamily="18" charset="0"/>
                <a:cs typeface="Times New Roman" pitchFamily="18" charset="0"/>
              </a:rPr>
              <a:t>  </a:t>
            </a:r>
          </a:p>
          <a:p>
            <a:pPr marL="0" indent="0" algn="l">
              <a:lnSpc>
                <a:spcPct val="120000"/>
              </a:lnSpc>
              <a:buNone/>
            </a:pPr>
            <a:r>
              <a:rPr lang="en-US" sz="2200" b="1" i="0" dirty="0">
                <a:effectLst/>
                <a:latin typeface="Times New Roman" pitchFamily="18" charset="0"/>
                <a:cs typeface="Times New Roman" pitchFamily="18" charset="0"/>
              </a:rPr>
              <a:t>SET</a:t>
            </a:r>
            <a:r>
              <a:rPr lang="en-US" sz="2200" b="0" i="0" dirty="0">
                <a:effectLst/>
                <a:latin typeface="Times New Roman" pitchFamily="18" charset="0"/>
                <a:cs typeface="Times New Roman" pitchFamily="18" charset="0"/>
              </a:rPr>
              <a:t> column1 = value1, column2 = value2, ...  </a:t>
            </a:r>
          </a:p>
          <a:p>
            <a:pPr marL="0" indent="0" algn="l">
              <a:lnSpc>
                <a:spcPct val="120000"/>
              </a:lnSpc>
              <a:buNone/>
            </a:pPr>
            <a:r>
              <a:rPr lang="en-US" sz="2200" b="1" i="0" dirty="0">
                <a:effectLst/>
                <a:latin typeface="Times New Roman" pitchFamily="18" charset="0"/>
                <a:cs typeface="Times New Roman" pitchFamily="18" charset="0"/>
              </a:rPr>
              <a:t>WHERE</a:t>
            </a:r>
            <a:r>
              <a:rPr lang="en-US" sz="2200" b="0" i="0" dirty="0">
                <a:effectLst/>
                <a:latin typeface="Times New Roman" pitchFamily="18" charset="0"/>
                <a:cs typeface="Times New Roman" pitchFamily="18" charset="0"/>
              </a:rPr>
              <a:t> condition;  </a:t>
            </a:r>
          </a:p>
          <a:p>
            <a:pPr marL="0" indent="0">
              <a:lnSpc>
                <a:spcPct val="120000"/>
              </a:lnSpc>
            </a:pPr>
            <a:r>
              <a:rPr lang="en-US" sz="2200" b="1" i="0" dirty="0">
                <a:effectLst/>
                <a:latin typeface="Times New Roman" pitchFamily="18" charset="0"/>
                <a:cs typeface="Times New Roman" pitchFamily="18" charset="0"/>
              </a:rPr>
              <a:t>Example </a:t>
            </a:r>
            <a:endParaRPr lang="en-US" sz="2200" b="0" i="0" dirty="0">
              <a:effectLst/>
              <a:latin typeface="Times New Roman" pitchFamily="18" charset="0"/>
              <a:cs typeface="Times New Roman" pitchFamily="18" charset="0"/>
            </a:endParaRPr>
          </a:p>
          <a:p>
            <a:pPr marL="0" indent="0" algn="l">
              <a:lnSpc>
                <a:spcPct val="120000"/>
              </a:lnSpc>
              <a:buNone/>
            </a:pPr>
            <a:r>
              <a:rPr lang="en-US" sz="2200" b="1" i="0" dirty="0">
                <a:effectLst/>
                <a:latin typeface="Times New Roman" pitchFamily="18" charset="0"/>
                <a:cs typeface="Times New Roman" pitchFamily="18" charset="0"/>
              </a:rPr>
              <a:t>UPDATE</a:t>
            </a:r>
            <a:r>
              <a:rPr lang="en-US" sz="2200" b="0" i="0" dirty="0">
                <a:effectLst/>
                <a:latin typeface="Times New Roman" pitchFamily="18" charset="0"/>
                <a:cs typeface="Times New Roman" pitchFamily="18" charset="0"/>
              </a:rPr>
              <a:t> Employee  </a:t>
            </a:r>
          </a:p>
          <a:p>
            <a:pPr marL="0" indent="0" algn="l">
              <a:lnSpc>
                <a:spcPct val="120000"/>
              </a:lnSpc>
              <a:buNone/>
            </a:pPr>
            <a:r>
              <a:rPr lang="en-US" sz="2200" b="1" i="0" dirty="0">
                <a:effectLst/>
                <a:latin typeface="Times New Roman" pitchFamily="18" charset="0"/>
                <a:cs typeface="Times New Roman" pitchFamily="18" charset="0"/>
              </a:rPr>
              <a:t>SET</a:t>
            </a:r>
            <a:r>
              <a:rPr lang="en-US" sz="2200" b="0" i="0" dirty="0">
                <a:effectLst/>
                <a:latin typeface="Times New Roman" pitchFamily="18" charset="0"/>
                <a:cs typeface="Times New Roman" pitchFamily="18" charset="0"/>
              </a:rPr>
              <a:t> FirstName= 'KS', City= 'Pune'  </a:t>
            </a:r>
          </a:p>
          <a:p>
            <a:pPr marL="0" indent="0" algn="l">
              <a:lnSpc>
                <a:spcPct val="120000"/>
              </a:lnSpc>
              <a:buNone/>
            </a:pPr>
            <a:r>
              <a:rPr lang="en-US" sz="2200" b="1" i="0" dirty="0">
                <a:effectLst/>
                <a:latin typeface="Times New Roman" pitchFamily="18" charset="0"/>
                <a:cs typeface="Times New Roman" pitchFamily="18" charset="0"/>
              </a:rPr>
              <a:t>WHERE</a:t>
            </a:r>
            <a:r>
              <a:rPr lang="en-US" sz="2200" b="0" i="0" dirty="0">
                <a:effectLst/>
                <a:latin typeface="Times New Roman" pitchFamily="18" charset="0"/>
                <a:cs typeface="Times New Roman" pitchFamily="18" charset="0"/>
              </a:rPr>
              <a:t> </a:t>
            </a:r>
            <a:r>
              <a:rPr lang="en-US" sz="2200" b="0" i="0" dirty="0" err="1">
                <a:effectLst/>
                <a:latin typeface="Times New Roman" pitchFamily="18" charset="0"/>
                <a:cs typeface="Times New Roman" pitchFamily="18" charset="0"/>
              </a:rPr>
              <a:t>EmpId</a:t>
            </a:r>
            <a:r>
              <a:rPr lang="en-US" sz="2200" b="0" i="0" dirty="0">
                <a:effectLst/>
                <a:latin typeface="Times New Roman" pitchFamily="18" charset="0"/>
                <a:cs typeface="Times New Roman" pitchFamily="18" charset="0"/>
              </a:rPr>
              <a:t>= 1; </a:t>
            </a:r>
            <a:r>
              <a:rPr lang="en-US" altLang="en-US" sz="2200"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2200" b="1" dirty="0">
              <a:solidFill>
                <a:schemeClr val="accent6"/>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3EF00F7-C287-428F-8C09-DA5A3461C241}"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32560" y="-13854"/>
            <a:ext cx="107594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5.2 UPDATE Operation</a:t>
            </a:r>
          </a:p>
        </p:txBody>
      </p:sp>
      <p:pic>
        <p:nvPicPr>
          <p:cNvPr id="8" name="Picture 7">
            <a:extLst>
              <a:ext uri="{FF2B5EF4-FFF2-40B4-BE49-F238E27FC236}">
                <a16:creationId xmlns="" xmlns:a16="http://schemas.microsoft.com/office/drawing/2014/main" id="{7C83D605-88BF-4D7A-A2FB-6EE3A01E7F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255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17320" y="762000"/>
            <a:ext cx="10088880" cy="5501639"/>
          </a:xfrm>
        </p:spPr>
        <p:txBody>
          <a:bodyPr>
            <a:normAutofit fontScale="25000" lnSpcReduction="20000"/>
          </a:bodyPr>
          <a:lstStyle/>
          <a:p>
            <a:pPr marL="0" indent="0" algn="l">
              <a:lnSpc>
                <a:spcPct val="120000"/>
              </a:lnSpc>
              <a:buNone/>
            </a:pPr>
            <a:r>
              <a:rPr lang="en-US" sz="2400" b="0" i="0" dirty="0">
                <a:solidFill>
                  <a:srgbClr val="000000"/>
                </a:solidFill>
                <a:effectLst/>
                <a:latin typeface="Consolas" panose="020B0609020204030204" pitchFamily="49" charset="0"/>
              </a:rPr>
              <a:t> </a:t>
            </a:r>
            <a:endParaRPr lang="en-US" sz="2400" b="0" i="0" dirty="0">
              <a:solidFill>
                <a:srgbClr val="5C5C5C"/>
              </a:solidFill>
              <a:effectLst/>
              <a:latin typeface="Consolas" panose="020B0609020204030204" pitchFamily="49" charset="0"/>
            </a:endParaRPr>
          </a:p>
          <a:p>
            <a:pPr marL="0" indent="0" algn="l">
              <a:lnSpc>
                <a:spcPct val="120000"/>
              </a:lnSpc>
              <a:buNone/>
            </a:pPr>
            <a:r>
              <a:rPr lang="en-US" sz="8800" b="0" i="0" dirty="0">
                <a:effectLst/>
                <a:latin typeface="Times New Roman" pitchFamily="18" charset="0"/>
                <a:cs typeface="Times New Roman" pitchFamily="18" charset="0"/>
              </a:rPr>
              <a:t>If the above query is executed then for </a:t>
            </a:r>
            <a:r>
              <a:rPr lang="en-US" sz="8800" b="0" i="0" dirty="0" err="1">
                <a:effectLst/>
                <a:latin typeface="Times New Roman" pitchFamily="18" charset="0"/>
                <a:cs typeface="Times New Roman" pitchFamily="18" charset="0"/>
              </a:rPr>
              <a:t>EmpId</a:t>
            </a:r>
            <a:r>
              <a:rPr lang="en-US" sz="8800" b="0" i="0" dirty="0">
                <a:effectLst/>
                <a:latin typeface="Times New Roman" pitchFamily="18" charset="0"/>
                <a:cs typeface="Times New Roman" pitchFamily="18" charset="0"/>
              </a:rPr>
              <a:t>= 1, "</a:t>
            </a:r>
            <a:r>
              <a:rPr lang="en-US" sz="8800" b="0" i="0" dirty="0" err="1">
                <a:effectLst/>
                <a:latin typeface="Times New Roman" pitchFamily="18" charset="0"/>
                <a:cs typeface="Times New Roman" pitchFamily="18" charset="0"/>
              </a:rPr>
              <a:t>Firstname</a:t>
            </a:r>
            <a:r>
              <a:rPr lang="en-US" sz="8800" b="0" i="0" dirty="0">
                <a:effectLst/>
                <a:latin typeface="Times New Roman" pitchFamily="18" charset="0"/>
                <a:cs typeface="Times New Roman" pitchFamily="18" charset="0"/>
              </a:rPr>
              <a:t>" and "City" column data will be updated. </a:t>
            </a:r>
          </a:p>
          <a:p>
            <a:pPr marL="0" indent="0" algn="l">
              <a:lnSpc>
                <a:spcPct val="120000"/>
              </a:lnSpc>
              <a:buNone/>
            </a:pPr>
            <a:r>
              <a:rPr lang="en-US" sz="8800" b="0" i="0" dirty="0">
                <a:effectLst/>
                <a:latin typeface="Times New Roman" pitchFamily="18" charset="0"/>
                <a:cs typeface="Times New Roman" pitchFamily="18" charset="0"/>
              </a:rPr>
              <a:t>Update Multiple Rows</a:t>
            </a:r>
          </a:p>
          <a:p>
            <a:pPr marL="0" indent="0" algn="l">
              <a:lnSpc>
                <a:spcPct val="120000"/>
              </a:lnSpc>
              <a:buNone/>
            </a:pPr>
            <a:r>
              <a:rPr lang="en-US" sz="8800" b="0" i="0" dirty="0">
                <a:effectLst/>
                <a:latin typeface="Times New Roman" pitchFamily="18" charset="0"/>
                <a:cs typeface="Times New Roman" pitchFamily="18" charset="0"/>
              </a:rPr>
              <a:t>It is the WHERE clause that determines how many records will be updated. </a:t>
            </a:r>
          </a:p>
          <a:p>
            <a:pPr marL="0" indent="0" algn="l">
              <a:lnSpc>
                <a:spcPct val="120000"/>
              </a:lnSpc>
              <a:buNone/>
            </a:pPr>
            <a:r>
              <a:rPr lang="en-US" sz="8800" b="1" i="0" dirty="0">
                <a:effectLst/>
                <a:latin typeface="Times New Roman" pitchFamily="18" charset="0"/>
                <a:cs typeface="Times New Roman" pitchFamily="18" charset="0"/>
              </a:rPr>
              <a:t>UPDATE</a:t>
            </a:r>
            <a:r>
              <a:rPr lang="en-US" sz="8800" b="0" i="0" dirty="0">
                <a:effectLst/>
                <a:latin typeface="Times New Roman" pitchFamily="18" charset="0"/>
                <a:cs typeface="Times New Roman" pitchFamily="18" charset="0"/>
              </a:rPr>
              <a:t> Employee</a:t>
            </a:r>
          </a:p>
          <a:p>
            <a:pPr marL="0" indent="0" algn="l">
              <a:lnSpc>
                <a:spcPct val="120000"/>
              </a:lnSpc>
              <a:buNone/>
            </a:pPr>
            <a:r>
              <a:rPr lang="en-US" sz="8800" b="1" i="0" dirty="0">
                <a:effectLst/>
                <a:latin typeface="Times New Roman" pitchFamily="18" charset="0"/>
                <a:cs typeface="Times New Roman" pitchFamily="18" charset="0"/>
              </a:rPr>
              <a:t>SET</a:t>
            </a:r>
            <a:r>
              <a:rPr lang="en-US" sz="8800" b="0" i="0" dirty="0">
                <a:effectLst/>
                <a:latin typeface="Times New Roman" pitchFamily="18" charset="0"/>
                <a:cs typeface="Times New Roman" pitchFamily="18" charset="0"/>
              </a:rPr>
              <a:t> City='Pune'  </a:t>
            </a:r>
          </a:p>
          <a:p>
            <a:pPr marL="0" indent="0">
              <a:lnSpc>
                <a:spcPct val="120000"/>
              </a:lnSpc>
            </a:pPr>
            <a:r>
              <a:rPr lang="en-US" sz="8800" b="1" i="0" dirty="0">
                <a:effectLst/>
                <a:latin typeface="Times New Roman" pitchFamily="18" charset="0"/>
                <a:cs typeface="Times New Roman" pitchFamily="18" charset="0"/>
              </a:rPr>
              <a:t>Delete in SQL</a:t>
            </a:r>
          </a:p>
          <a:p>
            <a:pPr marL="0" indent="0" algn="l">
              <a:lnSpc>
                <a:spcPct val="120000"/>
              </a:lnSpc>
              <a:buNone/>
            </a:pPr>
            <a:r>
              <a:rPr lang="en-US" sz="8800" b="0" i="0" dirty="0">
                <a:effectLst/>
                <a:latin typeface="Times New Roman" pitchFamily="18" charset="0"/>
                <a:cs typeface="Times New Roman" pitchFamily="18" charset="0"/>
              </a:rPr>
              <a:t>The DELETE statement is used to delete existing records in a table for a particular Record.</a:t>
            </a:r>
          </a:p>
          <a:p>
            <a:pPr marL="0" indent="0" algn="l">
              <a:lnSpc>
                <a:spcPct val="120000"/>
              </a:lnSpc>
              <a:buNone/>
            </a:pPr>
            <a:r>
              <a:rPr lang="en-US" sz="8800" b="1" i="0" dirty="0">
                <a:effectLst/>
                <a:latin typeface="Times New Roman" pitchFamily="18" charset="0"/>
                <a:cs typeface="Times New Roman" pitchFamily="18" charset="0"/>
              </a:rPr>
              <a:t>Syntax</a:t>
            </a:r>
            <a:endParaRPr lang="en-US" sz="8800" b="0" i="0" dirty="0">
              <a:effectLst/>
              <a:latin typeface="Times New Roman" pitchFamily="18" charset="0"/>
              <a:cs typeface="Times New Roman" pitchFamily="18" charset="0"/>
            </a:endParaRPr>
          </a:p>
          <a:p>
            <a:pPr marL="0" indent="0" algn="l">
              <a:lnSpc>
                <a:spcPct val="120000"/>
              </a:lnSpc>
              <a:buNone/>
            </a:pPr>
            <a:r>
              <a:rPr lang="en-US" sz="8800" b="1" i="0" dirty="0">
                <a:effectLst/>
                <a:latin typeface="Times New Roman" pitchFamily="18" charset="0"/>
                <a:cs typeface="Times New Roman" pitchFamily="18" charset="0"/>
              </a:rPr>
              <a:t>DELETE</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FROM</a:t>
            </a:r>
            <a:r>
              <a:rPr lang="en-US" sz="8800" b="0" i="0" dirty="0">
                <a:effectLst/>
                <a:latin typeface="Times New Roman" pitchFamily="18" charset="0"/>
                <a:cs typeface="Times New Roman" pitchFamily="18" charset="0"/>
              </a:rPr>
              <a:t> </a:t>
            </a:r>
            <a:r>
              <a:rPr lang="en-US" sz="8800" b="0" i="0" dirty="0" err="1">
                <a:effectLst/>
                <a:latin typeface="Times New Roman" pitchFamily="18" charset="0"/>
                <a:cs typeface="Times New Roman" pitchFamily="18" charset="0"/>
              </a:rPr>
              <a:t>table_name</a:t>
            </a:r>
            <a:r>
              <a:rPr lang="en-US" sz="8800" b="0" i="0" dirty="0">
                <a:effectLst/>
                <a:latin typeface="Times New Roman" pitchFamily="18" charset="0"/>
                <a:cs typeface="Times New Roman" pitchFamily="18" charset="0"/>
              </a:rPr>
              <a:t> </a:t>
            </a:r>
            <a:r>
              <a:rPr lang="en-US" sz="8800" b="1" i="0" dirty="0">
                <a:effectLst/>
                <a:latin typeface="Times New Roman" pitchFamily="18" charset="0"/>
                <a:cs typeface="Times New Roman" pitchFamily="18" charset="0"/>
              </a:rPr>
              <a:t>WHERE</a:t>
            </a:r>
            <a:r>
              <a:rPr lang="en-US" sz="8800" b="0" i="0" dirty="0">
                <a:effectLst/>
                <a:latin typeface="Times New Roman" pitchFamily="18" charset="0"/>
                <a:cs typeface="Times New Roman" pitchFamily="18" charset="0"/>
              </a:rPr>
              <a:t> condition;  </a:t>
            </a:r>
          </a:p>
          <a:p>
            <a:pPr marL="0" indent="0" algn="just" eaLnBrk="1" hangingPunct="1">
              <a:lnSpc>
                <a:spcPct val="120000"/>
              </a:lnSpc>
              <a:buNone/>
            </a:pPr>
            <a:endParaRPr lang="en-US" altLang="en-US" sz="96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8000" dirty="0">
              <a:solidFill>
                <a:srgbClr val="FF0000"/>
              </a:solidFill>
            </a:endParaRPr>
          </a:p>
          <a:p>
            <a:pPr algn="just" eaLnBrk="1" hangingPunct="1">
              <a:buFont typeface="Arial" panose="020B0604020202020204" pitchFamily="34" charset="0"/>
              <a:buNone/>
            </a:pPr>
            <a:endParaRPr lang="en-US" altLang="en-US" sz="8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5056221-F34E-49A0-B4EC-61B9E89B3009}"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17320" y="-13854"/>
            <a:ext cx="107746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5.3 Delete operation</a:t>
            </a:r>
          </a:p>
        </p:txBody>
      </p:sp>
      <p:pic>
        <p:nvPicPr>
          <p:cNvPr id="8" name="Picture 7">
            <a:extLst>
              <a:ext uri="{FF2B5EF4-FFF2-40B4-BE49-F238E27FC236}">
                <a16:creationId xmlns="" xmlns:a16="http://schemas.microsoft.com/office/drawing/2014/main" id="{DDF2F32A-AB6C-4F38-A6C7-D0E37C99CC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38441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0" y="822960"/>
            <a:ext cx="9585960" cy="5029200"/>
          </a:xfrm>
        </p:spPr>
        <p:txBody>
          <a:bodyPr>
            <a:normAutofit fontScale="25000" lnSpcReduction="20000"/>
          </a:bodyPr>
          <a:lstStyle/>
          <a:p>
            <a:pPr algn="just"/>
            <a:r>
              <a:rPr lang="en-US" altLang="en-US" sz="8800" b="1" dirty="0">
                <a:latin typeface="Times New Roman" pitchFamily="18" charset="0"/>
                <a:cs typeface="Times New Roman" pitchFamily="18" charset="0"/>
              </a:rPr>
              <a:t>Example</a:t>
            </a:r>
          </a:p>
          <a:p>
            <a:pPr algn="just" eaLnBrk="1" hangingPunct="1">
              <a:buFont typeface="Arial" panose="020B0604020202020204" pitchFamily="34" charset="0"/>
              <a:buNone/>
            </a:pPr>
            <a:r>
              <a:rPr lang="en-US" altLang="en-US" sz="8800" b="1" dirty="0">
                <a:latin typeface="Times New Roman" pitchFamily="18" charset="0"/>
                <a:cs typeface="Times New Roman" pitchFamily="18" charset="0"/>
              </a:rPr>
              <a:t>DELETE FROM Employee WHERE </a:t>
            </a:r>
            <a:r>
              <a:rPr lang="en-US" altLang="en-US" sz="8800" b="1" dirty="0" err="1">
                <a:latin typeface="Times New Roman" pitchFamily="18" charset="0"/>
                <a:cs typeface="Times New Roman" pitchFamily="18" charset="0"/>
              </a:rPr>
              <a:t>EmpId</a:t>
            </a:r>
            <a:r>
              <a:rPr lang="en-US" altLang="en-US" sz="8800" b="1" dirty="0">
                <a:latin typeface="Times New Roman" pitchFamily="18" charset="0"/>
                <a:cs typeface="Times New Roman" pitchFamily="18" charset="0"/>
              </a:rPr>
              <a:t>=1;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In Employee table </a:t>
            </a:r>
            <a:r>
              <a:rPr lang="en-US" altLang="en-US" sz="8800" dirty="0" err="1">
                <a:latin typeface="Times New Roman" pitchFamily="18" charset="0"/>
                <a:cs typeface="Times New Roman" pitchFamily="18" charset="0"/>
              </a:rPr>
              <a:t>EmpId</a:t>
            </a:r>
            <a:r>
              <a:rPr lang="en-US" altLang="en-US" sz="8800" dirty="0">
                <a:latin typeface="Times New Roman" pitchFamily="18" charset="0"/>
                <a:cs typeface="Times New Roman" pitchFamily="18" charset="0"/>
              </a:rPr>
              <a:t> = 1 record gets deleted.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 </a:t>
            </a:r>
          </a:p>
          <a:p>
            <a:pPr algn="just"/>
            <a:r>
              <a:rPr lang="en-US" altLang="en-US" sz="8800" dirty="0">
                <a:latin typeface="Times New Roman" pitchFamily="18" charset="0"/>
                <a:cs typeface="Times New Roman" pitchFamily="18" charset="0"/>
              </a:rPr>
              <a:t>Delete All Records</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It is possible to delete all rows in a table without deleting the table. This means that the table structure, attributes, and indexes will be intact,</a:t>
            </a:r>
          </a:p>
          <a:p>
            <a:pPr algn="just" eaLnBrk="1" hangingPunct="1">
              <a:buFont typeface="Arial" panose="020B0604020202020204" pitchFamily="34" charset="0"/>
              <a:buNone/>
            </a:pPr>
            <a:r>
              <a:rPr lang="en-US" altLang="en-US" sz="8800" b="1" dirty="0">
                <a:latin typeface="Times New Roman" pitchFamily="18" charset="0"/>
                <a:cs typeface="Times New Roman" pitchFamily="18" charset="0"/>
              </a:rPr>
              <a:t>DELETE FROM </a:t>
            </a:r>
            <a:r>
              <a:rPr lang="en-US" altLang="en-US" sz="8800" b="1" dirty="0" err="1">
                <a:latin typeface="Times New Roman" pitchFamily="18" charset="0"/>
                <a:cs typeface="Times New Roman" pitchFamily="18" charset="0"/>
              </a:rPr>
              <a:t>table_name</a:t>
            </a:r>
            <a:r>
              <a:rPr lang="en-US" altLang="en-US" sz="8800" b="1" dirty="0">
                <a:latin typeface="Times New Roman" pitchFamily="18" charset="0"/>
                <a:cs typeface="Times New Roman" pitchFamily="18" charset="0"/>
              </a:rPr>
              <a:t>; </a:t>
            </a:r>
            <a:r>
              <a:rPr lang="en-US" altLang="en-US" sz="8800" dirty="0">
                <a:latin typeface="Times New Roman" pitchFamily="18" charset="0"/>
                <a:cs typeface="Times New Roman" pitchFamily="18" charset="0"/>
              </a:rPr>
              <a:t>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DELETE From Employee  ;  </a:t>
            </a:r>
          </a:p>
          <a:p>
            <a:pPr algn="just" eaLnBrk="1" hangingPunct="1">
              <a:buFont typeface="Arial" panose="020B0604020202020204" pitchFamily="34" charset="0"/>
              <a:buNone/>
            </a:pPr>
            <a:r>
              <a:rPr lang="en-US" altLang="en-US" sz="8800" dirty="0">
                <a:latin typeface="Times New Roman" pitchFamily="18" charset="0"/>
                <a:cs typeface="Times New Roman" pitchFamily="18" charset="0"/>
              </a:rPr>
              <a:t>When the above query is executed, only table Data gets deleted. </a:t>
            </a:r>
          </a:p>
          <a:p>
            <a:pPr algn="just" eaLnBrk="1" hangingPunct="1">
              <a:buFont typeface="Arial" panose="020B0604020202020204" pitchFamily="34" charset="0"/>
              <a:buNone/>
            </a:pPr>
            <a:endParaRPr lang="en-US" altLang="en-US" sz="9600" dirty="0"/>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7248C4D-7476-4901-B846-C200B953D79B}"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sp>
        <p:nvSpPr>
          <p:cNvPr id="8" name="Title 1">
            <a:extLst>
              <a:ext uri="{FF2B5EF4-FFF2-40B4-BE49-F238E27FC236}">
                <a16:creationId xmlns="" xmlns:a16="http://schemas.microsoft.com/office/drawing/2014/main" id="{DE5CDC5D-1276-4CF2-8144-C1A95D9EAF3D}"/>
              </a:ext>
            </a:extLst>
          </p:cNvPr>
          <p:cNvSpPr txBox="1">
            <a:spLocks/>
          </p:cNvSpPr>
          <p:nvPr/>
        </p:nvSpPr>
        <p:spPr>
          <a:xfrm>
            <a:off x="1447800" y="-13853"/>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Delete Operation(Example)</a:t>
            </a:r>
          </a:p>
        </p:txBody>
      </p:sp>
      <p:pic>
        <p:nvPicPr>
          <p:cNvPr id="9" name="Picture 7">
            <a:extLst>
              <a:ext uri="{FF2B5EF4-FFF2-40B4-BE49-F238E27FC236}">
                <a16:creationId xmlns="" xmlns:a16="http://schemas.microsoft.com/office/drawing/2014/main" id="{6A05E719-565E-475B-835E-3AD022885B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20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440" y="1589"/>
            <a:ext cx="10576560" cy="653731"/>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2400" b="1" dirty="0" smtClean="0">
                <a:latin typeface="Times New Roman" pitchFamily="18" charset="0"/>
                <a:cs typeface="Times New Roman" pitchFamily="18" charset="0"/>
              </a:rPr>
              <a:t>Evaluation Scheme</a:t>
            </a:r>
            <a:endParaRPr lang="en-IN" sz="2400" b="1" dirty="0">
              <a:latin typeface="Times New Roman" pitchFamily="18" charset="0"/>
              <a:cs typeface="Times New Roman" pitchFamily="18" charset="0"/>
            </a:endParaRPr>
          </a:p>
        </p:txBody>
      </p:sp>
      <p:sp>
        <p:nvSpPr>
          <p:cNvPr id="102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3CD0FC3-6874-4FDA-A4A4-21B5B5F3A25A}" type="slidenum">
              <a:rPr lang="en-US" smtClean="0">
                <a:solidFill>
                  <a:srgbClr val="898989"/>
                </a:solidFill>
              </a:rPr>
              <a:pPr/>
              <a:t>2</a:t>
            </a:fld>
            <a:endParaRPr lang="en-US" smtClean="0">
              <a:solidFill>
                <a:srgbClr val="898989"/>
              </a:solidFill>
            </a:endParaRPr>
          </a:p>
        </p:txBody>
      </p:sp>
      <p:sp>
        <p:nvSpPr>
          <p:cNvPr id="103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DCA7A3C1-BB14-4642-AA16-34E2B68B6761}" type="datetime1">
              <a:rPr lang="en-US" smtClean="0">
                <a:solidFill>
                  <a:srgbClr val="898989"/>
                </a:solidFill>
              </a:rPr>
              <a:t>9/18/2023</a:t>
            </a:fld>
            <a:endParaRPr lang="en-US" smtClean="0">
              <a:solidFill>
                <a:srgbClr val="898989"/>
              </a:solidFill>
            </a:endParaRPr>
          </a:p>
        </p:txBody>
      </p:sp>
      <p:pic>
        <p:nvPicPr>
          <p:cNvPr id="1031" name="Picture 14" descr="NIET"/>
          <p:cNvPicPr>
            <a:picLocks noChangeAspect="1" noChangeArrowheads="1"/>
          </p:cNvPicPr>
          <p:nvPr/>
        </p:nvPicPr>
        <p:blipFill>
          <a:blip r:embed="rId2" cstate="print"/>
          <a:srcRect/>
          <a:stretch>
            <a:fillRect/>
          </a:stretch>
        </p:blipFill>
        <p:spPr bwMode="auto">
          <a:xfrm>
            <a:off x="0" y="1"/>
            <a:ext cx="1310640" cy="624839"/>
          </a:xfrm>
          <a:prstGeom prst="rect">
            <a:avLst/>
          </a:prstGeom>
          <a:noFill/>
          <a:ln w="9525">
            <a:noFill/>
            <a:miter lim="800000"/>
            <a:headEnd/>
            <a:tailEnd/>
          </a:ln>
        </p:spPr>
      </p:pic>
      <p:pic>
        <p:nvPicPr>
          <p:cNvPr id="1027" name="Picture 3" descr="C:\Users\ragha\Desktop\Photo.JPG"/>
          <p:cNvPicPr>
            <a:picLocks noChangeAspect="1" noChangeArrowheads="1"/>
          </p:cNvPicPr>
          <p:nvPr/>
        </p:nvPicPr>
        <p:blipFill>
          <a:blip r:embed="rId3" cstate="print"/>
          <a:srcRect/>
          <a:stretch>
            <a:fillRect/>
          </a:stretch>
        </p:blipFill>
        <p:spPr bwMode="auto">
          <a:xfrm>
            <a:off x="1766888" y="742950"/>
            <a:ext cx="8658225" cy="5372100"/>
          </a:xfrm>
          <a:prstGeom prst="rect">
            <a:avLst/>
          </a:prstGeom>
          <a:noFill/>
        </p:spPr>
      </p:pic>
      <p:sp>
        <p:nvSpPr>
          <p:cNvPr id="9" name="Footer Placeholder 8"/>
          <p:cNvSpPr>
            <a:spLocks noGrp="1"/>
          </p:cNvSpPr>
          <p:nvPr>
            <p:ph type="ftr" sz="quarter" idx="11"/>
          </p:nvPr>
        </p:nvSpPr>
        <p:spPr/>
        <p:txBody>
          <a:bodyPr/>
          <a:lstStyle/>
          <a:p>
            <a:r>
              <a:rPr lang="pt-BR" smtClean="0"/>
              <a:t>Sana Anjum         DBMS     ACE0506              Unit-2</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6777194-2C74-4BF8-9937-47277B3BB89D}"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2AC2266B-7852-4AD6-A9A1-231440411959}" type="slidenum">
              <a:rPr lang="en-US"/>
              <a:pPr>
                <a:defRPr/>
              </a:pPr>
              <a:t>20</a:t>
            </a:fld>
            <a:endParaRPr lang="en-US"/>
          </a:p>
        </p:txBody>
      </p:sp>
      <p:sp>
        <p:nvSpPr>
          <p:cNvPr id="7" name="Title 1"/>
          <p:cNvSpPr txBox="1">
            <a:spLocks noGrp="1"/>
          </p:cNvSpPr>
          <p:nvPr>
            <p:ph type="title"/>
          </p:nvPr>
        </p:nvSpPr>
        <p:spPr>
          <a:xfrm>
            <a:off x="1539240" y="-19050"/>
            <a:ext cx="10665460" cy="70485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9462" name="Content Placeholder 10" descr="qs5.PNG"/>
          <p:cNvPicPr>
            <a:picLocks noGrp="1" noChangeAspect="1"/>
          </p:cNvPicPr>
          <p:nvPr>
            <p:ph idx="1"/>
          </p:nvPr>
        </p:nvPicPr>
        <p:blipFill>
          <a:blip r:embed="rId2" cstate="print"/>
          <a:srcRect/>
          <a:stretch>
            <a:fillRect/>
          </a:stretch>
        </p:blipFill>
        <p:spPr>
          <a:xfrm>
            <a:off x="1645920" y="1173480"/>
            <a:ext cx="9936480" cy="4287520"/>
          </a:xfrm>
        </p:spPr>
      </p:pic>
      <p:pic>
        <p:nvPicPr>
          <p:cNvPr id="19463" name="Picture 2" descr="C:\Users\admin\Desktop\LOGONIET.png"/>
          <p:cNvPicPr>
            <a:picLocks noChangeAspect="1" noChangeArrowheads="1"/>
          </p:cNvPicPr>
          <p:nvPr/>
        </p:nvPicPr>
        <p:blipFill>
          <a:blip r:embed="rId3" cstate="print"/>
          <a:srcRect/>
          <a:stretch>
            <a:fillRect/>
          </a:stretch>
        </p:blipFill>
        <p:spPr bwMode="auto">
          <a:xfrm>
            <a:off x="0" y="1"/>
            <a:ext cx="1234440" cy="6705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C035C7F8-DB06-422C-BB2A-AA56B31AB6E9}"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200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386840" y="0"/>
            <a:ext cx="10805160" cy="6985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6.SQL Joins</a:t>
            </a: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1402080" y="1143000"/>
            <a:ext cx="8884920" cy="4724400"/>
          </a:xfrm>
        </p:spPr>
        <p:txBody>
          <a:bodyPr rtlCol="0">
            <a:noAutofit/>
          </a:bodyPr>
          <a:lstStyle/>
          <a:p>
            <a:pPr algn="just">
              <a:buFont typeface="Wingdings" pitchFamily="2" charset="2"/>
              <a:buChar char="Ø"/>
              <a:defRPr/>
            </a:pPr>
            <a:r>
              <a:rPr lang="en-US" sz="2200" dirty="0">
                <a:latin typeface="Times New Roman" pitchFamily="18" charset="0"/>
                <a:cs typeface="Times New Roman" pitchFamily="18" charset="0"/>
              </a:rPr>
              <a:t>JOINS in SQL</a:t>
            </a:r>
          </a:p>
          <a:p>
            <a:pPr algn="just">
              <a:buFont typeface="Wingdings" pitchFamily="2" charset="2"/>
              <a:buChar char="Ø"/>
              <a:defRPr/>
            </a:pPr>
            <a:r>
              <a:rPr lang="en-US" sz="2200" dirty="0">
                <a:latin typeface="Times New Roman" pitchFamily="18" charset="0"/>
                <a:cs typeface="Times New Roman" pitchFamily="18" charset="0"/>
              </a:rPr>
              <a:t>Types of SQL joins</a:t>
            </a:r>
          </a:p>
          <a:p>
            <a:pPr lvl="1" algn="just">
              <a:buFont typeface="Wingdings" panose="05000000000000000000" pitchFamily="2" charset="2"/>
              <a:buChar char="Ø"/>
            </a:pPr>
            <a:r>
              <a:rPr lang="en-US" sz="2200" b="0" i="0" dirty="0">
                <a:solidFill>
                  <a:srgbClr val="000000"/>
                </a:solidFill>
                <a:effectLst/>
                <a:latin typeface="Times New Roman" pitchFamily="18" charset="0"/>
                <a:cs typeface="Times New Roman" pitchFamily="18" charset="0"/>
              </a:rPr>
              <a:t>INNER JOIN</a:t>
            </a:r>
          </a:p>
          <a:p>
            <a:pPr lvl="1" algn="just">
              <a:buFont typeface="Wingdings" panose="05000000000000000000" pitchFamily="2" charset="2"/>
              <a:buChar char="Ø"/>
            </a:pPr>
            <a:r>
              <a:rPr lang="en-US" sz="2200" b="0" i="0" dirty="0">
                <a:solidFill>
                  <a:srgbClr val="000000"/>
                </a:solidFill>
                <a:effectLst/>
                <a:latin typeface="Times New Roman" pitchFamily="18" charset="0"/>
                <a:cs typeface="Times New Roman" pitchFamily="18" charset="0"/>
              </a:rPr>
              <a:t>LEFT JOIN</a:t>
            </a:r>
          </a:p>
          <a:p>
            <a:pPr lvl="1" algn="just">
              <a:buFont typeface="Wingdings" panose="05000000000000000000" pitchFamily="2" charset="2"/>
              <a:buChar char="Ø"/>
            </a:pPr>
            <a:r>
              <a:rPr lang="en-US" sz="2200" b="0" i="0" dirty="0">
                <a:solidFill>
                  <a:srgbClr val="000000"/>
                </a:solidFill>
                <a:effectLst/>
                <a:latin typeface="Times New Roman" pitchFamily="18" charset="0"/>
                <a:cs typeface="Times New Roman" pitchFamily="18" charset="0"/>
              </a:rPr>
              <a:t>RIGHT JOIN</a:t>
            </a:r>
          </a:p>
          <a:p>
            <a:pPr lvl="1" algn="just">
              <a:buFont typeface="Wingdings" panose="05000000000000000000" pitchFamily="2" charset="2"/>
              <a:buChar char="Ø"/>
            </a:pPr>
            <a:r>
              <a:rPr lang="en-US" sz="2200" b="0" i="0" dirty="0">
                <a:solidFill>
                  <a:srgbClr val="000000"/>
                </a:solidFill>
                <a:effectLst/>
                <a:latin typeface="Times New Roman" pitchFamily="18" charset="0"/>
                <a:cs typeface="Times New Roman" pitchFamily="18" charset="0"/>
              </a:rPr>
              <a:t>FULL JOIN</a:t>
            </a:r>
          </a:p>
          <a:p>
            <a:pPr algn="just">
              <a:buNone/>
              <a:defRPr/>
            </a:pPr>
            <a:endParaRPr lang="en-US" b="1" dirty="0"/>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4123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153301C2-3A1A-42D6-95FE-691A8AA5627A}"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201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615440" y="0"/>
            <a:ext cx="10576560" cy="6985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Objective</a:t>
            </a:r>
            <a:endParaRPr lang="en-US" sz="2400" b="1" dirty="0">
              <a:solidFill>
                <a:schemeClr val="tx1"/>
              </a:solidFill>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1630680" y="1143000"/>
            <a:ext cx="9936480" cy="4724400"/>
          </a:xfrm>
        </p:spPr>
        <p:txBody>
          <a:bodyPr rtlCol="0">
            <a:noAutofit/>
          </a:bodyPr>
          <a:lstStyle/>
          <a:p>
            <a:pPr algn="just">
              <a:buFont typeface="Wingdings" pitchFamily="2" charset="2"/>
              <a:buChar char="Ø"/>
              <a:defRPr/>
            </a:pPr>
            <a:r>
              <a:rPr lang="en-US" sz="2200" dirty="0">
                <a:latin typeface="Times New Roman" pitchFamily="18" charset="0"/>
                <a:cs typeface="Times New Roman" pitchFamily="18" charset="0"/>
              </a:rPr>
              <a:t>To learn JOINS in SQL which helps to create and study relationships between tables.</a:t>
            </a:r>
          </a:p>
          <a:p>
            <a:pPr algn="just">
              <a:buNone/>
              <a:defRPr/>
            </a:pPr>
            <a:endParaRPr lang="en-US" b="1" dirty="0"/>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1379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08761" y="868680"/>
            <a:ext cx="10001068" cy="5532120"/>
          </a:xfrm>
        </p:spPr>
        <p:txBody>
          <a:bodyPr/>
          <a:lstStyle/>
          <a:p>
            <a:pPr marL="0" indent="0" algn="just"/>
            <a:r>
              <a:rPr lang="en-US" sz="2200" b="0" i="0" dirty="0">
                <a:effectLst/>
                <a:latin typeface="Times New Roman" pitchFamily="18" charset="0"/>
                <a:cs typeface="Times New Roman" pitchFamily="18" charset="0"/>
              </a:rPr>
              <a:t>As the name shows, JOIN means to combine something. In case of SQL, JOIN means "to combine two or more tables".</a:t>
            </a:r>
          </a:p>
          <a:p>
            <a:pPr marL="0" indent="0" algn="just">
              <a:buNone/>
            </a:pPr>
            <a:r>
              <a:rPr lang="en-US" sz="2200" b="0" i="0" dirty="0">
                <a:effectLst/>
                <a:latin typeface="Times New Roman" pitchFamily="18" charset="0"/>
                <a:cs typeface="Times New Roman" pitchFamily="18" charset="0"/>
              </a:rPr>
              <a:t>In SQL, JOIN clause is used to combine the records from two or more tables in a database.</a:t>
            </a:r>
          </a:p>
          <a:p>
            <a:pPr marL="0" indent="0" algn="just"/>
            <a:r>
              <a:rPr lang="en-US" sz="2200" b="1" i="0" dirty="0">
                <a:effectLst/>
                <a:latin typeface="Times New Roman" pitchFamily="18" charset="0"/>
                <a:cs typeface="Times New Roman" pitchFamily="18" charset="0"/>
              </a:rPr>
              <a:t>Types of SQL JOIN</a:t>
            </a:r>
          </a:p>
          <a:p>
            <a:pPr algn="just">
              <a:buFont typeface="+mj-lt"/>
              <a:buAutoNum type="arabicPeriod"/>
            </a:pPr>
            <a:r>
              <a:rPr lang="en-US" sz="2200" b="0" i="0" dirty="0">
                <a:effectLst/>
                <a:latin typeface="Times New Roman" pitchFamily="18" charset="0"/>
                <a:cs typeface="Times New Roman" pitchFamily="18" charset="0"/>
              </a:rPr>
              <a:t>INNER JOIN</a:t>
            </a:r>
          </a:p>
          <a:p>
            <a:pPr algn="just">
              <a:buFont typeface="+mj-lt"/>
              <a:buAutoNum type="arabicPeriod"/>
            </a:pPr>
            <a:r>
              <a:rPr lang="en-US" sz="2200" b="0" i="0" dirty="0">
                <a:effectLst/>
                <a:latin typeface="Times New Roman" pitchFamily="18" charset="0"/>
                <a:cs typeface="Times New Roman" pitchFamily="18" charset="0"/>
              </a:rPr>
              <a:t>LEFT JOIN</a:t>
            </a:r>
          </a:p>
          <a:p>
            <a:pPr algn="just">
              <a:buFont typeface="+mj-lt"/>
              <a:buAutoNum type="arabicPeriod"/>
            </a:pPr>
            <a:r>
              <a:rPr lang="en-US" sz="2200" b="0" i="0" dirty="0">
                <a:effectLst/>
                <a:latin typeface="Times New Roman" pitchFamily="18" charset="0"/>
                <a:cs typeface="Times New Roman" pitchFamily="18" charset="0"/>
              </a:rPr>
              <a:t>RIGHT JOIN</a:t>
            </a:r>
          </a:p>
          <a:p>
            <a:pPr algn="just">
              <a:buFont typeface="+mj-lt"/>
              <a:buAutoNum type="arabicPeriod"/>
            </a:pPr>
            <a:r>
              <a:rPr lang="en-US" sz="2200" b="0" i="0" dirty="0">
                <a:effectLst/>
                <a:latin typeface="Times New Roman" pitchFamily="18" charset="0"/>
                <a:cs typeface="Times New Roman" pitchFamily="18" charset="0"/>
              </a:rPr>
              <a:t>FULL JOIN</a:t>
            </a:r>
          </a:p>
          <a:p>
            <a:pPr algn="just" eaLnBrk="1" hangingPunct="1">
              <a:buFont typeface="Arial" panose="020B0604020202020204" pitchFamily="34" charset="0"/>
              <a:buNone/>
            </a:pPr>
            <a:endParaRPr lang="en-US" altLang="en-US"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0DA3F1B-7132-4280-8AD8-2E47C93C1FA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0"/>
            <a:ext cx="10683240" cy="7003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6.1 SQL Join</a:t>
            </a:r>
          </a:p>
        </p:txBody>
      </p:sp>
      <p:pic>
        <p:nvPicPr>
          <p:cNvPr id="8" name="Picture 7">
            <a:extLst>
              <a:ext uri="{FF2B5EF4-FFF2-40B4-BE49-F238E27FC236}">
                <a16:creationId xmlns="" xmlns:a16="http://schemas.microsoft.com/office/drawing/2014/main" id="{B44BD6C7-316D-435C-B78E-DD665DEBD0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18229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D493630-2A7F-4E80-BE6B-09041C22C33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SQL Joins</a:t>
            </a:r>
          </a:p>
        </p:txBody>
      </p:sp>
      <p:graphicFrame>
        <p:nvGraphicFramePr>
          <p:cNvPr id="12" name="Table 11">
            <a:extLst>
              <a:ext uri="{FF2B5EF4-FFF2-40B4-BE49-F238E27FC236}">
                <a16:creationId xmlns="" xmlns:a16="http://schemas.microsoft.com/office/drawing/2014/main" id="{7BB85FC6-6A72-427F-9410-652315D03C36}"/>
              </a:ext>
            </a:extLst>
          </p:cNvPr>
          <p:cNvGraphicFramePr>
            <a:graphicFrameLocks noGrp="1"/>
          </p:cNvGraphicFramePr>
          <p:nvPr>
            <p:extLst>
              <p:ext uri="{D42A27DB-BD31-4B8C-83A1-F6EECF244321}">
                <p14:modId xmlns:p14="http://schemas.microsoft.com/office/powerpoint/2010/main" val="3398534136"/>
              </p:ext>
            </p:extLst>
          </p:nvPr>
        </p:nvGraphicFramePr>
        <p:xfrm>
          <a:off x="1003301" y="1896875"/>
          <a:ext cx="5615213" cy="3337560"/>
        </p:xfrm>
        <a:graphic>
          <a:graphicData uri="http://schemas.openxmlformats.org/drawingml/2006/table">
            <a:tbl>
              <a:tblPr/>
              <a:tblGrid>
                <a:gridCol w="1014185">
                  <a:extLst>
                    <a:ext uri="{9D8B030D-6E8A-4147-A177-3AD203B41FA5}">
                      <a16:colId xmlns="" xmlns:a16="http://schemas.microsoft.com/office/drawing/2014/main" val="2245882296"/>
                    </a:ext>
                  </a:extLst>
                </a:gridCol>
                <a:gridCol w="1524363">
                  <a:extLst>
                    <a:ext uri="{9D8B030D-6E8A-4147-A177-3AD203B41FA5}">
                      <a16:colId xmlns="" xmlns:a16="http://schemas.microsoft.com/office/drawing/2014/main" val="3215433305"/>
                    </a:ext>
                  </a:extLst>
                </a:gridCol>
                <a:gridCol w="1269274">
                  <a:extLst>
                    <a:ext uri="{9D8B030D-6E8A-4147-A177-3AD203B41FA5}">
                      <a16:colId xmlns="" xmlns:a16="http://schemas.microsoft.com/office/drawing/2014/main" val="2278451350"/>
                    </a:ext>
                  </a:extLst>
                </a:gridCol>
                <a:gridCol w="1065349">
                  <a:extLst>
                    <a:ext uri="{9D8B030D-6E8A-4147-A177-3AD203B41FA5}">
                      <a16:colId xmlns="" xmlns:a16="http://schemas.microsoft.com/office/drawing/2014/main" val="3879408195"/>
                    </a:ext>
                  </a:extLst>
                </a:gridCol>
                <a:gridCol w="742042">
                  <a:extLst>
                    <a:ext uri="{9D8B030D-6E8A-4147-A177-3AD203B41FA5}">
                      <a16:colId xmlns="" xmlns:a16="http://schemas.microsoft.com/office/drawing/2014/main" val="2502786105"/>
                    </a:ext>
                  </a:extLst>
                </a:gridCol>
              </a:tblGrid>
              <a:tr h="470172">
                <a:tc>
                  <a:txBody>
                    <a:bodyPr/>
                    <a:lstStyle/>
                    <a:p>
                      <a:pPr algn="l" fontAlgn="t"/>
                      <a:r>
                        <a:rPr lang="en-US" dirty="0">
                          <a:solidFill>
                            <a:srgbClr val="000000"/>
                          </a:solidFill>
                          <a:effectLst/>
                          <a:latin typeface="Times New Roman" pitchFamily="18" charset="0"/>
                          <a:cs typeface="Times New Roman" pitchFamily="18" charset="0"/>
                        </a:rPr>
                        <a:t>EMP_ID</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CITY</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SALARY</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itchFamily="18" charset="0"/>
                          <a:cs typeface="Times New Roman" pitchFamily="18" charset="0"/>
                        </a:rPr>
                        <a:t>AGE</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890972752"/>
                  </a:ext>
                </a:extLst>
              </a:tr>
              <a:tr h="258133">
                <a:tc>
                  <a:txBody>
                    <a:bodyPr/>
                    <a:lstStyle/>
                    <a:p>
                      <a:pPr algn="just" fontAlgn="t"/>
                      <a:r>
                        <a:rPr lang="en-US">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83756434"/>
                  </a:ext>
                </a:extLst>
              </a:tr>
              <a:tr h="258133">
                <a:tc>
                  <a:txBody>
                    <a:bodyPr/>
                    <a:lstStyle/>
                    <a:p>
                      <a:pPr algn="just" fontAlgn="t"/>
                      <a:r>
                        <a:rPr lang="en-US">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Austin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300000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23611681"/>
                  </a:ext>
                </a:extLst>
              </a:tr>
              <a:tr h="258133">
                <a:tc>
                  <a:txBody>
                    <a:bodyPr/>
                    <a:lstStyle/>
                    <a:p>
                      <a:pPr algn="just" fontAlgn="t"/>
                      <a:r>
                        <a:rPr lang="en-US">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Denver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100000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42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087072735"/>
                  </a:ext>
                </a:extLst>
              </a:tr>
              <a:tr h="258133">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Washington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500000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04002979"/>
                  </a:ext>
                </a:extLst>
              </a:tr>
              <a:tr h="258133">
                <a:tc>
                  <a:txBody>
                    <a:bodyPr/>
                    <a:lstStyle/>
                    <a:p>
                      <a:pPr algn="just" fontAlgn="t"/>
                      <a:r>
                        <a:rPr lang="en-US">
                          <a:solidFill>
                            <a:srgbClr val="333333"/>
                          </a:solidFill>
                          <a:effectLst/>
                          <a:latin typeface="Times New Roman" pitchFamily="18" charset="0"/>
                          <a:cs typeface="Times New Roman" pitchFamily="18"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Los angels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36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210947160"/>
                  </a:ext>
                </a:extLst>
              </a:tr>
              <a:tr h="258133">
                <a:tc>
                  <a:txBody>
                    <a:bodyPr/>
                    <a:lstStyle/>
                    <a:p>
                      <a:pPr algn="just" fontAlgn="t"/>
                      <a:r>
                        <a:rPr lang="en-US">
                          <a:solidFill>
                            <a:srgbClr val="333333"/>
                          </a:solidFill>
                          <a:effectLst/>
                          <a:latin typeface="Times New Roman" pitchFamily="18" charset="0"/>
                          <a:cs typeface="Times New Roman" pitchFamily="18" charset="0"/>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Canada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600000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48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38477591"/>
                  </a:ext>
                </a:extLst>
              </a:tr>
            </a:tbl>
          </a:graphicData>
        </a:graphic>
      </p:graphicFrame>
      <p:sp>
        <p:nvSpPr>
          <p:cNvPr id="13" name="Rectangle 3">
            <a:extLst>
              <a:ext uri="{FF2B5EF4-FFF2-40B4-BE49-F238E27FC236}">
                <a16:creationId xmlns="" xmlns:a16="http://schemas.microsoft.com/office/drawing/2014/main" id="{87E49D85-31BF-4581-9A88-C8E1E77271DB}"/>
              </a:ext>
            </a:extLst>
          </p:cNvPr>
          <p:cNvSpPr>
            <a:spLocks noChangeArrowheads="1"/>
          </p:cNvSpPr>
          <p:nvPr/>
        </p:nvSpPr>
        <p:spPr bwMode="auto">
          <a:xfrm>
            <a:off x="1273628" y="906617"/>
            <a:ext cx="230777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610B4B"/>
                </a:solidFill>
                <a:effectLst/>
                <a:latin typeface="Times New Roman" pitchFamily="18" charset="0"/>
                <a:cs typeface="Times New Roman" pitchFamily="18" charset="0"/>
              </a:rPr>
              <a:t>Sample Table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EMPLOYEE</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7" name="TextBox 16">
            <a:extLst>
              <a:ext uri="{FF2B5EF4-FFF2-40B4-BE49-F238E27FC236}">
                <a16:creationId xmlns="" xmlns:a16="http://schemas.microsoft.com/office/drawing/2014/main" id="{00E6001A-74C9-4C20-92B3-6660DED7DC37}"/>
              </a:ext>
            </a:extLst>
          </p:cNvPr>
          <p:cNvSpPr txBox="1"/>
          <p:nvPr/>
        </p:nvSpPr>
        <p:spPr>
          <a:xfrm>
            <a:off x="7211291" y="1291337"/>
            <a:ext cx="5541818" cy="430887"/>
          </a:xfrm>
          <a:prstGeom prst="rect">
            <a:avLst/>
          </a:prstGeom>
          <a:noFill/>
        </p:spPr>
        <p:txBody>
          <a:bodyPr wrap="square">
            <a:spAutoFit/>
          </a:bodyPr>
          <a:lstStyle/>
          <a:p>
            <a:r>
              <a:rPr lang="en-US" sz="2200" b="1" i="0" dirty="0">
                <a:solidFill>
                  <a:srgbClr val="333333"/>
                </a:solidFill>
                <a:effectLst/>
                <a:latin typeface="Times New Roman" pitchFamily="18" charset="0"/>
                <a:cs typeface="Times New Roman" pitchFamily="18" charset="0"/>
              </a:rPr>
              <a:t>PROJECT</a:t>
            </a:r>
            <a:endParaRPr lang="en-US" sz="2200" dirty="0">
              <a:latin typeface="Times New Roman" pitchFamily="18" charset="0"/>
              <a:cs typeface="Times New Roman" pitchFamily="18" charset="0"/>
            </a:endParaRPr>
          </a:p>
        </p:txBody>
      </p:sp>
      <p:graphicFrame>
        <p:nvGraphicFramePr>
          <p:cNvPr id="15" name="Table 14">
            <a:extLst>
              <a:ext uri="{FF2B5EF4-FFF2-40B4-BE49-F238E27FC236}">
                <a16:creationId xmlns="" xmlns:a16="http://schemas.microsoft.com/office/drawing/2014/main" id="{C7F987B8-7383-49AB-BC0A-62214A340A2C}"/>
              </a:ext>
            </a:extLst>
          </p:cNvPr>
          <p:cNvGraphicFramePr>
            <a:graphicFrameLocks noGrp="1"/>
          </p:cNvGraphicFramePr>
          <p:nvPr>
            <p:extLst>
              <p:ext uri="{D42A27DB-BD31-4B8C-83A1-F6EECF244321}">
                <p14:modId xmlns:p14="http://schemas.microsoft.com/office/powerpoint/2010/main" val="2176846273"/>
              </p:ext>
            </p:extLst>
          </p:nvPr>
        </p:nvGraphicFramePr>
        <p:xfrm>
          <a:off x="6994613" y="1896875"/>
          <a:ext cx="4525441" cy="3337562"/>
        </p:xfrm>
        <a:graphic>
          <a:graphicData uri="http://schemas.openxmlformats.org/drawingml/2006/table">
            <a:tbl>
              <a:tblPr/>
              <a:tblGrid>
                <a:gridCol w="1579041">
                  <a:extLst>
                    <a:ext uri="{9D8B030D-6E8A-4147-A177-3AD203B41FA5}">
                      <a16:colId xmlns="" xmlns:a16="http://schemas.microsoft.com/office/drawing/2014/main" val="2995372677"/>
                    </a:ext>
                  </a:extLst>
                </a:gridCol>
                <a:gridCol w="1204685">
                  <a:extLst>
                    <a:ext uri="{9D8B030D-6E8A-4147-A177-3AD203B41FA5}">
                      <a16:colId xmlns="" xmlns:a16="http://schemas.microsoft.com/office/drawing/2014/main" val="3371580283"/>
                    </a:ext>
                  </a:extLst>
                </a:gridCol>
                <a:gridCol w="1741715">
                  <a:extLst>
                    <a:ext uri="{9D8B030D-6E8A-4147-A177-3AD203B41FA5}">
                      <a16:colId xmlns="" xmlns:a16="http://schemas.microsoft.com/office/drawing/2014/main" val="2059012320"/>
                    </a:ext>
                  </a:extLst>
                </a:gridCol>
              </a:tblGrid>
              <a:tr h="759582">
                <a:tc>
                  <a:txBody>
                    <a:bodyPr/>
                    <a:lstStyle/>
                    <a:p>
                      <a:pPr algn="l" fontAlgn="t"/>
                      <a:r>
                        <a:rPr lang="en-US" dirty="0">
                          <a:solidFill>
                            <a:srgbClr val="000000"/>
                          </a:solidFill>
                          <a:effectLst/>
                          <a:latin typeface="Times New Roman" pitchFamily="18" charset="0"/>
                          <a:cs typeface="Times New Roman" pitchFamily="18" charset="0"/>
                        </a:rPr>
                        <a:t>ROJECT_NO</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EMP_ID</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DEPARTMENT</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210035386"/>
                  </a:ext>
                </a:extLst>
              </a:tr>
              <a:tr h="644495">
                <a:tc>
                  <a:txBody>
                    <a:bodyPr/>
                    <a:lstStyle/>
                    <a:p>
                      <a:pPr algn="just" fontAlgn="t"/>
                      <a:r>
                        <a:rPr lang="en-US">
                          <a:solidFill>
                            <a:srgbClr val="333333"/>
                          </a:solidFill>
                          <a:effectLst/>
                          <a:latin typeface="Times New Roman" pitchFamily="18" charset="0"/>
                          <a:cs typeface="Times New Roman" pitchFamily="18" charset="0"/>
                        </a:rPr>
                        <a:t>101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56508904"/>
                  </a:ext>
                </a:extLst>
              </a:tr>
              <a:tr h="644495">
                <a:tc>
                  <a:txBody>
                    <a:bodyPr/>
                    <a:lstStyle/>
                    <a:p>
                      <a:pPr algn="just" fontAlgn="t"/>
                      <a:r>
                        <a:rPr lang="en-US">
                          <a:solidFill>
                            <a:srgbClr val="333333"/>
                          </a:solidFill>
                          <a:effectLst/>
                          <a:latin typeface="Times New Roman" pitchFamily="18" charset="0"/>
                          <a:cs typeface="Times New Roman" pitchFamily="18" charset="0"/>
                        </a:rPr>
                        <a:t>102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27353983"/>
                  </a:ext>
                </a:extLst>
              </a:tr>
              <a:tr h="644495">
                <a:tc>
                  <a:txBody>
                    <a:bodyPr/>
                    <a:lstStyle/>
                    <a:p>
                      <a:pPr algn="just" fontAlgn="t"/>
                      <a:r>
                        <a:rPr lang="en-US">
                          <a:solidFill>
                            <a:srgbClr val="333333"/>
                          </a:solidFill>
                          <a:effectLst/>
                          <a:latin typeface="Times New Roman" pitchFamily="18" charset="0"/>
                          <a:cs typeface="Times New Roman" pitchFamily="18" charset="0"/>
                        </a:rPr>
                        <a:t>103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Times New Roman" pitchFamily="18" charset="0"/>
                          <a:cs typeface="Times New Roman" pitchFamily="18" charset="0"/>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542466424"/>
                  </a:ext>
                </a:extLst>
              </a:tr>
              <a:tr h="644495">
                <a:tc>
                  <a:txBody>
                    <a:bodyPr/>
                    <a:lstStyle/>
                    <a:p>
                      <a:pPr algn="just" fontAlgn="t"/>
                      <a:r>
                        <a:rPr lang="en-US">
                          <a:solidFill>
                            <a:srgbClr val="333333"/>
                          </a:solidFill>
                          <a:effectLst/>
                          <a:latin typeface="Times New Roman" pitchFamily="18" charset="0"/>
                          <a:cs typeface="Times New Roman" pitchFamily="18" charset="0"/>
                        </a:rPr>
                        <a:t>104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Times New Roman" pitchFamily="18" charset="0"/>
                          <a:cs typeface="Times New Roman" pitchFamily="18" charset="0"/>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603398895"/>
                  </a:ext>
                </a:extLst>
              </a:tr>
            </a:tbl>
          </a:graphicData>
        </a:graphic>
      </p:graphicFrame>
      <p:pic>
        <p:nvPicPr>
          <p:cNvPr id="14" name="Picture 7">
            <a:extLst>
              <a:ext uri="{FF2B5EF4-FFF2-40B4-BE49-F238E27FC236}">
                <a16:creationId xmlns="" xmlns:a16="http://schemas.microsoft.com/office/drawing/2014/main" id="{061F13AB-185B-4141-AD24-B56BF3197C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3485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39240" y="661312"/>
            <a:ext cx="10408920" cy="6177636"/>
          </a:xfrm>
        </p:spPr>
        <p:txBody>
          <a:bodyPr>
            <a:normAutofit/>
          </a:bodyPr>
          <a:lstStyle/>
          <a:p>
            <a:pPr marL="0" indent="0" algn="just">
              <a:buNone/>
            </a:pPr>
            <a:r>
              <a:rPr lang="en-US" sz="2200" b="1" i="0" dirty="0">
                <a:effectLst/>
                <a:latin typeface="Times New Roman" pitchFamily="18" charset="0"/>
                <a:cs typeface="Times New Roman" pitchFamily="18" charset="0"/>
              </a:rPr>
              <a:t>1. INNER JOIN</a:t>
            </a:r>
          </a:p>
          <a:p>
            <a:pPr marL="0" indent="0" algn="just">
              <a:buNone/>
            </a:pPr>
            <a:r>
              <a:rPr lang="en-US" sz="2200" b="0" i="0" dirty="0">
                <a:effectLst/>
                <a:latin typeface="Times New Roman" pitchFamily="18" charset="0"/>
                <a:cs typeface="Times New Roman" pitchFamily="18" charset="0"/>
              </a:rPr>
              <a:t>In SQL, INNER JOIN selects records that have matching values in both tables as long as the condition is satisfied. It returns the combination of all rows from both the tables where the condition satisfies.</a:t>
            </a:r>
          </a:p>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table1.column1, table1.column2, table2.column1,....  </a:t>
            </a:r>
          </a:p>
          <a:p>
            <a:pPr marL="0" indent="0" algn="just">
              <a:buNone/>
            </a:pPr>
            <a:r>
              <a:rPr lang="en-US" sz="2200" b="0" i="0" dirty="0">
                <a:effectLst/>
                <a:latin typeface="Times New Roman" pitchFamily="18" charset="0"/>
                <a:cs typeface="Times New Roman" pitchFamily="18" charset="0"/>
              </a:rPr>
              <a:t>FROM table1   </a:t>
            </a:r>
          </a:p>
          <a:p>
            <a:pPr marL="0" indent="0" algn="just">
              <a:buNone/>
            </a:pPr>
            <a:r>
              <a:rPr lang="en-US" sz="2200" b="0" i="0" dirty="0">
                <a:effectLst/>
                <a:latin typeface="Times New Roman" pitchFamily="18" charset="0"/>
                <a:cs typeface="Times New Roman" pitchFamily="18" charset="0"/>
              </a:rPr>
              <a:t>INNER JOIN table2  </a:t>
            </a:r>
          </a:p>
          <a:p>
            <a:pPr marL="0" indent="0" algn="just">
              <a:buNone/>
            </a:pPr>
            <a:r>
              <a:rPr lang="en-US" sz="2200" b="0" i="0" dirty="0">
                <a:effectLst/>
                <a:latin typeface="Times New Roman" pitchFamily="18" charset="0"/>
                <a:cs typeface="Times New Roman" pitchFamily="18" charset="0"/>
              </a:rPr>
              <a:t>ON table1.matching_column = table2.matching_column;  </a:t>
            </a:r>
          </a:p>
          <a:p>
            <a:pPr marL="0" indent="0" algn="just">
              <a:buNone/>
            </a:pPr>
            <a:r>
              <a:rPr lang="en-US" sz="2200" b="1" i="0" dirty="0">
                <a:effectLst/>
                <a:latin typeface="Times New Roman" pitchFamily="18" charset="0"/>
                <a:cs typeface="Times New Roman" pitchFamily="18" charset="0"/>
              </a:rPr>
              <a:t>Query</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EMPLOYEE.EMP_NAME, PROJECT.DEPARTMENT   </a:t>
            </a:r>
          </a:p>
          <a:p>
            <a:pPr marL="0" indent="0" algn="just">
              <a:buNone/>
            </a:pPr>
            <a:r>
              <a:rPr lang="en-US" sz="2200" b="0" i="0" dirty="0">
                <a:effectLst/>
                <a:latin typeface="Times New Roman" pitchFamily="18" charset="0"/>
                <a:cs typeface="Times New Roman" pitchFamily="18" charset="0"/>
              </a:rPr>
              <a:t>FROM EMPLOYEE  </a:t>
            </a:r>
          </a:p>
          <a:p>
            <a:pPr marL="0" indent="0" algn="just">
              <a:buNone/>
            </a:pPr>
            <a:r>
              <a:rPr lang="en-US" sz="2200" b="0" i="0" dirty="0">
                <a:effectLst/>
                <a:latin typeface="Times New Roman" pitchFamily="18" charset="0"/>
                <a:cs typeface="Times New Roman" pitchFamily="18" charset="0"/>
              </a:rPr>
              <a:t>INNER JOIN PROJECT  </a:t>
            </a:r>
          </a:p>
          <a:p>
            <a:pPr marL="0" indent="0" algn="just">
              <a:buNone/>
            </a:pPr>
            <a:r>
              <a:rPr lang="en-US" sz="2200" b="0" i="0" dirty="0">
                <a:effectLst/>
                <a:latin typeface="Times New Roman" pitchFamily="18" charset="0"/>
                <a:cs typeface="Times New Roman" pitchFamily="18" charset="0"/>
              </a:rPr>
              <a:t>ON PROJECT.EMP_ID = EMPLOYEE.EMP_ID;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6C5715C9-E222-42EA-8473-DA424F2FAFA2}"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0"/>
            <a:ext cx="10652760" cy="6422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6.2.1 INNER Join</a:t>
            </a:r>
          </a:p>
        </p:txBody>
      </p:sp>
      <p:pic>
        <p:nvPicPr>
          <p:cNvPr id="8" name="Picture 7">
            <a:extLst>
              <a:ext uri="{FF2B5EF4-FFF2-40B4-BE49-F238E27FC236}">
                <a16:creationId xmlns="" xmlns:a16="http://schemas.microsoft.com/office/drawing/2014/main" id="{1108ED89-BDBA-4889-83C6-30E7A2AC24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64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98448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1143000"/>
            <a:ext cx="87630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129E8859-9C08-48BC-A81E-63286A0B592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78280" y="1"/>
            <a:ext cx="10713720" cy="6705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6.2.2 LEFT Join</a:t>
            </a:r>
          </a:p>
        </p:txBody>
      </p:sp>
      <p:graphicFrame>
        <p:nvGraphicFramePr>
          <p:cNvPr id="2" name="Table 1">
            <a:extLst>
              <a:ext uri="{FF2B5EF4-FFF2-40B4-BE49-F238E27FC236}">
                <a16:creationId xmlns="" xmlns:a16="http://schemas.microsoft.com/office/drawing/2014/main" id="{7376C20F-72EF-4A83-892B-630963FE08B0}"/>
              </a:ext>
            </a:extLst>
          </p:cNvPr>
          <p:cNvGraphicFramePr>
            <a:graphicFrameLocks noGrp="1"/>
          </p:cNvGraphicFramePr>
          <p:nvPr>
            <p:extLst>
              <p:ext uri="{D42A27DB-BD31-4B8C-83A1-F6EECF244321}">
                <p14:modId xmlns:p14="http://schemas.microsoft.com/office/powerpoint/2010/main" val="4033682860"/>
              </p:ext>
            </p:extLst>
          </p:nvPr>
        </p:nvGraphicFramePr>
        <p:xfrm>
          <a:off x="1905000" y="1356359"/>
          <a:ext cx="5836920" cy="2209800"/>
        </p:xfrm>
        <a:graphic>
          <a:graphicData uri="http://schemas.openxmlformats.org/drawingml/2006/table">
            <a:tbl>
              <a:tblPr/>
              <a:tblGrid>
                <a:gridCol w="2918460">
                  <a:extLst>
                    <a:ext uri="{9D8B030D-6E8A-4147-A177-3AD203B41FA5}">
                      <a16:colId xmlns="" xmlns:a16="http://schemas.microsoft.com/office/drawing/2014/main" val="2316328776"/>
                    </a:ext>
                  </a:extLst>
                </a:gridCol>
                <a:gridCol w="2918460">
                  <a:extLst>
                    <a:ext uri="{9D8B030D-6E8A-4147-A177-3AD203B41FA5}">
                      <a16:colId xmlns="" xmlns:a16="http://schemas.microsoft.com/office/drawing/2014/main" val="1147638718"/>
                    </a:ext>
                  </a:extLst>
                </a:gridCol>
              </a:tblGrid>
              <a:tr h="495983">
                <a:tc>
                  <a:txBody>
                    <a:bodyPr/>
                    <a:lstStyle/>
                    <a:p>
                      <a:pPr algn="l" fontAlgn="t"/>
                      <a:r>
                        <a:rPr lang="en-US" sz="1800"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C0A54C"/>
                      </a:solidFill>
                      <a:prstDash val="solid"/>
                      <a:round/>
                      <a:headEnd type="none" w="med" len="med"/>
                      <a:tailEnd type="none" w="med" len="med"/>
                    </a:lnL>
                    <a:lnR w="9525" cap="flat" cmpd="sng" algn="ctr">
                      <a:solidFill>
                        <a:srgbClr val="C0A54C"/>
                      </a:solidFill>
                      <a:prstDash val="solid"/>
                      <a:round/>
                      <a:headEnd type="none" w="med" len="med"/>
                      <a:tailEnd type="none" w="med" len="med"/>
                    </a:lnR>
                    <a:lnT w="9525" cap="flat" cmpd="sng" algn="ctr">
                      <a:solidFill>
                        <a:srgbClr val="C0A5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itchFamily="18" charset="0"/>
                          <a:cs typeface="Times New Roman" pitchFamily="18" charset="0"/>
                        </a:rPr>
                        <a:t>DEPARTMENT</a:t>
                      </a:r>
                    </a:p>
                  </a:txBody>
                  <a:tcPr marL="114300" marR="114300" marT="114300" marB="114300">
                    <a:lnL w="9525" cap="flat" cmpd="sng" algn="ctr">
                      <a:solidFill>
                        <a:srgbClr val="C0A54C"/>
                      </a:solidFill>
                      <a:prstDash val="solid"/>
                      <a:round/>
                      <a:headEnd type="none" w="med" len="med"/>
                      <a:tailEnd type="none" w="med" len="med"/>
                    </a:lnL>
                    <a:lnR w="9525" cap="flat" cmpd="sng" algn="ctr">
                      <a:solidFill>
                        <a:srgbClr val="C0A54C"/>
                      </a:solidFill>
                      <a:prstDash val="solid"/>
                      <a:round/>
                      <a:headEnd type="none" w="med" len="med"/>
                      <a:tailEnd type="none" w="med" len="med"/>
                    </a:lnR>
                    <a:lnT w="9525" cap="flat" cmpd="sng" algn="ctr">
                      <a:solidFill>
                        <a:srgbClr val="C0A5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08398858"/>
                  </a:ext>
                </a:extLst>
              </a:tr>
              <a:tr h="420834">
                <a:tc>
                  <a:txBody>
                    <a:bodyPr/>
                    <a:lstStyle/>
                    <a:p>
                      <a:pPr algn="just" fontAlgn="t"/>
                      <a:r>
                        <a:rPr lang="en-US" sz="1800" dirty="0">
                          <a:solidFill>
                            <a:srgbClr val="333333"/>
                          </a:solidFill>
                          <a:effectLst/>
                          <a:latin typeface="Times New Roman" pitchFamily="18" charset="0"/>
                          <a:cs typeface="Times New Roman" pitchFamily="18" charset="0"/>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07962957"/>
                  </a:ext>
                </a:extLst>
              </a:tr>
              <a:tr h="420834">
                <a:tc>
                  <a:txBody>
                    <a:bodyPr/>
                    <a:lstStyle/>
                    <a:p>
                      <a:pPr algn="just" fontAlgn="t"/>
                      <a:r>
                        <a:rPr lang="en-US" sz="1800" dirty="0">
                          <a:solidFill>
                            <a:srgbClr val="333333"/>
                          </a:solidFill>
                          <a:effectLst/>
                          <a:latin typeface="Times New Roman" pitchFamily="18" charset="0"/>
                          <a:cs typeface="Times New Roman" pitchFamily="18" charset="0"/>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830145681"/>
                  </a:ext>
                </a:extLst>
              </a:tr>
              <a:tr h="420834">
                <a:tc>
                  <a:txBody>
                    <a:bodyPr/>
                    <a:lstStyle/>
                    <a:p>
                      <a:pPr algn="just" fontAlgn="t"/>
                      <a:r>
                        <a:rPr lang="en-US" sz="1800">
                          <a:solidFill>
                            <a:srgbClr val="333333"/>
                          </a:solidFill>
                          <a:effectLst/>
                          <a:latin typeface="Times New Roman" pitchFamily="18" charset="0"/>
                          <a:cs typeface="Times New Roman" pitchFamily="18" charset="0"/>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881258827"/>
                  </a:ext>
                </a:extLst>
              </a:tr>
              <a:tr h="420834">
                <a:tc>
                  <a:txBody>
                    <a:bodyPr/>
                    <a:lstStyle/>
                    <a:p>
                      <a:pPr algn="just" fontAlgn="t"/>
                      <a:r>
                        <a:rPr lang="en-US" sz="1800">
                          <a:solidFill>
                            <a:srgbClr val="333333"/>
                          </a:solidFill>
                          <a:effectLst/>
                          <a:latin typeface="Times New Roman" pitchFamily="18" charset="0"/>
                          <a:cs typeface="Times New Roman" pitchFamily="18" charset="0"/>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57167863"/>
                  </a:ext>
                </a:extLst>
              </a:tr>
            </a:tbl>
          </a:graphicData>
        </a:graphic>
      </p:graphicFrame>
      <p:sp>
        <p:nvSpPr>
          <p:cNvPr id="3" name="Rectangle 1">
            <a:extLst>
              <a:ext uri="{FF2B5EF4-FFF2-40B4-BE49-F238E27FC236}">
                <a16:creationId xmlns="" xmlns:a16="http://schemas.microsoft.com/office/drawing/2014/main" id="{B32A4775-4BC6-4CE4-9DA9-D66873D4D39A}"/>
              </a:ext>
            </a:extLst>
          </p:cNvPr>
          <p:cNvSpPr>
            <a:spLocks noChangeArrowheads="1"/>
          </p:cNvSpPr>
          <p:nvPr/>
        </p:nvSpPr>
        <p:spPr bwMode="auto">
          <a:xfrm>
            <a:off x="1486617" y="650835"/>
            <a:ext cx="858702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 name="TextBox 10">
            <a:extLst>
              <a:ext uri="{FF2B5EF4-FFF2-40B4-BE49-F238E27FC236}">
                <a16:creationId xmlns="" xmlns:a16="http://schemas.microsoft.com/office/drawing/2014/main" id="{FF1C2103-1CED-4CB2-B4BC-9791AE280660}"/>
              </a:ext>
            </a:extLst>
          </p:cNvPr>
          <p:cNvSpPr txBox="1"/>
          <p:nvPr/>
        </p:nvSpPr>
        <p:spPr>
          <a:xfrm>
            <a:off x="1756229" y="3520441"/>
            <a:ext cx="8911771" cy="3139321"/>
          </a:xfrm>
          <a:prstGeom prst="rect">
            <a:avLst/>
          </a:prstGeom>
          <a:noFill/>
        </p:spPr>
        <p:txBody>
          <a:bodyPr wrap="square">
            <a:spAutoFit/>
          </a:bodyPr>
          <a:lstStyle/>
          <a:p>
            <a:pPr algn="just"/>
            <a:r>
              <a:rPr lang="en-US" sz="2200" b="1" i="0" dirty="0">
                <a:effectLst/>
                <a:latin typeface="Times New Roman" pitchFamily="18" charset="0"/>
                <a:cs typeface="Times New Roman" pitchFamily="18" charset="0"/>
              </a:rPr>
              <a:t>2. LEFT JOIN</a:t>
            </a:r>
          </a:p>
          <a:p>
            <a:pPr algn="just"/>
            <a:r>
              <a:rPr lang="en-US" sz="2200" b="0" i="0" dirty="0">
                <a:effectLst/>
                <a:latin typeface="Times New Roman" pitchFamily="18" charset="0"/>
                <a:cs typeface="Times New Roman" pitchFamily="18" charset="0"/>
              </a:rPr>
              <a:t>The SQL left join returns all the values from left table and the matching values from the right table. If there is no matching join value, it will return NULL.</a:t>
            </a:r>
          </a:p>
          <a:p>
            <a:pPr algn="just"/>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algn="just"/>
            <a:r>
              <a:rPr lang="en-US" sz="2200" b="0" i="0" dirty="0">
                <a:effectLst/>
                <a:latin typeface="Times New Roman" pitchFamily="18" charset="0"/>
                <a:cs typeface="Times New Roman" pitchFamily="18" charset="0"/>
              </a:rPr>
              <a:t>SELECT table1.column1, table1.column2, table2.column1,....  </a:t>
            </a:r>
          </a:p>
          <a:p>
            <a:pPr algn="just"/>
            <a:r>
              <a:rPr lang="en-US" sz="2200" b="0" i="0" dirty="0">
                <a:effectLst/>
                <a:latin typeface="Times New Roman" pitchFamily="18" charset="0"/>
                <a:cs typeface="Times New Roman" pitchFamily="18" charset="0"/>
              </a:rPr>
              <a:t>FROM table1   </a:t>
            </a:r>
          </a:p>
          <a:p>
            <a:pPr algn="just"/>
            <a:r>
              <a:rPr lang="en-US" sz="2200" b="0" i="0" dirty="0">
                <a:effectLst/>
                <a:latin typeface="Times New Roman" pitchFamily="18" charset="0"/>
                <a:cs typeface="Times New Roman" pitchFamily="18" charset="0"/>
              </a:rPr>
              <a:t>LEFT JOIN table2  </a:t>
            </a:r>
          </a:p>
          <a:p>
            <a:pPr algn="just"/>
            <a:r>
              <a:rPr lang="en-US" sz="2200" b="0" i="0" dirty="0">
                <a:effectLst/>
                <a:latin typeface="Times New Roman" pitchFamily="18" charset="0"/>
                <a:cs typeface="Times New Roman" pitchFamily="18" charset="0"/>
              </a:rPr>
              <a:t>ON table1.matching_column = table2.matching_column;  </a:t>
            </a:r>
          </a:p>
        </p:txBody>
      </p:sp>
      <p:pic>
        <p:nvPicPr>
          <p:cNvPr id="12" name="Picture 7">
            <a:extLst>
              <a:ext uri="{FF2B5EF4-FFF2-40B4-BE49-F238E27FC236}">
                <a16:creationId xmlns="" xmlns:a16="http://schemas.microsoft.com/office/drawing/2014/main" id="{AA7DBB99-D2DD-4F20-BFA0-A2766B041B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03407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84960" y="830189"/>
            <a:ext cx="8854440" cy="5257800"/>
          </a:xfrm>
        </p:spPr>
        <p:txBody>
          <a:bodyPr>
            <a:normAutofit lnSpcReduction="10000"/>
          </a:bodyPr>
          <a:lstStyle/>
          <a:p>
            <a:pPr marL="0" indent="0" algn="just">
              <a:buNone/>
            </a:pPr>
            <a:r>
              <a:rPr lang="en-US" sz="2200" b="1" i="0" dirty="0">
                <a:effectLst/>
                <a:latin typeface="Times New Roman" pitchFamily="18" charset="0"/>
                <a:cs typeface="Times New Roman" pitchFamily="18" charset="0"/>
              </a:rPr>
              <a:t>Query</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EMPLOYEE.EMP_NAME, PROJECT.DEPARTMENT   </a:t>
            </a:r>
          </a:p>
          <a:p>
            <a:pPr marL="0" indent="0" algn="just">
              <a:buNone/>
            </a:pPr>
            <a:r>
              <a:rPr lang="en-US" sz="2200" b="0" i="0" dirty="0">
                <a:effectLst/>
                <a:latin typeface="Times New Roman" pitchFamily="18" charset="0"/>
                <a:cs typeface="Times New Roman" pitchFamily="18" charset="0"/>
              </a:rPr>
              <a:t>FROM EMPLOYEE  </a:t>
            </a:r>
          </a:p>
          <a:p>
            <a:pPr marL="0" indent="0" algn="just">
              <a:buNone/>
            </a:pPr>
            <a:r>
              <a:rPr lang="en-US" sz="2200" b="0" i="0" dirty="0">
                <a:effectLst/>
                <a:latin typeface="Times New Roman" pitchFamily="18" charset="0"/>
                <a:cs typeface="Times New Roman" pitchFamily="18" charset="0"/>
              </a:rPr>
              <a:t>LEFT JOIN PROJECT  </a:t>
            </a:r>
          </a:p>
          <a:p>
            <a:pPr marL="0" indent="0" algn="just">
              <a:buNone/>
            </a:pPr>
            <a:r>
              <a:rPr lang="en-US" sz="2200" b="0" i="0" dirty="0">
                <a:effectLst/>
                <a:latin typeface="Times New Roman" pitchFamily="18" charset="0"/>
                <a:cs typeface="Times New Roman" pitchFamily="18" charset="0"/>
              </a:rPr>
              <a:t>ON PROJECT.EMP_ID = EMPLOYEE.EMP_ID;</a:t>
            </a:r>
          </a:p>
          <a:p>
            <a:pPr marL="0" indent="0" algn="just">
              <a:buNone/>
            </a:pPr>
            <a:r>
              <a:rPr lang="en-US" sz="2200" b="1" dirty="0">
                <a:solidFill>
                  <a:srgbClr val="000000"/>
                </a:solidFill>
                <a:latin typeface="Times New Roman" pitchFamily="18" charset="0"/>
                <a:cs typeface="Times New Roman" pitchFamily="18" charset="0"/>
              </a:rPr>
              <a:t>Output:</a:t>
            </a:r>
            <a:endParaRPr lang="en-US" sz="2200" b="1" i="0" dirty="0">
              <a:solidFill>
                <a:srgbClr val="000000"/>
              </a:solidFill>
              <a:effectLst/>
              <a:latin typeface="Times New Roman" pitchFamily="18" charset="0"/>
              <a:cs typeface="Times New Roman" pitchFamily="18" charset="0"/>
            </a:endParaRPr>
          </a:p>
          <a:p>
            <a:pPr marL="0" indent="0" algn="just">
              <a:buNone/>
            </a:pPr>
            <a:endParaRPr lang="en-US" sz="2000" b="0" i="0" dirty="0">
              <a:solidFill>
                <a:srgbClr val="000000"/>
              </a:solidFill>
              <a:effectLst/>
            </a:endParaRP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8FB65C2-AE79-4918-99D0-3B456758CABE}"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206</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 xmlns:a16="http://schemas.microsoft.com/office/drawing/2014/main" id="{734829DB-FF80-42BC-ACFC-F95B64136828}"/>
              </a:ext>
            </a:extLst>
          </p:cNvPr>
          <p:cNvGraphicFramePr>
            <a:graphicFrameLocks noGrp="1"/>
          </p:cNvGraphicFramePr>
          <p:nvPr>
            <p:extLst>
              <p:ext uri="{D42A27DB-BD31-4B8C-83A1-F6EECF244321}">
                <p14:modId xmlns:p14="http://schemas.microsoft.com/office/powerpoint/2010/main" val="3060572275"/>
              </p:ext>
            </p:extLst>
          </p:nvPr>
        </p:nvGraphicFramePr>
        <p:xfrm>
          <a:off x="1752599" y="3185161"/>
          <a:ext cx="8095956" cy="3063240"/>
        </p:xfrm>
        <a:graphic>
          <a:graphicData uri="http://schemas.openxmlformats.org/drawingml/2006/table">
            <a:tbl>
              <a:tblPr/>
              <a:tblGrid>
                <a:gridCol w="4047978">
                  <a:extLst>
                    <a:ext uri="{9D8B030D-6E8A-4147-A177-3AD203B41FA5}">
                      <a16:colId xmlns="" xmlns:a16="http://schemas.microsoft.com/office/drawing/2014/main" val="983863051"/>
                    </a:ext>
                  </a:extLst>
                </a:gridCol>
                <a:gridCol w="4047978">
                  <a:extLst>
                    <a:ext uri="{9D8B030D-6E8A-4147-A177-3AD203B41FA5}">
                      <a16:colId xmlns="" xmlns:a16="http://schemas.microsoft.com/office/drawing/2014/main" val="1889839962"/>
                    </a:ext>
                  </a:extLst>
                </a:gridCol>
              </a:tblGrid>
              <a:tr h="485405">
                <a:tc>
                  <a:txBody>
                    <a:bodyPr/>
                    <a:lstStyle/>
                    <a:p>
                      <a:pPr algn="l" fontAlgn="t"/>
                      <a:r>
                        <a:rPr lang="en-US" sz="1800"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20E58E"/>
                      </a:solidFill>
                      <a:prstDash val="solid"/>
                      <a:round/>
                      <a:headEnd type="none" w="med" len="med"/>
                      <a:tailEnd type="none" w="med" len="med"/>
                    </a:lnL>
                    <a:lnR w="9525" cap="flat" cmpd="sng" algn="ctr">
                      <a:solidFill>
                        <a:srgbClr val="20E58E"/>
                      </a:solidFill>
                      <a:prstDash val="solid"/>
                      <a:round/>
                      <a:headEnd type="none" w="med" len="med"/>
                      <a:tailEnd type="none" w="med" len="med"/>
                    </a:lnR>
                    <a:lnT w="9525" cap="flat" cmpd="sng" algn="ctr">
                      <a:solidFill>
                        <a:srgbClr val="20E5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itchFamily="18" charset="0"/>
                          <a:cs typeface="Times New Roman" pitchFamily="18" charset="0"/>
                        </a:rPr>
                        <a:t>DEPARTMENT</a:t>
                      </a:r>
                    </a:p>
                  </a:txBody>
                  <a:tcPr marL="114300" marR="114300" marT="114300" marB="114300">
                    <a:lnL w="9525" cap="flat" cmpd="sng" algn="ctr">
                      <a:solidFill>
                        <a:srgbClr val="20E58E"/>
                      </a:solidFill>
                      <a:prstDash val="solid"/>
                      <a:round/>
                      <a:headEnd type="none" w="med" len="med"/>
                      <a:tailEnd type="none" w="med" len="med"/>
                    </a:lnL>
                    <a:lnR w="9525" cap="flat" cmpd="sng" algn="ctr">
                      <a:solidFill>
                        <a:srgbClr val="20E58E"/>
                      </a:solidFill>
                      <a:prstDash val="solid"/>
                      <a:round/>
                      <a:headEnd type="none" w="med" len="med"/>
                      <a:tailEnd type="none" w="med" len="med"/>
                    </a:lnR>
                    <a:lnT w="9525" cap="flat" cmpd="sng" algn="ctr">
                      <a:solidFill>
                        <a:srgbClr val="20E5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4057966402"/>
                  </a:ext>
                </a:extLst>
              </a:tr>
              <a:tr h="411859">
                <a:tc>
                  <a:txBody>
                    <a:bodyPr/>
                    <a:lstStyle/>
                    <a:p>
                      <a:pPr algn="just" fontAlgn="t"/>
                      <a:r>
                        <a:rPr lang="en-US" sz="1800" dirty="0">
                          <a:solidFill>
                            <a:srgbClr val="333333"/>
                          </a:solidFill>
                          <a:effectLst/>
                          <a:latin typeface="Times New Roman" pitchFamily="18" charset="0"/>
                          <a:cs typeface="Times New Roman" pitchFamily="18" charset="0"/>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5478725"/>
                  </a:ext>
                </a:extLst>
              </a:tr>
              <a:tr h="411859">
                <a:tc>
                  <a:txBody>
                    <a:bodyPr/>
                    <a:lstStyle/>
                    <a:p>
                      <a:pPr algn="just" fontAlgn="t"/>
                      <a:r>
                        <a:rPr lang="en-US" sz="1800" dirty="0">
                          <a:solidFill>
                            <a:srgbClr val="333333"/>
                          </a:solidFill>
                          <a:effectLst/>
                          <a:latin typeface="Times New Roman" pitchFamily="18" charset="0"/>
                          <a:cs typeface="Times New Roman" pitchFamily="18" charset="0"/>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0095334"/>
                  </a:ext>
                </a:extLst>
              </a:tr>
              <a:tr h="411859">
                <a:tc>
                  <a:txBody>
                    <a:bodyPr/>
                    <a:lstStyle/>
                    <a:p>
                      <a:pPr algn="just" fontAlgn="t"/>
                      <a:r>
                        <a:rPr lang="en-US" sz="1800" dirty="0">
                          <a:solidFill>
                            <a:srgbClr val="333333"/>
                          </a:solidFill>
                          <a:effectLst/>
                          <a:latin typeface="Times New Roman" pitchFamily="18" charset="0"/>
                          <a:cs typeface="Times New Roman" pitchFamily="18" charset="0"/>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922554391"/>
                  </a:ext>
                </a:extLst>
              </a:tr>
              <a:tr h="411859">
                <a:tc>
                  <a:txBody>
                    <a:bodyPr/>
                    <a:lstStyle/>
                    <a:p>
                      <a:pPr algn="just" fontAlgn="t"/>
                      <a:r>
                        <a:rPr lang="en-US" sz="1800" dirty="0">
                          <a:solidFill>
                            <a:srgbClr val="333333"/>
                          </a:solidFill>
                          <a:effectLst/>
                          <a:latin typeface="Times New Roman" pitchFamily="18" charset="0"/>
                          <a:cs typeface="Times New Roman" pitchFamily="18" charset="0"/>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94100596"/>
                  </a:ext>
                </a:extLst>
              </a:tr>
              <a:tr h="411859">
                <a:tc>
                  <a:txBody>
                    <a:bodyPr/>
                    <a:lstStyle/>
                    <a:p>
                      <a:pPr algn="just" fontAlgn="t"/>
                      <a:r>
                        <a:rPr lang="en-US" sz="1800">
                          <a:solidFill>
                            <a:srgbClr val="333333"/>
                          </a:solidFill>
                          <a:effectLst/>
                          <a:latin typeface="Times New Roman" pitchFamily="18" charset="0"/>
                          <a:cs typeface="Times New Roman" pitchFamily="18" charset="0"/>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itchFamily="18" charset="0"/>
                          <a:cs typeface="Times New Roman" pitchFamily="18" charset="0"/>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6647432"/>
                  </a:ext>
                </a:extLst>
              </a:tr>
              <a:tr h="411859">
                <a:tc>
                  <a:txBody>
                    <a:bodyPr/>
                    <a:lstStyle/>
                    <a:p>
                      <a:pPr algn="just" fontAlgn="t"/>
                      <a:r>
                        <a:rPr lang="en-US" sz="1800" dirty="0">
                          <a:solidFill>
                            <a:srgbClr val="333333"/>
                          </a:solidFill>
                          <a:effectLst/>
                          <a:latin typeface="Times New Roman" pitchFamily="18" charset="0"/>
                          <a:cs typeface="Times New Roman" pitchFamily="18" charset="0"/>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itchFamily="18" charset="0"/>
                          <a:cs typeface="Times New Roman" pitchFamily="18" charset="0"/>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322628372"/>
                  </a:ext>
                </a:extLst>
              </a:tr>
            </a:tbl>
          </a:graphicData>
        </a:graphic>
      </p:graphicFrame>
      <p:sp>
        <p:nvSpPr>
          <p:cNvPr id="9" name="Title 1">
            <a:extLst>
              <a:ext uri="{FF2B5EF4-FFF2-40B4-BE49-F238E27FC236}">
                <a16:creationId xmlns="" xmlns:a16="http://schemas.microsoft.com/office/drawing/2014/main" id="{1939422F-5A45-44A9-BDA3-3E13D251C8F3}"/>
              </a:ext>
            </a:extLst>
          </p:cNvPr>
          <p:cNvSpPr txBox="1">
            <a:spLocks/>
          </p:cNvSpPr>
          <p:nvPr/>
        </p:nvSpPr>
        <p:spPr>
          <a:xfrm>
            <a:off x="1569720" y="0"/>
            <a:ext cx="10622280" cy="7003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LEFT Join(Example)</a:t>
            </a:r>
          </a:p>
        </p:txBody>
      </p:sp>
      <p:pic>
        <p:nvPicPr>
          <p:cNvPr id="10" name="Picture 7">
            <a:extLst>
              <a:ext uri="{FF2B5EF4-FFF2-40B4-BE49-F238E27FC236}">
                <a16:creationId xmlns="" xmlns:a16="http://schemas.microsoft.com/office/drawing/2014/main" id="{0FB7BE1A-7722-41D5-9808-A57288D557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87774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69720" y="851124"/>
            <a:ext cx="10043160" cy="5408612"/>
          </a:xfrm>
        </p:spPr>
        <p:txBody>
          <a:bodyPr>
            <a:normAutofit fontScale="92500" lnSpcReduction="10000"/>
          </a:bodyPr>
          <a:lstStyle/>
          <a:p>
            <a:pPr marL="0" indent="0" algn="just">
              <a:buNone/>
            </a:pPr>
            <a:r>
              <a:rPr lang="en-US" sz="2400" b="1" i="0" dirty="0">
                <a:effectLst/>
                <a:latin typeface="Times New Roman" pitchFamily="18" charset="0"/>
                <a:cs typeface="Times New Roman" pitchFamily="18" charset="0"/>
              </a:rPr>
              <a:t>3. RIGHT JOIN</a:t>
            </a:r>
          </a:p>
          <a:p>
            <a:pPr marL="0" indent="0" algn="just">
              <a:buNone/>
            </a:pPr>
            <a:r>
              <a:rPr lang="en-US" sz="2400" b="0" i="0" dirty="0">
                <a:effectLst/>
                <a:latin typeface="Times New Roman" pitchFamily="18" charset="0"/>
                <a:cs typeface="Times New Roman" pitchFamily="18" charset="0"/>
              </a:rPr>
              <a:t>In SQL, RIGHT JOIN returns all the values from the values from the rows of right table and the matched values from the left table. If there is no matching in both tables, it will return NULL.</a:t>
            </a:r>
          </a:p>
          <a:p>
            <a:pPr marL="0" indent="0" algn="just">
              <a:buNone/>
            </a:pPr>
            <a:r>
              <a:rPr lang="en-US" sz="2400" b="1" i="0" dirty="0">
                <a:effectLst/>
                <a:latin typeface="Times New Roman" pitchFamily="18" charset="0"/>
                <a:cs typeface="Times New Roman" pitchFamily="18" charset="0"/>
              </a:rPr>
              <a:t>Syntax</a:t>
            </a:r>
            <a:endParaRPr lang="en-US" sz="2400" b="0" i="0" dirty="0">
              <a:effectLst/>
              <a:latin typeface="Times New Roman" pitchFamily="18" charset="0"/>
              <a:cs typeface="Times New Roman" pitchFamily="18" charset="0"/>
            </a:endParaRPr>
          </a:p>
          <a:p>
            <a:pPr marL="0" indent="0" algn="just">
              <a:buNone/>
            </a:pPr>
            <a:r>
              <a:rPr lang="en-US" sz="2400" b="0" i="0" dirty="0">
                <a:effectLst/>
                <a:latin typeface="Times New Roman" pitchFamily="18" charset="0"/>
                <a:cs typeface="Times New Roman" pitchFamily="18" charset="0"/>
              </a:rPr>
              <a:t>SELECT table1.column1, table1.column2, table2.column1,....  </a:t>
            </a:r>
          </a:p>
          <a:p>
            <a:pPr marL="0" indent="0" algn="just">
              <a:buNone/>
            </a:pPr>
            <a:r>
              <a:rPr lang="en-US" sz="2400" b="0" i="0" dirty="0">
                <a:effectLst/>
                <a:latin typeface="Times New Roman" pitchFamily="18" charset="0"/>
                <a:cs typeface="Times New Roman" pitchFamily="18" charset="0"/>
              </a:rPr>
              <a:t>FROM table1   </a:t>
            </a:r>
          </a:p>
          <a:p>
            <a:pPr marL="0" indent="0" algn="just">
              <a:buNone/>
            </a:pPr>
            <a:r>
              <a:rPr lang="en-US" sz="2400" b="0" i="0" dirty="0">
                <a:effectLst/>
                <a:latin typeface="Times New Roman" pitchFamily="18" charset="0"/>
                <a:cs typeface="Times New Roman" pitchFamily="18" charset="0"/>
              </a:rPr>
              <a:t>RIGHT JOIN table2  </a:t>
            </a:r>
          </a:p>
          <a:p>
            <a:pPr marL="0" indent="0" algn="just">
              <a:buNone/>
            </a:pPr>
            <a:r>
              <a:rPr lang="en-US" sz="2400" b="0" i="0" dirty="0">
                <a:effectLst/>
                <a:latin typeface="Times New Roman" pitchFamily="18" charset="0"/>
                <a:cs typeface="Times New Roman" pitchFamily="18" charset="0"/>
              </a:rPr>
              <a:t>ON table1.matching_column = table2.matching_column;  </a:t>
            </a:r>
          </a:p>
          <a:p>
            <a:pPr marL="0" indent="0" algn="just">
              <a:buNone/>
            </a:pPr>
            <a:r>
              <a:rPr lang="en-US" sz="2400" b="1" i="0" dirty="0">
                <a:effectLst/>
                <a:latin typeface="Times New Roman" pitchFamily="18" charset="0"/>
                <a:cs typeface="Times New Roman" pitchFamily="18" charset="0"/>
              </a:rPr>
              <a:t>Query</a:t>
            </a:r>
            <a:endParaRPr lang="en-US" sz="2400" b="0" i="0" dirty="0">
              <a:effectLst/>
              <a:latin typeface="Times New Roman" pitchFamily="18" charset="0"/>
              <a:cs typeface="Times New Roman" pitchFamily="18" charset="0"/>
            </a:endParaRPr>
          </a:p>
          <a:p>
            <a:pPr marL="0" indent="0" algn="just">
              <a:buNone/>
            </a:pPr>
            <a:r>
              <a:rPr lang="en-US" sz="2400" b="0" i="0" dirty="0">
                <a:effectLst/>
                <a:latin typeface="Times New Roman" pitchFamily="18" charset="0"/>
                <a:cs typeface="Times New Roman" pitchFamily="18" charset="0"/>
              </a:rPr>
              <a:t>SELECT EMPLOYEE.EMP_NAME, PROJECT.DEPARTMENT   </a:t>
            </a:r>
          </a:p>
          <a:p>
            <a:pPr marL="0" indent="0" algn="just">
              <a:buNone/>
            </a:pPr>
            <a:r>
              <a:rPr lang="en-US" sz="2400" b="0" i="0" dirty="0">
                <a:effectLst/>
                <a:latin typeface="Times New Roman" pitchFamily="18" charset="0"/>
                <a:cs typeface="Times New Roman" pitchFamily="18" charset="0"/>
              </a:rPr>
              <a:t>FROM EMPLOYEE  </a:t>
            </a:r>
          </a:p>
          <a:p>
            <a:pPr marL="0" indent="0" algn="just">
              <a:buNone/>
            </a:pPr>
            <a:r>
              <a:rPr lang="en-US" sz="2400" b="0" i="0" dirty="0">
                <a:effectLst/>
                <a:latin typeface="Times New Roman" pitchFamily="18" charset="0"/>
                <a:cs typeface="Times New Roman" pitchFamily="18" charset="0"/>
              </a:rPr>
              <a:t>RIGHT JOIN PROJECT  </a:t>
            </a:r>
          </a:p>
          <a:p>
            <a:pPr marL="0" indent="0" algn="just">
              <a:buNone/>
            </a:pPr>
            <a:r>
              <a:rPr lang="en-US" sz="2400" b="0" i="0" dirty="0">
                <a:effectLst/>
                <a:latin typeface="Times New Roman" pitchFamily="18" charset="0"/>
                <a:cs typeface="Times New Roman" pitchFamily="18" charset="0"/>
              </a:rPr>
              <a:t>ON PROJECT.EMP_ID = EMPLOYEE.EMP_ID;  </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02DE63E-7602-4C5F-B2E8-9C03E732DDB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207</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90A28507-909E-4099-A540-2F411CAC9019}"/>
              </a:ext>
            </a:extLst>
          </p:cNvPr>
          <p:cNvSpPr txBox="1">
            <a:spLocks/>
          </p:cNvSpPr>
          <p:nvPr/>
        </p:nvSpPr>
        <p:spPr>
          <a:xfrm>
            <a:off x="1539240" y="0"/>
            <a:ext cx="10652760" cy="7003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6.2.3 RIGHT Join with Example</a:t>
            </a: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48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2527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0906D7B-0673-4EF5-A4BC-CFE695018E9C}"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78280" y="-13855"/>
            <a:ext cx="107137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6.2.4 Full Join</a:t>
            </a:r>
          </a:p>
        </p:txBody>
      </p:sp>
      <p:graphicFrame>
        <p:nvGraphicFramePr>
          <p:cNvPr id="2" name="Table 1">
            <a:extLst>
              <a:ext uri="{FF2B5EF4-FFF2-40B4-BE49-F238E27FC236}">
                <a16:creationId xmlns="" xmlns:a16="http://schemas.microsoft.com/office/drawing/2014/main" id="{1A044C00-A303-4E86-881E-4F5BC2D0396F}"/>
              </a:ext>
            </a:extLst>
          </p:cNvPr>
          <p:cNvGraphicFramePr>
            <a:graphicFrameLocks noGrp="1"/>
          </p:cNvGraphicFramePr>
          <p:nvPr>
            <p:extLst>
              <p:ext uri="{D42A27DB-BD31-4B8C-83A1-F6EECF244321}">
                <p14:modId xmlns:p14="http://schemas.microsoft.com/office/powerpoint/2010/main" val="1995982875"/>
              </p:ext>
            </p:extLst>
          </p:nvPr>
        </p:nvGraphicFramePr>
        <p:xfrm>
          <a:off x="1615440" y="1371599"/>
          <a:ext cx="8442960" cy="2227277"/>
        </p:xfrm>
        <a:graphic>
          <a:graphicData uri="http://schemas.openxmlformats.org/drawingml/2006/table">
            <a:tbl>
              <a:tblPr/>
              <a:tblGrid>
                <a:gridCol w="4221480">
                  <a:extLst>
                    <a:ext uri="{9D8B030D-6E8A-4147-A177-3AD203B41FA5}">
                      <a16:colId xmlns="" xmlns:a16="http://schemas.microsoft.com/office/drawing/2014/main" val="1395301137"/>
                    </a:ext>
                  </a:extLst>
                </a:gridCol>
                <a:gridCol w="4221480">
                  <a:extLst>
                    <a:ext uri="{9D8B030D-6E8A-4147-A177-3AD203B41FA5}">
                      <a16:colId xmlns="" xmlns:a16="http://schemas.microsoft.com/office/drawing/2014/main" val="2478595032"/>
                    </a:ext>
                  </a:extLst>
                </a:gridCol>
              </a:tblGrid>
              <a:tr h="506897">
                <a:tc>
                  <a:txBody>
                    <a:bodyPr/>
                    <a:lstStyle/>
                    <a:p>
                      <a:pPr algn="l" fontAlgn="t"/>
                      <a:r>
                        <a:rPr lang="en-US"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501644"/>
                      </a:solidFill>
                      <a:prstDash val="solid"/>
                      <a:round/>
                      <a:headEnd type="none" w="med" len="med"/>
                      <a:tailEnd type="none" w="med" len="med"/>
                    </a:lnL>
                    <a:lnR w="9525" cap="flat" cmpd="sng" algn="ctr">
                      <a:solidFill>
                        <a:srgbClr val="501644"/>
                      </a:solidFill>
                      <a:prstDash val="solid"/>
                      <a:round/>
                      <a:headEnd type="none" w="med" len="med"/>
                      <a:tailEnd type="none" w="med" len="med"/>
                    </a:lnR>
                    <a:lnT w="9525" cap="flat" cmpd="sng" algn="ctr">
                      <a:solidFill>
                        <a:srgbClr val="5016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DEPARTMENT</a:t>
                      </a:r>
                    </a:p>
                  </a:txBody>
                  <a:tcPr marL="114300" marR="114300" marT="114300" marB="114300">
                    <a:lnL w="9525" cap="flat" cmpd="sng" algn="ctr">
                      <a:solidFill>
                        <a:srgbClr val="501644"/>
                      </a:solidFill>
                      <a:prstDash val="solid"/>
                      <a:round/>
                      <a:headEnd type="none" w="med" len="med"/>
                      <a:tailEnd type="none" w="med" len="med"/>
                    </a:lnL>
                    <a:lnR w="9525" cap="flat" cmpd="sng" algn="ctr">
                      <a:solidFill>
                        <a:srgbClr val="501644"/>
                      </a:solidFill>
                      <a:prstDash val="solid"/>
                      <a:round/>
                      <a:headEnd type="none" w="med" len="med"/>
                      <a:tailEnd type="none" w="med" len="med"/>
                    </a:lnR>
                    <a:lnT w="9525" cap="flat" cmpd="sng" algn="ctr">
                      <a:solidFill>
                        <a:srgbClr val="5016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613087823"/>
                  </a:ext>
                </a:extLst>
              </a:tr>
              <a:tr h="430095">
                <a:tc>
                  <a:txBody>
                    <a:bodyPr/>
                    <a:lstStyle/>
                    <a:p>
                      <a:pPr algn="just" fontAlgn="t"/>
                      <a:r>
                        <a:rPr lang="en-US">
                          <a:solidFill>
                            <a:srgbClr val="333333"/>
                          </a:solidFill>
                          <a:effectLst/>
                          <a:latin typeface="Times New Roman" pitchFamily="18" charset="0"/>
                          <a:cs typeface="Times New Roman" pitchFamily="18" charset="0"/>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831970431"/>
                  </a:ext>
                </a:extLst>
              </a:tr>
              <a:tr h="430095">
                <a:tc>
                  <a:txBody>
                    <a:bodyPr/>
                    <a:lstStyle/>
                    <a:p>
                      <a:pPr algn="just" fontAlgn="t"/>
                      <a:r>
                        <a:rPr lang="en-US" dirty="0">
                          <a:solidFill>
                            <a:srgbClr val="333333"/>
                          </a:solidFill>
                          <a:effectLst/>
                          <a:latin typeface="Times New Roman" pitchFamily="18" charset="0"/>
                          <a:cs typeface="Times New Roman" pitchFamily="18" charset="0"/>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21626621"/>
                  </a:ext>
                </a:extLst>
              </a:tr>
              <a:tr h="430095">
                <a:tc>
                  <a:txBody>
                    <a:bodyPr/>
                    <a:lstStyle/>
                    <a:p>
                      <a:pPr algn="just" fontAlgn="t"/>
                      <a:r>
                        <a:rPr lang="en-US">
                          <a:solidFill>
                            <a:srgbClr val="333333"/>
                          </a:solidFill>
                          <a:effectLst/>
                          <a:latin typeface="Times New Roman" pitchFamily="18" charset="0"/>
                          <a:cs typeface="Times New Roman" pitchFamily="18" charset="0"/>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691770588"/>
                  </a:ext>
                </a:extLst>
              </a:tr>
              <a:tr h="430095">
                <a:tc>
                  <a:txBody>
                    <a:bodyPr/>
                    <a:lstStyle/>
                    <a:p>
                      <a:pPr algn="just" fontAlgn="t"/>
                      <a:r>
                        <a:rPr lang="en-US" dirty="0">
                          <a:solidFill>
                            <a:srgbClr val="333333"/>
                          </a:solidFill>
                          <a:effectLst/>
                          <a:latin typeface="Times New Roman" pitchFamily="18" charset="0"/>
                          <a:cs typeface="Times New Roman" pitchFamily="18" charset="0"/>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367757333"/>
                  </a:ext>
                </a:extLst>
              </a:tr>
            </a:tbl>
          </a:graphicData>
        </a:graphic>
      </p:graphicFrame>
      <p:sp>
        <p:nvSpPr>
          <p:cNvPr id="3" name="Rectangle 1">
            <a:extLst>
              <a:ext uri="{FF2B5EF4-FFF2-40B4-BE49-F238E27FC236}">
                <a16:creationId xmlns="" xmlns:a16="http://schemas.microsoft.com/office/drawing/2014/main" id="{0932EFBB-6BC0-4292-8528-F67A6C3B2FE7}"/>
              </a:ext>
            </a:extLst>
          </p:cNvPr>
          <p:cNvSpPr>
            <a:spLocks noChangeArrowheads="1"/>
          </p:cNvSpPr>
          <p:nvPr/>
        </p:nvSpPr>
        <p:spPr bwMode="auto">
          <a:xfrm>
            <a:off x="1883041" y="880950"/>
            <a:ext cx="115929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itchFamily="18" charset="0"/>
                <a:cs typeface="Times New Roman" pitchFamily="18" charset="0"/>
              </a:rPr>
              <a:t>Output:</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 name="TextBox 12">
            <a:extLst>
              <a:ext uri="{FF2B5EF4-FFF2-40B4-BE49-F238E27FC236}">
                <a16:creationId xmlns="" xmlns:a16="http://schemas.microsoft.com/office/drawing/2014/main" id="{0B23999E-8B40-4925-AC1A-2C4D98E1ADB9}"/>
              </a:ext>
            </a:extLst>
          </p:cNvPr>
          <p:cNvSpPr txBox="1"/>
          <p:nvPr/>
        </p:nvSpPr>
        <p:spPr>
          <a:xfrm>
            <a:off x="1584960" y="3899264"/>
            <a:ext cx="9159240" cy="1446550"/>
          </a:xfrm>
          <a:prstGeom prst="rect">
            <a:avLst/>
          </a:prstGeom>
          <a:noFill/>
        </p:spPr>
        <p:txBody>
          <a:bodyPr wrap="square">
            <a:spAutoFit/>
          </a:bodyPr>
          <a:lstStyle/>
          <a:p>
            <a:pPr algn="just"/>
            <a:r>
              <a:rPr lang="en-US" sz="2200" b="1" i="0" dirty="0">
                <a:effectLst/>
                <a:latin typeface="Times New Roman" pitchFamily="18" charset="0"/>
                <a:cs typeface="Times New Roman" pitchFamily="18" charset="0"/>
              </a:rPr>
              <a:t>4. FULL JOIN</a:t>
            </a:r>
          </a:p>
          <a:p>
            <a:pPr algn="just"/>
            <a:r>
              <a:rPr lang="en-US" sz="2200" b="0" i="0" dirty="0">
                <a:effectLst/>
                <a:latin typeface="Times New Roman" pitchFamily="18" charset="0"/>
                <a:cs typeface="Times New Roman" pitchFamily="18" charset="0"/>
              </a:rPr>
              <a:t>In SQL, FULL JOIN is the result of a combination of both left and right outer join. Join tables have all the records from both tables. It puts NULL on the place of matches not found.</a:t>
            </a:r>
          </a:p>
        </p:txBody>
      </p:sp>
      <p:pic>
        <p:nvPicPr>
          <p:cNvPr id="10"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33171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15440" y="883920"/>
            <a:ext cx="9525000" cy="5516880"/>
          </a:xfrm>
        </p:spPr>
        <p:txBody>
          <a:bodyPr>
            <a:normAutofit/>
          </a:bodyPr>
          <a:lstStyle/>
          <a:p>
            <a:pPr marL="0" indent="0" algn="just">
              <a:buNone/>
            </a:pPr>
            <a:r>
              <a:rPr lang="en-US" sz="2200" b="1" i="0" dirty="0">
                <a:effectLst/>
                <a:latin typeface="Times New Roman" pitchFamily="18" charset="0"/>
                <a:cs typeface="Times New Roman" pitchFamily="18" charset="0"/>
              </a:rPr>
              <a:t>Syntax</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table1.column1, table1.column2, table2.column1,....  </a:t>
            </a:r>
          </a:p>
          <a:p>
            <a:pPr marL="0" indent="0" algn="just">
              <a:buNone/>
            </a:pPr>
            <a:r>
              <a:rPr lang="en-US" sz="2200" b="0" i="0" dirty="0">
                <a:effectLst/>
                <a:latin typeface="Times New Roman" pitchFamily="18" charset="0"/>
                <a:cs typeface="Times New Roman" pitchFamily="18" charset="0"/>
              </a:rPr>
              <a:t>FROM table1   </a:t>
            </a:r>
          </a:p>
          <a:p>
            <a:pPr marL="0" indent="0" algn="just">
              <a:buNone/>
            </a:pPr>
            <a:r>
              <a:rPr lang="en-US" sz="2200" b="0" i="0" dirty="0">
                <a:effectLst/>
                <a:latin typeface="Times New Roman" pitchFamily="18" charset="0"/>
                <a:cs typeface="Times New Roman" pitchFamily="18" charset="0"/>
              </a:rPr>
              <a:t>FULL JOIN table2  </a:t>
            </a:r>
          </a:p>
          <a:p>
            <a:pPr marL="0" indent="0" algn="just">
              <a:buNone/>
            </a:pPr>
            <a:r>
              <a:rPr lang="en-US" sz="2200" b="0" i="0" dirty="0">
                <a:effectLst/>
                <a:latin typeface="Times New Roman" pitchFamily="18" charset="0"/>
                <a:cs typeface="Times New Roman" pitchFamily="18" charset="0"/>
              </a:rPr>
              <a:t>ON table1.matching_column = table2.matching_column;  </a:t>
            </a:r>
          </a:p>
          <a:p>
            <a:pPr marL="0" indent="0" algn="just">
              <a:buNone/>
            </a:pPr>
            <a:r>
              <a:rPr lang="en-US" sz="2200" b="1" i="0" dirty="0">
                <a:effectLst/>
                <a:latin typeface="Times New Roman" pitchFamily="18" charset="0"/>
                <a:cs typeface="Times New Roman" pitchFamily="18" charset="0"/>
              </a:rPr>
              <a:t>Query</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EMPLOYEE.EMP_NAME, PROJECT.DEPARTMENT   </a:t>
            </a:r>
          </a:p>
          <a:p>
            <a:pPr marL="0" indent="0" algn="just">
              <a:buNone/>
            </a:pPr>
            <a:r>
              <a:rPr lang="en-US" sz="2200" b="0" i="0" dirty="0">
                <a:effectLst/>
                <a:latin typeface="Times New Roman" pitchFamily="18" charset="0"/>
                <a:cs typeface="Times New Roman" pitchFamily="18" charset="0"/>
              </a:rPr>
              <a:t>FROM EMPLOYEE  </a:t>
            </a:r>
          </a:p>
          <a:p>
            <a:pPr marL="0" indent="0" algn="just">
              <a:buNone/>
            </a:pPr>
            <a:r>
              <a:rPr lang="en-US" sz="2200" b="0" i="0" dirty="0">
                <a:effectLst/>
                <a:latin typeface="Times New Roman" pitchFamily="18" charset="0"/>
                <a:cs typeface="Times New Roman" pitchFamily="18" charset="0"/>
              </a:rPr>
              <a:t>FULL JOIN PROJECT   </a:t>
            </a:r>
          </a:p>
          <a:p>
            <a:pPr marL="0" indent="0" algn="just">
              <a:buNone/>
            </a:pPr>
            <a:r>
              <a:rPr lang="en-US" sz="2200" b="0" i="0" dirty="0">
                <a:effectLst/>
                <a:latin typeface="Times New Roman" pitchFamily="18" charset="0"/>
                <a:cs typeface="Times New Roman" pitchFamily="18" charset="0"/>
              </a:rPr>
              <a:t>ON PROJECT.EMP_ID = EMPLOYEE.EMP_ID;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9D7E4B0A-DEDA-4E44-A0EB-9D7D1BC70AC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2895600" y="-2770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sp>
        <p:nvSpPr>
          <p:cNvPr id="8" name="Title 1">
            <a:extLst>
              <a:ext uri="{FF2B5EF4-FFF2-40B4-BE49-F238E27FC236}">
                <a16:creationId xmlns="" xmlns:a16="http://schemas.microsoft.com/office/drawing/2014/main" id="{C9FC8E5D-C23C-4F77-B2FE-9E1DF88C61C2}"/>
              </a:ext>
            </a:extLst>
          </p:cNvPr>
          <p:cNvSpPr txBox="1">
            <a:spLocks/>
          </p:cNvSpPr>
          <p:nvPr/>
        </p:nvSpPr>
        <p:spPr>
          <a:xfrm>
            <a:off x="1569720" y="-13855"/>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Full Join Syntax</a:t>
            </a: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397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A3A1EA9-D14E-403D-A834-038F1E69A9D0}"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A56E397A-5450-4C87-946C-5E3D34175F99}" type="slidenum">
              <a:rPr lang="en-US"/>
              <a:pPr>
                <a:defRPr/>
              </a:pPr>
              <a:t>21</a:t>
            </a:fld>
            <a:endParaRPr lang="en-US"/>
          </a:p>
        </p:txBody>
      </p:sp>
      <p:sp>
        <p:nvSpPr>
          <p:cNvPr id="7" name="Title 1"/>
          <p:cNvSpPr txBox="1">
            <a:spLocks noGrp="1"/>
          </p:cNvSpPr>
          <p:nvPr>
            <p:ph type="title"/>
          </p:nvPr>
        </p:nvSpPr>
        <p:spPr>
          <a:xfrm>
            <a:off x="1508760" y="-25400"/>
            <a:ext cx="10683240" cy="68072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0486" name="Content Placeholder 12" descr="qs6.PNG"/>
          <p:cNvPicPr>
            <a:picLocks noGrp="1" noChangeAspect="1"/>
          </p:cNvPicPr>
          <p:nvPr>
            <p:ph idx="1"/>
          </p:nvPr>
        </p:nvPicPr>
        <p:blipFill>
          <a:blip r:embed="rId2" cstate="print"/>
          <a:srcRect/>
          <a:stretch>
            <a:fillRect/>
          </a:stretch>
        </p:blipFill>
        <p:spPr>
          <a:xfrm>
            <a:off x="1493520" y="1127760"/>
            <a:ext cx="10088880" cy="4296729"/>
          </a:xfrm>
        </p:spPr>
      </p:pic>
      <p:pic>
        <p:nvPicPr>
          <p:cNvPr id="20487" name="Picture 8" descr="NIET LOGO.jpg"/>
          <p:cNvPicPr>
            <a:picLocks noChangeAspect="1"/>
          </p:cNvPicPr>
          <p:nvPr/>
        </p:nvPicPr>
        <p:blipFill>
          <a:blip r:embed="rId3" cstate="print"/>
          <a:srcRect/>
          <a:stretch>
            <a:fillRect/>
          </a:stretch>
        </p:blipFill>
        <p:spPr bwMode="auto">
          <a:xfrm>
            <a:off x="0" y="-25401"/>
            <a:ext cx="1371600" cy="8042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153800C-59C5-4BBE-B227-F67DBC781968}"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210</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 xmlns:a16="http://schemas.microsoft.com/office/drawing/2014/main" id="{2CB7E179-590D-43F8-8E99-C07B27864417}"/>
              </a:ext>
            </a:extLst>
          </p:cNvPr>
          <p:cNvGraphicFramePr>
            <a:graphicFrameLocks noGrp="1"/>
          </p:cNvGraphicFramePr>
          <p:nvPr>
            <p:extLst>
              <p:ext uri="{D42A27DB-BD31-4B8C-83A1-F6EECF244321}">
                <p14:modId xmlns:p14="http://schemas.microsoft.com/office/powerpoint/2010/main" val="1438171289"/>
              </p:ext>
            </p:extLst>
          </p:nvPr>
        </p:nvGraphicFramePr>
        <p:xfrm>
          <a:off x="1539240" y="1904997"/>
          <a:ext cx="7566070" cy="3206653"/>
        </p:xfrm>
        <a:graphic>
          <a:graphicData uri="http://schemas.openxmlformats.org/drawingml/2006/table">
            <a:tbl>
              <a:tblPr/>
              <a:tblGrid>
                <a:gridCol w="3783035">
                  <a:extLst>
                    <a:ext uri="{9D8B030D-6E8A-4147-A177-3AD203B41FA5}">
                      <a16:colId xmlns="" xmlns:a16="http://schemas.microsoft.com/office/drawing/2014/main" val="1568085591"/>
                    </a:ext>
                  </a:extLst>
                </a:gridCol>
                <a:gridCol w="3783035">
                  <a:extLst>
                    <a:ext uri="{9D8B030D-6E8A-4147-A177-3AD203B41FA5}">
                      <a16:colId xmlns="" xmlns:a16="http://schemas.microsoft.com/office/drawing/2014/main" val="2009642181"/>
                    </a:ext>
                  </a:extLst>
                </a:gridCol>
              </a:tblGrid>
              <a:tr h="526465">
                <a:tc>
                  <a:txBody>
                    <a:bodyPr/>
                    <a:lstStyle/>
                    <a:p>
                      <a:pPr algn="l" fontAlgn="t"/>
                      <a:r>
                        <a:rPr lang="en-US" dirty="0">
                          <a:solidFill>
                            <a:srgbClr val="000000"/>
                          </a:solidFill>
                          <a:effectLst/>
                          <a:latin typeface="Times New Roman" pitchFamily="18" charset="0"/>
                          <a:cs typeface="Times New Roman" pitchFamily="18" charset="0"/>
                        </a:rPr>
                        <a:t>EMP_NAME</a:t>
                      </a:r>
                    </a:p>
                  </a:txBody>
                  <a:tcPr marL="114300" marR="114300" marT="114300" marB="114300">
                    <a:lnL w="9525" cap="flat" cmpd="sng" algn="ctr">
                      <a:solidFill>
                        <a:srgbClr val="C0458C"/>
                      </a:solidFill>
                      <a:prstDash val="solid"/>
                      <a:round/>
                      <a:headEnd type="none" w="med" len="med"/>
                      <a:tailEnd type="none" w="med" len="med"/>
                    </a:lnL>
                    <a:lnR w="9525" cap="flat" cmpd="sng" algn="ctr">
                      <a:solidFill>
                        <a:srgbClr val="C0458C"/>
                      </a:solidFill>
                      <a:prstDash val="solid"/>
                      <a:round/>
                      <a:headEnd type="none" w="med" len="med"/>
                      <a:tailEnd type="none" w="med" len="med"/>
                    </a:lnR>
                    <a:lnT w="9525" cap="flat" cmpd="sng" algn="ctr">
                      <a:solidFill>
                        <a:srgbClr val="C045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itchFamily="18" charset="0"/>
                          <a:cs typeface="Times New Roman" pitchFamily="18" charset="0"/>
                        </a:rPr>
                        <a:t>DEPARTMENT</a:t>
                      </a:r>
                    </a:p>
                  </a:txBody>
                  <a:tcPr marL="114300" marR="114300" marT="114300" marB="114300">
                    <a:lnL w="9525" cap="flat" cmpd="sng" algn="ctr">
                      <a:solidFill>
                        <a:srgbClr val="C0458C"/>
                      </a:solidFill>
                      <a:prstDash val="solid"/>
                      <a:round/>
                      <a:headEnd type="none" w="med" len="med"/>
                      <a:tailEnd type="none" w="med" len="med"/>
                    </a:lnL>
                    <a:lnR w="9525" cap="flat" cmpd="sng" algn="ctr">
                      <a:solidFill>
                        <a:srgbClr val="C0458C"/>
                      </a:solidFill>
                      <a:prstDash val="solid"/>
                      <a:round/>
                      <a:headEnd type="none" w="med" len="med"/>
                      <a:tailEnd type="none" w="med" len="med"/>
                    </a:lnR>
                    <a:lnT w="9525" cap="flat" cmpd="sng" algn="ctr">
                      <a:solidFill>
                        <a:srgbClr val="C045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981023998"/>
                  </a:ext>
                </a:extLst>
              </a:tr>
              <a:tr h="446698">
                <a:tc>
                  <a:txBody>
                    <a:bodyPr/>
                    <a:lstStyle/>
                    <a:p>
                      <a:pPr algn="just" fontAlgn="t"/>
                      <a:r>
                        <a:rPr lang="en-US" dirty="0">
                          <a:solidFill>
                            <a:srgbClr val="333333"/>
                          </a:solidFill>
                          <a:effectLst/>
                          <a:latin typeface="Times New Roman" pitchFamily="18" charset="0"/>
                          <a:cs typeface="Times New Roman" pitchFamily="18" charset="0"/>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19944105"/>
                  </a:ext>
                </a:extLst>
              </a:tr>
              <a:tr h="446698">
                <a:tc>
                  <a:txBody>
                    <a:bodyPr/>
                    <a:lstStyle/>
                    <a:p>
                      <a:pPr algn="just" fontAlgn="t"/>
                      <a:r>
                        <a:rPr lang="en-US">
                          <a:solidFill>
                            <a:srgbClr val="333333"/>
                          </a:solidFill>
                          <a:effectLst/>
                          <a:latin typeface="Times New Roman" pitchFamily="18" charset="0"/>
                          <a:cs typeface="Times New Roman" pitchFamily="18" charset="0"/>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386118584"/>
                  </a:ext>
                </a:extLst>
              </a:tr>
              <a:tr h="446698">
                <a:tc>
                  <a:txBody>
                    <a:bodyPr/>
                    <a:lstStyle/>
                    <a:p>
                      <a:pPr algn="just" fontAlgn="t"/>
                      <a:r>
                        <a:rPr lang="en-US">
                          <a:solidFill>
                            <a:srgbClr val="333333"/>
                          </a:solidFill>
                          <a:effectLst/>
                          <a:latin typeface="Times New Roman" pitchFamily="18" charset="0"/>
                          <a:cs typeface="Times New Roman" pitchFamily="18" charset="0"/>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042635971"/>
                  </a:ext>
                </a:extLst>
              </a:tr>
              <a:tr h="446698">
                <a:tc>
                  <a:txBody>
                    <a:bodyPr/>
                    <a:lstStyle/>
                    <a:p>
                      <a:pPr algn="just" fontAlgn="t"/>
                      <a:r>
                        <a:rPr lang="en-US">
                          <a:solidFill>
                            <a:srgbClr val="333333"/>
                          </a:solidFill>
                          <a:effectLst/>
                          <a:latin typeface="Times New Roman" pitchFamily="18" charset="0"/>
                          <a:cs typeface="Times New Roman" pitchFamily="18" charset="0"/>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15885075"/>
                  </a:ext>
                </a:extLst>
              </a:tr>
              <a:tr h="446698">
                <a:tc>
                  <a:txBody>
                    <a:bodyPr/>
                    <a:lstStyle/>
                    <a:p>
                      <a:pPr algn="just" fontAlgn="t"/>
                      <a:r>
                        <a:rPr lang="en-US">
                          <a:solidFill>
                            <a:srgbClr val="333333"/>
                          </a:solidFill>
                          <a:effectLst/>
                          <a:latin typeface="Times New Roman" pitchFamily="18" charset="0"/>
                          <a:cs typeface="Times New Roman" pitchFamily="18" charset="0"/>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Times New Roman" pitchFamily="18" charset="0"/>
                          <a:cs typeface="Times New Roman" pitchFamily="18" charset="0"/>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33814997"/>
                  </a:ext>
                </a:extLst>
              </a:tr>
              <a:tr h="446698">
                <a:tc>
                  <a:txBody>
                    <a:bodyPr/>
                    <a:lstStyle/>
                    <a:p>
                      <a:pPr algn="just" fontAlgn="t"/>
                      <a:r>
                        <a:rPr lang="en-US">
                          <a:solidFill>
                            <a:srgbClr val="333333"/>
                          </a:solidFill>
                          <a:effectLst/>
                          <a:latin typeface="Times New Roman" pitchFamily="18" charset="0"/>
                          <a:cs typeface="Times New Roman" pitchFamily="18" charset="0"/>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Times New Roman" pitchFamily="18" charset="0"/>
                          <a:cs typeface="Times New Roman" pitchFamily="18" charset="0"/>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70478105"/>
                  </a:ext>
                </a:extLst>
              </a:tr>
            </a:tbl>
          </a:graphicData>
        </a:graphic>
      </p:graphicFrame>
      <p:sp>
        <p:nvSpPr>
          <p:cNvPr id="10" name="TextBox 9">
            <a:extLst>
              <a:ext uri="{FF2B5EF4-FFF2-40B4-BE49-F238E27FC236}">
                <a16:creationId xmlns="" xmlns:a16="http://schemas.microsoft.com/office/drawing/2014/main" id="{4E66451A-51AF-4B5A-ACA2-3DAA8AFD7AB5}"/>
              </a:ext>
            </a:extLst>
          </p:cNvPr>
          <p:cNvSpPr txBox="1"/>
          <p:nvPr/>
        </p:nvSpPr>
        <p:spPr>
          <a:xfrm>
            <a:off x="1417320" y="1302018"/>
            <a:ext cx="6714309" cy="430887"/>
          </a:xfrm>
          <a:prstGeom prst="rect">
            <a:avLst/>
          </a:prstGeom>
          <a:noFill/>
        </p:spPr>
        <p:txBody>
          <a:bodyPr wrap="square">
            <a:spAutoFit/>
          </a:bodyPr>
          <a:lstStyle/>
          <a:p>
            <a:r>
              <a:rPr lang="en-US" sz="2200" b="1" i="0" dirty="0">
                <a:solidFill>
                  <a:srgbClr val="333333"/>
                </a:solidFill>
                <a:effectLst/>
                <a:latin typeface="Times New Roman" pitchFamily="18" charset="0"/>
                <a:cs typeface="Times New Roman" pitchFamily="18" charset="0"/>
              </a:rPr>
              <a:t>Output</a:t>
            </a:r>
            <a:endParaRPr lang="en-US" sz="2200" dirty="0">
              <a:latin typeface="Times New Roman" pitchFamily="18" charset="0"/>
              <a:cs typeface="Times New Roman" pitchFamily="18" charset="0"/>
            </a:endParaRPr>
          </a:p>
        </p:txBody>
      </p:sp>
      <p:sp>
        <p:nvSpPr>
          <p:cNvPr id="11" name="Title 1">
            <a:extLst>
              <a:ext uri="{FF2B5EF4-FFF2-40B4-BE49-F238E27FC236}">
                <a16:creationId xmlns="" xmlns:a16="http://schemas.microsoft.com/office/drawing/2014/main" id="{197D78DA-E2F5-48A6-9308-0F6249D6A939}"/>
              </a:ext>
            </a:extLst>
          </p:cNvPr>
          <p:cNvSpPr txBox="1">
            <a:spLocks/>
          </p:cNvSpPr>
          <p:nvPr/>
        </p:nvSpPr>
        <p:spPr>
          <a:xfrm>
            <a:off x="1493520" y="0"/>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Full Join Example</a:t>
            </a:r>
          </a:p>
        </p:txBody>
      </p:sp>
      <p:pic>
        <p:nvPicPr>
          <p:cNvPr id="12" name="Picture 7">
            <a:extLst>
              <a:ext uri="{FF2B5EF4-FFF2-40B4-BE49-F238E27FC236}">
                <a16:creationId xmlns="" xmlns:a16="http://schemas.microsoft.com/office/drawing/2014/main" id="{FA943723-290E-4BA6-94BB-FAD7262203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96814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524000" y="853440"/>
            <a:ext cx="9966960" cy="5501640"/>
          </a:xfrm>
        </p:spPr>
        <p:txBody>
          <a:bodyPr>
            <a:normAutofit/>
          </a:bodyPr>
          <a:lstStyle/>
          <a:p>
            <a:pPr marL="0" indent="0" algn="just"/>
            <a:r>
              <a:rPr lang="en-US" sz="2200" b="1" i="0" dirty="0">
                <a:effectLst/>
                <a:latin typeface="Times New Roman" pitchFamily="18" charset="0"/>
                <a:cs typeface="Times New Roman" pitchFamily="18" charset="0"/>
              </a:rPr>
              <a:t>SQL Union Operator</a:t>
            </a:r>
          </a:p>
          <a:p>
            <a:pPr marL="0" indent="0" algn="just">
              <a:buNone/>
            </a:pPr>
            <a:r>
              <a:rPr lang="en-US" sz="2200" b="0" i="0" dirty="0">
                <a:effectLst/>
                <a:latin typeface="Times New Roman" pitchFamily="18" charset="0"/>
                <a:cs typeface="Times New Roman" pitchFamily="18" charset="0"/>
              </a:rPr>
              <a:t>The SQL Union Operator combines the result of two or more SELECT statements and provides the single output.</a:t>
            </a:r>
          </a:p>
          <a:p>
            <a:pPr marL="0" indent="0" algn="just">
              <a:buNone/>
            </a:pPr>
            <a:r>
              <a:rPr lang="en-US" sz="2200" b="0" i="0" dirty="0">
                <a:effectLst/>
                <a:latin typeface="Times New Roman" pitchFamily="18" charset="0"/>
                <a:cs typeface="Times New Roman" pitchFamily="18" charset="0"/>
              </a:rPr>
              <a:t>The data type and the number of columns must be the same for each SELECT statement used with the UNION operator. This operator does not show the duplicate records in the output table.</a:t>
            </a:r>
          </a:p>
          <a:p>
            <a:pPr marL="0" indent="0" algn="just">
              <a:buNone/>
            </a:pPr>
            <a:r>
              <a:rPr lang="en-US" sz="2200" b="1" i="0" dirty="0">
                <a:effectLst/>
                <a:latin typeface="Times New Roman" pitchFamily="18" charset="0"/>
                <a:cs typeface="Times New Roman" pitchFamily="18" charset="0"/>
              </a:rPr>
              <a:t>Syntax of UNION Set operator:</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column1, column2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table_Name1 [WHERE conditions]    </a:t>
            </a:r>
          </a:p>
          <a:p>
            <a:pPr marL="0" indent="0" algn="just">
              <a:buNone/>
            </a:pPr>
            <a:r>
              <a:rPr lang="en-US" sz="2200" b="0" i="0" dirty="0">
                <a:effectLst/>
                <a:latin typeface="Times New Roman" pitchFamily="18" charset="0"/>
                <a:cs typeface="Times New Roman" pitchFamily="18" charset="0"/>
              </a:rPr>
              <a:t>UNION   </a:t>
            </a:r>
          </a:p>
          <a:p>
            <a:pPr marL="0" indent="0" algn="just">
              <a:buNone/>
            </a:pPr>
            <a:r>
              <a:rPr lang="en-US" sz="2200" b="0" i="0" dirty="0">
                <a:effectLst/>
                <a:latin typeface="Times New Roman" pitchFamily="18" charset="0"/>
                <a:cs typeface="Times New Roman" pitchFamily="18" charset="0"/>
              </a:rPr>
              <a:t>SELECT column1, column2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table_Name2 [WHERE conditions];  </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AC8B2C94-16F2-419C-BE46-82EFB768302B}"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0"/>
            <a:ext cx="10698480" cy="69965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7. SQL Union Operator</a:t>
            </a:r>
          </a:p>
        </p:txBody>
      </p:sp>
      <p:pic>
        <p:nvPicPr>
          <p:cNvPr id="8" name="Picture 7">
            <a:extLst>
              <a:ext uri="{FF2B5EF4-FFF2-40B4-BE49-F238E27FC236}">
                <a16:creationId xmlns="" xmlns:a16="http://schemas.microsoft.com/office/drawing/2014/main" id="{56201671-C35B-4128-8316-A73C3D791D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03463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93520" y="960120"/>
            <a:ext cx="9921240" cy="5440680"/>
          </a:xfrm>
        </p:spPr>
        <p:txBody>
          <a:bodyPr>
            <a:normAutofit/>
          </a:bodyPr>
          <a:lstStyle/>
          <a:p>
            <a:pPr marL="0" algn="just"/>
            <a:r>
              <a:rPr lang="en-US" altLang="en-US" sz="2200" b="1" dirty="0">
                <a:latin typeface="Times New Roman" pitchFamily="18" charset="0"/>
                <a:cs typeface="Times New Roman" pitchFamily="18" charset="0"/>
              </a:rPr>
              <a:t>SQL Intersect Operator</a:t>
            </a:r>
          </a:p>
          <a:p>
            <a:pPr marL="0" algn="just" eaLnBrk="1" hangingPunct="1">
              <a:buFont typeface="Arial" panose="020B0604020202020204" pitchFamily="34" charset="0"/>
              <a:buNone/>
            </a:pPr>
            <a:r>
              <a:rPr lang="en-US" altLang="en-US" sz="2200" dirty="0">
                <a:latin typeface="Times New Roman" pitchFamily="18" charset="0"/>
                <a:cs typeface="Times New Roman" pitchFamily="18" charset="0"/>
              </a:rPr>
              <a:t>The SQL Intersect Operator shows the common record from two or more SELECT statements. The data type and the number of columns must be the same for each SELECT statement used with the INTERSECT operator.</a:t>
            </a: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Syntax of INTERSECT Set operator:</a:t>
            </a:r>
            <a:endParaRPr lang="en-US" altLang="en-US" sz="2200" dirty="0">
              <a:latin typeface="Times New Roman" pitchFamily="18" charset="0"/>
              <a:cs typeface="Times New Roman" pitchFamily="18" charset="0"/>
            </a:endParaRP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column1, column2 ...., </a:t>
            </a:r>
            <a:r>
              <a:rPr lang="en-US" altLang="en-US" sz="2200" dirty="0" err="1">
                <a:latin typeface="Times New Roman" pitchFamily="18" charset="0"/>
                <a:cs typeface="Times New Roman" pitchFamily="18" charset="0"/>
              </a:rPr>
              <a:t>columnN</a:t>
            </a:r>
            <a:r>
              <a:rPr lang="en-US" altLang="en-US" sz="2200" dirty="0">
                <a:latin typeface="Times New Roman" pitchFamily="18" charset="0"/>
                <a:cs typeface="Times New Roman" pitchFamily="18" charset="0"/>
              </a:rPr>
              <a:t> FROM table_Name1 [WHERE conditions]    </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INTERSECT  </a:t>
            </a:r>
          </a:p>
          <a:p>
            <a:pPr algn="just" eaLnBrk="1" hangingPunct="1">
              <a:buFont typeface="Arial" panose="020B0604020202020204" pitchFamily="34" charset="0"/>
              <a:buNone/>
            </a:pPr>
            <a:r>
              <a:rPr lang="en-US" altLang="en-US" sz="2200" dirty="0">
                <a:latin typeface="Times New Roman" pitchFamily="18" charset="0"/>
                <a:cs typeface="Times New Roman" pitchFamily="18" charset="0"/>
              </a:rPr>
              <a:t>SELECT column1, column2 ...., </a:t>
            </a:r>
            <a:r>
              <a:rPr lang="en-US" altLang="en-US" sz="2200" dirty="0" err="1">
                <a:latin typeface="Times New Roman" pitchFamily="18" charset="0"/>
                <a:cs typeface="Times New Roman" pitchFamily="18" charset="0"/>
              </a:rPr>
              <a:t>columnN</a:t>
            </a:r>
            <a:r>
              <a:rPr lang="en-US" altLang="en-US" sz="2200" dirty="0">
                <a:latin typeface="Times New Roman" pitchFamily="18" charset="0"/>
                <a:cs typeface="Times New Roman" pitchFamily="18" charset="0"/>
              </a:rPr>
              <a:t> FROM table_Name2 [WHERE conditions]; </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A3E02DC-7406-4D2E-8CEF-D0279D51C910}"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2400" b="1" dirty="0">
                <a:solidFill>
                  <a:schemeClr val="tx1"/>
                </a:solidFill>
                <a:latin typeface="Times New Roman" pitchFamily="18" charset="0"/>
                <a:cs typeface="Times New Roman" pitchFamily="18" charset="0"/>
              </a:rPr>
              <a:t>SQL Intersect Operator</a:t>
            </a:r>
          </a:p>
        </p:txBody>
      </p:sp>
      <p:pic>
        <p:nvPicPr>
          <p:cNvPr id="8" name="Picture 7">
            <a:extLst>
              <a:ext uri="{FF2B5EF4-FFF2-40B4-BE49-F238E27FC236}">
                <a16:creationId xmlns="" xmlns:a16="http://schemas.microsoft.com/office/drawing/2014/main" id="{523E68FA-CDE0-4F9F-A6A6-1DBBA51A55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64884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71600" y="1143000"/>
            <a:ext cx="9951719" cy="5257800"/>
          </a:xfrm>
        </p:spPr>
        <p:txBody>
          <a:bodyPr/>
          <a:lstStyle/>
          <a:p>
            <a:pPr marL="0" indent="0" algn="just"/>
            <a:r>
              <a:rPr lang="en-US" sz="2200" b="1" i="0" dirty="0">
                <a:effectLst/>
                <a:latin typeface="Times New Roman" pitchFamily="18" charset="0"/>
                <a:cs typeface="Times New Roman" pitchFamily="18" charset="0"/>
              </a:rPr>
              <a:t>SQL Minus Operator</a:t>
            </a:r>
          </a:p>
          <a:p>
            <a:pPr marL="0" indent="0" algn="just">
              <a:buNone/>
            </a:pPr>
            <a:r>
              <a:rPr lang="en-US" sz="2200" b="0" i="0" dirty="0">
                <a:effectLst/>
                <a:latin typeface="Times New Roman" pitchFamily="18" charset="0"/>
                <a:cs typeface="Times New Roman" pitchFamily="18" charset="0"/>
              </a:rPr>
              <a:t>The SQL Minus Operator combines the result of two or more SELECT statements and shows only the results from the first data set.</a:t>
            </a:r>
          </a:p>
          <a:p>
            <a:pPr marL="0" indent="0" algn="just">
              <a:buNone/>
            </a:pPr>
            <a:r>
              <a:rPr lang="en-US" sz="2200" b="1" i="0" dirty="0">
                <a:effectLst/>
                <a:latin typeface="Times New Roman" pitchFamily="18" charset="0"/>
                <a:cs typeface="Times New Roman" pitchFamily="18" charset="0"/>
              </a:rPr>
              <a:t>Syntax of MINUS operator:</a:t>
            </a:r>
            <a:endParaRPr lang="en-US" sz="2200" b="0" i="0" dirty="0">
              <a:effectLst/>
              <a:latin typeface="Times New Roman" pitchFamily="18" charset="0"/>
              <a:cs typeface="Times New Roman" pitchFamily="18" charset="0"/>
            </a:endParaRPr>
          </a:p>
          <a:p>
            <a:pPr marL="0" indent="0" algn="just">
              <a:buNone/>
            </a:pPr>
            <a:r>
              <a:rPr lang="en-US" sz="2200" b="0" i="0" dirty="0">
                <a:effectLst/>
                <a:latin typeface="Times New Roman" pitchFamily="18" charset="0"/>
                <a:cs typeface="Times New Roman" pitchFamily="18" charset="0"/>
              </a:rPr>
              <a:t>SELECT column1, column2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a:t>
            </a:r>
            <a:r>
              <a:rPr lang="en-US" sz="2200" b="0" i="0" dirty="0" err="1">
                <a:effectLst/>
                <a:latin typeface="Times New Roman" pitchFamily="18" charset="0"/>
                <a:cs typeface="Times New Roman" pitchFamily="18" charset="0"/>
              </a:rPr>
              <a:t>First_tablename</a:t>
            </a:r>
            <a:r>
              <a:rPr lang="en-US" sz="2200" b="0" i="0" dirty="0">
                <a:effectLst/>
                <a:latin typeface="Times New Roman" pitchFamily="18" charset="0"/>
                <a:cs typeface="Times New Roman" pitchFamily="18" charset="0"/>
              </a:rPr>
              <a:t> [WHERE conditions]    </a:t>
            </a:r>
          </a:p>
          <a:p>
            <a:pPr marL="0" indent="0" algn="just">
              <a:buNone/>
            </a:pPr>
            <a:r>
              <a:rPr lang="en-US" sz="2200" b="0" i="0" dirty="0">
                <a:effectLst/>
                <a:latin typeface="Times New Roman" pitchFamily="18" charset="0"/>
                <a:cs typeface="Times New Roman" pitchFamily="18" charset="0"/>
              </a:rPr>
              <a:t>MINUS  </a:t>
            </a:r>
          </a:p>
          <a:p>
            <a:pPr marL="0" indent="0" algn="just">
              <a:buNone/>
            </a:pPr>
            <a:r>
              <a:rPr lang="en-US" sz="2200" b="0" i="0" dirty="0">
                <a:effectLst/>
                <a:latin typeface="Times New Roman" pitchFamily="18" charset="0"/>
                <a:cs typeface="Times New Roman" pitchFamily="18" charset="0"/>
              </a:rPr>
              <a:t>SELECT column1, column2 ...., </a:t>
            </a:r>
            <a:r>
              <a:rPr lang="en-US" sz="2200" b="0" i="0" dirty="0" err="1">
                <a:effectLst/>
                <a:latin typeface="Times New Roman" pitchFamily="18" charset="0"/>
                <a:cs typeface="Times New Roman" pitchFamily="18" charset="0"/>
              </a:rPr>
              <a:t>columnN</a:t>
            </a:r>
            <a:r>
              <a:rPr lang="en-US" sz="2200" b="0" i="0" dirty="0">
                <a:effectLst/>
                <a:latin typeface="Times New Roman" pitchFamily="18" charset="0"/>
                <a:cs typeface="Times New Roman" pitchFamily="18" charset="0"/>
              </a:rPr>
              <a:t> FROM </a:t>
            </a:r>
            <a:r>
              <a:rPr lang="en-US" sz="2200" b="0" i="0" dirty="0" err="1">
                <a:effectLst/>
                <a:latin typeface="Times New Roman" pitchFamily="18" charset="0"/>
                <a:cs typeface="Times New Roman" pitchFamily="18" charset="0"/>
              </a:rPr>
              <a:t>Second_tablename</a:t>
            </a:r>
            <a:r>
              <a:rPr lang="en-US" sz="2200" b="0" i="0" dirty="0">
                <a:effectLst/>
                <a:latin typeface="Times New Roman" pitchFamily="18" charset="0"/>
                <a:cs typeface="Times New Roman" pitchFamily="18" charset="0"/>
              </a:rPr>
              <a:t> [WHERE conditions];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3A46C90-9481-4B0C-9E58-C2D7C6BD8EE9}"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264920" y="0"/>
            <a:ext cx="109270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2400" b="1" i="0" dirty="0">
                <a:solidFill>
                  <a:schemeClr val="tx1"/>
                </a:solidFill>
                <a:effectLst/>
                <a:latin typeface="Times New Roman" pitchFamily="18" charset="0"/>
                <a:cs typeface="Times New Roman" pitchFamily="18" charset="0"/>
              </a:rPr>
              <a:t>SQL Minus Operator</a:t>
            </a:r>
          </a:p>
        </p:txBody>
      </p:sp>
      <p:pic>
        <p:nvPicPr>
          <p:cNvPr id="8" name="Picture 7">
            <a:extLst>
              <a:ext uri="{FF2B5EF4-FFF2-40B4-BE49-F238E27FC236}">
                <a16:creationId xmlns="" xmlns:a16="http://schemas.microsoft.com/office/drawing/2014/main" id="{CAA256EF-1BF1-4156-9FC7-095357F58B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3293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4152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8DBFB4-CB92-49B5-8F66-C766EDFE0B48}"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214</a:t>
            </a:fld>
            <a:endParaRPr lang="en-US" dirty="0">
              <a:solidFill>
                <a:prstClr val="black">
                  <a:tint val="75000"/>
                </a:prstClr>
              </a:solidFill>
              <a:latin typeface="Calibri"/>
            </a:endParaRPr>
          </a:p>
        </p:txBody>
      </p:sp>
      <p:sp>
        <p:nvSpPr>
          <p:cNvPr id="7" name="Title 1"/>
          <p:cNvSpPr txBox="1">
            <a:spLocks/>
          </p:cNvSpPr>
          <p:nvPr/>
        </p:nvSpPr>
        <p:spPr>
          <a:xfrm>
            <a:off x="1539240" y="1"/>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Introduction   </a:t>
            </a:r>
          </a:p>
        </p:txBody>
      </p:sp>
      <p:sp>
        <p:nvSpPr>
          <p:cNvPr id="12" name="Rectangle 11">
            <a:extLst>
              <a:ext uri="{FF2B5EF4-FFF2-40B4-BE49-F238E27FC236}">
                <a16:creationId xmlns:a16="http://schemas.microsoft.com/office/drawing/2014/main" xmlns="" id="{243857A0-18AA-490F-8EDA-38710847BB7B}"/>
              </a:ext>
            </a:extLst>
          </p:cNvPr>
          <p:cNvSpPr/>
          <p:nvPr/>
        </p:nvSpPr>
        <p:spPr>
          <a:xfrm>
            <a:off x="1524000" y="1158240"/>
            <a:ext cx="9815744" cy="2800767"/>
          </a:xfrm>
          <a:prstGeom prst="rect">
            <a:avLst/>
          </a:prstGeom>
        </p:spPr>
        <p:txBody>
          <a:bodyPr wrap="square">
            <a:spAutoFit/>
          </a:bodyPr>
          <a:lstStyle/>
          <a:p>
            <a:pPr>
              <a:buFont typeface="Wingdings" pitchFamily="2" charset="2"/>
              <a:buChar char="Ø"/>
            </a:pPr>
            <a:r>
              <a:rPr lang="en-US" sz="2200" b="1" dirty="0">
                <a:latin typeface="Times New Roman" pitchFamily="18" charset="0"/>
                <a:cs typeface="Times New Roman" pitchFamily="18" charset="0"/>
              </a:rPr>
              <a:t>PL</a:t>
            </a:r>
            <a:r>
              <a:rPr lang="en-US" sz="2200" dirty="0">
                <a:latin typeface="Times New Roman" pitchFamily="18" charset="0"/>
                <a:cs typeface="Times New Roman" pitchFamily="18" charset="0"/>
              </a:rPr>
              <a:t>/</a:t>
            </a:r>
            <a:r>
              <a:rPr lang="en-US" sz="2200" b="1" dirty="0">
                <a:latin typeface="Times New Roman" pitchFamily="18" charset="0"/>
                <a:cs typeface="Times New Roman" pitchFamily="18" charset="0"/>
              </a:rPr>
              <a:t>SQL</a:t>
            </a:r>
            <a:r>
              <a:rPr lang="en-US" sz="2200" dirty="0">
                <a:latin typeface="Times New Roman" pitchFamily="18" charset="0"/>
                <a:cs typeface="Times New Roman" pitchFamily="18" charset="0"/>
              </a:rPr>
              <a:t> stands for "Procedural Language extensions to the Structured Query Language.“ </a:t>
            </a:r>
          </a:p>
          <a:p>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PL/SQL is a block structured language that enables developers to combine the power of SQL with procedural statements.</a:t>
            </a:r>
          </a:p>
          <a:p>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All the statements of a block are passed to oracle engine all at once which increases processing speed and decreases the traffic.</a:t>
            </a:r>
          </a:p>
        </p:txBody>
      </p:sp>
      <p:pic>
        <p:nvPicPr>
          <p:cNvPr id="8"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05737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E29F2-542C-4288-8980-868C2F046CCD}"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215</a:t>
            </a:fld>
            <a:endParaRPr lang="en-US" dirty="0">
              <a:solidFill>
                <a:prstClr val="black">
                  <a:tint val="75000"/>
                </a:prstClr>
              </a:solidFill>
              <a:latin typeface="Calibri"/>
            </a:endParaRPr>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Disadvantages of SQL:   </a:t>
            </a:r>
          </a:p>
        </p:txBody>
      </p:sp>
      <p:sp>
        <p:nvSpPr>
          <p:cNvPr id="8" name="Content Placeholder 1">
            <a:extLst>
              <a:ext uri="{FF2B5EF4-FFF2-40B4-BE49-F238E27FC236}">
                <a16:creationId xmlns:a16="http://schemas.microsoft.com/office/drawing/2014/main" xmlns="" id="{EF0546DF-DB50-4DE1-BC25-3DEF61C77819}"/>
              </a:ext>
            </a:extLst>
          </p:cNvPr>
          <p:cNvSpPr>
            <a:spLocks noGrp="1"/>
          </p:cNvSpPr>
          <p:nvPr>
            <p:ph idx="1"/>
          </p:nvPr>
        </p:nvSpPr>
        <p:spPr>
          <a:xfrm>
            <a:off x="1554480" y="1357544"/>
            <a:ext cx="10317479" cy="3838575"/>
          </a:xfrm>
        </p:spPr>
        <p:txBody>
          <a:bodyPr>
            <a:normAutofit/>
          </a:bodyPr>
          <a:lstStyle/>
          <a:p>
            <a:pPr fontAlgn="base">
              <a:buFont typeface="Wingdings" panose="05000000000000000000" pitchFamily="2" charset="2"/>
              <a:buChar char="v"/>
            </a:pPr>
            <a:r>
              <a:rPr lang="en-US" sz="2200" dirty="0">
                <a:latin typeface="Times New Roman" pitchFamily="18" charset="0"/>
                <a:cs typeface="Times New Roman" pitchFamily="18" charset="0"/>
              </a:rPr>
              <a:t>SQL doesn’t provide the programmers with a technique of condition checking, looping and branching.</a:t>
            </a:r>
          </a:p>
          <a:p>
            <a:pPr fontAlgn="base">
              <a:buFont typeface="Wingdings" panose="05000000000000000000" pitchFamily="2" charset="2"/>
              <a:buChar char="v"/>
            </a:pPr>
            <a:r>
              <a:rPr lang="en-US" sz="2200" dirty="0">
                <a:latin typeface="Times New Roman" pitchFamily="18" charset="0"/>
                <a:cs typeface="Times New Roman" pitchFamily="18" charset="0"/>
              </a:rPr>
              <a:t>SQL statements are passed to Oracle engine one at a time which increases traffic and decreases speed.</a:t>
            </a:r>
          </a:p>
          <a:p>
            <a:pPr fontAlgn="base">
              <a:buFont typeface="Wingdings" panose="05000000000000000000" pitchFamily="2" charset="2"/>
              <a:buChar char="v"/>
            </a:pPr>
            <a:r>
              <a:rPr lang="en-US" sz="2200" dirty="0">
                <a:latin typeface="Times New Roman" pitchFamily="18" charset="0"/>
                <a:cs typeface="Times New Roman" pitchFamily="18" charset="0"/>
              </a:rPr>
              <a:t>SQL has no facility of error checking during manipulation of data.</a:t>
            </a:r>
          </a:p>
          <a:p>
            <a:endParaRPr lang="en-US" dirty="0">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7498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8F4ED7-AD1E-4585-ADE0-D75146781CB7}"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216</a:t>
            </a:fld>
            <a:endParaRPr lang="en-US">
              <a:solidFill>
                <a:prstClr val="black">
                  <a:tint val="75000"/>
                </a:prstClr>
              </a:solidFill>
              <a:latin typeface="Calibri"/>
            </a:endParaRPr>
          </a:p>
        </p:txBody>
      </p:sp>
      <p:sp>
        <p:nvSpPr>
          <p:cNvPr id="7" name="Title 1"/>
          <p:cNvSpPr txBox="1">
            <a:spLocks/>
          </p:cNvSpPr>
          <p:nvPr/>
        </p:nvSpPr>
        <p:spPr>
          <a:xfrm>
            <a:off x="1584960" y="1"/>
            <a:ext cx="106070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Features of PL/SQL:</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Content Placeholder 1">
            <a:extLst>
              <a:ext uri="{FF2B5EF4-FFF2-40B4-BE49-F238E27FC236}">
                <a16:creationId xmlns:a16="http://schemas.microsoft.com/office/drawing/2014/main" xmlns="" id="{E2ADE412-0637-4E2C-A797-E3E29084BF36}"/>
              </a:ext>
            </a:extLst>
          </p:cNvPr>
          <p:cNvSpPr>
            <a:spLocks noGrp="1"/>
          </p:cNvSpPr>
          <p:nvPr>
            <p:ph idx="1"/>
          </p:nvPr>
        </p:nvSpPr>
        <p:spPr>
          <a:xfrm>
            <a:off x="1569720" y="1273175"/>
            <a:ext cx="10317480" cy="4495800"/>
          </a:xfrm>
        </p:spPr>
        <p:txBody>
          <a:bodyPr>
            <a:normAutofit/>
          </a:bodyPr>
          <a:lstStyle/>
          <a:p>
            <a:pPr algn="just" fontAlgn="base">
              <a:buFont typeface="Wingdings" panose="05000000000000000000" pitchFamily="2" charset="2"/>
              <a:buChar char="v"/>
            </a:pPr>
            <a:r>
              <a:rPr lang="en-US" sz="2200" dirty="0">
                <a:latin typeface="Times New Roman" pitchFamily="18" charset="0"/>
                <a:cs typeface="Times New Roman" pitchFamily="18" charset="0"/>
              </a:rPr>
              <a:t>PL/SQL is basically a procedural language, which provides the </a:t>
            </a:r>
            <a:r>
              <a:rPr lang="en-US" sz="2200" dirty="0" smtClean="0">
                <a:latin typeface="Times New Roman" pitchFamily="18" charset="0"/>
                <a:cs typeface="Times New Roman" pitchFamily="18" charset="0"/>
              </a:rPr>
              <a:t>procedure </a:t>
            </a:r>
            <a:r>
              <a:rPr lang="en-US" sz="2200" dirty="0">
                <a:latin typeface="Times New Roman" pitchFamily="18" charset="0"/>
                <a:cs typeface="Times New Roman" pitchFamily="18" charset="0"/>
              </a:rPr>
              <a:t>of decision making, iteration and many more features of procedural programming languages.</a:t>
            </a:r>
          </a:p>
          <a:p>
            <a:pPr algn="just" fontAlgn="base">
              <a:buFont typeface="Wingdings" panose="05000000000000000000" pitchFamily="2" charset="2"/>
              <a:buChar char="v"/>
            </a:pPr>
            <a:r>
              <a:rPr lang="en-US" sz="2200" dirty="0">
                <a:latin typeface="Times New Roman" pitchFamily="18" charset="0"/>
                <a:cs typeface="Times New Roman" pitchFamily="18" charset="0"/>
              </a:rPr>
              <a:t>PL/SQL can execute a number of queries in one block using single command.</a:t>
            </a:r>
          </a:p>
          <a:p>
            <a:pPr algn="just" fontAlgn="base">
              <a:buFont typeface="Wingdings" panose="05000000000000000000" pitchFamily="2" charset="2"/>
              <a:buChar char="v"/>
            </a:pPr>
            <a:r>
              <a:rPr lang="en-US" sz="2200" dirty="0">
                <a:latin typeface="Times New Roman" pitchFamily="18" charset="0"/>
                <a:cs typeface="Times New Roman" pitchFamily="18" charset="0"/>
              </a:rPr>
              <a:t>One can create a PL/SQL unit such as procedures, </a:t>
            </a:r>
            <a:r>
              <a:rPr lang="en-US" sz="2200" dirty="0" smtClean="0">
                <a:latin typeface="Times New Roman" pitchFamily="18" charset="0"/>
                <a:cs typeface="Times New Roman" pitchFamily="18" charset="0"/>
              </a:rPr>
              <a:t>packages</a:t>
            </a:r>
            <a:r>
              <a:rPr lang="en-US" sz="2200" dirty="0">
                <a:latin typeface="Times New Roman" pitchFamily="18" charset="0"/>
                <a:cs typeface="Times New Roman" pitchFamily="18" charset="0"/>
              </a:rPr>
              <a:t>, triggers, and types, which are stored in the database for reuse by applications.</a:t>
            </a:r>
          </a:p>
          <a:p>
            <a:pPr algn="just" fontAlgn="base">
              <a:buFont typeface="Wingdings" panose="05000000000000000000" pitchFamily="2" charset="2"/>
              <a:buChar char="v"/>
            </a:pPr>
            <a:r>
              <a:rPr lang="en-US" sz="2200" dirty="0">
                <a:latin typeface="Times New Roman" pitchFamily="18" charset="0"/>
                <a:cs typeface="Times New Roman" pitchFamily="18" charset="0"/>
              </a:rPr>
              <a:t>PL/SQL provides a feature to handle the exception which occurs in PL/SQL block known as exception handling block.</a:t>
            </a:r>
          </a:p>
          <a:p>
            <a:pPr algn="just" fontAlgn="base">
              <a:buFont typeface="Wingdings" panose="05000000000000000000" pitchFamily="2" charset="2"/>
              <a:buChar char="v"/>
            </a:pPr>
            <a:r>
              <a:rPr lang="en-US" sz="2200" dirty="0">
                <a:latin typeface="Times New Roman" pitchFamily="18" charset="0"/>
                <a:cs typeface="Times New Roman" pitchFamily="18" charset="0"/>
              </a:rPr>
              <a:t>Applications written in PL/SQL are portable to computer hardware or operating system where Oracle is operational.</a:t>
            </a:r>
          </a:p>
          <a:p>
            <a:pPr algn="just" fontAlgn="base">
              <a:buFont typeface="Wingdings" panose="05000000000000000000" pitchFamily="2" charset="2"/>
              <a:buChar char="v"/>
            </a:pPr>
            <a:r>
              <a:rPr lang="en-US" sz="2200" dirty="0">
                <a:latin typeface="Times New Roman" pitchFamily="18" charset="0"/>
                <a:cs typeface="Times New Roman" pitchFamily="18" charset="0"/>
              </a:rPr>
              <a:t>PL/SQL </a:t>
            </a:r>
            <a:r>
              <a:rPr lang="en-US" sz="2200" dirty="0" smtClean="0">
                <a:latin typeface="Times New Roman" pitchFamily="18" charset="0"/>
                <a:cs typeface="Times New Roman" pitchFamily="18" charset="0"/>
              </a:rPr>
              <a:t>offers </a:t>
            </a:r>
            <a:r>
              <a:rPr lang="en-US" sz="2200" dirty="0">
                <a:latin typeface="Times New Roman" pitchFamily="18" charset="0"/>
                <a:cs typeface="Times New Roman" pitchFamily="18" charset="0"/>
              </a:rPr>
              <a:t>extensive error checking.</a:t>
            </a:r>
          </a:p>
          <a:p>
            <a:endParaRPr lang="en-US" sz="2200" dirty="0"/>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68909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D01C21DA-CC3F-4186-B82F-82570D576805}"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217</a:t>
            </a:fld>
            <a:endParaRPr lang="en-US">
              <a:solidFill>
                <a:prstClr val="black">
                  <a:tint val="75000"/>
                </a:prstClr>
              </a:solidFill>
              <a:latin typeface="Calibri"/>
            </a:endParaRPr>
          </a:p>
        </p:txBody>
      </p:sp>
      <p:sp>
        <p:nvSpPr>
          <p:cNvPr id="7" name="Title 1"/>
          <p:cNvSpPr txBox="1">
            <a:spLocks/>
          </p:cNvSpPr>
          <p:nvPr/>
        </p:nvSpPr>
        <p:spPr>
          <a:xfrm>
            <a:off x="1554480" y="1"/>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Differences between SQL and PL/SQL </a:t>
            </a:r>
          </a:p>
        </p:txBody>
      </p:sp>
      <p:graphicFrame>
        <p:nvGraphicFramePr>
          <p:cNvPr id="3" name="Table 2">
            <a:extLst>
              <a:ext uri="{FF2B5EF4-FFF2-40B4-BE49-F238E27FC236}">
                <a16:creationId xmlns:a16="http://schemas.microsoft.com/office/drawing/2014/main" xmlns="" id="{912DFAEF-CF9B-4FA4-BB1C-A902AF7F606B}"/>
              </a:ext>
            </a:extLst>
          </p:cNvPr>
          <p:cNvGraphicFramePr>
            <a:graphicFrameLocks noGrp="1"/>
          </p:cNvGraphicFramePr>
          <p:nvPr>
            <p:extLst>
              <p:ext uri="{D42A27DB-BD31-4B8C-83A1-F6EECF244321}">
                <p14:modId xmlns:p14="http://schemas.microsoft.com/office/powerpoint/2010/main" val="1996428211"/>
              </p:ext>
            </p:extLst>
          </p:nvPr>
        </p:nvGraphicFramePr>
        <p:xfrm>
          <a:off x="1600199" y="861581"/>
          <a:ext cx="10367394" cy="5112498"/>
        </p:xfrm>
        <a:graphic>
          <a:graphicData uri="http://schemas.openxmlformats.org/drawingml/2006/table">
            <a:tbl>
              <a:tblPr firstRow="1" bandRow="1">
                <a:tableStyleId>{5C22544A-7EE6-4342-B048-85BDC9FD1C3A}</a:tableStyleId>
              </a:tblPr>
              <a:tblGrid>
                <a:gridCol w="5183697">
                  <a:extLst>
                    <a:ext uri="{9D8B030D-6E8A-4147-A177-3AD203B41FA5}">
                      <a16:colId xmlns:a16="http://schemas.microsoft.com/office/drawing/2014/main" xmlns="" val="686155243"/>
                    </a:ext>
                  </a:extLst>
                </a:gridCol>
                <a:gridCol w="5183697">
                  <a:extLst>
                    <a:ext uri="{9D8B030D-6E8A-4147-A177-3AD203B41FA5}">
                      <a16:colId xmlns:a16="http://schemas.microsoft.com/office/drawing/2014/main" xmlns="" val="2528935047"/>
                    </a:ext>
                  </a:extLst>
                </a:gridCol>
              </a:tblGrid>
              <a:tr h="740547">
                <a:tc>
                  <a:txBody>
                    <a:bodyPr/>
                    <a:lstStyle/>
                    <a:p>
                      <a:pPr algn="ctr"/>
                      <a:r>
                        <a:rPr lang="en-US" sz="2200" b="1" i="0" kern="1200" dirty="0">
                          <a:solidFill>
                            <a:schemeClr val="lt1"/>
                          </a:solidFill>
                          <a:latin typeface="Times New Roman" pitchFamily="18" charset="0"/>
                          <a:ea typeface="+mn-ea"/>
                          <a:cs typeface="Times New Roman" pitchFamily="18" charset="0"/>
                        </a:rPr>
                        <a:t>SQL</a:t>
                      </a:r>
                      <a:endParaRPr lang="en-US" sz="2200" dirty="0">
                        <a:latin typeface="Times New Roman" pitchFamily="18" charset="0"/>
                        <a:cs typeface="Times New Roman" pitchFamily="18" charset="0"/>
                      </a:endParaRPr>
                    </a:p>
                  </a:txBody>
                  <a:tcPr marL="121920" marR="121920"/>
                </a:tc>
                <a:tc>
                  <a:txBody>
                    <a:bodyPr/>
                    <a:lstStyle/>
                    <a:p>
                      <a:pPr algn="ctr"/>
                      <a:r>
                        <a:rPr lang="en-US" sz="2200" b="1" i="0" kern="1200" dirty="0">
                          <a:solidFill>
                            <a:schemeClr val="lt1"/>
                          </a:solidFill>
                          <a:latin typeface="Times New Roman" pitchFamily="18" charset="0"/>
                          <a:ea typeface="+mn-ea"/>
                          <a:cs typeface="Times New Roman" pitchFamily="18" charset="0"/>
                        </a:rPr>
                        <a:t>PL/SQL</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382689186"/>
                  </a:ext>
                </a:extLst>
              </a:tr>
              <a:tr h="1254353">
                <a:tc>
                  <a:txBody>
                    <a:bodyPr/>
                    <a:lstStyle/>
                    <a:p>
                      <a:r>
                        <a:rPr lang="en-US" sz="2200" b="0" i="0" kern="1200" dirty="0">
                          <a:solidFill>
                            <a:schemeClr val="dk1"/>
                          </a:solidFill>
                          <a:latin typeface="Times New Roman" pitchFamily="18" charset="0"/>
                          <a:ea typeface="+mn-ea"/>
                          <a:cs typeface="Times New Roman" pitchFamily="18" charset="0"/>
                        </a:rPr>
                        <a:t>SQL is a single query that is used to perform DML and DDL operations.</a:t>
                      </a:r>
                      <a:endParaRPr lang="en-US" sz="2200" dirty="0">
                        <a:latin typeface="Times New Roman" pitchFamily="18" charset="0"/>
                        <a:cs typeface="Times New Roman" pitchFamily="18" charset="0"/>
                      </a:endParaRPr>
                    </a:p>
                  </a:txBody>
                  <a:tcPr marL="121920" marR="121920"/>
                </a:tc>
                <a:tc>
                  <a:txBody>
                    <a:bodyPr/>
                    <a:lstStyle/>
                    <a:p>
                      <a:r>
                        <a:rPr lang="en-US" sz="2200" b="0" i="0" kern="1200" dirty="0">
                          <a:solidFill>
                            <a:schemeClr val="dk1"/>
                          </a:solidFill>
                          <a:latin typeface="Times New Roman" pitchFamily="18" charset="0"/>
                          <a:ea typeface="+mn-ea"/>
                          <a:cs typeface="Times New Roman" pitchFamily="18" charset="0"/>
                        </a:rPr>
                        <a:t>PL/SQL is a block of codes that used to write the entire program blocks/ </a:t>
                      </a:r>
                      <a:r>
                        <a:rPr lang="en-US" sz="2200" b="0" i="0" kern="1200" dirty="0" smtClean="0">
                          <a:solidFill>
                            <a:schemeClr val="dk1"/>
                          </a:solidFill>
                          <a:latin typeface="Times New Roman" pitchFamily="18" charset="0"/>
                          <a:ea typeface="+mn-ea"/>
                          <a:cs typeface="Times New Roman" pitchFamily="18" charset="0"/>
                        </a:rPr>
                        <a:t>procedure, </a:t>
                      </a:r>
                      <a:r>
                        <a:rPr lang="en-US" sz="2200" b="0" i="0" kern="1200" dirty="0">
                          <a:solidFill>
                            <a:schemeClr val="dk1"/>
                          </a:solidFill>
                          <a:latin typeface="Times New Roman" pitchFamily="18" charset="0"/>
                          <a:ea typeface="+mn-ea"/>
                          <a:cs typeface="Times New Roman" pitchFamily="18" charset="0"/>
                        </a:rPr>
                        <a:t>etc.</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904470533"/>
                  </a:ext>
                </a:extLst>
              </a:tr>
              <a:tr h="1254353">
                <a:tc>
                  <a:txBody>
                    <a:bodyPr/>
                    <a:lstStyle/>
                    <a:p>
                      <a:r>
                        <a:rPr lang="en-US" sz="2200" b="0" i="0" kern="1200" dirty="0">
                          <a:solidFill>
                            <a:schemeClr val="dk1"/>
                          </a:solidFill>
                          <a:latin typeface="Times New Roman" pitchFamily="18" charset="0"/>
                          <a:ea typeface="+mn-ea"/>
                          <a:cs typeface="Times New Roman" pitchFamily="18" charset="0"/>
                        </a:rPr>
                        <a:t>I</a:t>
                      </a:r>
                      <a:r>
                        <a:rPr lang="en-US" sz="2200" b="0" i="0" kern="1200" dirty="0" smtClean="0">
                          <a:solidFill>
                            <a:schemeClr val="dk1"/>
                          </a:solidFill>
                          <a:latin typeface="Times New Roman" pitchFamily="18" charset="0"/>
                          <a:ea typeface="+mn-ea"/>
                          <a:cs typeface="Times New Roman" pitchFamily="18" charset="0"/>
                        </a:rPr>
                        <a:t>t </a:t>
                      </a:r>
                      <a:r>
                        <a:rPr lang="en-US" sz="2200" b="0" i="0" kern="1200" dirty="0">
                          <a:solidFill>
                            <a:schemeClr val="dk1"/>
                          </a:solidFill>
                          <a:latin typeface="Times New Roman" pitchFamily="18" charset="0"/>
                          <a:ea typeface="+mn-ea"/>
                          <a:cs typeface="Times New Roman" pitchFamily="18" charset="0"/>
                        </a:rPr>
                        <a:t>is declarative, that defines what needs to be done, rather than how things need to be done.</a:t>
                      </a:r>
                      <a:endParaRPr lang="en-US" sz="2200" dirty="0">
                        <a:latin typeface="Times New Roman" pitchFamily="18" charset="0"/>
                        <a:cs typeface="Times New Roman" pitchFamily="18" charset="0"/>
                      </a:endParaRPr>
                    </a:p>
                  </a:txBody>
                  <a:tcPr marL="121920" marR="121920"/>
                </a:tc>
                <a:tc>
                  <a:txBody>
                    <a:bodyPr/>
                    <a:lstStyle/>
                    <a:p>
                      <a:r>
                        <a:rPr lang="en-US" sz="2200" b="0" i="0" kern="1200" dirty="0">
                          <a:solidFill>
                            <a:schemeClr val="dk1"/>
                          </a:solidFill>
                          <a:latin typeface="Times New Roman" pitchFamily="18" charset="0"/>
                          <a:ea typeface="+mn-ea"/>
                          <a:cs typeface="Times New Roman" pitchFamily="18" charset="0"/>
                        </a:rPr>
                        <a:t>PL/SQL is procedural that defines how the things needs to be done.</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3906541928"/>
                  </a:ext>
                </a:extLst>
              </a:tr>
              <a:tr h="496083">
                <a:tc>
                  <a:txBody>
                    <a:bodyPr/>
                    <a:lstStyle/>
                    <a:p>
                      <a:r>
                        <a:rPr lang="en-US" sz="2200" b="0" i="0" kern="1200" dirty="0">
                          <a:solidFill>
                            <a:schemeClr val="dk1"/>
                          </a:solidFill>
                          <a:latin typeface="Times New Roman" pitchFamily="18" charset="0"/>
                          <a:ea typeface="+mn-ea"/>
                          <a:cs typeface="Times New Roman" pitchFamily="18" charset="0"/>
                        </a:rPr>
                        <a:t>Execute as a single statement.</a:t>
                      </a:r>
                      <a:endParaRPr lang="en-US" sz="2200" dirty="0">
                        <a:latin typeface="Times New Roman" pitchFamily="18" charset="0"/>
                        <a:cs typeface="Times New Roman" pitchFamily="18" charset="0"/>
                      </a:endParaRPr>
                    </a:p>
                  </a:txBody>
                  <a:tcPr marL="121920" marR="121920"/>
                </a:tc>
                <a:tc>
                  <a:txBody>
                    <a:bodyPr/>
                    <a:lstStyle/>
                    <a:p>
                      <a:r>
                        <a:rPr lang="en-US" sz="2200" b="0" i="0" kern="1200" dirty="0">
                          <a:solidFill>
                            <a:schemeClr val="dk1"/>
                          </a:solidFill>
                          <a:latin typeface="Times New Roman" pitchFamily="18" charset="0"/>
                          <a:ea typeface="+mn-ea"/>
                          <a:cs typeface="Times New Roman" pitchFamily="18" charset="0"/>
                        </a:rPr>
                        <a:t>Execute as a whole block.</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4238870402"/>
                  </a:ext>
                </a:extLst>
              </a:tr>
              <a:tr h="496083">
                <a:tc>
                  <a:txBody>
                    <a:bodyPr/>
                    <a:lstStyle/>
                    <a:p>
                      <a:r>
                        <a:rPr lang="en-US" sz="2200" b="0" i="0" kern="1200" dirty="0">
                          <a:solidFill>
                            <a:schemeClr val="dk1"/>
                          </a:solidFill>
                          <a:latin typeface="Times New Roman" pitchFamily="18" charset="0"/>
                          <a:ea typeface="+mn-ea"/>
                          <a:cs typeface="Times New Roman" pitchFamily="18" charset="0"/>
                        </a:rPr>
                        <a:t>Mainly used to manipulate data.</a:t>
                      </a:r>
                      <a:endParaRPr lang="en-US" sz="2200" dirty="0">
                        <a:latin typeface="Times New Roman" pitchFamily="18" charset="0"/>
                        <a:cs typeface="Times New Roman" pitchFamily="18" charset="0"/>
                      </a:endParaRPr>
                    </a:p>
                  </a:txBody>
                  <a:tcPr marL="121920" marR="121920"/>
                </a:tc>
                <a:tc>
                  <a:txBody>
                    <a:bodyPr/>
                    <a:lstStyle/>
                    <a:p>
                      <a:r>
                        <a:rPr lang="en-US" sz="2200" b="0" i="0" kern="1200" dirty="0">
                          <a:solidFill>
                            <a:schemeClr val="dk1"/>
                          </a:solidFill>
                          <a:latin typeface="Times New Roman" pitchFamily="18" charset="0"/>
                          <a:ea typeface="+mn-ea"/>
                          <a:cs typeface="Times New Roman" pitchFamily="18" charset="0"/>
                        </a:rPr>
                        <a:t>Mainly used to create an application.</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2333380825"/>
                  </a:ext>
                </a:extLst>
              </a:tr>
              <a:tr h="871079">
                <a:tc>
                  <a:txBody>
                    <a:bodyPr/>
                    <a:lstStyle/>
                    <a:p>
                      <a:r>
                        <a:rPr lang="en-US" sz="2200" b="0" i="0" kern="1200" dirty="0">
                          <a:solidFill>
                            <a:schemeClr val="dk1"/>
                          </a:solidFill>
                          <a:latin typeface="Times New Roman" pitchFamily="18" charset="0"/>
                          <a:ea typeface="+mn-ea"/>
                          <a:cs typeface="Times New Roman" pitchFamily="18" charset="0"/>
                        </a:rPr>
                        <a:t>Cannot contain PL/SQL code in it.</a:t>
                      </a:r>
                      <a:endParaRPr lang="en-US" sz="2200" dirty="0">
                        <a:latin typeface="Times New Roman" pitchFamily="18" charset="0"/>
                        <a:cs typeface="Times New Roman" pitchFamily="18" charset="0"/>
                      </a:endParaRPr>
                    </a:p>
                  </a:txBody>
                  <a:tcPr marL="121920" marR="121920"/>
                </a:tc>
                <a:tc>
                  <a:txBody>
                    <a:bodyPr/>
                    <a:lstStyle/>
                    <a:p>
                      <a:r>
                        <a:rPr lang="en-US" sz="2200" b="0" i="0" kern="1200" dirty="0">
                          <a:solidFill>
                            <a:schemeClr val="dk1"/>
                          </a:solidFill>
                          <a:latin typeface="Times New Roman" pitchFamily="18" charset="0"/>
                          <a:ea typeface="+mn-ea"/>
                          <a:cs typeface="Times New Roman" pitchFamily="18" charset="0"/>
                        </a:rPr>
                        <a:t>It is an extension of SQL, so it can contain SQL inside it.</a:t>
                      </a:r>
                      <a:endParaRPr lang="en-US" sz="22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71770437"/>
                  </a:ext>
                </a:extLst>
              </a:tr>
            </a:tbl>
          </a:graphicData>
        </a:graphic>
      </p:graphicFrame>
      <p:pic>
        <p:nvPicPr>
          <p:cNvPr id="8"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04502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24C46E-14DE-433A-B0A8-41F9ED0701D2}"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218</a:t>
            </a:fld>
            <a:endParaRPr lang="en-US">
              <a:solidFill>
                <a:prstClr val="black">
                  <a:tint val="75000"/>
                </a:prstClr>
              </a:solidFill>
              <a:latin typeface="Calibri"/>
            </a:endParaRPr>
          </a:p>
        </p:txBody>
      </p:sp>
      <p:sp>
        <p:nvSpPr>
          <p:cNvPr id="7" name="Title 1"/>
          <p:cNvSpPr txBox="1">
            <a:spLocks/>
          </p:cNvSpPr>
          <p:nvPr/>
        </p:nvSpPr>
        <p:spPr>
          <a:xfrm>
            <a:off x="1539240" y="1"/>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Structure of PL/SQL Block:</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8" name="Picture 2" descr="C:\Users\vineetsir1\Desktop\PPT for DSW\pl-sql.jpg">
            <a:extLst>
              <a:ext uri="{FF2B5EF4-FFF2-40B4-BE49-F238E27FC236}">
                <a16:creationId xmlns:a16="http://schemas.microsoft.com/office/drawing/2014/main" xmlns="" id="{766675B4-F757-4EEB-A07A-A6745A338029}"/>
              </a:ext>
            </a:extLst>
          </p:cNvPr>
          <p:cNvPicPr>
            <a:picLocks noGrp="1" noChangeAspect="1" noChangeArrowheads="1"/>
          </p:cNvPicPr>
          <p:nvPr>
            <p:ph idx="1"/>
          </p:nvPr>
        </p:nvPicPr>
        <p:blipFill>
          <a:blip r:embed="rId2" cstate="print"/>
          <a:srcRect/>
          <a:stretch>
            <a:fillRect/>
          </a:stretch>
        </p:blipFill>
        <p:spPr bwMode="auto">
          <a:xfrm>
            <a:off x="917360" y="2248319"/>
            <a:ext cx="4775200" cy="2361362"/>
          </a:xfrm>
          <a:prstGeom prst="rect">
            <a:avLst/>
          </a:prstGeom>
          <a:noFill/>
        </p:spPr>
      </p:pic>
      <p:sp>
        <p:nvSpPr>
          <p:cNvPr id="9" name="Rectangle 8">
            <a:extLst>
              <a:ext uri="{FF2B5EF4-FFF2-40B4-BE49-F238E27FC236}">
                <a16:creationId xmlns:a16="http://schemas.microsoft.com/office/drawing/2014/main" xmlns="" id="{BAD729BD-3B59-476F-AC32-D4126F0FE0FD}"/>
              </a:ext>
            </a:extLst>
          </p:cNvPr>
          <p:cNvSpPr/>
          <p:nvPr/>
        </p:nvSpPr>
        <p:spPr>
          <a:xfrm>
            <a:off x="1572333" y="1120259"/>
            <a:ext cx="9753600" cy="1107996"/>
          </a:xfrm>
          <a:prstGeom prst="rect">
            <a:avLst/>
          </a:prstGeom>
        </p:spPr>
        <p:txBody>
          <a:bodyPr wrap="square">
            <a:spAutoFit/>
          </a:bodyPr>
          <a:lstStyle/>
          <a:p>
            <a:pPr marL="342900" indent="-342900">
              <a:buFont typeface="Wingdings" panose="05000000000000000000" pitchFamily="2" charset="2"/>
              <a:buChar char="v"/>
            </a:pPr>
            <a:r>
              <a:rPr lang="en-US" sz="2200" dirty="0">
                <a:latin typeface="Times New Roman" pitchFamily="18" charset="0"/>
                <a:cs typeface="Times New Roman" pitchFamily="18" charset="0"/>
              </a:rPr>
              <a:t>The basic unit in PL/SQL is a block. </a:t>
            </a:r>
          </a:p>
          <a:p>
            <a:pPr marL="342900" indent="-342900">
              <a:buFont typeface="Wingdings" panose="05000000000000000000" pitchFamily="2" charset="2"/>
              <a:buChar char="v"/>
            </a:pPr>
            <a:r>
              <a:rPr lang="en-US" sz="2200" dirty="0">
                <a:latin typeface="Times New Roman" pitchFamily="18" charset="0"/>
                <a:cs typeface="Times New Roman" pitchFamily="18" charset="0"/>
              </a:rPr>
              <a:t>All PL/SQL programs are made up of blocks, which can be nested within each other.</a:t>
            </a:r>
          </a:p>
        </p:txBody>
      </p:sp>
      <p:sp>
        <p:nvSpPr>
          <p:cNvPr id="10" name="Rectangle 4">
            <a:extLst>
              <a:ext uri="{FF2B5EF4-FFF2-40B4-BE49-F238E27FC236}">
                <a16:creationId xmlns:a16="http://schemas.microsoft.com/office/drawing/2014/main" xmlns="" id="{102C228E-64A8-4CFB-AD51-DD60A6544489}"/>
              </a:ext>
            </a:extLst>
          </p:cNvPr>
          <p:cNvSpPr>
            <a:spLocks noChangeArrowheads="1"/>
          </p:cNvSpPr>
          <p:nvPr/>
        </p:nvSpPr>
        <p:spPr bwMode="auto">
          <a:xfrm>
            <a:off x="5913120" y="3718560"/>
            <a:ext cx="6136838" cy="2372610"/>
          </a:xfrm>
          <a:prstGeom prst="rect">
            <a:avLst/>
          </a:prstGeom>
          <a:solidFill>
            <a:srgbClr val="E0E0E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Times New Roman" pitchFamily="18" charset="0"/>
                <a:cs typeface="Times New Roman" pitchFamily="18" charset="0"/>
              </a:rPr>
              <a:t>DECLARE </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b="1" dirty="0">
                <a:solidFill>
                  <a:srgbClr val="000000"/>
                </a:solidFill>
                <a:latin typeface="Times New Roman" pitchFamily="18" charset="0"/>
                <a:cs typeface="Times New Roman" pitchFamily="18" charset="0"/>
              </a:rPr>
              <a:t>	</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declaration statements;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200" b="1" i="0" u="none" strike="noStrike" cap="none" normalizeH="0" baseline="0" dirty="0">
                <a:ln>
                  <a:noFill/>
                </a:ln>
                <a:solidFill>
                  <a:srgbClr val="000000"/>
                </a:solidFill>
                <a:effectLst/>
                <a:latin typeface="Times New Roman" pitchFamily="18" charset="0"/>
                <a:cs typeface="Times New Roman" pitchFamily="18" charset="0"/>
              </a:rPr>
              <a:t>BEGIN</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Times New Roman" pitchFamily="18" charset="0"/>
                <a:cs typeface="Times New Roman" pitchFamily="18" charset="0"/>
              </a:rPr>
              <a:t>	</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executable statements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200" b="1" i="0" u="none" strike="noStrike" cap="none" normalizeH="0" baseline="0" dirty="0">
                <a:ln>
                  <a:noFill/>
                </a:ln>
                <a:solidFill>
                  <a:srgbClr val="000000"/>
                </a:solidFill>
                <a:effectLst/>
                <a:latin typeface="Times New Roman" pitchFamily="18" charset="0"/>
                <a:cs typeface="Times New Roman" pitchFamily="18" charset="0"/>
              </a:rPr>
              <a:t>EXCEPTIONS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dirty="0">
                <a:ln>
                  <a:noFill/>
                </a:ln>
                <a:solidFill>
                  <a:srgbClr val="000000"/>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rgbClr val="000000"/>
                </a:solidFill>
                <a:effectLst/>
                <a:latin typeface="Times New Roman" pitchFamily="18" charset="0"/>
                <a:cs typeface="Times New Roman" pitchFamily="18" charset="0"/>
              </a:rPr>
              <a:t>exceptionhandling</a:t>
            </a:r>
            <a:r>
              <a:rPr kumimoji="0" lang="en-US" sz="22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statements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Times New Roman" pitchFamily="18" charset="0"/>
                <a:cs typeface="Times New Roman" pitchFamily="18" charset="0"/>
              </a:rPr>
              <a:t>END;</a:t>
            </a: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a:t>
            </a:r>
          </a:p>
        </p:txBody>
      </p:sp>
      <p:pic>
        <p:nvPicPr>
          <p:cNvPr id="11" name="Picture 7">
            <a:extLst>
              <a:ext uri="{FF2B5EF4-FFF2-40B4-BE49-F238E27FC236}">
                <a16:creationId xmlns="" xmlns:a16="http://schemas.microsoft.com/office/drawing/2014/main" id="{E4562C22-6587-4639-9623-0B187F5A32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0169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C1A4AC7B-74AC-4796-97D0-E4C5623C1F41}"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219</a:t>
            </a:fld>
            <a:endParaRPr lang="en-US">
              <a:solidFill>
                <a:prstClr val="black">
                  <a:tint val="75000"/>
                </a:prstClr>
              </a:solidFill>
              <a:latin typeface="Calibri"/>
            </a:endParaRPr>
          </a:p>
        </p:txBody>
      </p:sp>
      <p:sp>
        <p:nvSpPr>
          <p:cNvPr id="7" name="Title 1"/>
          <p:cNvSpPr txBox="1">
            <a:spLocks/>
          </p:cNvSpPr>
          <p:nvPr/>
        </p:nvSpPr>
        <p:spPr>
          <a:xfrm>
            <a:off x="1554480" y="1"/>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identifiers     </a:t>
            </a:r>
          </a:p>
        </p:txBody>
      </p:sp>
      <p:sp>
        <p:nvSpPr>
          <p:cNvPr id="8" name="Content Placeholder 6">
            <a:extLst>
              <a:ext uri="{FF2B5EF4-FFF2-40B4-BE49-F238E27FC236}">
                <a16:creationId xmlns:a16="http://schemas.microsoft.com/office/drawing/2014/main" xmlns="" id="{CEEFFA3E-316A-4596-8C5C-BDFBEE93EE76}"/>
              </a:ext>
            </a:extLst>
          </p:cNvPr>
          <p:cNvSpPr>
            <a:spLocks noGrp="1"/>
          </p:cNvSpPr>
          <p:nvPr>
            <p:ph idx="1"/>
          </p:nvPr>
        </p:nvSpPr>
        <p:spPr>
          <a:xfrm>
            <a:off x="1320800" y="1066801"/>
            <a:ext cx="10261600" cy="914399"/>
          </a:xfrm>
        </p:spPr>
        <p:txBody>
          <a:bodyPr>
            <a:normAutofit/>
          </a:bodyPr>
          <a:lstStyle/>
          <a:p>
            <a:r>
              <a:rPr lang="en-US" sz="2200" dirty="0">
                <a:latin typeface="Times New Roman" pitchFamily="18" charset="0"/>
                <a:cs typeface="Times New Roman" pitchFamily="18" charset="0"/>
              </a:rPr>
              <a:t>There are several PL/SQL identifiers such as variables, constants, procedures, cursors, triggers etc.</a:t>
            </a:r>
          </a:p>
        </p:txBody>
      </p:sp>
      <p:sp>
        <p:nvSpPr>
          <p:cNvPr id="9" name="Rectangle 8">
            <a:extLst>
              <a:ext uri="{FF2B5EF4-FFF2-40B4-BE49-F238E27FC236}">
                <a16:creationId xmlns:a16="http://schemas.microsoft.com/office/drawing/2014/main" xmlns="" id="{80F09B6A-DDE1-4EF5-89E1-A9825292E3B4}"/>
              </a:ext>
            </a:extLst>
          </p:cNvPr>
          <p:cNvSpPr/>
          <p:nvPr/>
        </p:nvSpPr>
        <p:spPr>
          <a:xfrm>
            <a:off x="1508760" y="2024711"/>
            <a:ext cx="9448800" cy="1785104"/>
          </a:xfrm>
          <a:prstGeom prst="rect">
            <a:avLst/>
          </a:prstGeom>
        </p:spPr>
        <p:txBody>
          <a:bodyPr wrap="square">
            <a:spAutoFit/>
          </a:bodyPr>
          <a:lstStyle/>
          <a:p>
            <a:r>
              <a:rPr lang="en-US" sz="2200" b="1" u="sng" dirty="0">
                <a:latin typeface="Times New Roman" pitchFamily="18" charset="0"/>
                <a:cs typeface="Times New Roman" pitchFamily="18" charset="0"/>
              </a:rPr>
              <a:t>Variables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Like several other programming languages, variables in PL/SQL must be declared prior to its use. </a:t>
            </a:r>
          </a:p>
          <a:p>
            <a:pPr>
              <a:buFont typeface="Wingdings" pitchFamily="2" charset="2"/>
              <a:buChar char="Ø"/>
            </a:pPr>
            <a:r>
              <a:rPr lang="en-US" sz="2200" dirty="0">
                <a:latin typeface="Times New Roman" pitchFamily="18" charset="0"/>
                <a:cs typeface="Times New Roman" pitchFamily="18" charset="0"/>
              </a:rPr>
              <a:t>They should have a valid name and data type as well.</a:t>
            </a:r>
          </a:p>
        </p:txBody>
      </p:sp>
      <p:sp>
        <p:nvSpPr>
          <p:cNvPr id="10" name="Rectangle 1">
            <a:extLst>
              <a:ext uri="{FF2B5EF4-FFF2-40B4-BE49-F238E27FC236}">
                <a16:creationId xmlns:a16="http://schemas.microsoft.com/office/drawing/2014/main" xmlns="" id="{C44E672C-68E5-4C1D-8E20-411043BB19B9}"/>
              </a:ext>
            </a:extLst>
          </p:cNvPr>
          <p:cNvSpPr>
            <a:spLocks noChangeArrowheads="1"/>
          </p:cNvSpPr>
          <p:nvPr/>
        </p:nvSpPr>
        <p:spPr bwMode="auto">
          <a:xfrm>
            <a:off x="1524000" y="4987174"/>
            <a:ext cx="9531659" cy="428294"/>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Times New Roman" pitchFamily="18" charset="0"/>
                <a:cs typeface="Times New Roman" pitchFamily="18" charset="0"/>
              </a:rPr>
              <a:t>variable_name</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200" b="0" i="0" u="none" strike="noStrike" cap="none" normalizeH="0" baseline="0" dirty="0" err="1">
                <a:ln>
                  <a:noFill/>
                </a:ln>
                <a:solidFill>
                  <a:srgbClr val="000000"/>
                </a:solidFill>
                <a:effectLst/>
                <a:latin typeface="Times New Roman" pitchFamily="18" charset="0"/>
                <a:cs typeface="Times New Roman" pitchFamily="18" charset="0"/>
              </a:rPr>
              <a:t>datatype</a:t>
            </a:r>
            <a:r>
              <a:rPr kumimoji="0" lang="en-US" sz="2200" b="0" i="0" u="none" strike="noStrike" cap="none" normalizeH="0" baseline="0" dirty="0">
                <a:ln>
                  <a:noFill/>
                </a:ln>
                <a:solidFill>
                  <a:srgbClr val="000000"/>
                </a:solidFill>
                <a:effectLst/>
                <a:latin typeface="Times New Roman" pitchFamily="18" charset="0"/>
                <a:cs typeface="Times New Roman" pitchFamily="18" charset="0"/>
              </a:rPr>
              <a:t> [NOT NULL := value ];</a:t>
            </a:r>
            <a:r>
              <a:rPr kumimoji="0" lang="en-US" sz="22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11" name="Rectangle 10">
            <a:extLst>
              <a:ext uri="{FF2B5EF4-FFF2-40B4-BE49-F238E27FC236}">
                <a16:creationId xmlns:a16="http://schemas.microsoft.com/office/drawing/2014/main" xmlns="" id="{CB55012E-6829-4855-B912-C650E1EA01E9}"/>
              </a:ext>
            </a:extLst>
          </p:cNvPr>
          <p:cNvSpPr/>
          <p:nvPr/>
        </p:nvSpPr>
        <p:spPr>
          <a:xfrm>
            <a:off x="1320801" y="4325271"/>
            <a:ext cx="4307589" cy="430887"/>
          </a:xfrm>
          <a:prstGeom prst="rect">
            <a:avLst/>
          </a:prstGeom>
        </p:spPr>
        <p:txBody>
          <a:bodyPr wrap="none">
            <a:spAutoFit/>
          </a:bodyPr>
          <a:lstStyle/>
          <a:p>
            <a:r>
              <a:rPr lang="en-US" sz="2200" dirty="0" smtClean="0">
                <a:latin typeface="Times New Roman" pitchFamily="18" charset="0"/>
                <a:cs typeface="Times New Roman" pitchFamily="18" charset="0"/>
              </a:rPr>
              <a:t>  Syntax </a:t>
            </a:r>
            <a:r>
              <a:rPr lang="en-US" sz="2200" dirty="0">
                <a:latin typeface="Times New Roman" pitchFamily="18" charset="0"/>
                <a:cs typeface="Times New Roman" pitchFamily="18" charset="0"/>
              </a:rPr>
              <a:t>for declaration of variables:</a:t>
            </a:r>
          </a:p>
        </p:txBody>
      </p:sp>
      <p:pic>
        <p:nvPicPr>
          <p:cNvPr id="12"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370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8EE4427-0F09-4ECC-9BAF-519D1FF88D30}"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40931843-8F78-47B8-8A5D-924878CD785C}" type="slidenum">
              <a:rPr lang="en-US"/>
              <a:pPr>
                <a:defRPr/>
              </a:pPr>
              <a:t>22</a:t>
            </a:fld>
            <a:endParaRPr lang="en-US"/>
          </a:p>
        </p:txBody>
      </p:sp>
      <p:sp>
        <p:nvSpPr>
          <p:cNvPr id="7" name="Title 1"/>
          <p:cNvSpPr txBox="1">
            <a:spLocks noGrp="1"/>
          </p:cNvSpPr>
          <p:nvPr>
            <p:ph type="title"/>
          </p:nvPr>
        </p:nvSpPr>
        <p:spPr>
          <a:xfrm>
            <a:off x="1584960" y="-46037"/>
            <a:ext cx="10607040" cy="686118"/>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1510" name="Content Placeholder 10" descr="qs7.PNG"/>
          <p:cNvPicPr>
            <a:picLocks noGrp="1" noChangeAspect="1"/>
          </p:cNvPicPr>
          <p:nvPr>
            <p:ph idx="1"/>
          </p:nvPr>
        </p:nvPicPr>
        <p:blipFill>
          <a:blip r:embed="rId2" cstate="print"/>
          <a:srcRect/>
          <a:stretch>
            <a:fillRect/>
          </a:stretch>
        </p:blipFill>
        <p:spPr>
          <a:xfrm>
            <a:off x="1661160" y="1173481"/>
            <a:ext cx="9921240" cy="4271646"/>
          </a:xfrm>
        </p:spPr>
      </p:pic>
      <p:pic>
        <p:nvPicPr>
          <p:cNvPr id="8" name="Picture 6">
            <a:extLst>
              <a:ext uri="{FF2B5EF4-FFF2-40B4-BE49-F238E27FC236}">
                <a16:creationId xmlns="" xmlns:a16="http://schemas.microsoft.com/office/drawing/2014/main" id="{8F647A40-56F3-42FC-8B22-A935E59EAD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0917C30E-079A-4EC7-910E-02D90F056115}"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220</a:t>
            </a:fld>
            <a:endParaRPr lang="en-US">
              <a:solidFill>
                <a:prstClr val="black">
                  <a:tint val="75000"/>
                </a:prstClr>
              </a:solidFill>
              <a:latin typeface="Calibri"/>
            </a:endParaRPr>
          </a:p>
        </p:txBody>
      </p:sp>
      <p:sp>
        <p:nvSpPr>
          <p:cNvPr id="7" name="Title 1"/>
          <p:cNvSpPr txBox="1">
            <a:spLocks/>
          </p:cNvSpPr>
          <p:nvPr/>
        </p:nvSpPr>
        <p:spPr>
          <a:xfrm>
            <a:off x="1478280" y="1"/>
            <a:ext cx="107137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a:t>
            </a:r>
            <a:r>
              <a:rPr lang="en-US" sz="3200" b="1" dirty="0"/>
              <a:t>   </a:t>
            </a:r>
            <a:endParaRPr lang="en-US" sz="2000" b="1" dirty="0"/>
          </a:p>
        </p:txBody>
      </p:sp>
      <p:sp>
        <p:nvSpPr>
          <p:cNvPr id="12" name="Content Placeholder 6">
            <a:extLst>
              <a:ext uri="{FF2B5EF4-FFF2-40B4-BE49-F238E27FC236}">
                <a16:creationId xmlns:a16="http://schemas.microsoft.com/office/drawing/2014/main" xmlns="" id="{B783BB65-D603-41B7-974E-55F29F7A4078}"/>
              </a:ext>
            </a:extLst>
          </p:cNvPr>
          <p:cNvSpPr>
            <a:spLocks noGrp="1"/>
          </p:cNvSpPr>
          <p:nvPr>
            <p:ph idx="1"/>
          </p:nvPr>
        </p:nvSpPr>
        <p:spPr>
          <a:xfrm>
            <a:off x="1447800" y="1455739"/>
            <a:ext cx="4456352" cy="3713086"/>
          </a:xfrm>
        </p:spPr>
        <p:txBody>
          <a:bodyPr>
            <a:normAutofit fontScale="47500" lnSpcReduction="20000"/>
          </a:bodyPr>
          <a:lstStyle/>
          <a:p>
            <a:pPr fontAlgn="base">
              <a:buNone/>
            </a:pPr>
            <a:r>
              <a:rPr lang="en-US" sz="4000" dirty="0">
                <a:latin typeface="Times New Roman" pitchFamily="18" charset="0"/>
                <a:cs typeface="Times New Roman" pitchFamily="18" charset="0"/>
              </a:rPr>
              <a:t>SQL&gt; SET SERVEROUTPUT ON;</a:t>
            </a:r>
          </a:p>
          <a:p>
            <a:pPr fontAlgn="base">
              <a:buNone/>
            </a:pPr>
            <a:r>
              <a:rPr lang="en-US" sz="4000" dirty="0">
                <a:latin typeface="Times New Roman" pitchFamily="18" charset="0"/>
                <a:cs typeface="Times New Roman" pitchFamily="18" charset="0"/>
              </a:rPr>
              <a:t> </a:t>
            </a:r>
          </a:p>
          <a:p>
            <a:pPr fontAlgn="base">
              <a:buNone/>
            </a:pPr>
            <a:r>
              <a:rPr lang="en-US" sz="4000" dirty="0">
                <a:latin typeface="Times New Roman" pitchFamily="18" charset="0"/>
                <a:cs typeface="Times New Roman" pitchFamily="18" charset="0"/>
              </a:rPr>
              <a:t>SQL&gt; DECLARE</a:t>
            </a:r>
          </a:p>
          <a:p>
            <a:pPr fontAlgn="base">
              <a:buNone/>
            </a:pPr>
            <a:r>
              <a:rPr lang="en-US" sz="4000" dirty="0">
                <a:latin typeface="Times New Roman" pitchFamily="18" charset="0"/>
                <a:cs typeface="Times New Roman" pitchFamily="18" charset="0"/>
              </a:rPr>
              <a:t>    var1 INTEGER;</a:t>
            </a:r>
          </a:p>
          <a:p>
            <a:pPr fontAlgn="base">
              <a:buNone/>
            </a:pPr>
            <a:r>
              <a:rPr lang="en-US" sz="4000" dirty="0">
                <a:latin typeface="Times New Roman" pitchFamily="18" charset="0"/>
                <a:cs typeface="Times New Roman" pitchFamily="18" charset="0"/>
              </a:rPr>
              <a:t>    var2 REAL;</a:t>
            </a:r>
          </a:p>
          <a:p>
            <a:pPr fontAlgn="base">
              <a:buNone/>
            </a:pPr>
            <a:r>
              <a:rPr lang="en-US" sz="4000" dirty="0">
                <a:latin typeface="Times New Roman" pitchFamily="18" charset="0"/>
                <a:cs typeface="Times New Roman" pitchFamily="18" charset="0"/>
              </a:rPr>
              <a:t>    var3 varchar2(20) ;</a:t>
            </a:r>
          </a:p>
          <a:p>
            <a:pPr fontAlgn="base">
              <a:buNone/>
            </a:pPr>
            <a:r>
              <a:rPr lang="en-US" sz="4000" dirty="0">
                <a:latin typeface="Times New Roman" pitchFamily="18" charset="0"/>
                <a:cs typeface="Times New Roman" pitchFamily="18" charset="0"/>
              </a:rPr>
              <a:t> </a:t>
            </a:r>
          </a:p>
          <a:p>
            <a:pPr fontAlgn="base">
              <a:buNone/>
            </a:pPr>
            <a:r>
              <a:rPr lang="en-US" sz="4000" dirty="0">
                <a:latin typeface="Times New Roman" pitchFamily="18" charset="0"/>
                <a:cs typeface="Times New Roman" pitchFamily="18" charset="0"/>
              </a:rPr>
              <a:t>	BEGIN</a:t>
            </a:r>
          </a:p>
          <a:p>
            <a:pPr fontAlgn="base">
              <a:buNone/>
            </a:pPr>
            <a:r>
              <a:rPr lang="en-US" sz="4000" dirty="0">
                <a:latin typeface="Times New Roman" pitchFamily="18" charset="0"/>
                <a:cs typeface="Times New Roman" pitchFamily="18" charset="0"/>
              </a:rPr>
              <a:t>    			null;</a:t>
            </a:r>
          </a:p>
          <a:p>
            <a:pPr fontAlgn="base">
              <a:buNone/>
            </a:pPr>
            <a:r>
              <a:rPr lang="en-US" sz="4000" dirty="0">
                <a:latin typeface="Times New Roman" pitchFamily="18" charset="0"/>
                <a:cs typeface="Times New Roman" pitchFamily="18" charset="0"/>
              </a:rPr>
              <a:t>	END;</a:t>
            </a:r>
          </a:p>
          <a:p>
            <a:pPr fontAlgn="base">
              <a:buNone/>
            </a:pPr>
            <a:r>
              <a:rPr lang="en-US" sz="4000" dirty="0">
                <a:latin typeface="Times New Roman" pitchFamily="18" charset="0"/>
                <a:cs typeface="Times New Roman" pitchFamily="18" charset="0"/>
              </a:rPr>
              <a:t>      /</a:t>
            </a:r>
          </a:p>
          <a:p>
            <a:endParaRPr lang="en-US" dirty="0"/>
          </a:p>
        </p:txBody>
      </p:sp>
      <p:sp>
        <p:nvSpPr>
          <p:cNvPr id="13" name="Rectangle 12">
            <a:extLst>
              <a:ext uri="{FF2B5EF4-FFF2-40B4-BE49-F238E27FC236}">
                <a16:creationId xmlns:a16="http://schemas.microsoft.com/office/drawing/2014/main" xmlns="" id="{13E109C0-A7F8-40DE-9AAF-8EF144593F33}"/>
              </a:ext>
            </a:extLst>
          </p:cNvPr>
          <p:cNvSpPr/>
          <p:nvPr/>
        </p:nvSpPr>
        <p:spPr>
          <a:xfrm>
            <a:off x="6812280" y="1379538"/>
            <a:ext cx="5048288" cy="707886"/>
          </a:xfrm>
          <a:prstGeom prst="rect">
            <a:avLst/>
          </a:prstGeom>
        </p:spPr>
        <p:txBody>
          <a:bodyPr wrap="square">
            <a:spAutoFit/>
          </a:bodyPr>
          <a:lstStyle/>
          <a:p>
            <a:pPr fontAlgn="base"/>
            <a:r>
              <a:rPr lang="en-US" sz="2000" b="1" dirty="0">
                <a:latin typeface="Times New Roman" pitchFamily="18" charset="0"/>
                <a:cs typeface="Times New Roman" pitchFamily="18" charset="0"/>
              </a:rPr>
              <a:t>/*SET SERVEROUTPUT ON</a:t>
            </a:r>
            <a:r>
              <a:rPr lang="en-US" sz="2000" dirty="0">
                <a:latin typeface="Times New Roman" pitchFamily="18" charset="0"/>
                <a:cs typeface="Times New Roman" pitchFamily="18" charset="0"/>
              </a:rPr>
              <a:t>: It is used to display the buffer used by the </a:t>
            </a:r>
            <a:r>
              <a:rPr lang="en-US" sz="2000" dirty="0" err="1">
                <a:latin typeface="Times New Roman" pitchFamily="18" charset="0"/>
                <a:cs typeface="Times New Roman" pitchFamily="18" charset="0"/>
              </a:rPr>
              <a:t>dbms_output</a:t>
            </a:r>
            <a:r>
              <a:rPr lang="en-US" sz="2000" dirty="0">
                <a:latin typeface="Times New Roman" pitchFamily="18" charset="0"/>
                <a:cs typeface="Times New Roman" pitchFamily="18" charset="0"/>
              </a:rPr>
              <a:t>. */</a:t>
            </a:r>
          </a:p>
        </p:txBody>
      </p:sp>
      <p:sp>
        <p:nvSpPr>
          <p:cNvPr id="14" name="Rectangle 13">
            <a:extLst>
              <a:ext uri="{FF2B5EF4-FFF2-40B4-BE49-F238E27FC236}">
                <a16:creationId xmlns:a16="http://schemas.microsoft.com/office/drawing/2014/main" xmlns="" id="{B8855FC3-2CFF-4BC9-A2DD-0A5D7E6CEA61}"/>
              </a:ext>
            </a:extLst>
          </p:cNvPr>
          <p:cNvSpPr/>
          <p:nvPr/>
        </p:nvSpPr>
        <p:spPr>
          <a:xfrm>
            <a:off x="4983480" y="2446338"/>
            <a:ext cx="6702354" cy="400110"/>
          </a:xfrm>
          <a:prstGeom prst="rect">
            <a:avLst/>
          </a:prstGeom>
        </p:spPr>
        <p:txBody>
          <a:bodyPr wrap="square">
            <a:spAutoFit/>
          </a:bodyPr>
          <a:lstStyle/>
          <a:p>
            <a:r>
              <a:rPr lang="en-US" sz="2000" dirty="0">
                <a:latin typeface="Times New Roman" pitchFamily="18" charset="0"/>
                <a:cs typeface="Times New Roman" pitchFamily="18" charset="0"/>
              </a:rPr>
              <a:t>--declaration of variable, named </a:t>
            </a:r>
            <a:r>
              <a:rPr lang="en-US" sz="2000" b="1" i="1" dirty="0">
                <a:latin typeface="Times New Roman" pitchFamily="18" charset="0"/>
                <a:cs typeface="Times New Roman" pitchFamily="18" charset="0"/>
              </a:rPr>
              <a:t>var1</a:t>
            </a:r>
            <a:r>
              <a:rPr lang="en-US" sz="2000" dirty="0">
                <a:latin typeface="Times New Roman" pitchFamily="18" charset="0"/>
                <a:cs typeface="Times New Roman" pitchFamily="18" charset="0"/>
              </a:rPr>
              <a:t> which is of integer type. </a:t>
            </a: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67426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80E23CEB-C6A5-4CF1-8694-C7A7D9194714}"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221</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Example      </a:t>
            </a:r>
          </a:p>
        </p:txBody>
      </p:sp>
      <p:sp>
        <p:nvSpPr>
          <p:cNvPr id="11" name="Content Placeholder 6">
            <a:extLst>
              <a:ext uri="{FF2B5EF4-FFF2-40B4-BE49-F238E27FC236}">
                <a16:creationId xmlns:a16="http://schemas.microsoft.com/office/drawing/2014/main" xmlns="" id="{14466061-5FA8-42FE-B56E-AF16C432478C}"/>
              </a:ext>
            </a:extLst>
          </p:cNvPr>
          <p:cNvSpPr>
            <a:spLocks noGrp="1"/>
          </p:cNvSpPr>
          <p:nvPr>
            <p:ph idx="1"/>
          </p:nvPr>
        </p:nvSpPr>
        <p:spPr>
          <a:xfrm>
            <a:off x="2072639" y="762001"/>
            <a:ext cx="5288281" cy="4175760"/>
          </a:xfrm>
        </p:spPr>
        <p:txBody>
          <a:bodyPr>
            <a:normAutofit fontScale="25000" lnSpcReduction="20000"/>
          </a:bodyPr>
          <a:lstStyle/>
          <a:p>
            <a:pPr fontAlgn="base">
              <a:buNone/>
            </a:pPr>
            <a:r>
              <a:rPr lang="en-US" sz="8800" dirty="0">
                <a:latin typeface="Times New Roman" pitchFamily="18" charset="0"/>
                <a:cs typeface="Times New Roman" pitchFamily="18" charset="0"/>
              </a:rPr>
              <a:t>SQL&gt; SET SERVEROUTPUT ON;</a:t>
            </a:r>
          </a:p>
          <a:p>
            <a:pPr fontAlgn="base">
              <a:buNone/>
            </a:pPr>
            <a:r>
              <a:rPr lang="en-US" sz="8800" dirty="0">
                <a:latin typeface="Times New Roman" pitchFamily="18" charset="0"/>
                <a:cs typeface="Times New Roman" pitchFamily="18" charset="0"/>
              </a:rPr>
              <a:t>SQL&gt; DECLARE</a:t>
            </a:r>
          </a:p>
          <a:p>
            <a:pPr fontAlgn="base">
              <a:buNone/>
            </a:pPr>
            <a:r>
              <a:rPr lang="en-US" sz="8800" dirty="0">
                <a:latin typeface="Times New Roman" pitchFamily="18" charset="0"/>
                <a:cs typeface="Times New Roman" pitchFamily="18" charset="0"/>
              </a:rPr>
              <a:t> </a:t>
            </a:r>
          </a:p>
          <a:p>
            <a:pPr fontAlgn="base">
              <a:buNone/>
            </a:pPr>
            <a:r>
              <a:rPr lang="en-US" sz="8800" dirty="0">
                <a:latin typeface="Times New Roman" pitchFamily="18" charset="0"/>
                <a:cs typeface="Times New Roman" pitchFamily="18" charset="0"/>
              </a:rPr>
              <a:t>     -- I am a comment, so </a:t>
            </a:r>
            <a:r>
              <a:rPr lang="en-US" sz="8800" dirty="0" err="1">
                <a:latin typeface="Times New Roman" pitchFamily="18" charset="0"/>
                <a:cs typeface="Times New Roman" pitchFamily="18" charset="0"/>
              </a:rPr>
              <a:t>i</a:t>
            </a:r>
            <a:r>
              <a:rPr lang="en-US" sz="8800" dirty="0">
                <a:latin typeface="Times New Roman" pitchFamily="18" charset="0"/>
                <a:cs typeface="Times New Roman" pitchFamily="18" charset="0"/>
              </a:rPr>
              <a:t> will be ignored.</a:t>
            </a:r>
          </a:p>
          <a:p>
            <a:pPr fontAlgn="base">
              <a:buNone/>
            </a:pPr>
            <a:r>
              <a:rPr lang="en-US" sz="8800" dirty="0">
                <a:latin typeface="Times New Roman" pitchFamily="18" charset="0"/>
                <a:cs typeface="Times New Roman" pitchFamily="18" charset="0"/>
              </a:rPr>
              <a:t>   </a:t>
            </a:r>
            <a:r>
              <a:rPr lang="en-US" sz="8800" dirty="0" err="1">
                <a:latin typeface="Times New Roman" pitchFamily="18" charset="0"/>
                <a:cs typeface="Times New Roman" pitchFamily="18" charset="0"/>
              </a:rPr>
              <a:t>var</a:t>
            </a:r>
            <a:r>
              <a:rPr lang="en-US" sz="8800" dirty="0">
                <a:latin typeface="Times New Roman" pitchFamily="18" charset="0"/>
                <a:cs typeface="Times New Roman" pitchFamily="18" charset="0"/>
              </a:rPr>
              <a:t> varchar2(40) := 'I love INDIA' ; </a:t>
            </a:r>
          </a:p>
          <a:p>
            <a:pPr fontAlgn="base">
              <a:buNone/>
            </a:pPr>
            <a:r>
              <a:rPr lang="en-US" sz="8800" dirty="0">
                <a:latin typeface="Times New Roman" pitchFamily="18" charset="0"/>
                <a:cs typeface="Times New Roman" pitchFamily="18" charset="0"/>
              </a:rPr>
              <a:t> </a:t>
            </a:r>
          </a:p>
          <a:p>
            <a:pPr fontAlgn="base">
              <a:buNone/>
            </a:pPr>
            <a:r>
              <a:rPr lang="en-US" sz="8800" dirty="0">
                <a:latin typeface="Times New Roman" pitchFamily="18" charset="0"/>
                <a:cs typeface="Times New Roman" pitchFamily="18" charset="0"/>
              </a:rPr>
              <a:t>  BEGIN</a:t>
            </a:r>
          </a:p>
          <a:p>
            <a:pPr fontAlgn="base">
              <a:buNone/>
            </a:pPr>
            <a:r>
              <a:rPr lang="en-US" sz="8800" dirty="0">
                <a:latin typeface="Times New Roman" pitchFamily="18" charset="0"/>
                <a:cs typeface="Times New Roman" pitchFamily="18" charset="0"/>
              </a:rPr>
              <a:t>    </a:t>
            </a:r>
            <a:r>
              <a:rPr lang="en-US" sz="8800" dirty="0" smtClean="0">
                <a:latin typeface="Times New Roman" pitchFamily="18" charset="0"/>
                <a:cs typeface="Times New Roman" pitchFamily="18" charset="0"/>
              </a:rPr>
              <a:t> </a:t>
            </a:r>
            <a:r>
              <a:rPr lang="en-US" sz="8800" dirty="0">
                <a:latin typeface="Times New Roman" pitchFamily="18" charset="0"/>
                <a:cs typeface="Times New Roman" pitchFamily="18" charset="0"/>
              </a:rPr>
              <a:t> </a:t>
            </a:r>
            <a:r>
              <a:rPr lang="en-US" sz="8800" dirty="0" err="1">
                <a:latin typeface="Times New Roman" pitchFamily="18" charset="0"/>
                <a:cs typeface="Times New Roman" pitchFamily="18" charset="0"/>
              </a:rPr>
              <a:t>dbms_output.put_line</a:t>
            </a:r>
            <a:r>
              <a:rPr lang="en-US" sz="8800" dirty="0">
                <a:latin typeface="Times New Roman" pitchFamily="18" charset="0"/>
                <a:cs typeface="Times New Roman" pitchFamily="18" charset="0"/>
              </a:rPr>
              <a:t>(</a:t>
            </a:r>
            <a:r>
              <a:rPr lang="en-US" sz="8800" dirty="0" err="1">
                <a:latin typeface="Times New Roman" pitchFamily="18" charset="0"/>
                <a:cs typeface="Times New Roman" pitchFamily="18" charset="0"/>
              </a:rPr>
              <a:t>var</a:t>
            </a:r>
            <a:r>
              <a:rPr lang="en-US" sz="8800" dirty="0">
                <a:latin typeface="Times New Roman" pitchFamily="18" charset="0"/>
                <a:cs typeface="Times New Roman" pitchFamily="18" charset="0"/>
              </a:rPr>
              <a:t>);</a:t>
            </a:r>
          </a:p>
          <a:p>
            <a:pPr fontAlgn="base">
              <a:buNone/>
            </a:pPr>
            <a:r>
              <a:rPr lang="en-US" sz="8800" dirty="0">
                <a:latin typeface="Times New Roman" pitchFamily="18" charset="0"/>
                <a:cs typeface="Times New Roman" pitchFamily="18" charset="0"/>
              </a:rPr>
              <a:t> </a:t>
            </a:r>
          </a:p>
          <a:p>
            <a:pPr fontAlgn="base">
              <a:buNone/>
            </a:pPr>
            <a:r>
              <a:rPr lang="en-US" sz="8800" dirty="0">
                <a:latin typeface="Times New Roman" pitchFamily="18" charset="0"/>
                <a:cs typeface="Times New Roman" pitchFamily="18" charset="0"/>
              </a:rPr>
              <a:t>  END;</a:t>
            </a:r>
          </a:p>
          <a:p>
            <a:pPr fontAlgn="base">
              <a:buNone/>
            </a:pPr>
            <a:r>
              <a:rPr lang="en-US" sz="8800" dirty="0">
                <a:latin typeface="Times New Roman" pitchFamily="18" charset="0"/>
                <a:cs typeface="Times New Roman" pitchFamily="18" charset="0"/>
              </a:rPr>
              <a:t>  /</a:t>
            </a:r>
          </a:p>
          <a:p>
            <a:endParaRPr lang="en-US" dirty="0"/>
          </a:p>
        </p:txBody>
      </p:sp>
      <p:sp>
        <p:nvSpPr>
          <p:cNvPr id="15" name="Rectangle 1">
            <a:extLst>
              <a:ext uri="{FF2B5EF4-FFF2-40B4-BE49-F238E27FC236}">
                <a16:creationId xmlns:a16="http://schemas.microsoft.com/office/drawing/2014/main" xmlns="" id="{6D624CF2-BD62-427C-B70F-97231B8B3F6B}"/>
              </a:ext>
            </a:extLst>
          </p:cNvPr>
          <p:cNvSpPr>
            <a:spLocks noChangeArrowheads="1"/>
          </p:cNvSpPr>
          <p:nvPr/>
        </p:nvSpPr>
        <p:spPr bwMode="auto">
          <a:xfrm>
            <a:off x="1981199" y="5104444"/>
            <a:ext cx="3645269" cy="1320846"/>
          </a:xfrm>
          <a:prstGeom prst="rect">
            <a:avLst/>
          </a:prstGeom>
          <a:solidFill>
            <a:srgbClr val="E0E0E0"/>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I love INDIA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PL/SQL procedure successfully completed.</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16" name="Rectangle 15">
            <a:extLst>
              <a:ext uri="{FF2B5EF4-FFF2-40B4-BE49-F238E27FC236}">
                <a16:creationId xmlns:a16="http://schemas.microsoft.com/office/drawing/2014/main" xmlns="" id="{4299CBFB-DDB3-4B5F-A271-266C82C18F2D}"/>
              </a:ext>
            </a:extLst>
          </p:cNvPr>
          <p:cNvSpPr/>
          <p:nvPr/>
        </p:nvSpPr>
        <p:spPr>
          <a:xfrm>
            <a:off x="6949439" y="2891203"/>
            <a:ext cx="4874629" cy="707886"/>
          </a:xfrm>
          <a:prstGeom prst="rect">
            <a:avLst/>
          </a:prstGeom>
        </p:spPr>
        <p:txBody>
          <a:bodyPr wrap="square">
            <a:spAutoFit/>
          </a:bodyPr>
          <a:lstStyle/>
          <a:p>
            <a:r>
              <a:rPr lang="en-US" sz="2000" i="1" dirty="0" smtClean="0">
                <a:solidFill>
                  <a:srgbClr val="002060"/>
                </a:solidFill>
                <a:latin typeface="Times New Roman" pitchFamily="18" charset="0"/>
                <a:cs typeface="Times New Roman" pitchFamily="18" charset="0"/>
              </a:rPr>
              <a:t> </a:t>
            </a:r>
            <a:r>
              <a:rPr lang="en-US" sz="2000" i="1" dirty="0" err="1" smtClean="0">
                <a:solidFill>
                  <a:srgbClr val="002060"/>
                </a:solidFill>
                <a:latin typeface="Times New Roman" pitchFamily="18" charset="0"/>
                <a:cs typeface="Times New Roman" pitchFamily="18" charset="0"/>
              </a:rPr>
              <a:t>dbms_output.put_line</a:t>
            </a:r>
            <a:r>
              <a:rPr lang="en-US" sz="2000" dirty="0">
                <a:solidFill>
                  <a:srgbClr val="002060"/>
                </a:solidFill>
                <a:latin typeface="Times New Roman" pitchFamily="18" charset="0"/>
                <a:cs typeface="Times New Roman" pitchFamily="18" charset="0"/>
              </a:rPr>
              <a:t> : This command is used to direct the PL/SQL output to a screen.</a:t>
            </a: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47392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79652E35-67AE-48E6-BB25-87A7DCFC0B50}"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222</a:t>
            </a:fld>
            <a:endParaRPr lang="en-US">
              <a:solidFill>
                <a:prstClr val="black">
                  <a:tint val="75000"/>
                </a:prstClr>
              </a:solidFill>
              <a:latin typeface="Calibri"/>
            </a:endParaRPr>
          </a:p>
        </p:txBody>
      </p:sp>
      <p:sp>
        <p:nvSpPr>
          <p:cNvPr id="7" name="Title 1"/>
          <p:cNvSpPr txBox="1">
            <a:spLocks/>
          </p:cNvSpPr>
          <p:nvPr/>
        </p:nvSpPr>
        <p:spPr>
          <a:xfrm>
            <a:off x="1584960" y="1"/>
            <a:ext cx="106070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Example      </a:t>
            </a:r>
          </a:p>
        </p:txBody>
      </p:sp>
      <p:sp>
        <p:nvSpPr>
          <p:cNvPr id="2" name="Rectangle 1">
            <a:extLst>
              <a:ext uri="{FF2B5EF4-FFF2-40B4-BE49-F238E27FC236}">
                <a16:creationId xmlns:a16="http://schemas.microsoft.com/office/drawing/2014/main" xmlns="" id="{E4CFA79F-84AC-4F30-9E26-471EEA2C1D78}"/>
              </a:ext>
            </a:extLst>
          </p:cNvPr>
          <p:cNvSpPr/>
          <p:nvPr/>
        </p:nvSpPr>
        <p:spPr>
          <a:xfrm>
            <a:off x="1180732" y="746760"/>
            <a:ext cx="10836673" cy="430887"/>
          </a:xfrm>
          <a:prstGeom prst="rect">
            <a:avLst/>
          </a:prstGeom>
        </p:spPr>
        <p:txBody>
          <a:bodyPr wrap="square">
            <a:spAutoFit/>
          </a:bodyPr>
          <a:lstStyle/>
          <a:p>
            <a:pPr fontAlgn="base">
              <a:buNone/>
            </a:pPr>
            <a:r>
              <a:rPr lang="en-US" sz="2200" b="1" dirty="0">
                <a:latin typeface="Times New Roman" pitchFamily="18" charset="0"/>
                <a:cs typeface="Times New Roman" pitchFamily="18" charset="0"/>
              </a:rPr>
              <a:t>PL/SQL code to print sum of two numbers taken from the user.</a:t>
            </a:r>
          </a:p>
        </p:txBody>
      </p:sp>
      <p:pic>
        <p:nvPicPr>
          <p:cNvPr id="10"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795626446"/>
              </p:ext>
            </p:extLst>
          </p:nvPr>
        </p:nvGraphicFramePr>
        <p:xfrm>
          <a:off x="1857080" y="1137430"/>
          <a:ext cx="6146277" cy="5120640"/>
        </p:xfrm>
        <a:graphic>
          <a:graphicData uri="http://schemas.openxmlformats.org/drawingml/2006/table">
            <a:tbl>
              <a:tblPr/>
              <a:tblGrid>
                <a:gridCol w="6146277"/>
              </a:tblGrid>
              <a:tr h="4351338">
                <a:tc>
                  <a:txBody>
                    <a:bodyPr/>
                    <a:lstStyle/>
                    <a:p>
                      <a:pPr algn="l" fontAlgn="base"/>
                      <a:r>
                        <a:rPr lang="en-GB" sz="1400" b="1" i="0" dirty="0" smtClean="0">
                          <a:effectLst/>
                          <a:latin typeface="consolas" panose="020B0609020204030204" pitchFamily="49" charset="0"/>
                        </a:rPr>
                        <a:t>declare</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declare variable x, y</a:t>
                      </a:r>
                    </a:p>
                    <a:p>
                      <a:pPr algn="l" fontAlgn="base"/>
                      <a:r>
                        <a:rPr lang="en-GB" sz="1400" b="0" i="0" dirty="0" smtClean="0">
                          <a:effectLst/>
                          <a:latin typeface="consolas" panose="020B0609020204030204" pitchFamily="49" charset="0"/>
                        </a:rPr>
                        <a:t>-- and z of </a:t>
                      </a:r>
                      <a:r>
                        <a:rPr lang="en-GB" sz="1400" b="0" i="0" dirty="0" err="1" smtClean="0">
                          <a:effectLst/>
                          <a:latin typeface="consolas" panose="020B0609020204030204" pitchFamily="49" charset="0"/>
                        </a:rPr>
                        <a:t>datatype</a:t>
                      </a:r>
                      <a:r>
                        <a:rPr lang="en-GB" sz="1400" b="0" i="0" dirty="0" smtClean="0">
                          <a:effectLst/>
                          <a:latin typeface="consolas" panose="020B0609020204030204" pitchFamily="49" charset="0"/>
                        </a:rPr>
                        <a:t> number</a:t>
                      </a:r>
                    </a:p>
                    <a:p>
                      <a:pPr algn="l" fontAlgn="base"/>
                      <a:r>
                        <a:rPr lang="en-GB" sz="1400" b="0" i="0" dirty="0" smtClean="0">
                          <a:effectLst/>
                          <a:latin typeface="consolas" panose="020B0609020204030204" pitchFamily="49" charset="0"/>
                        </a:rPr>
                        <a:t>x number(5);            </a:t>
                      </a:r>
                    </a:p>
                    <a:p>
                      <a:pPr algn="l" fontAlgn="base"/>
                      <a:r>
                        <a:rPr lang="en-GB" sz="1400" b="0" i="0" dirty="0" smtClean="0">
                          <a:effectLst/>
                          <a:latin typeface="consolas" panose="020B0609020204030204" pitchFamily="49" charset="0"/>
                        </a:rPr>
                        <a:t>y number(5);           </a:t>
                      </a:r>
                    </a:p>
                    <a:p>
                      <a:pPr algn="l" fontAlgn="base"/>
                      <a:r>
                        <a:rPr lang="en-GB" sz="1400" b="0" i="0" dirty="0" smtClean="0">
                          <a:effectLst/>
                          <a:latin typeface="consolas" panose="020B0609020204030204" pitchFamily="49" charset="0"/>
                        </a:rPr>
                        <a:t>z number(7);       </a:t>
                      </a:r>
                    </a:p>
                    <a:p>
                      <a:pPr algn="l" fontAlgn="base"/>
                      <a:r>
                        <a:rPr lang="en-GB" sz="1400" b="0" i="0" dirty="0" smtClean="0">
                          <a:effectLst/>
                          <a:latin typeface="consolas" panose="020B0609020204030204" pitchFamily="49" charset="0"/>
                        </a:rPr>
                        <a:t> </a:t>
                      </a:r>
                    </a:p>
                    <a:p>
                      <a:pPr algn="l" fontAlgn="base"/>
                      <a:r>
                        <a:rPr lang="en-GB" sz="1400" b="1" i="0" dirty="0" smtClean="0">
                          <a:effectLst/>
                          <a:latin typeface="consolas" panose="020B0609020204030204" pitchFamily="49" charset="0"/>
                        </a:rPr>
                        <a:t>begin</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Here we Assigning 10 into x</a:t>
                      </a:r>
                    </a:p>
                    <a:p>
                      <a:pPr algn="l" fontAlgn="base"/>
                      <a:r>
                        <a:rPr lang="en-GB" sz="1400" b="0" i="0" dirty="0" smtClean="0">
                          <a:effectLst/>
                          <a:latin typeface="consolas" panose="020B0609020204030204" pitchFamily="49" charset="0"/>
                        </a:rPr>
                        <a:t>x:=10;                </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Assigning 20 into x</a:t>
                      </a:r>
                    </a:p>
                    <a:p>
                      <a:pPr algn="l" fontAlgn="base"/>
                      <a:r>
                        <a:rPr lang="en-GB" sz="1400" b="0" i="0" dirty="0" smtClean="0">
                          <a:effectLst/>
                          <a:latin typeface="consolas" panose="020B0609020204030204" pitchFamily="49" charset="0"/>
                        </a:rPr>
                        <a:t>y:=20;                </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Assigning sum of x and y into z</a:t>
                      </a:r>
                    </a:p>
                    <a:p>
                      <a:pPr algn="l" fontAlgn="base"/>
                      <a:r>
                        <a:rPr lang="en-GB" sz="1400" b="0" i="0" dirty="0" smtClean="0">
                          <a:effectLst/>
                          <a:latin typeface="consolas" panose="020B0609020204030204" pitchFamily="49" charset="0"/>
                        </a:rPr>
                        <a:t>z:=x+y;                </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Print the Result</a:t>
                      </a:r>
                    </a:p>
                    <a:p>
                      <a:pPr algn="l" fontAlgn="base"/>
                      <a:r>
                        <a:rPr lang="en-GB" sz="1400" b="0" i="0" dirty="0" err="1" smtClean="0">
                          <a:effectLst/>
                          <a:latin typeface="consolas" panose="020B0609020204030204" pitchFamily="49" charset="0"/>
                        </a:rPr>
                        <a:t>dbms_output.put_line</a:t>
                      </a:r>
                      <a:r>
                        <a:rPr lang="en-GB" sz="1400" b="0" i="0" dirty="0" smtClean="0">
                          <a:effectLst/>
                          <a:latin typeface="consolas" panose="020B0609020204030204" pitchFamily="49" charset="0"/>
                        </a:rPr>
                        <a:t>('Sum is '||z);</a:t>
                      </a:r>
                    </a:p>
                    <a:p>
                      <a:pPr algn="l" fontAlgn="base"/>
                      <a:r>
                        <a:rPr lang="en-GB" sz="1400" b="1" i="0" dirty="0" smtClean="0">
                          <a:effectLst/>
                          <a:latin typeface="consolas" panose="020B0609020204030204" pitchFamily="49" charset="0"/>
                        </a:rPr>
                        <a:t>end;</a:t>
                      </a:r>
                    </a:p>
                    <a:p>
                      <a:pPr algn="l" fontAlgn="base"/>
                      <a:r>
                        <a:rPr lang="en-GB" sz="1400" b="0" i="0" dirty="0" smtClean="0">
                          <a:effectLst/>
                          <a:latin typeface="consolas" panose="020B0609020204030204" pitchFamily="49" charset="0"/>
                        </a:rPr>
                        <a:t>/                        </a:t>
                      </a:r>
                    </a:p>
                    <a:p>
                      <a:pPr algn="l" fontAlgn="base"/>
                      <a:r>
                        <a:rPr lang="en-GB" sz="1400" b="0" i="0" dirty="0" smtClean="0">
                          <a:effectLst/>
                          <a:latin typeface="consolas" panose="020B0609020204030204" pitchFamily="49" charset="0"/>
                        </a:rPr>
                        <a:t>-- Program End</a:t>
                      </a:r>
                      <a:endParaRPr lang="en-GB" sz="1400" b="0" i="0" dirty="0">
                        <a:effectLst/>
                        <a:latin typeface="consolas" panose="020B0609020204030204" pitchFamily="49"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7689730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xmlns="" id="{123A9DC5-B69B-4358-99C1-CAF46A8981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200" y="3779520"/>
            <a:ext cx="5626261" cy="2364540"/>
          </a:xfrm>
          <a:prstGeom prst="rect">
            <a:avLst/>
          </a:prstGeom>
        </p:spPr>
      </p:pic>
      <p:sp>
        <p:nvSpPr>
          <p:cNvPr id="4" name="Date Placeholder 3"/>
          <p:cNvSpPr>
            <a:spLocks noGrp="1"/>
          </p:cNvSpPr>
          <p:nvPr>
            <p:ph type="dt" sz="half" idx="10"/>
          </p:nvPr>
        </p:nvSpPr>
        <p:spPr>
          <a:xfrm>
            <a:off x="609600" y="6356353"/>
            <a:ext cx="2844800" cy="365125"/>
          </a:xfrm>
        </p:spPr>
        <p:txBody>
          <a:bodyPr/>
          <a:lstStyle/>
          <a:p>
            <a:fld id="{CB8857E8-7B4C-47D6-8218-439794C50747}"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223</a:t>
            </a:fld>
            <a:endParaRPr lang="en-US">
              <a:solidFill>
                <a:prstClr val="black">
                  <a:tint val="75000"/>
                </a:prstClr>
              </a:solidFill>
              <a:latin typeface="Calibri"/>
            </a:endParaRPr>
          </a:p>
        </p:txBody>
      </p:sp>
      <p:sp>
        <p:nvSpPr>
          <p:cNvPr id="7" name="Title 1"/>
          <p:cNvSpPr txBox="1">
            <a:spLocks/>
          </p:cNvSpPr>
          <p:nvPr/>
        </p:nvSpPr>
        <p:spPr>
          <a:xfrm>
            <a:off x="1493520" y="1"/>
            <a:ext cx="106984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PL/SQL – Cursors</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xmlns="" id="{15E4D4A9-19ED-4626-B80C-AF231D1E2DE8}"/>
              </a:ext>
            </a:extLst>
          </p:cNvPr>
          <p:cNvSpPr/>
          <p:nvPr/>
        </p:nvSpPr>
        <p:spPr>
          <a:xfrm>
            <a:off x="1295198" y="1209755"/>
            <a:ext cx="10464799" cy="769441"/>
          </a:xfrm>
          <a:prstGeom prst="rect">
            <a:avLst/>
          </a:prstGeom>
        </p:spPr>
        <p:txBody>
          <a:bodyPr wrap="square">
            <a:spAutoFit/>
          </a:bodyPr>
          <a:lstStyle/>
          <a:p>
            <a:pPr algn="just">
              <a:buFont typeface="Arial" pitchFamily="34" charset="0"/>
              <a:buChar char="•"/>
            </a:pPr>
            <a:r>
              <a:rPr lang="en-US" sz="2200" dirty="0">
                <a:latin typeface="Times New Roman" pitchFamily="18" charset="0"/>
                <a:cs typeface="Times New Roman" pitchFamily="18" charset="0"/>
              </a:rPr>
              <a:t>Oracle creates a memory area, known as the </a:t>
            </a:r>
            <a:r>
              <a:rPr lang="en-US" sz="2200" b="1" dirty="0">
                <a:latin typeface="Times New Roman" pitchFamily="18" charset="0"/>
                <a:cs typeface="Times New Roman" pitchFamily="18" charset="0"/>
              </a:rPr>
              <a:t>context area</a:t>
            </a:r>
            <a:r>
              <a:rPr lang="en-US" sz="2200" dirty="0">
                <a:latin typeface="Times New Roman" pitchFamily="18" charset="0"/>
                <a:cs typeface="Times New Roman" pitchFamily="18" charset="0"/>
              </a:rPr>
              <a:t>, for processing an SQL statement, which contains all the information needed for processing the </a:t>
            </a:r>
            <a:r>
              <a:rPr lang="en-US" sz="2200" dirty="0" smtClean="0">
                <a:latin typeface="Times New Roman" pitchFamily="18" charset="0"/>
                <a:cs typeface="Times New Roman" pitchFamily="18" charset="0"/>
              </a:rPr>
              <a:t>statement.</a:t>
            </a:r>
            <a:endParaRPr lang="en-IN" sz="2200" dirty="0">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xmlns="" id="{4E908887-7060-4D48-94AB-2C2380B5BB77}"/>
              </a:ext>
            </a:extLst>
          </p:cNvPr>
          <p:cNvSpPr/>
          <p:nvPr/>
        </p:nvSpPr>
        <p:spPr>
          <a:xfrm>
            <a:off x="1295198" y="2087880"/>
            <a:ext cx="10370145" cy="1446550"/>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itchFamily="18" charset="0"/>
                <a:cs typeface="Times New Roman" pitchFamily="18" charset="0"/>
              </a:rPr>
              <a:t>cursor</a:t>
            </a:r>
            <a:r>
              <a:rPr lang="en-US" sz="2200" dirty="0">
                <a:latin typeface="Times New Roman" pitchFamily="18" charset="0"/>
                <a:cs typeface="Times New Roman" pitchFamily="18" charset="0"/>
              </a:rPr>
              <a:t> is a </a:t>
            </a:r>
            <a:r>
              <a:rPr lang="en-US" sz="2200" b="1" dirty="0">
                <a:latin typeface="Times New Roman" pitchFamily="18" charset="0"/>
                <a:cs typeface="Times New Roman" pitchFamily="18" charset="0"/>
              </a:rPr>
              <a:t>pointer to this context area</a:t>
            </a:r>
            <a:r>
              <a:rPr lang="en-US" sz="2200" dirty="0">
                <a:latin typeface="Times New Roman" pitchFamily="18" charset="0"/>
                <a:cs typeface="Times New Roman" pitchFamily="18" charset="0"/>
              </a:rPr>
              <a:t>. </a:t>
            </a:r>
          </a:p>
          <a:p>
            <a:pPr marL="285750" indent="-285750">
              <a:buFont typeface="Wingdings" panose="05000000000000000000" pitchFamily="2" charset="2"/>
              <a:buChar char="Ø"/>
            </a:pPr>
            <a:r>
              <a:rPr lang="en-US" sz="2200" dirty="0">
                <a:latin typeface="Times New Roman" pitchFamily="18" charset="0"/>
                <a:cs typeface="Times New Roman" pitchFamily="18" charset="0"/>
              </a:rPr>
              <a:t>PL/SQL controls the context area through a cursor.</a:t>
            </a:r>
          </a:p>
          <a:p>
            <a:pPr marL="285750" indent="-285750">
              <a:buFont typeface="Wingdings" panose="05000000000000000000" pitchFamily="2" charset="2"/>
              <a:buChar char="Ø"/>
            </a:pPr>
            <a:r>
              <a:rPr lang="en-US" sz="2200" dirty="0">
                <a:latin typeface="Times New Roman" pitchFamily="18" charset="0"/>
                <a:cs typeface="Times New Roman" pitchFamily="18" charset="0"/>
              </a:rPr>
              <a:t> A cursor holds the </a:t>
            </a:r>
            <a:r>
              <a:rPr lang="en-US" sz="2200" b="1" dirty="0">
                <a:latin typeface="Times New Roman" pitchFamily="18" charset="0"/>
                <a:cs typeface="Times New Roman" pitchFamily="18" charset="0"/>
              </a:rPr>
              <a:t>rows</a:t>
            </a:r>
            <a:r>
              <a:rPr lang="en-US" sz="2200" dirty="0">
                <a:latin typeface="Times New Roman" pitchFamily="18" charset="0"/>
                <a:cs typeface="Times New Roman" pitchFamily="18" charset="0"/>
              </a:rPr>
              <a:t> (one or more) returned by a SQL statement. </a:t>
            </a:r>
          </a:p>
          <a:p>
            <a:pPr marL="285750" indent="-285750">
              <a:buFont typeface="Wingdings" panose="05000000000000000000" pitchFamily="2" charset="2"/>
              <a:buChar char="Ø"/>
            </a:pPr>
            <a:r>
              <a:rPr lang="en-US" sz="2200" dirty="0">
                <a:latin typeface="Times New Roman" pitchFamily="18" charset="0"/>
                <a:cs typeface="Times New Roman" pitchFamily="18" charset="0"/>
              </a:rPr>
              <a:t>The set of rows the cursor holds is referred to as the </a:t>
            </a:r>
            <a:r>
              <a:rPr lang="en-US" sz="2200" b="1" dirty="0">
                <a:latin typeface="Times New Roman" pitchFamily="18" charset="0"/>
                <a:cs typeface="Times New Roman" pitchFamily="18" charset="0"/>
              </a:rPr>
              <a:t>active set</a:t>
            </a:r>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xmlns="" id="{94C2A4F5-C331-4541-BAB6-8974FDAF2D8B}"/>
              </a:ext>
            </a:extLst>
          </p:cNvPr>
          <p:cNvSpPr/>
          <p:nvPr/>
        </p:nvSpPr>
        <p:spPr>
          <a:xfrm>
            <a:off x="1438183" y="3794760"/>
            <a:ext cx="6096000" cy="1107996"/>
          </a:xfrm>
          <a:prstGeom prst="rect">
            <a:avLst/>
          </a:prstGeom>
        </p:spPr>
        <p:txBody>
          <a:bodyPr wrap="square">
            <a:spAutoFit/>
          </a:bodyPr>
          <a:lstStyle/>
          <a:p>
            <a:r>
              <a:rPr lang="en-US" sz="2200" dirty="0">
                <a:latin typeface="Times New Roman" pitchFamily="18" charset="0"/>
                <a:cs typeface="Times New Roman" pitchFamily="18" charset="0"/>
              </a:rPr>
              <a:t>There are two types of cursors −</a:t>
            </a:r>
          </a:p>
          <a:p>
            <a:pPr marL="285750" indent="-285750">
              <a:buFont typeface="Wingdings" panose="05000000000000000000" pitchFamily="2" charset="2"/>
              <a:buChar char="Ø"/>
            </a:pPr>
            <a:r>
              <a:rPr lang="en-US" sz="2200" dirty="0">
                <a:latin typeface="Times New Roman" pitchFamily="18" charset="0"/>
                <a:cs typeface="Times New Roman" pitchFamily="18" charset="0"/>
              </a:rPr>
              <a:t>Implicit cursors</a:t>
            </a:r>
          </a:p>
          <a:p>
            <a:pPr marL="285750" indent="-285750">
              <a:buFont typeface="Wingdings" panose="05000000000000000000" pitchFamily="2" charset="2"/>
              <a:buChar char="Ø"/>
            </a:pPr>
            <a:r>
              <a:rPr lang="en-US" sz="2200" dirty="0">
                <a:latin typeface="Times New Roman" pitchFamily="18" charset="0"/>
                <a:cs typeface="Times New Roman" pitchFamily="18" charset="0"/>
              </a:rPr>
              <a:t>Explicit cursors</a:t>
            </a:r>
          </a:p>
        </p:txBody>
      </p:sp>
      <p:pic>
        <p:nvPicPr>
          <p:cNvPr id="12" name="Picture 7">
            <a:extLst>
              <a:ext uri="{FF2B5EF4-FFF2-40B4-BE49-F238E27FC236}">
                <a16:creationId xmlns="" xmlns:a16="http://schemas.microsoft.com/office/drawing/2014/main" id="{E4562C22-6587-4639-9623-0B187F5A32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3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04F8F9C2-EB31-424D-BCAB-B2350B636603}"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224</a:t>
            </a:fld>
            <a:endParaRPr lang="en-US">
              <a:solidFill>
                <a:prstClr val="black">
                  <a:tint val="75000"/>
                </a:prstClr>
              </a:solidFill>
              <a:latin typeface="Calibri"/>
            </a:endParaRPr>
          </a:p>
        </p:txBody>
      </p:sp>
      <p:sp>
        <p:nvSpPr>
          <p:cNvPr id="7" name="Title 1"/>
          <p:cNvSpPr txBox="1">
            <a:spLocks/>
          </p:cNvSpPr>
          <p:nvPr/>
        </p:nvSpPr>
        <p:spPr>
          <a:xfrm>
            <a:off x="1569720" y="1"/>
            <a:ext cx="106222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Implicit Cursors</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xmlns="" id="{F77AA564-78E8-45D4-9C46-64C2824CACF9}"/>
              </a:ext>
            </a:extLst>
          </p:cNvPr>
          <p:cNvSpPr/>
          <p:nvPr/>
        </p:nvSpPr>
        <p:spPr>
          <a:xfrm>
            <a:off x="1383499" y="1451913"/>
            <a:ext cx="10198901" cy="769441"/>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itchFamily="18" charset="0"/>
                <a:cs typeface="Times New Roman" pitchFamily="18" charset="0"/>
              </a:rPr>
              <a:t>Implicit cursors are </a:t>
            </a:r>
            <a:r>
              <a:rPr lang="en-US" sz="2200" b="1" dirty="0">
                <a:latin typeface="Times New Roman" pitchFamily="18" charset="0"/>
                <a:cs typeface="Times New Roman" pitchFamily="18" charset="0"/>
              </a:rPr>
              <a:t>automatically created </a:t>
            </a:r>
            <a:r>
              <a:rPr lang="en-US" sz="2200" dirty="0">
                <a:latin typeface="Times New Roman" pitchFamily="18" charset="0"/>
                <a:cs typeface="Times New Roman" pitchFamily="18" charset="0"/>
              </a:rPr>
              <a:t>by Oracle whenever an SQL statement is </a:t>
            </a:r>
            <a:r>
              <a:rPr lang="en-US" sz="2200" dirty="0" smtClean="0">
                <a:latin typeface="Times New Roman" pitchFamily="18" charset="0"/>
                <a:cs typeface="Times New Roman" pitchFamily="18" charset="0"/>
              </a:rPr>
              <a:t>executed.</a:t>
            </a:r>
            <a:endParaRPr lang="en-IN" sz="2200" dirty="0">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xmlns="" id="{0991C563-39EE-4EEC-8743-168B1FCE0198}"/>
              </a:ext>
            </a:extLst>
          </p:cNvPr>
          <p:cNvSpPr/>
          <p:nvPr/>
        </p:nvSpPr>
        <p:spPr>
          <a:xfrm>
            <a:off x="1398606" y="2271747"/>
            <a:ext cx="9980593" cy="43088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itchFamily="18" charset="0"/>
                <a:cs typeface="Times New Roman" pitchFamily="18" charset="0"/>
              </a:rPr>
              <a:t>Programmers cannot control the implicit cursors and the information in it.</a:t>
            </a:r>
            <a:endParaRPr lang="en-IN" sz="2200" dirty="0">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xmlns="" id="{3A95FAEC-AB48-4046-97E1-24F791525F8D}"/>
              </a:ext>
            </a:extLst>
          </p:cNvPr>
          <p:cNvSpPr/>
          <p:nvPr/>
        </p:nvSpPr>
        <p:spPr>
          <a:xfrm>
            <a:off x="1398605" y="3068098"/>
            <a:ext cx="9764712" cy="1107996"/>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itchFamily="18" charset="0"/>
                <a:cs typeface="Times New Roman" pitchFamily="18" charset="0"/>
              </a:rPr>
              <a:t>Whenever a DML statement </a:t>
            </a:r>
            <a:r>
              <a:rPr lang="en-US" sz="2200" b="1" dirty="0">
                <a:latin typeface="Times New Roman" pitchFamily="18" charset="0"/>
                <a:cs typeface="Times New Roman" pitchFamily="18" charset="0"/>
              </a:rPr>
              <a:t>(INSERT, UPDATE and DELETE</a:t>
            </a:r>
            <a:r>
              <a:rPr lang="en-US" sz="2200" dirty="0">
                <a:latin typeface="Times New Roman" pitchFamily="18" charset="0"/>
                <a:cs typeface="Times New Roman" pitchFamily="18" charset="0"/>
              </a:rPr>
              <a:t>) is issued, an implicit cursor is associated with this statement.</a:t>
            </a:r>
          </a:p>
          <a:p>
            <a:pPr marL="342900" indent="-342900">
              <a:buFont typeface="Wingdings" panose="05000000000000000000" pitchFamily="2" charset="2"/>
              <a:buChar char="Ø"/>
            </a:pPr>
            <a:r>
              <a:rPr lang="en-US" sz="2200" dirty="0">
                <a:latin typeface="Times New Roman" pitchFamily="18" charset="0"/>
                <a:cs typeface="Times New Roman" pitchFamily="18" charset="0"/>
              </a:rPr>
              <a:t> For INSERT operations, the </a:t>
            </a:r>
            <a:r>
              <a:rPr lang="en-US" sz="2200" b="1" dirty="0">
                <a:latin typeface="Times New Roman" pitchFamily="18" charset="0"/>
                <a:cs typeface="Times New Roman" pitchFamily="18" charset="0"/>
              </a:rPr>
              <a:t>cursor holds the data that needs to be inserted.</a:t>
            </a:r>
            <a:endParaRPr lang="en-IN" sz="2200" b="1" dirty="0">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xmlns="" id="{1142DC28-1BC1-4BE3-A79F-85C550031656}"/>
              </a:ext>
            </a:extLst>
          </p:cNvPr>
          <p:cNvSpPr/>
          <p:nvPr/>
        </p:nvSpPr>
        <p:spPr>
          <a:xfrm>
            <a:off x="1506546" y="4820799"/>
            <a:ext cx="9764711" cy="769441"/>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itchFamily="18" charset="0"/>
                <a:cs typeface="Times New Roman" pitchFamily="18" charset="0"/>
              </a:rPr>
              <a:t>For UPDATE and DELETE operations, the </a:t>
            </a:r>
            <a:r>
              <a:rPr lang="en-US" sz="2200" b="1" dirty="0">
                <a:latin typeface="Times New Roman" pitchFamily="18" charset="0"/>
                <a:cs typeface="Times New Roman" pitchFamily="18" charset="0"/>
              </a:rPr>
              <a:t>cursor identifies the rows that would be affected.</a:t>
            </a:r>
            <a:endParaRPr lang="en-IN" sz="2200" b="1" dirty="0">
              <a:latin typeface="Times New Roman" pitchFamily="18" charset="0"/>
              <a:cs typeface="Times New Roman" pitchFamily="18" charset="0"/>
            </a:endParaRPr>
          </a:p>
        </p:txBody>
      </p:sp>
      <p:pic>
        <p:nvPicPr>
          <p:cNvPr id="12"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28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2E52C846-9BE3-468F-9A80-E1389D17DB73}"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225</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Attributes of SQL CURSOR  </a:t>
            </a:r>
          </a:p>
        </p:txBody>
      </p:sp>
      <p:sp>
        <p:nvSpPr>
          <p:cNvPr id="16" name="Rectangle 15">
            <a:extLst>
              <a:ext uri="{FF2B5EF4-FFF2-40B4-BE49-F238E27FC236}">
                <a16:creationId xmlns:a16="http://schemas.microsoft.com/office/drawing/2014/main" xmlns="" id="{97ECAEC3-C72B-420D-B39C-7D925BBBA066}"/>
              </a:ext>
            </a:extLst>
          </p:cNvPr>
          <p:cNvSpPr/>
          <p:nvPr/>
        </p:nvSpPr>
        <p:spPr>
          <a:xfrm>
            <a:off x="1531938" y="1394698"/>
            <a:ext cx="1236236" cy="369332"/>
          </a:xfrm>
          <a:prstGeom prst="rect">
            <a:avLst/>
          </a:prstGeom>
        </p:spPr>
        <p:txBody>
          <a:bodyPr wrap="none">
            <a:spAutoFit/>
          </a:bodyPr>
          <a:lstStyle/>
          <a:p>
            <a:r>
              <a:rPr lang="en-IN" b="1" dirty="0">
                <a:latin typeface="Times New Roman" pitchFamily="18" charset="0"/>
                <a:cs typeface="Times New Roman" pitchFamily="18" charset="0"/>
              </a:rPr>
              <a:t>%FOUND</a:t>
            </a:r>
            <a:endParaRPr lang="en-IN" dirty="0">
              <a:latin typeface="Times New Roman" pitchFamily="18" charset="0"/>
              <a:cs typeface="Times New Roman" pitchFamily="18" charset="0"/>
            </a:endParaRPr>
          </a:p>
        </p:txBody>
      </p:sp>
      <p:sp>
        <p:nvSpPr>
          <p:cNvPr id="17" name="Rectangle 16">
            <a:extLst>
              <a:ext uri="{FF2B5EF4-FFF2-40B4-BE49-F238E27FC236}">
                <a16:creationId xmlns:a16="http://schemas.microsoft.com/office/drawing/2014/main" xmlns="" id="{63222853-5E98-4D5F-8AFB-F0779561E195}"/>
              </a:ext>
            </a:extLst>
          </p:cNvPr>
          <p:cNvSpPr/>
          <p:nvPr/>
        </p:nvSpPr>
        <p:spPr>
          <a:xfrm>
            <a:off x="2905169" y="1302365"/>
            <a:ext cx="9137451"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Returns TRUE if an INSERT, UPDATE, or DELETE statement affected one or more rows or a SELECT </a:t>
            </a:r>
            <a:r>
              <a:rPr lang="en-US" dirty="0" smtClean="0">
                <a:latin typeface="Times New Roman" pitchFamily="18" charset="0"/>
                <a:cs typeface="Times New Roman" pitchFamily="18" charset="0"/>
              </a:rPr>
              <a:t>statement </a:t>
            </a:r>
            <a:r>
              <a:rPr lang="en-US" dirty="0">
                <a:latin typeface="Times New Roman" pitchFamily="18" charset="0"/>
                <a:cs typeface="Times New Roman" pitchFamily="18" charset="0"/>
              </a:rPr>
              <a:t>returned one or more rows. Otherwise, it returns FALSE.</a:t>
            </a:r>
          </a:p>
        </p:txBody>
      </p:sp>
      <p:sp>
        <p:nvSpPr>
          <p:cNvPr id="18" name="Rectangle 17">
            <a:extLst>
              <a:ext uri="{FF2B5EF4-FFF2-40B4-BE49-F238E27FC236}">
                <a16:creationId xmlns:a16="http://schemas.microsoft.com/office/drawing/2014/main" xmlns="" id="{92CDE90F-E571-47AB-A622-0E238302C86C}"/>
              </a:ext>
            </a:extLst>
          </p:cNvPr>
          <p:cNvSpPr/>
          <p:nvPr/>
        </p:nvSpPr>
        <p:spPr>
          <a:xfrm>
            <a:off x="1371600" y="2584390"/>
            <a:ext cx="1736373" cy="369332"/>
          </a:xfrm>
          <a:prstGeom prst="rect">
            <a:avLst/>
          </a:prstGeom>
        </p:spPr>
        <p:txBody>
          <a:bodyPr wrap="none">
            <a:spAutoFit/>
          </a:bodyPr>
          <a:lstStyle/>
          <a:p>
            <a:r>
              <a:rPr lang="en-IN" b="1" dirty="0">
                <a:latin typeface="Times New Roman" pitchFamily="18" charset="0"/>
                <a:cs typeface="Times New Roman" pitchFamily="18" charset="0"/>
              </a:rPr>
              <a:t>%NOTFOUND</a:t>
            </a:r>
            <a:endParaRPr lang="en-IN" dirty="0">
              <a:latin typeface="Times New Roman" pitchFamily="18" charset="0"/>
              <a:cs typeface="Times New Roman" pitchFamily="18" charset="0"/>
            </a:endParaRPr>
          </a:p>
        </p:txBody>
      </p:sp>
      <p:sp>
        <p:nvSpPr>
          <p:cNvPr id="19" name="Rectangle 18">
            <a:extLst>
              <a:ext uri="{FF2B5EF4-FFF2-40B4-BE49-F238E27FC236}">
                <a16:creationId xmlns:a16="http://schemas.microsoft.com/office/drawing/2014/main" xmlns="" id="{DA0AD4CD-2C11-4A5B-A860-16D4730CDA3C}"/>
              </a:ext>
            </a:extLst>
          </p:cNvPr>
          <p:cNvSpPr/>
          <p:nvPr/>
        </p:nvSpPr>
        <p:spPr>
          <a:xfrm>
            <a:off x="2999180" y="2445107"/>
            <a:ext cx="8737600"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The logical opposite of %FOUND.</a:t>
            </a:r>
          </a:p>
          <a:p>
            <a:pPr marL="285750" indent="-285750">
              <a:buFont typeface="Wingdings" panose="05000000000000000000" pitchFamily="2" charset="2"/>
              <a:buChar char="Ø"/>
            </a:pPr>
            <a:r>
              <a:rPr lang="en-US" dirty="0">
                <a:latin typeface="Times New Roman" pitchFamily="18" charset="0"/>
                <a:cs typeface="Times New Roman" pitchFamily="18" charset="0"/>
              </a:rPr>
              <a:t> It returns TRUE if an INSERT, UPDATE, or DELETE statement affected no rows, or a SELECT </a:t>
            </a:r>
            <a:r>
              <a:rPr lang="en-US" dirty="0" smtClean="0">
                <a:latin typeface="Times New Roman" pitchFamily="18" charset="0"/>
                <a:cs typeface="Times New Roman" pitchFamily="18" charset="0"/>
              </a:rPr>
              <a:t>statement </a:t>
            </a:r>
            <a:r>
              <a:rPr lang="en-US" dirty="0">
                <a:latin typeface="Times New Roman" pitchFamily="18" charset="0"/>
                <a:cs typeface="Times New Roman" pitchFamily="18" charset="0"/>
              </a:rPr>
              <a:t>returned no rows. Otherwise, it returns FALSE.</a:t>
            </a:r>
          </a:p>
        </p:txBody>
      </p:sp>
      <p:sp>
        <p:nvSpPr>
          <p:cNvPr id="20" name="Rectangle 19">
            <a:extLst>
              <a:ext uri="{FF2B5EF4-FFF2-40B4-BE49-F238E27FC236}">
                <a16:creationId xmlns:a16="http://schemas.microsoft.com/office/drawing/2014/main" xmlns="" id="{3C389F1D-E38E-4260-8ACE-6BA3C134A55A}"/>
              </a:ext>
            </a:extLst>
          </p:cNvPr>
          <p:cNvSpPr/>
          <p:nvPr/>
        </p:nvSpPr>
        <p:spPr>
          <a:xfrm>
            <a:off x="1585030" y="4003130"/>
            <a:ext cx="1274708" cy="369332"/>
          </a:xfrm>
          <a:prstGeom prst="rect">
            <a:avLst/>
          </a:prstGeom>
        </p:spPr>
        <p:txBody>
          <a:bodyPr wrap="none">
            <a:spAutoFit/>
          </a:bodyPr>
          <a:lstStyle/>
          <a:p>
            <a:r>
              <a:rPr lang="en-IN" b="1" dirty="0">
                <a:latin typeface="Times New Roman" pitchFamily="18" charset="0"/>
                <a:cs typeface="Times New Roman" pitchFamily="18" charset="0"/>
              </a:rPr>
              <a:t>%ISOPEN</a:t>
            </a:r>
            <a:endParaRPr lang="en-IN" dirty="0">
              <a:latin typeface="Times New Roman" pitchFamily="18" charset="0"/>
              <a:cs typeface="Times New Roman" pitchFamily="18" charset="0"/>
            </a:endParaRPr>
          </a:p>
        </p:txBody>
      </p:sp>
      <p:sp>
        <p:nvSpPr>
          <p:cNvPr id="21" name="Rectangle 20">
            <a:extLst>
              <a:ext uri="{FF2B5EF4-FFF2-40B4-BE49-F238E27FC236}">
                <a16:creationId xmlns:a16="http://schemas.microsoft.com/office/drawing/2014/main" xmlns="" id="{541AFA28-7CD5-493C-91D3-33FCE4BD53BF}"/>
              </a:ext>
            </a:extLst>
          </p:cNvPr>
          <p:cNvSpPr/>
          <p:nvPr/>
        </p:nvSpPr>
        <p:spPr>
          <a:xfrm>
            <a:off x="2965533" y="3958748"/>
            <a:ext cx="9113319" cy="923330"/>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itchFamily="18" charset="0"/>
                <a:cs typeface="Times New Roman" pitchFamily="18" charset="0"/>
              </a:rPr>
              <a:t>Always returns FALSE for implicit cursors, </a:t>
            </a:r>
            <a:r>
              <a:rPr lang="en-US" dirty="0">
                <a:latin typeface="Times New Roman" pitchFamily="18" charset="0"/>
                <a:cs typeface="Times New Roman" pitchFamily="18" charset="0"/>
              </a:rPr>
              <a:t>because Oracle closes the SQL cursor automatically after executing its associated SQL statement</a:t>
            </a:r>
            <a:r>
              <a:rPr lang="en-US" dirty="0" smtClean="0">
                <a:latin typeface="Times New Roman" pitchFamily="18" charset="0"/>
                <a:cs typeface="Times New Roman" pitchFamily="18" charset="0"/>
              </a:rPr>
              <a:t>. Returns TRUE for explicit cursor if it is open</a:t>
            </a:r>
            <a:endParaRPr lang="en-US" dirty="0">
              <a:latin typeface="Times New Roman" pitchFamily="18" charset="0"/>
              <a:cs typeface="Times New Roman" pitchFamily="18" charset="0"/>
            </a:endParaRPr>
          </a:p>
        </p:txBody>
      </p:sp>
      <p:sp>
        <p:nvSpPr>
          <p:cNvPr id="22" name="Rectangle 21">
            <a:extLst>
              <a:ext uri="{FF2B5EF4-FFF2-40B4-BE49-F238E27FC236}">
                <a16:creationId xmlns:a16="http://schemas.microsoft.com/office/drawing/2014/main" xmlns="" id="{8015BA3E-D147-441C-BD89-868633B6111D}"/>
              </a:ext>
            </a:extLst>
          </p:cNvPr>
          <p:cNvSpPr/>
          <p:nvPr/>
        </p:nvSpPr>
        <p:spPr>
          <a:xfrm>
            <a:off x="1531938" y="5129036"/>
            <a:ext cx="1826141" cy="369332"/>
          </a:xfrm>
          <a:prstGeom prst="rect">
            <a:avLst/>
          </a:prstGeom>
        </p:spPr>
        <p:txBody>
          <a:bodyPr wrap="none">
            <a:spAutoFit/>
          </a:bodyPr>
          <a:lstStyle/>
          <a:p>
            <a:r>
              <a:rPr lang="en-IN" b="1" dirty="0">
                <a:latin typeface="Times New Roman" pitchFamily="18" charset="0"/>
                <a:cs typeface="Times New Roman" pitchFamily="18" charset="0"/>
              </a:rPr>
              <a:t>%ROWCOUNT</a:t>
            </a:r>
            <a:endParaRPr lang="en-IN" dirty="0">
              <a:latin typeface="Times New Roman" pitchFamily="18" charset="0"/>
              <a:cs typeface="Times New Roman" pitchFamily="18" charset="0"/>
            </a:endParaRPr>
          </a:p>
        </p:txBody>
      </p:sp>
      <p:sp>
        <p:nvSpPr>
          <p:cNvPr id="23" name="Rectangle 22">
            <a:extLst>
              <a:ext uri="{FF2B5EF4-FFF2-40B4-BE49-F238E27FC236}">
                <a16:creationId xmlns:a16="http://schemas.microsoft.com/office/drawing/2014/main" xmlns="" id="{43B0B97D-28DA-4071-ACFB-7335EF9D009A}"/>
              </a:ext>
            </a:extLst>
          </p:cNvPr>
          <p:cNvSpPr/>
          <p:nvPr/>
        </p:nvSpPr>
        <p:spPr>
          <a:xfrm>
            <a:off x="3251199" y="5093732"/>
            <a:ext cx="8791420" cy="646331"/>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itchFamily="18" charset="0"/>
                <a:cs typeface="Times New Roman" pitchFamily="18" charset="0"/>
              </a:rPr>
              <a:t>Returns the number of rows affected </a:t>
            </a:r>
            <a:r>
              <a:rPr lang="en-US" dirty="0">
                <a:latin typeface="Times New Roman" pitchFamily="18" charset="0"/>
                <a:cs typeface="Times New Roman" pitchFamily="18" charset="0"/>
              </a:rPr>
              <a:t>by an INSERT, UPDATE, or DELETE statement, or returned by a SELECT </a:t>
            </a:r>
            <a:r>
              <a:rPr lang="en-US" dirty="0" smtClean="0">
                <a:latin typeface="Times New Roman" pitchFamily="18" charset="0"/>
                <a:cs typeface="Times New Roman" pitchFamily="18" charset="0"/>
              </a:rPr>
              <a:t>statement</a:t>
            </a:r>
            <a:r>
              <a:rPr lang="en-US" dirty="0">
                <a:latin typeface="Times New Roman" pitchFamily="18" charset="0"/>
                <a:cs typeface="Times New Roman" pitchFamily="18" charset="0"/>
              </a:rPr>
              <a:t>.</a:t>
            </a:r>
          </a:p>
        </p:txBody>
      </p:sp>
      <p:pic>
        <p:nvPicPr>
          <p:cNvPr id="14"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48749" y="833226"/>
            <a:ext cx="4120102" cy="369332"/>
          </a:xfrm>
          <a:prstGeom prst="rect">
            <a:avLst/>
          </a:prstGeom>
          <a:noFill/>
        </p:spPr>
        <p:txBody>
          <a:bodyPr wrap="none" rtlCol="0">
            <a:spAutoFit/>
          </a:bodyPr>
          <a:lstStyle/>
          <a:p>
            <a:r>
              <a:rPr lang="en-GB" dirty="0" smtClean="0"/>
              <a:t>For DML STATEMENT or SELECT statement</a:t>
            </a:r>
            <a:endParaRPr lang="en-IN" dirty="0"/>
          </a:p>
        </p:txBody>
      </p:sp>
    </p:spTree>
    <p:extLst>
      <p:ext uri="{BB962C8B-B14F-4D97-AF65-F5344CB8AC3E}">
        <p14:creationId xmlns:p14="http://schemas.microsoft.com/office/powerpoint/2010/main" val="386013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2963D032-16AC-4785-8458-5F0780107D5A}"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226</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a:t>
            </a:r>
            <a:r>
              <a:rPr lang="en-US" sz="2400" b="1" dirty="0" smtClean="0">
                <a:latin typeface="Times New Roman" pitchFamily="18" charset="0"/>
                <a:cs typeface="Times New Roman" pitchFamily="18" charset="0"/>
              </a:rPr>
              <a:t>–Implicit Cursor   </a:t>
            </a:r>
            <a:r>
              <a:rPr lang="en-US" sz="2400" b="1" dirty="0">
                <a:latin typeface="Times New Roman" pitchFamily="18" charset="0"/>
                <a:cs typeface="Times New Roman" pitchFamily="18" charset="0"/>
              </a:rPr>
              <a:t>Example     </a:t>
            </a:r>
          </a:p>
        </p:txBody>
      </p:sp>
      <p:sp>
        <p:nvSpPr>
          <p:cNvPr id="2" name="Rectangle 1">
            <a:extLst>
              <a:ext uri="{FF2B5EF4-FFF2-40B4-BE49-F238E27FC236}">
                <a16:creationId xmlns:a16="http://schemas.microsoft.com/office/drawing/2014/main" xmlns="" id="{21BBFDAD-ECCC-48CB-9BE4-26AD28695B67}"/>
              </a:ext>
            </a:extLst>
          </p:cNvPr>
          <p:cNvSpPr/>
          <p:nvPr/>
        </p:nvSpPr>
        <p:spPr>
          <a:xfrm>
            <a:off x="1686757" y="899160"/>
            <a:ext cx="9806865" cy="3877985"/>
          </a:xfrm>
          <a:prstGeom prst="rect">
            <a:avLst/>
          </a:prstGeom>
        </p:spPr>
        <p:txBody>
          <a:bodyPr wrap="square">
            <a:spAutoFit/>
          </a:bodyPr>
          <a:lstStyle/>
          <a:p>
            <a:endParaRPr lang="en-US" sz="2400" dirty="0" smtClean="0"/>
          </a:p>
          <a:p>
            <a:endParaRPr lang="en-US" sz="2400" dirty="0" smtClean="0"/>
          </a:p>
          <a:p>
            <a:r>
              <a:rPr lang="en-US" sz="2200" dirty="0" smtClean="0">
                <a:latin typeface="Times New Roman" pitchFamily="18" charset="0"/>
                <a:cs typeface="Times New Roman" pitchFamily="18" charset="0"/>
              </a:rPr>
              <a:t>Customers</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ID | NAME | AGE | ADDRESS | SALARY | +----+----------+-----+-----------+---------- | 1 | </a:t>
            </a:r>
            <a:r>
              <a:rPr lang="en-US" sz="2200" dirty="0" err="1" smtClean="0">
                <a:latin typeface="Times New Roman" pitchFamily="18" charset="0"/>
                <a:cs typeface="Times New Roman" pitchFamily="18" charset="0"/>
              </a:rPr>
              <a:t>Ramesh</a:t>
            </a:r>
            <a:r>
              <a:rPr lang="en-US" sz="2200" dirty="0" smtClean="0">
                <a:latin typeface="Times New Roman" pitchFamily="18" charset="0"/>
                <a:cs typeface="Times New Roman" pitchFamily="18" charset="0"/>
              </a:rPr>
              <a:t> | 32 | </a:t>
            </a:r>
            <a:r>
              <a:rPr lang="en-US" sz="2200" dirty="0" err="1" smtClean="0">
                <a:latin typeface="Times New Roman" pitchFamily="18" charset="0"/>
                <a:cs typeface="Times New Roman" pitchFamily="18" charset="0"/>
              </a:rPr>
              <a:t>Ahmedabad</a:t>
            </a:r>
            <a:r>
              <a:rPr lang="en-US" sz="2200" dirty="0" smtClean="0">
                <a:latin typeface="Times New Roman" pitchFamily="18" charset="0"/>
                <a:cs typeface="Times New Roman" pitchFamily="18" charset="0"/>
              </a:rPr>
              <a:t> | 2000.00 | </a:t>
            </a:r>
          </a:p>
          <a:p>
            <a:r>
              <a:rPr lang="en-US" sz="2200" dirty="0" smtClean="0">
                <a:latin typeface="Times New Roman" pitchFamily="18" charset="0"/>
                <a:cs typeface="Times New Roman" pitchFamily="18" charset="0"/>
              </a:rPr>
              <a:t>| 2 | </a:t>
            </a:r>
            <a:r>
              <a:rPr lang="en-US" sz="2200" dirty="0" err="1" smtClean="0">
                <a:latin typeface="Times New Roman" pitchFamily="18" charset="0"/>
                <a:cs typeface="Times New Roman" pitchFamily="18" charset="0"/>
              </a:rPr>
              <a:t>Khilan</a:t>
            </a:r>
            <a:r>
              <a:rPr lang="en-US" sz="2200" dirty="0" smtClean="0">
                <a:latin typeface="Times New Roman" pitchFamily="18" charset="0"/>
                <a:cs typeface="Times New Roman" pitchFamily="18" charset="0"/>
              </a:rPr>
              <a:t> | 25 | Delhi | 1500.00 | </a:t>
            </a:r>
          </a:p>
          <a:p>
            <a:r>
              <a:rPr lang="en-US" sz="2200" dirty="0" smtClean="0">
                <a:latin typeface="Times New Roman" pitchFamily="18" charset="0"/>
                <a:cs typeface="Times New Roman" pitchFamily="18" charset="0"/>
              </a:rPr>
              <a:t>| 3 | </a:t>
            </a:r>
            <a:r>
              <a:rPr lang="en-US" sz="2200" dirty="0" err="1" smtClean="0">
                <a:latin typeface="Times New Roman" pitchFamily="18" charset="0"/>
                <a:cs typeface="Times New Roman" pitchFamily="18" charset="0"/>
              </a:rPr>
              <a:t>kaushik</a:t>
            </a:r>
            <a:r>
              <a:rPr lang="en-US" sz="2200" dirty="0" smtClean="0">
                <a:latin typeface="Times New Roman" pitchFamily="18" charset="0"/>
                <a:cs typeface="Times New Roman" pitchFamily="18" charset="0"/>
              </a:rPr>
              <a:t> | 23 | Kota | 2000.00 | </a:t>
            </a:r>
          </a:p>
          <a:p>
            <a:r>
              <a:rPr lang="en-US" sz="2200" dirty="0" smtClean="0">
                <a:latin typeface="Times New Roman" pitchFamily="18" charset="0"/>
                <a:cs typeface="Times New Roman" pitchFamily="18" charset="0"/>
              </a:rPr>
              <a:t>| 4 | </a:t>
            </a:r>
            <a:r>
              <a:rPr lang="en-US" sz="2200" dirty="0" err="1" smtClean="0">
                <a:latin typeface="Times New Roman" pitchFamily="18" charset="0"/>
                <a:cs typeface="Times New Roman" pitchFamily="18" charset="0"/>
              </a:rPr>
              <a:t>Chaitali</a:t>
            </a:r>
            <a:r>
              <a:rPr lang="en-US" sz="2200" dirty="0" smtClean="0">
                <a:latin typeface="Times New Roman" pitchFamily="18" charset="0"/>
                <a:cs typeface="Times New Roman" pitchFamily="18" charset="0"/>
              </a:rPr>
              <a:t> | 25 | Mumbai | 6500.00 | </a:t>
            </a:r>
          </a:p>
          <a:p>
            <a:r>
              <a:rPr lang="en-US" sz="2200" dirty="0" smtClean="0">
                <a:latin typeface="Times New Roman" pitchFamily="18" charset="0"/>
                <a:cs typeface="Times New Roman" pitchFamily="18" charset="0"/>
              </a:rPr>
              <a:t>| 5 | </a:t>
            </a:r>
            <a:r>
              <a:rPr lang="en-US" sz="2200" dirty="0" err="1" smtClean="0">
                <a:latin typeface="Times New Roman" pitchFamily="18" charset="0"/>
                <a:cs typeface="Times New Roman" pitchFamily="18" charset="0"/>
              </a:rPr>
              <a:t>Hardik</a:t>
            </a:r>
            <a:r>
              <a:rPr lang="en-US" sz="2200" dirty="0" smtClean="0">
                <a:latin typeface="Times New Roman" pitchFamily="18" charset="0"/>
                <a:cs typeface="Times New Roman" pitchFamily="18" charset="0"/>
              </a:rPr>
              <a:t> | 27 | Bhopal | 8500.00 | </a:t>
            </a:r>
          </a:p>
          <a:p>
            <a:r>
              <a:rPr lang="en-US" sz="2200" dirty="0" smtClean="0">
                <a:latin typeface="Times New Roman" pitchFamily="18" charset="0"/>
                <a:cs typeface="Times New Roman" pitchFamily="18" charset="0"/>
              </a:rPr>
              <a:t>| 6 | </a:t>
            </a:r>
            <a:r>
              <a:rPr lang="en-US" sz="2200" dirty="0" err="1" smtClean="0">
                <a:latin typeface="Times New Roman" pitchFamily="18" charset="0"/>
                <a:cs typeface="Times New Roman" pitchFamily="18" charset="0"/>
              </a:rPr>
              <a:t>Komal</a:t>
            </a:r>
            <a:r>
              <a:rPr lang="en-US" sz="2200" dirty="0" smtClean="0">
                <a:latin typeface="Times New Roman" pitchFamily="18" charset="0"/>
                <a:cs typeface="Times New Roman" pitchFamily="18" charset="0"/>
              </a:rPr>
              <a:t> | 22 | MP | 4500.00 |</a:t>
            </a:r>
            <a:endParaRPr lang="en-US" sz="2200" dirty="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44015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AFB80616-8BFE-4C29-8E58-CB9443BB8CE0}"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227</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a:t>
            </a:r>
            <a:r>
              <a:rPr lang="en-US" sz="2400" b="1" dirty="0" smtClean="0">
                <a:latin typeface="Times New Roman" pitchFamily="18" charset="0"/>
                <a:cs typeface="Times New Roman" pitchFamily="18" charset="0"/>
              </a:rPr>
              <a:t>–Implicit Cursor   </a:t>
            </a:r>
            <a:r>
              <a:rPr lang="en-US" sz="2400" b="1" dirty="0">
                <a:latin typeface="Times New Roman" pitchFamily="18" charset="0"/>
                <a:cs typeface="Times New Roman" pitchFamily="18" charset="0"/>
              </a:rPr>
              <a:t>Example     </a:t>
            </a:r>
          </a:p>
        </p:txBody>
      </p:sp>
      <p:sp>
        <p:nvSpPr>
          <p:cNvPr id="2" name="Rectangle 1">
            <a:extLst>
              <a:ext uri="{FF2B5EF4-FFF2-40B4-BE49-F238E27FC236}">
                <a16:creationId xmlns:a16="http://schemas.microsoft.com/office/drawing/2014/main" xmlns="" id="{21BBFDAD-ECCC-48CB-9BE4-26AD28695B67}"/>
              </a:ext>
            </a:extLst>
          </p:cNvPr>
          <p:cNvSpPr/>
          <p:nvPr/>
        </p:nvSpPr>
        <p:spPr>
          <a:xfrm>
            <a:off x="1686757" y="1062181"/>
            <a:ext cx="9806865" cy="769441"/>
          </a:xfrm>
          <a:prstGeom prst="rect">
            <a:avLst/>
          </a:prstGeom>
        </p:spPr>
        <p:txBody>
          <a:bodyPr wrap="square">
            <a:spAutoFit/>
          </a:bodyPr>
          <a:lstStyle/>
          <a:p>
            <a:r>
              <a:rPr lang="en-US" sz="2200" dirty="0">
                <a:latin typeface="Times New Roman" pitchFamily="18" charset="0"/>
                <a:cs typeface="Times New Roman" pitchFamily="18" charset="0"/>
              </a:rPr>
              <a:t>update the table and increase the salary of each employee by 500 and use the </a:t>
            </a:r>
            <a:r>
              <a:rPr lang="en-US" sz="2200" b="1" dirty="0">
                <a:latin typeface="Times New Roman" pitchFamily="18" charset="0"/>
                <a:cs typeface="Times New Roman" pitchFamily="18" charset="0"/>
              </a:rPr>
              <a:t>SQL%ROWCOUNT</a:t>
            </a:r>
            <a:r>
              <a:rPr lang="en-US" sz="2200" dirty="0">
                <a:latin typeface="Times New Roman" pitchFamily="18" charset="0"/>
                <a:cs typeface="Times New Roman" pitchFamily="18" charset="0"/>
              </a:rPr>
              <a:t> attribute to determine the number of rows affected</a:t>
            </a:r>
          </a:p>
        </p:txBody>
      </p:sp>
      <p:sp>
        <p:nvSpPr>
          <p:cNvPr id="8" name="Rectangle 7">
            <a:extLst>
              <a:ext uri="{FF2B5EF4-FFF2-40B4-BE49-F238E27FC236}">
                <a16:creationId xmlns:a16="http://schemas.microsoft.com/office/drawing/2014/main" xmlns="" id="{E273A525-A051-4F6F-9EED-243A5D11FC29}"/>
              </a:ext>
            </a:extLst>
          </p:cNvPr>
          <p:cNvSpPr/>
          <p:nvPr/>
        </p:nvSpPr>
        <p:spPr>
          <a:xfrm>
            <a:off x="2328955" y="2240460"/>
            <a:ext cx="7831045" cy="4298455"/>
          </a:xfrm>
          <a:prstGeom prst="rect">
            <a:avLst/>
          </a:prstGeom>
        </p:spPr>
        <p:txBody>
          <a:bodyPr wrap="square">
            <a:spAutoFit/>
          </a:bodyPr>
          <a:lstStyle/>
          <a:p>
            <a:r>
              <a:rPr lang="en-IN" dirty="0">
                <a:latin typeface="Times New Roman" pitchFamily="18" charset="0"/>
                <a:cs typeface="Times New Roman" pitchFamily="18" charset="0"/>
              </a:rPr>
              <a:t>DECLARE</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total_rows</a:t>
            </a:r>
            <a:r>
              <a:rPr lang="en-IN" dirty="0">
                <a:latin typeface="Times New Roman" pitchFamily="18" charset="0"/>
                <a:cs typeface="Times New Roman" pitchFamily="18" charset="0"/>
              </a:rPr>
              <a:t> number(2); </a:t>
            </a:r>
          </a:p>
          <a:p>
            <a:r>
              <a:rPr lang="en-IN" dirty="0">
                <a:latin typeface="Times New Roman" pitchFamily="18" charset="0"/>
                <a:cs typeface="Times New Roman" pitchFamily="18" charset="0"/>
              </a:rPr>
              <a:t>BEGIN </a:t>
            </a:r>
          </a:p>
          <a:p>
            <a:r>
              <a:rPr lang="en-IN" dirty="0">
                <a:latin typeface="Times New Roman" pitchFamily="18" charset="0"/>
                <a:cs typeface="Times New Roman" pitchFamily="18" charset="0"/>
              </a:rPr>
              <a:t>UPDATE employee1 </a:t>
            </a:r>
          </a:p>
          <a:p>
            <a:r>
              <a:rPr lang="en-IN" dirty="0">
                <a:latin typeface="Times New Roman" pitchFamily="18" charset="0"/>
                <a:cs typeface="Times New Roman" pitchFamily="18" charset="0"/>
              </a:rPr>
              <a:t>SET salary = salary + 500</a:t>
            </a:r>
          </a:p>
          <a:p>
            <a:r>
              <a:rPr lang="en-IN" dirty="0">
                <a:latin typeface="Times New Roman" pitchFamily="18" charset="0"/>
                <a:cs typeface="Times New Roman" pitchFamily="18" charset="0"/>
              </a:rPr>
              <a:t>Where age&lt;=25; </a:t>
            </a:r>
          </a:p>
          <a:p>
            <a:r>
              <a:rPr lang="en-IN" dirty="0">
                <a:latin typeface="Times New Roman" pitchFamily="18" charset="0"/>
                <a:cs typeface="Times New Roman" pitchFamily="18" charset="0"/>
              </a:rPr>
              <a:t>IF </a:t>
            </a:r>
            <a:r>
              <a:rPr lang="en-IN" dirty="0" err="1">
                <a:latin typeface="Times New Roman" pitchFamily="18" charset="0"/>
                <a:cs typeface="Times New Roman" pitchFamily="18" charset="0"/>
              </a:rPr>
              <a:t>sql%notfound</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THEN </a:t>
            </a:r>
          </a:p>
          <a:p>
            <a:r>
              <a:rPr lang="en-IN" dirty="0" err="1">
                <a:latin typeface="Times New Roman" pitchFamily="18" charset="0"/>
                <a:cs typeface="Times New Roman" pitchFamily="18" charset="0"/>
              </a:rPr>
              <a:t>dbms_output.put_line</a:t>
            </a:r>
            <a:r>
              <a:rPr lang="en-IN" dirty="0">
                <a:latin typeface="Times New Roman" pitchFamily="18" charset="0"/>
                <a:cs typeface="Times New Roman" pitchFamily="18" charset="0"/>
              </a:rPr>
              <a:t>('no customers selected’); </a:t>
            </a:r>
          </a:p>
          <a:p>
            <a:r>
              <a:rPr lang="en-IN" dirty="0">
                <a:latin typeface="Times New Roman" pitchFamily="18" charset="0"/>
                <a:cs typeface="Times New Roman" pitchFamily="18" charset="0"/>
              </a:rPr>
              <a:t>ELSIF </a:t>
            </a:r>
            <a:r>
              <a:rPr lang="en-IN" dirty="0" err="1">
                <a:latin typeface="Times New Roman" pitchFamily="18" charset="0"/>
                <a:cs typeface="Times New Roman" pitchFamily="18" charset="0"/>
              </a:rPr>
              <a:t>sql%found</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THEN </a:t>
            </a:r>
            <a:r>
              <a:rPr lang="en-IN" dirty="0" err="1">
                <a:latin typeface="Times New Roman" pitchFamily="18" charset="0"/>
                <a:cs typeface="Times New Roman" pitchFamily="18" charset="0"/>
              </a:rPr>
              <a:t>total_rows</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sql%rowcount</a:t>
            </a:r>
            <a:r>
              <a:rPr lang="en-IN" dirty="0">
                <a:latin typeface="Times New Roman" pitchFamily="18" charset="0"/>
                <a:cs typeface="Times New Roman" pitchFamily="18" charset="0"/>
              </a:rPr>
              <a:t>; </a:t>
            </a:r>
          </a:p>
          <a:p>
            <a:r>
              <a:rPr lang="en-IN" dirty="0" err="1">
                <a:latin typeface="Times New Roman" pitchFamily="18" charset="0"/>
                <a:cs typeface="Times New Roman" pitchFamily="18" charset="0"/>
              </a:rPr>
              <a:t>dbms_output.put_line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total_rows</a:t>
            </a:r>
            <a:r>
              <a:rPr lang="en-IN" dirty="0">
                <a:latin typeface="Times New Roman" pitchFamily="18" charset="0"/>
                <a:cs typeface="Times New Roman" pitchFamily="18" charset="0"/>
              </a:rPr>
              <a:t>||'customers selected’); </a:t>
            </a:r>
          </a:p>
          <a:p>
            <a:r>
              <a:rPr lang="en-IN" dirty="0">
                <a:latin typeface="Times New Roman" pitchFamily="18" charset="0"/>
                <a:cs typeface="Times New Roman" pitchFamily="18" charset="0"/>
              </a:rPr>
              <a:t>END IF;</a:t>
            </a:r>
          </a:p>
          <a:p>
            <a:r>
              <a:rPr lang="en-IN" dirty="0">
                <a:latin typeface="Times New Roman" pitchFamily="18" charset="0"/>
                <a:cs typeface="Times New Roman" pitchFamily="18" charset="0"/>
              </a:rPr>
              <a:t> END; </a:t>
            </a:r>
          </a:p>
          <a:p>
            <a:r>
              <a:rPr lang="en-IN" dirty="0">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44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DFBE763A-BEB8-4F4C-BC22-9B33DB6A304C}"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228</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itchFamily="18" charset="0"/>
                <a:cs typeface="Times New Roman" pitchFamily="18" charset="0"/>
              </a:rPr>
              <a:t>PL/SQL </a:t>
            </a:r>
            <a:r>
              <a:rPr lang="en-US" sz="2400" b="1" dirty="0" smtClean="0">
                <a:latin typeface="Times New Roman" pitchFamily="18" charset="0"/>
                <a:cs typeface="Times New Roman" pitchFamily="18" charset="0"/>
              </a:rPr>
              <a:t>–Implicit Cursor   Output     </a:t>
            </a:r>
            <a:endParaRPr lang="en-US" sz="2400" b="1"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xmlns="" id="{21BBFDAD-ECCC-48CB-9BE4-26AD28695B67}"/>
              </a:ext>
            </a:extLst>
          </p:cNvPr>
          <p:cNvSpPr/>
          <p:nvPr/>
        </p:nvSpPr>
        <p:spPr>
          <a:xfrm>
            <a:off x="1686757" y="883920"/>
            <a:ext cx="9806865" cy="4893647"/>
          </a:xfrm>
          <a:prstGeom prst="rect">
            <a:avLst/>
          </a:prstGeom>
        </p:spPr>
        <p:txBody>
          <a:bodyPr wrap="square">
            <a:spAutoFit/>
          </a:bodyPr>
          <a:lstStyle/>
          <a:p>
            <a:r>
              <a:rPr lang="en-US" sz="2200" dirty="0">
                <a:latin typeface="Times New Roman" pitchFamily="18" charset="0"/>
                <a:cs typeface="Times New Roman" pitchFamily="18" charset="0"/>
              </a:rPr>
              <a:t>update the table and increase the salary of each employee by 500 and use the </a:t>
            </a:r>
            <a:r>
              <a:rPr lang="en-US" sz="2200" b="1" dirty="0">
                <a:latin typeface="Times New Roman" pitchFamily="18" charset="0"/>
                <a:cs typeface="Times New Roman" pitchFamily="18" charset="0"/>
              </a:rPr>
              <a:t>SQL%ROWCOUNT</a:t>
            </a:r>
            <a:r>
              <a:rPr lang="en-US" sz="2200" dirty="0">
                <a:latin typeface="Times New Roman" pitchFamily="18" charset="0"/>
                <a:cs typeface="Times New Roman" pitchFamily="18" charset="0"/>
              </a:rPr>
              <a:t> attribute to determine the number of rows </a:t>
            </a:r>
            <a:r>
              <a:rPr lang="en-US" sz="2200" dirty="0" smtClean="0">
                <a:latin typeface="Times New Roman" pitchFamily="18" charset="0"/>
                <a:cs typeface="Times New Roman" pitchFamily="18" charset="0"/>
              </a:rPr>
              <a:t>affected</a:t>
            </a:r>
          </a:p>
          <a:p>
            <a:r>
              <a:rPr lang="en-US" sz="2200" dirty="0" smtClean="0">
                <a:latin typeface="Times New Roman" pitchFamily="18" charset="0"/>
                <a:cs typeface="Times New Roman" pitchFamily="18" charset="0"/>
              </a:rPr>
              <a:t>6 customers selected </a:t>
            </a:r>
          </a:p>
          <a:p>
            <a:r>
              <a:rPr lang="en-US" sz="2200" dirty="0" smtClean="0">
                <a:latin typeface="Times New Roman" pitchFamily="18" charset="0"/>
                <a:cs typeface="Times New Roman" pitchFamily="18" charset="0"/>
              </a:rPr>
              <a:t>PL/SQL procedure successfully completed. </a:t>
            </a:r>
          </a:p>
          <a:p>
            <a:endParaRPr lang="en-US" sz="2400" dirty="0" smtClean="0"/>
          </a:p>
          <a:p>
            <a:r>
              <a:rPr lang="en-US" sz="2200" dirty="0" smtClean="0">
                <a:latin typeface="Times New Roman" pitchFamily="18" charset="0"/>
                <a:cs typeface="Times New Roman" pitchFamily="18" charset="0"/>
              </a:rPr>
              <a:t>Select * from customers; </a:t>
            </a:r>
          </a:p>
          <a:p>
            <a:endParaRPr lang="en-US" sz="2400" dirty="0" smtClean="0"/>
          </a:p>
          <a:p>
            <a:r>
              <a:rPr lang="en-US" sz="2200" dirty="0" smtClean="0">
                <a:latin typeface="Times New Roman" pitchFamily="18" charset="0"/>
                <a:cs typeface="Times New Roman" pitchFamily="18" charset="0"/>
              </a:rPr>
              <a:t>ID | NAME | AGE | ADDRESS | SALARY | +----+----------+-----+-----------+----------| 1 | </a:t>
            </a:r>
            <a:r>
              <a:rPr lang="en-US" sz="2200" dirty="0" err="1" smtClean="0">
                <a:latin typeface="Times New Roman" pitchFamily="18" charset="0"/>
                <a:cs typeface="Times New Roman" pitchFamily="18" charset="0"/>
              </a:rPr>
              <a:t>Ramesh</a:t>
            </a:r>
            <a:r>
              <a:rPr lang="en-US" sz="2200" dirty="0" smtClean="0">
                <a:latin typeface="Times New Roman" pitchFamily="18" charset="0"/>
                <a:cs typeface="Times New Roman" pitchFamily="18" charset="0"/>
              </a:rPr>
              <a:t> | 32 | </a:t>
            </a:r>
            <a:r>
              <a:rPr lang="en-US" sz="2200" dirty="0" err="1" smtClean="0">
                <a:latin typeface="Times New Roman" pitchFamily="18" charset="0"/>
                <a:cs typeface="Times New Roman" pitchFamily="18" charset="0"/>
              </a:rPr>
              <a:t>Ahmedabad</a:t>
            </a:r>
            <a:r>
              <a:rPr lang="en-US" sz="2200" dirty="0" smtClean="0">
                <a:latin typeface="Times New Roman" pitchFamily="18" charset="0"/>
                <a:cs typeface="Times New Roman" pitchFamily="18" charset="0"/>
              </a:rPr>
              <a:t> | 2500.00 | </a:t>
            </a:r>
          </a:p>
          <a:p>
            <a:r>
              <a:rPr lang="en-US" sz="2200" dirty="0" smtClean="0">
                <a:latin typeface="Times New Roman" pitchFamily="18" charset="0"/>
                <a:cs typeface="Times New Roman" pitchFamily="18" charset="0"/>
              </a:rPr>
              <a:t>| 2 | </a:t>
            </a:r>
            <a:r>
              <a:rPr lang="en-US" sz="2200" dirty="0" err="1" smtClean="0">
                <a:latin typeface="Times New Roman" pitchFamily="18" charset="0"/>
                <a:cs typeface="Times New Roman" pitchFamily="18" charset="0"/>
              </a:rPr>
              <a:t>Khilan</a:t>
            </a:r>
            <a:r>
              <a:rPr lang="en-US" sz="2200" dirty="0" smtClean="0">
                <a:latin typeface="Times New Roman" pitchFamily="18" charset="0"/>
                <a:cs typeface="Times New Roman" pitchFamily="18" charset="0"/>
              </a:rPr>
              <a:t> | 25 | Delhi | 2000.00 | </a:t>
            </a:r>
          </a:p>
          <a:p>
            <a:r>
              <a:rPr lang="en-US" sz="2200" dirty="0" smtClean="0">
                <a:latin typeface="Times New Roman" pitchFamily="18" charset="0"/>
                <a:cs typeface="Times New Roman" pitchFamily="18" charset="0"/>
              </a:rPr>
              <a:t>| 3 | </a:t>
            </a:r>
            <a:r>
              <a:rPr lang="en-US" sz="2200" dirty="0" err="1" smtClean="0">
                <a:latin typeface="Times New Roman" pitchFamily="18" charset="0"/>
                <a:cs typeface="Times New Roman" pitchFamily="18" charset="0"/>
              </a:rPr>
              <a:t>kaushik</a:t>
            </a:r>
            <a:r>
              <a:rPr lang="en-US" sz="2200" dirty="0" smtClean="0">
                <a:latin typeface="Times New Roman" pitchFamily="18" charset="0"/>
                <a:cs typeface="Times New Roman" pitchFamily="18" charset="0"/>
              </a:rPr>
              <a:t> | 23 | Kota | 2500.00 | </a:t>
            </a:r>
          </a:p>
          <a:p>
            <a:r>
              <a:rPr lang="en-US" sz="2200" dirty="0" smtClean="0">
                <a:latin typeface="Times New Roman" pitchFamily="18" charset="0"/>
                <a:cs typeface="Times New Roman" pitchFamily="18" charset="0"/>
              </a:rPr>
              <a:t>| 4 | </a:t>
            </a:r>
            <a:r>
              <a:rPr lang="en-US" sz="2200" dirty="0" err="1" smtClean="0">
                <a:latin typeface="Times New Roman" pitchFamily="18" charset="0"/>
                <a:cs typeface="Times New Roman" pitchFamily="18" charset="0"/>
              </a:rPr>
              <a:t>Chaitali</a:t>
            </a:r>
            <a:r>
              <a:rPr lang="en-US" sz="2200" dirty="0" smtClean="0">
                <a:latin typeface="Times New Roman" pitchFamily="18" charset="0"/>
                <a:cs typeface="Times New Roman" pitchFamily="18" charset="0"/>
              </a:rPr>
              <a:t> | 25 | Mumbai | 7000.00 | </a:t>
            </a:r>
          </a:p>
          <a:p>
            <a:r>
              <a:rPr lang="en-US" sz="2200" dirty="0" smtClean="0">
                <a:latin typeface="Times New Roman" pitchFamily="18" charset="0"/>
                <a:cs typeface="Times New Roman" pitchFamily="18" charset="0"/>
              </a:rPr>
              <a:t>| 5 | </a:t>
            </a:r>
            <a:r>
              <a:rPr lang="en-US" sz="2200" dirty="0" err="1" smtClean="0">
                <a:latin typeface="Times New Roman" pitchFamily="18" charset="0"/>
                <a:cs typeface="Times New Roman" pitchFamily="18" charset="0"/>
              </a:rPr>
              <a:t>Hardik</a:t>
            </a:r>
            <a:r>
              <a:rPr lang="en-US" sz="2200" dirty="0" smtClean="0">
                <a:latin typeface="Times New Roman" pitchFamily="18" charset="0"/>
                <a:cs typeface="Times New Roman" pitchFamily="18" charset="0"/>
              </a:rPr>
              <a:t> | 27 | Bhopal | 9000.00 | </a:t>
            </a:r>
          </a:p>
          <a:p>
            <a:r>
              <a:rPr lang="en-US" sz="2200" dirty="0" smtClean="0">
                <a:latin typeface="Times New Roman" pitchFamily="18" charset="0"/>
                <a:cs typeface="Times New Roman" pitchFamily="18" charset="0"/>
              </a:rPr>
              <a:t>| 6 | </a:t>
            </a:r>
            <a:r>
              <a:rPr lang="en-US" sz="2200" dirty="0" err="1" smtClean="0">
                <a:latin typeface="Times New Roman" pitchFamily="18" charset="0"/>
                <a:cs typeface="Times New Roman" pitchFamily="18" charset="0"/>
              </a:rPr>
              <a:t>Komal</a:t>
            </a:r>
            <a:r>
              <a:rPr lang="en-US" sz="2200" dirty="0" smtClean="0">
                <a:latin typeface="Times New Roman" pitchFamily="18" charset="0"/>
                <a:cs typeface="Times New Roman" pitchFamily="18" charset="0"/>
              </a:rPr>
              <a:t> | 22 | MP | 5000.00 | +----+----------+-----+-----------+----------+</a:t>
            </a:r>
            <a:endParaRPr lang="en-US" sz="2200" dirty="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44015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4F700864-2A19-41C7-B185-94869F09A15A}"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229</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itchFamily="18" charset="0"/>
                <a:cs typeface="Times New Roman" pitchFamily="18" charset="0"/>
              </a:rPr>
              <a:t>Explicit Cursors</a:t>
            </a:r>
            <a:r>
              <a:rPr lang="en-US" sz="2400" b="1" dirty="0">
                <a:latin typeface="Times New Roman" pitchFamily="18" charset="0"/>
                <a:cs typeface="Times New Roman" pitchFamily="18" charset="0"/>
              </a:rPr>
              <a:t>      </a:t>
            </a:r>
          </a:p>
        </p:txBody>
      </p:sp>
      <p:sp>
        <p:nvSpPr>
          <p:cNvPr id="12" name="Rectangle 11">
            <a:extLst>
              <a:ext uri="{FF2B5EF4-FFF2-40B4-BE49-F238E27FC236}">
                <a16:creationId xmlns:a16="http://schemas.microsoft.com/office/drawing/2014/main" xmlns="" id="{36B23D9A-1EF4-4822-9FC1-F099687DC0E2}"/>
              </a:ext>
            </a:extLst>
          </p:cNvPr>
          <p:cNvSpPr/>
          <p:nvPr/>
        </p:nvSpPr>
        <p:spPr>
          <a:xfrm>
            <a:off x="1330710" y="1497368"/>
            <a:ext cx="10510684" cy="769441"/>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Explicit cursors are programmer-defined cursors for gaining more control over the </a:t>
            </a:r>
            <a:r>
              <a:rPr lang="en-US" sz="2200" b="1" dirty="0">
                <a:latin typeface="Times New Roman" pitchFamily="18" charset="0"/>
                <a:cs typeface="Times New Roman" pitchFamily="18" charset="0"/>
              </a:rPr>
              <a:t>context area</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xmlns="" id="{4D0E60AA-6313-4F23-B9C5-08761126D5A8}"/>
              </a:ext>
            </a:extLst>
          </p:cNvPr>
          <p:cNvSpPr/>
          <p:nvPr/>
        </p:nvSpPr>
        <p:spPr>
          <a:xfrm>
            <a:off x="1400579" y="2232072"/>
            <a:ext cx="10440815" cy="769441"/>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An explicit cursor should be defined in the declaration section of the PL/SQL Block. </a:t>
            </a:r>
          </a:p>
          <a:p>
            <a:pPr marL="285750" indent="-285750">
              <a:buFont typeface="Wingdings" panose="05000000000000000000" pitchFamily="2" charset="2"/>
              <a:buChar char="Ø"/>
            </a:pPr>
            <a:r>
              <a:rPr lang="en-US" sz="2200" dirty="0">
                <a:latin typeface="Times New Roman" pitchFamily="18" charset="0"/>
                <a:cs typeface="Times New Roman" pitchFamily="18" charset="0"/>
              </a:rPr>
              <a:t>It is created on a SELECT Statement which returns more than one row.</a:t>
            </a:r>
            <a:endParaRPr lang="en-IN" sz="2200" dirty="0">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20C891EF-39E0-416A-B119-3EDDDA848264}"/>
              </a:ext>
            </a:extLst>
          </p:cNvPr>
          <p:cNvSpPr/>
          <p:nvPr/>
        </p:nvSpPr>
        <p:spPr>
          <a:xfrm>
            <a:off x="2592690" y="3972522"/>
            <a:ext cx="5575565" cy="430887"/>
          </a:xfrm>
          <a:prstGeom prst="rect">
            <a:avLst/>
          </a:prstGeom>
        </p:spPr>
        <p:txBody>
          <a:bodyPr wrap="none">
            <a:spAutoFit/>
          </a:bodyPr>
          <a:lstStyle/>
          <a:p>
            <a:r>
              <a:rPr lang="en-US" sz="2200" b="1" dirty="0">
                <a:solidFill>
                  <a:srgbClr val="002060"/>
                </a:solidFill>
                <a:latin typeface="Times New Roman" pitchFamily="18" charset="0"/>
                <a:cs typeface="Times New Roman" pitchFamily="18" charset="0"/>
              </a:rPr>
              <a:t>CURSOR </a:t>
            </a:r>
            <a:r>
              <a:rPr lang="en-US" sz="2200" b="1" dirty="0" err="1">
                <a:solidFill>
                  <a:schemeClr val="accent6">
                    <a:lumMod val="50000"/>
                  </a:schemeClr>
                </a:solidFill>
                <a:latin typeface="Times New Roman" pitchFamily="18" charset="0"/>
                <a:cs typeface="Times New Roman" pitchFamily="18" charset="0"/>
              </a:rPr>
              <a:t>cursor_name</a:t>
            </a:r>
            <a:r>
              <a:rPr lang="en-US" sz="2200" b="1" dirty="0">
                <a:solidFill>
                  <a:schemeClr val="accent6">
                    <a:lumMod val="50000"/>
                  </a:schemeClr>
                </a:solidFill>
                <a:latin typeface="Times New Roman" pitchFamily="18" charset="0"/>
                <a:cs typeface="Times New Roman" pitchFamily="18" charset="0"/>
              </a:rPr>
              <a:t> </a:t>
            </a:r>
            <a:r>
              <a:rPr lang="en-US" sz="2200" b="1" dirty="0">
                <a:solidFill>
                  <a:srgbClr val="002060"/>
                </a:solidFill>
                <a:latin typeface="Times New Roman" pitchFamily="18" charset="0"/>
                <a:cs typeface="Times New Roman" pitchFamily="18" charset="0"/>
              </a:rPr>
              <a:t>IS </a:t>
            </a:r>
            <a:r>
              <a:rPr lang="en-US" sz="2200" b="1" dirty="0" err="1">
                <a:solidFill>
                  <a:schemeClr val="accent6">
                    <a:lumMod val="50000"/>
                  </a:schemeClr>
                </a:solidFill>
                <a:latin typeface="Times New Roman" pitchFamily="18" charset="0"/>
                <a:cs typeface="Times New Roman" pitchFamily="18" charset="0"/>
              </a:rPr>
              <a:t>select_statement</a:t>
            </a:r>
            <a:r>
              <a:rPr lang="en-US" sz="2200" b="1" dirty="0">
                <a:solidFill>
                  <a:srgbClr val="002060"/>
                </a:solidFill>
                <a:latin typeface="Times New Roman" pitchFamily="18" charset="0"/>
                <a:cs typeface="Times New Roman" pitchFamily="18" charset="0"/>
              </a:rPr>
              <a:t>; </a:t>
            </a:r>
            <a:endParaRPr lang="en-IN" sz="2200" b="1" dirty="0">
              <a:solidFill>
                <a:srgbClr val="002060"/>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E4562C22-6587-4639-9623-0B187F5A3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571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0BEF274-EE0B-42AE-A940-E607733FD9A8}" type="datetime1">
              <a:rPr lang="en-US" smtClean="0"/>
              <a:t>9/18/2023</a:t>
            </a:fld>
            <a:endParaRPr lang="en-US"/>
          </a:p>
        </p:txBody>
      </p:sp>
      <p:sp>
        <p:nvSpPr>
          <p:cNvPr id="5" name="Footer Placeholder 4"/>
          <p:cNvSpPr>
            <a:spLocks noGrp="1"/>
          </p:cNvSpPr>
          <p:nvPr>
            <p:ph type="ftr" sz="quarter" idx="11"/>
          </p:nvPr>
        </p:nvSpPr>
        <p:spPr/>
        <p:txBody>
          <a:bodyPr/>
          <a:lstStyle/>
          <a:p>
            <a:pPr>
              <a:defRPr/>
            </a:pPr>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pPr>
              <a:defRPr/>
            </a:pPr>
            <a:fld id="{744B212A-A8DC-4405-8EDA-C11348BBEB31}" type="slidenum">
              <a:rPr lang="en-US"/>
              <a:pPr>
                <a:defRPr/>
              </a:pPr>
              <a:t>23</a:t>
            </a:fld>
            <a:endParaRPr lang="en-US"/>
          </a:p>
        </p:txBody>
      </p:sp>
      <p:sp>
        <p:nvSpPr>
          <p:cNvPr id="7" name="Title 1"/>
          <p:cNvSpPr txBox="1">
            <a:spLocks noGrp="1"/>
          </p:cNvSpPr>
          <p:nvPr>
            <p:ph type="title"/>
          </p:nvPr>
        </p:nvSpPr>
        <p:spPr>
          <a:xfrm>
            <a:off x="1584960" y="0"/>
            <a:ext cx="10607040" cy="70104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algn="ct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a:t>
            </a:r>
            <a:r>
              <a:rPr lang="en-US" sz="2400" b="1" dirty="0" smtClean="0">
                <a:latin typeface="Times New Roman" panose="02020603050405020304" pitchFamily="18" charset="0"/>
                <a:cs typeface="Times New Roman" panose="02020603050405020304" pitchFamily="18" charset="0"/>
              </a:rPr>
              <a:t>Template</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2535" name="Content Placeholder 10" descr="qs9.PNG"/>
          <p:cNvPicPr>
            <a:picLocks noGrp="1" noChangeAspect="1"/>
          </p:cNvPicPr>
          <p:nvPr>
            <p:ph idx="1"/>
          </p:nvPr>
        </p:nvPicPr>
        <p:blipFill>
          <a:blip r:embed="rId2" cstate="print"/>
          <a:srcRect/>
          <a:stretch>
            <a:fillRect/>
          </a:stretch>
        </p:blipFill>
        <p:spPr>
          <a:xfrm>
            <a:off x="1524000" y="1249681"/>
            <a:ext cx="10058400" cy="4692334"/>
          </a:xfrm>
        </p:spPr>
      </p:pic>
      <p:pic>
        <p:nvPicPr>
          <p:cNvPr id="9" name="Picture 6">
            <a:extLst>
              <a:ext uri="{FF2B5EF4-FFF2-40B4-BE49-F238E27FC236}">
                <a16:creationId xmlns="" xmlns:a16="http://schemas.microsoft.com/office/drawing/2014/main" id="{8F647A40-56F3-42FC-8B22-A935E59EAD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3"/>
            <a:ext cx="2844800" cy="365125"/>
          </a:xfrm>
        </p:spPr>
        <p:txBody>
          <a:bodyPr/>
          <a:lstStyle/>
          <a:p>
            <a:fld id="{C865AE63-3618-4159-B91F-DE3F299316DA}" type="datetime1">
              <a:rPr lang="en-US" smtClean="0">
                <a:solidFill>
                  <a:prstClr val="black">
                    <a:tint val="75000"/>
                  </a:prstClr>
                </a:solidFill>
                <a:latin typeface="Calibri"/>
              </a:rPr>
              <a:t>9/18/2023</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3759200" y="6248403"/>
            <a:ext cx="6299200" cy="365125"/>
          </a:xfrm>
        </p:spPr>
        <p:txBody>
          <a:bodyPr/>
          <a:lstStyle/>
          <a:p>
            <a:r>
              <a:rPr lang="pt-BR" smtClean="0">
                <a:solidFill>
                  <a:prstClr val="black">
                    <a:tint val="75000"/>
                  </a:prstClr>
                </a:solidFill>
                <a:latin typeface="Calibri"/>
              </a:rPr>
              <a:t>Sana Anjum         DBMS     ACE0506              Unit-2</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a:xfrm>
            <a:off x="8737600" y="6356353"/>
            <a:ext cx="2844800" cy="365125"/>
          </a:xfrm>
        </p:spPr>
        <p:txBody>
          <a:bodyPr/>
          <a:lstStyle/>
          <a:p>
            <a:fld id="{B6F15528-21DE-4FAA-801E-634DDDAF4B2B}" type="slidenum">
              <a:rPr lang="en-US" smtClean="0">
                <a:solidFill>
                  <a:prstClr val="black">
                    <a:tint val="75000"/>
                  </a:prstClr>
                </a:solidFill>
                <a:latin typeface="Calibri"/>
              </a:rPr>
              <a:pPr/>
              <a:t>230</a:t>
            </a:fld>
            <a:endParaRPr lang="en-US">
              <a:solidFill>
                <a:prstClr val="black">
                  <a:tint val="75000"/>
                </a:prstClr>
              </a:solidFill>
              <a:latin typeface="Calibri"/>
            </a:endParaRPr>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itchFamily="18" charset="0"/>
                <a:cs typeface="Times New Roman" pitchFamily="18" charset="0"/>
              </a:rPr>
              <a:t>Steps involved with explicit cursor</a:t>
            </a:r>
            <a:r>
              <a:rPr lang="en-US" sz="2400" dirty="0">
                <a:solidFill>
                  <a:srgbClr val="111111"/>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xmlns="" id="{5D63A4FF-3BAC-4FA2-AAD5-149A1D8CD1BE}"/>
              </a:ext>
            </a:extLst>
          </p:cNvPr>
          <p:cNvSpPr/>
          <p:nvPr/>
        </p:nvSpPr>
        <p:spPr>
          <a:xfrm>
            <a:off x="1268149" y="5250455"/>
            <a:ext cx="9448800" cy="43088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Closing the cursor to release the allocated memory</a:t>
            </a:r>
          </a:p>
        </p:txBody>
      </p:sp>
      <p:pic>
        <p:nvPicPr>
          <p:cNvPr id="11" name="Picture 10" descr="A picture containing device&#10;&#10;Description automatically generated">
            <a:extLst>
              <a:ext uri="{FF2B5EF4-FFF2-40B4-BE49-F238E27FC236}">
                <a16:creationId xmlns:a16="http://schemas.microsoft.com/office/drawing/2014/main" xmlns="" id="{C7C06467-59F9-4ED4-B5D3-5E4E768278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426" y="986736"/>
            <a:ext cx="7863149" cy="1900050"/>
          </a:xfrm>
          <a:prstGeom prst="rect">
            <a:avLst/>
          </a:prstGeom>
        </p:spPr>
      </p:pic>
      <p:sp>
        <p:nvSpPr>
          <p:cNvPr id="15" name="Rectangle 14">
            <a:extLst>
              <a:ext uri="{FF2B5EF4-FFF2-40B4-BE49-F238E27FC236}">
                <a16:creationId xmlns:a16="http://schemas.microsoft.com/office/drawing/2014/main" xmlns="" id="{FB7A0180-0FAD-4577-A383-C5FD8A7F9B41}"/>
              </a:ext>
            </a:extLst>
          </p:cNvPr>
          <p:cNvSpPr/>
          <p:nvPr/>
        </p:nvSpPr>
        <p:spPr>
          <a:xfrm>
            <a:off x="1219200" y="2670408"/>
            <a:ext cx="8647112" cy="43088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Declaring the cursor for initializing the memory</a:t>
            </a:r>
          </a:p>
        </p:txBody>
      </p:sp>
      <p:sp>
        <p:nvSpPr>
          <p:cNvPr id="16" name="Rectangle 2">
            <a:extLst>
              <a:ext uri="{FF2B5EF4-FFF2-40B4-BE49-F238E27FC236}">
                <a16:creationId xmlns:a16="http://schemas.microsoft.com/office/drawing/2014/main" xmlns="" id="{D35C563B-2487-4028-A424-7288917D185C}"/>
              </a:ext>
            </a:extLst>
          </p:cNvPr>
          <p:cNvSpPr>
            <a:spLocks noChangeArrowheads="1"/>
          </p:cNvSpPr>
          <p:nvPr/>
        </p:nvSpPr>
        <p:spPr bwMode="auto">
          <a:xfrm>
            <a:off x="2197963" y="3102716"/>
            <a:ext cx="7589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CURSOR</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cursor_name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IS</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select_statement</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17" name="Rectangle 16">
            <a:extLst>
              <a:ext uri="{FF2B5EF4-FFF2-40B4-BE49-F238E27FC236}">
                <a16:creationId xmlns:a16="http://schemas.microsoft.com/office/drawing/2014/main" xmlns="" id="{47056BEE-1B13-4621-BAF9-C620F7C52151}"/>
              </a:ext>
            </a:extLst>
          </p:cNvPr>
          <p:cNvSpPr/>
          <p:nvPr/>
        </p:nvSpPr>
        <p:spPr>
          <a:xfrm>
            <a:off x="1377156" y="3401098"/>
            <a:ext cx="8331200" cy="43088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Opening the cursor for allocating the memory</a:t>
            </a:r>
          </a:p>
        </p:txBody>
      </p:sp>
      <p:sp>
        <p:nvSpPr>
          <p:cNvPr id="18" name="Rectangle 3">
            <a:extLst>
              <a:ext uri="{FF2B5EF4-FFF2-40B4-BE49-F238E27FC236}">
                <a16:creationId xmlns:a16="http://schemas.microsoft.com/office/drawing/2014/main" xmlns="" id="{91C78FD0-D2E3-4135-8DE7-5BEE9B04B8A2}"/>
              </a:ext>
            </a:extLst>
          </p:cNvPr>
          <p:cNvSpPr>
            <a:spLocks noChangeArrowheads="1"/>
          </p:cNvSpPr>
          <p:nvPr/>
        </p:nvSpPr>
        <p:spPr bwMode="auto">
          <a:xfrm>
            <a:off x="2456870" y="3890153"/>
            <a:ext cx="64683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OPEN</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cursor_name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19" name="Rectangle 18">
            <a:extLst>
              <a:ext uri="{FF2B5EF4-FFF2-40B4-BE49-F238E27FC236}">
                <a16:creationId xmlns:a16="http://schemas.microsoft.com/office/drawing/2014/main" xmlns="" id="{6116C9FE-28EF-418C-8915-5E34D5B4BD47}"/>
              </a:ext>
            </a:extLst>
          </p:cNvPr>
          <p:cNvSpPr/>
          <p:nvPr/>
        </p:nvSpPr>
        <p:spPr>
          <a:xfrm>
            <a:off x="1377157" y="4163675"/>
            <a:ext cx="5176417" cy="430887"/>
          </a:xfrm>
          <a:prstGeom prst="rect">
            <a:avLst/>
          </a:prstGeom>
        </p:spPr>
        <p:txBody>
          <a:bodyPr wrap="none">
            <a:spAutoFit/>
          </a:bodyPr>
          <a:lstStyle/>
          <a:p>
            <a:pPr marL="285750" indent="-285750">
              <a:buFont typeface="Wingdings" panose="05000000000000000000" pitchFamily="2" charset="2"/>
              <a:buChar char="Ø"/>
            </a:pPr>
            <a:r>
              <a:rPr lang="en-US" sz="2200" dirty="0">
                <a:latin typeface="Times New Roman" pitchFamily="18" charset="0"/>
                <a:cs typeface="Times New Roman" pitchFamily="18" charset="0"/>
              </a:rPr>
              <a:t>Fetching the cursor for retrieving the data</a:t>
            </a:r>
          </a:p>
        </p:txBody>
      </p:sp>
      <p:sp>
        <p:nvSpPr>
          <p:cNvPr id="20" name="Rectangle 4">
            <a:extLst>
              <a:ext uri="{FF2B5EF4-FFF2-40B4-BE49-F238E27FC236}">
                <a16:creationId xmlns:a16="http://schemas.microsoft.com/office/drawing/2014/main" xmlns="" id="{D85D137A-791F-4946-9F99-C5745A7165F2}"/>
              </a:ext>
            </a:extLst>
          </p:cNvPr>
          <p:cNvSpPr>
            <a:spLocks noChangeArrowheads="1"/>
          </p:cNvSpPr>
          <p:nvPr/>
        </p:nvSpPr>
        <p:spPr bwMode="auto">
          <a:xfrm>
            <a:off x="2309705" y="4493780"/>
            <a:ext cx="70295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FETCH</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cursor_name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INTO</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PL/SQL </a:t>
            </a:r>
            <a:r>
              <a:rPr kumimoji="0" lang="en-US" altLang="en-US" b="1" i="0" u="none" strike="noStrike" cap="none" normalizeH="0" baseline="0" dirty="0">
                <a:ln>
                  <a:noFill/>
                </a:ln>
                <a:solidFill>
                  <a:srgbClr val="000000"/>
                </a:solidFill>
                <a:effectLst/>
                <a:latin typeface="Times New Roman" pitchFamily="18" charset="0"/>
                <a:cs typeface="Times New Roman" pitchFamily="18" charset="0"/>
              </a:rPr>
              <a:t>variable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Times New Roman" pitchFamily="18" charset="0"/>
                <a:cs typeface="Times New Roman" pitchFamily="18" charset="0"/>
              </a:rPr>
              <a:t>Or</a:t>
            </a: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FETCH</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err="1">
                <a:ln>
                  <a:noFill/>
                </a:ln>
                <a:solidFill>
                  <a:srgbClr val="000000"/>
                </a:solidFill>
                <a:effectLst/>
                <a:latin typeface="Times New Roman" pitchFamily="18" charset="0"/>
                <a:cs typeface="Times New Roman" pitchFamily="18" charset="0"/>
              </a:rPr>
              <a:t>cursor_name</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b="1" i="0" u="none" strike="noStrike" cap="none" normalizeH="0" baseline="0" dirty="0">
                <a:ln>
                  <a:noFill/>
                </a:ln>
                <a:solidFill>
                  <a:srgbClr val="006699"/>
                </a:solidFill>
                <a:effectLst/>
                <a:latin typeface="Times New Roman" pitchFamily="18" charset="0"/>
                <a:cs typeface="Times New Roman" pitchFamily="18" charset="0"/>
              </a:rPr>
              <a:t>INTO</a:t>
            </a:r>
            <a:r>
              <a:rPr kumimoji="0" lang="en-US" altLang="en-US" b="0" i="0" u="none" strike="noStrike" cap="none" normalizeH="0" baseline="0" dirty="0">
                <a:ln>
                  <a:noFill/>
                </a:ln>
                <a:solidFill>
                  <a:srgbClr val="222222"/>
                </a:solidFill>
                <a:effectLst/>
                <a:latin typeface="Times New Roman" pitchFamily="18" charset="0"/>
                <a:cs typeface="Times New Roman" pitchFamily="18" charset="0"/>
              </a:rPr>
              <a:t> </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PL/SQL </a:t>
            </a:r>
            <a:r>
              <a:rPr kumimoji="0" lang="en-US" altLang="en-US" b="1" i="0" u="none" strike="noStrike" cap="none" normalizeH="0" baseline="0" dirty="0">
                <a:ln>
                  <a:noFill/>
                </a:ln>
                <a:solidFill>
                  <a:srgbClr val="000000"/>
                </a:solidFill>
                <a:effectLst/>
                <a:latin typeface="Times New Roman" pitchFamily="18" charset="0"/>
                <a:cs typeface="Times New Roman" pitchFamily="18" charset="0"/>
              </a:rPr>
              <a:t>record</a:t>
            </a:r>
            <a:r>
              <a:rPr kumimoji="0" lang="en-US" altLang="en-US"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21" name="Table 20">
            <a:extLst>
              <a:ext uri="{FF2B5EF4-FFF2-40B4-BE49-F238E27FC236}">
                <a16:creationId xmlns:a16="http://schemas.microsoft.com/office/drawing/2014/main" xmlns="" id="{B05A0A7A-D090-40E0-83E5-308298FECB5A}"/>
              </a:ext>
            </a:extLst>
          </p:cNvPr>
          <p:cNvGraphicFramePr>
            <a:graphicFrameLocks noGrp="1"/>
          </p:cNvGraphicFramePr>
          <p:nvPr>
            <p:extLst>
              <p:ext uri="{D42A27DB-BD31-4B8C-83A1-F6EECF244321}">
                <p14:modId xmlns:p14="http://schemas.microsoft.com/office/powerpoint/2010/main" val="2290243849"/>
              </p:ext>
            </p:extLst>
          </p:nvPr>
        </p:nvGraphicFramePr>
        <p:xfrm>
          <a:off x="2456869" y="5770971"/>
          <a:ext cx="7071360" cy="274320"/>
        </p:xfrm>
        <a:graphic>
          <a:graphicData uri="http://schemas.openxmlformats.org/drawingml/2006/table">
            <a:tbl>
              <a:tblPr/>
              <a:tblGrid>
                <a:gridCol w="7071360">
                  <a:extLst>
                    <a:ext uri="{9D8B030D-6E8A-4147-A177-3AD203B41FA5}">
                      <a16:colId xmlns:a16="http://schemas.microsoft.com/office/drawing/2014/main" xmlns="" val="914517004"/>
                    </a:ext>
                  </a:extLst>
                </a:gridCol>
              </a:tblGrid>
              <a:tr h="0">
                <a:tc>
                  <a:txBody>
                    <a:bodyPr/>
                    <a:lstStyle/>
                    <a:p>
                      <a:pPr algn="l" rtl="0" fontAlgn="base"/>
                      <a:r>
                        <a:rPr lang="en-US" sz="1800" b="1" i="0" dirty="0">
                          <a:solidFill>
                            <a:srgbClr val="0070C0"/>
                          </a:solidFill>
                          <a:effectLst/>
                          <a:latin typeface="Times New Roman" pitchFamily="18" charset="0"/>
                          <a:cs typeface="Times New Roman" pitchFamily="18" charset="0"/>
                        </a:rPr>
                        <a:t>CLOSE</a:t>
                      </a:r>
                      <a:r>
                        <a:rPr lang="en-US" sz="1800" b="0" i="0" dirty="0">
                          <a:solidFill>
                            <a:srgbClr val="0070C0"/>
                          </a:solidFill>
                          <a:effectLst/>
                          <a:latin typeface="Times New Roman" pitchFamily="18" charset="0"/>
                          <a:cs typeface="Times New Roman" pitchFamily="18" charset="0"/>
                        </a:rPr>
                        <a:t> </a:t>
                      </a:r>
                      <a:r>
                        <a:rPr lang="en-US" sz="1800" b="0" i="0" dirty="0" err="1">
                          <a:effectLst/>
                          <a:latin typeface="Times New Roman" pitchFamily="18" charset="0"/>
                          <a:cs typeface="Times New Roman" pitchFamily="18" charset="0"/>
                        </a:rPr>
                        <a:t>cursor_name</a:t>
                      </a:r>
                      <a:r>
                        <a:rPr lang="en-US" sz="1800" b="0" i="0" dirty="0">
                          <a:effectLst/>
                          <a:latin typeface="Times New Roman" pitchFamily="18" charset="0"/>
                          <a:cs typeface="Times New Roman" pitchFamily="18" charset="0"/>
                        </a:rPr>
                        <a:t>;</a:t>
                      </a:r>
                    </a:p>
                  </a:txBody>
                  <a:tcPr marL="0" marR="0" marT="0" marB="0" anchor="ctr">
                    <a:lnL>
                      <a:noFill/>
                    </a:lnL>
                    <a:lnR>
                      <a:noFill/>
                    </a:lnR>
                    <a:lnT>
                      <a:noFill/>
                    </a:lnT>
                    <a:lnB>
                      <a:noFill/>
                    </a:lnB>
                  </a:tcPr>
                </a:tc>
                <a:extLst>
                  <a:ext uri="{0D108BD9-81ED-4DB2-BD59-A6C34878D82A}">
                    <a16:rowId xmlns:a16="http://schemas.microsoft.com/office/drawing/2014/main" xmlns="" val="215404959"/>
                  </a:ext>
                </a:extLst>
              </a:tr>
            </a:tbl>
          </a:graphicData>
        </a:graphic>
      </p:graphicFrame>
      <p:pic>
        <p:nvPicPr>
          <p:cNvPr id="22" name="Picture 7">
            <a:extLst>
              <a:ext uri="{FF2B5EF4-FFF2-40B4-BE49-F238E27FC236}">
                <a16:creationId xmlns="" xmlns:a16="http://schemas.microsoft.com/office/drawing/2014/main" id="{E4562C22-6587-4639-9623-0B187F5A32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5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7" grpId="0"/>
      <p:bldP spid="18" grpId="0"/>
      <p:bldP spid="19" grpId="0"/>
      <p:bldP spid="20"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6BCCB847-6318-44EF-935F-F94D78F6ED08}"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231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524000" y="-4552"/>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Explicit Cursors(Example)</a:t>
            </a:r>
            <a:endParaRPr lang="en-US" sz="2400" b="1" dirty="0">
              <a:solidFill>
                <a:schemeClr val="tx1"/>
              </a:solidFill>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944880" y="777240"/>
            <a:ext cx="10546080" cy="6080760"/>
          </a:xfrm>
        </p:spPr>
        <p:txBody>
          <a:bodyPr rtlCol="0">
            <a:noAutofit/>
          </a:bodyPr>
          <a:lstStyle/>
          <a:p>
            <a:pPr algn="just">
              <a:buNone/>
              <a:defRPr/>
            </a:pPr>
            <a:r>
              <a:rPr lang="en-US" sz="2000" b="1" dirty="0" smtClean="0">
                <a:latin typeface="Times New Roman" pitchFamily="18" charset="0"/>
                <a:cs typeface="Times New Roman" pitchFamily="18" charset="0"/>
              </a:rPr>
              <a:t>DECLARE</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Cursor c1 is </a:t>
            </a:r>
          </a:p>
          <a:p>
            <a:pPr algn="just">
              <a:buNone/>
              <a:defRPr/>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empno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ename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emp</a:t>
            </a:r>
            <a:r>
              <a:rPr lang="en-US" sz="2000" dirty="0" smtClean="0">
                <a:latin typeface="Times New Roman" pitchFamily="18" charset="0"/>
                <a:cs typeface="Times New Roman" pitchFamily="18" charset="0"/>
              </a:rPr>
              <a:t>;</a:t>
            </a:r>
          </a:p>
          <a:p>
            <a:pPr algn="just">
              <a:buNone/>
              <a:defRPr/>
            </a:pPr>
            <a:r>
              <a:rPr lang="en-US" sz="2000" dirty="0" err="1">
                <a:latin typeface="Times New Roman" pitchFamily="18" charset="0"/>
                <a:cs typeface="Times New Roman" pitchFamily="18" charset="0"/>
              </a:rPr>
              <a:t>v</a:t>
            </a:r>
            <a:r>
              <a:rPr lang="en-US" sz="2000" dirty="0" err="1" smtClean="0">
                <a:latin typeface="Times New Roman" pitchFamily="18" charset="0"/>
                <a:cs typeface="Times New Roman" pitchFamily="18" charset="0"/>
              </a:rPr>
              <a:t>_empno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emp.empno%Type</a:t>
            </a:r>
            <a:r>
              <a:rPr lang="en-US" sz="2000" dirty="0" smtClean="0">
                <a:latin typeface="Times New Roman" pitchFamily="18" charset="0"/>
                <a:cs typeface="Times New Roman" pitchFamily="18" charset="0"/>
              </a:rPr>
              <a:t>;</a:t>
            </a:r>
          </a:p>
          <a:p>
            <a:pPr algn="just">
              <a:buNone/>
              <a:defRPr/>
            </a:pPr>
            <a:r>
              <a:rPr lang="en-US" sz="2000" dirty="0" err="1" smtClean="0">
                <a:latin typeface="Times New Roman" pitchFamily="18" charset="0"/>
                <a:cs typeface="Times New Roman" pitchFamily="18" charset="0"/>
              </a:rPr>
              <a:t>V_ename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emp.ename%Type</a:t>
            </a:r>
            <a:r>
              <a:rPr lang="en-US" sz="2000" dirty="0" smtClean="0">
                <a:latin typeface="Times New Roman" pitchFamily="18" charset="0"/>
                <a:cs typeface="Times New Roman" pitchFamily="18" charset="0"/>
              </a:rPr>
              <a:t>;</a:t>
            </a:r>
          </a:p>
          <a:p>
            <a:pPr algn="just">
              <a:buNone/>
              <a:defRPr/>
            </a:pPr>
            <a:r>
              <a:rPr lang="en-US" sz="2000" dirty="0" smtClean="0">
                <a:latin typeface="Times New Roman" pitchFamily="18" charset="0"/>
                <a:cs typeface="Times New Roman" pitchFamily="18" charset="0"/>
              </a:rPr>
              <a:t>BEGIN </a:t>
            </a:r>
          </a:p>
          <a:p>
            <a:pPr algn="just">
              <a:buNone/>
              <a:defRPr/>
            </a:pPr>
            <a:r>
              <a:rPr lang="en-US" sz="2000" b="1" dirty="0" smtClean="0">
                <a:latin typeface="Times New Roman" pitchFamily="18" charset="0"/>
                <a:cs typeface="Times New Roman" pitchFamily="18" charset="0"/>
              </a:rPr>
              <a:t>OPEN</a:t>
            </a:r>
            <a:r>
              <a:rPr lang="en-US" sz="2000" dirty="0" smtClean="0">
                <a:latin typeface="Times New Roman" pitchFamily="18" charset="0"/>
                <a:cs typeface="Times New Roman" pitchFamily="18" charset="0"/>
              </a:rPr>
              <a:t> c1; </a:t>
            </a:r>
          </a:p>
          <a:p>
            <a:pPr algn="just">
              <a:buNone/>
              <a:defRPr/>
            </a:pPr>
            <a:r>
              <a:rPr lang="en-US" sz="2000" dirty="0" smtClean="0">
                <a:latin typeface="Times New Roman" pitchFamily="18" charset="0"/>
                <a:cs typeface="Times New Roman" pitchFamily="18" charset="0"/>
              </a:rPr>
              <a:t>LOOP </a:t>
            </a:r>
          </a:p>
          <a:p>
            <a:pPr algn="just">
              <a:buNone/>
              <a:defRPr/>
            </a:pPr>
            <a:r>
              <a:rPr lang="en-US" sz="2000" b="1" dirty="0" smtClean="0">
                <a:latin typeface="Times New Roman" pitchFamily="18" charset="0"/>
                <a:cs typeface="Times New Roman" pitchFamily="18" charset="0"/>
              </a:rPr>
              <a:t>FETCH</a:t>
            </a:r>
            <a:r>
              <a:rPr lang="en-US" sz="2000" dirty="0" smtClean="0">
                <a:latin typeface="Times New Roman" pitchFamily="18" charset="0"/>
                <a:cs typeface="Times New Roman" pitchFamily="18" charset="0"/>
              </a:rPr>
              <a:t> c1 into </a:t>
            </a:r>
            <a:r>
              <a:rPr lang="en-US" sz="2000" dirty="0" err="1" smtClean="0">
                <a:latin typeface="Times New Roman" pitchFamily="18" charset="0"/>
                <a:cs typeface="Times New Roman" pitchFamily="18" charset="0"/>
              </a:rPr>
              <a:t>v_empno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v_name</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EXIT WHEN c1%notfound; </a:t>
            </a:r>
          </a:p>
          <a:p>
            <a:pPr algn="just">
              <a:buNone/>
              <a:defRPr/>
            </a:pPr>
            <a:r>
              <a:rPr lang="en-US" sz="2000" dirty="0" err="1" smtClean="0">
                <a:latin typeface="Times New Roman" pitchFamily="18" charset="0"/>
                <a:cs typeface="Times New Roman" pitchFamily="18" charset="0"/>
              </a:rPr>
              <a:t>dbms_output.put_line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v_empno</a:t>
            </a:r>
            <a:r>
              <a:rPr lang="en-US" sz="2000" dirty="0" smtClean="0">
                <a:latin typeface="Times New Roman" pitchFamily="18" charset="0"/>
                <a:cs typeface="Times New Roman" pitchFamily="18" charset="0"/>
              </a:rPr>
              <a:t> || ' ' || </a:t>
            </a:r>
            <a:r>
              <a:rPr lang="en-US" sz="2000" dirty="0" err="1" smtClean="0">
                <a:latin typeface="Times New Roman" pitchFamily="18" charset="0"/>
                <a:cs typeface="Times New Roman" pitchFamily="18" charset="0"/>
              </a:rPr>
              <a:t>v_ename</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END LOOP; </a:t>
            </a:r>
          </a:p>
          <a:p>
            <a:pPr algn="just">
              <a:buNone/>
              <a:defRPr/>
            </a:pPr>
            <a:r>
              <a:rPr lang="en-US" sz="2000" b="1" dirty="0" smtClean="0">
                <a:latin typeface="Times New Roman" pitchFamily="18" charset="0"/>
                <a:cs typeface="Times New Roman" pitchFamily="18" charset="0"/>
              </a:rPr>
              <a:t>CLOSE</a:t>
            </a:r>
            <a:r>
              <a:rPr lang="en-US" sz="2000" dirty="0" smtClean="0">
                <a:latin typeface="Times New Roman" pitchFamily="18" charset="0"/>
                <a:cs typeface="Times New Roman" pitchFamily="18" charset="0"/>
              </a:rPr>
              <a:t> c1; </a:t>
            </a:r>
          </a:p>
          <a:p>
            <a:pPr algn="just">
              <a:buNone/>
              <a:defRPr/>
            </a:pPr>
            <a:r>
              <a:rPr lang="en-US" sz="2000" dirty="0" smtClean="0">
                <a:latin typeface="Times New Roman" pitchFamily="18" charset="0"/>
                <a:cs typeface="Times New Roman" pitchFamily="18" charset="0"/>
              </a:rPr>
              <a:t>END</a:t>
            </a:r>
            <a:r>
              <a:rPr lang="en-US"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992785" y="742436"/>
            <a:ext cx="1617815" cy="5355312"/>
          </a:xfrm>
          <a:prstGeom prst="rect">
            <a:avLst/>
          </a:prstGeom>
          <a:noFill/>
        </p:spPr>
        <p:txBody>
          <a:bodyPr wrap="none" rtlCol="0">
            <a:spAutoFit/>
          </a:bodyPr>
          <a:lstStyle/>
          <a:p>
            <a:r>
              <a:rPr lang="en-GB" dirty="0" smtClean="0">
                <a:solidFill>
                  <a:srgbClr val="FF0000"/>
                </a:solidFill>
              </a:rPr>
              <a:t>DECLARE</a:t>
            </a:r>
          </a:p>
          <a:p>
            <a:endParaRPr lang="en-GB" dirty="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solidFill>
                <a:srgbClr val="FF0000"/>
              </a:solidFill>
            </a:endParaRPr>
          </a:p>
          <a:p>
            <a:r>
              <a:rPr lang="en-GB" dirty="0" smtClean="0">
                <a:solidFill>
                  <a:srgbClr val="FF0000"/>
                </a:solidFill>
              </a:rPr>
              <a:t>OPEN</a:t>
            </a:r>
          </a:p>
          <a:p>
            <a:endParaRPr lang="en-GB" dirty="0"/>
          </a:p>
          <a:p>
            <a:endParaRPr lang="en-GB" dirty="0" smtClean="0"/>
          </a:p>
          <a:p>
            <a:r>
              <a:rPr lang="en-GB" dirty="0" smtClean="0">
                <a:solidFill>
                  <a:srgbClr val="FF0000"/>
                </a:solidFill>
              </a:rPr>
              <a:t>FETCH</a:t>
            </a:r>
            <a:r>
              <a:rPr lang="en-GB" dirty="0" smtClean="0"/>
              <a:t> (in loop)</a:t>
            </a:r>
          </a:p>
          <a:p>
            <a:endParaRPr lang="en-GB" dirty="0"/>
          </a:p>
          <a:p>
            <a:endParaRPr lang="en-GB" dirty="0" smtClean="0"/>
          </a:p>
          <a:p>
            <a:endParaRPr lang="en-GB" dirty="0"/>
          </a:p>
          <a:p>
            <a:r>
              <a:rPr lang="en-GB" dirty="0" smtClean="0"/>
              <a:t>End of loop</a:t>
            </a:r>
            <a:endParaRPr lang="en-GB" dirty="0"/>
          </a:p>
          <a:p>
            <a:endParaRPr lang="en-GB" dirty="0" smtClean="0"/>
          </a:p>
          <a:p>
            <a:r>
              <a:rPr lang="en-GB" dirty="0" smtClean="0">
                <a:solidFill>
                  <a:srgbClr val="FF0000"/>
                </a:solidFill>
              </a:rPr>
              <a:t>CLOSE</a:t>
            </a:r>
            <a:endParaRPr lang="en-GB" dirty="0">
              <a:solidFill>
                <a:srgbClr val="FF0000"/>
              </a:solidFill>
            </a:endParaRPr>
          </a:p>
        </p:txBody>
      </p:sp>
      <p:cxnSp>
        <p:nvCxnSpPr>
          <p:cNvPr id="6" name="Straight Arrow Connector 5"/>
          <p:cNvCxnSpPr/>
          <p:nvPr/>
        </p:nvCxnSpPr>
        <p:spPr>
          <a:xfrm>
            <a:off x="2526384" y="949282"/>
            <a:ext cx="3959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01798" y="3420092"/>
            <a:ext cx="4025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845377" y="4185501"/>
            <a:ext cx="2026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31096" y="5797485"/>
            <a:ext cx="4166647" cy="37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46177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6BCCB847-6318-44EF-935F-F94D78F6ED08}"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232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524000" y="-4552"/>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Explicit Cursors(Example)</a:t>
            </a:r>
            <a:endParaRPr lang="en-US" sz="2400" b="1" dirty="0">
              <a:solidFill>
                <a:schemeClr val="tx1"/>
              </a:solidFill>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944880" y="777240"/>
            <a:ext cx="10546080" cy="6080760"/>
          </a:xfrm>
        </p:spPr>
        <p:txBody>
          <a:bodyPr rtlCol="0">
            <a:noAutofit/>
          </a:bodyPr>
          <a:lstStyle/>
          <a:p>
            <a:pPr algn="just">
              <a:buNone/>
              <a:defRPr/>
            </a:pPr>
            <a:r>
              <a:rPr lang="en-US" sz="2000" dirty="0" smtClean="0">
                <a:latin typeface="Times New Roman" pitchFamily="18" charset="0"/>
                <a:cs typeface="Times New Roman" pitchFamily="18" charset="0"/>
              </a:rPr>
              <a:t>DECLARE </a:t>
            </a:r>
          </a:p>
          <a:p>
            <a:pPr algn="just">
              <a:buNone/>
              <a:defRPr/>
            </a:pPr>
            <a:r>
              <a:rPr lang="en-US" sz="2000" dirty="0" err="1" smtClean="0">
                <a:latin typeface="Times New Roman" pitchFamily="18" charset="0"/>
                <a:cs typeface="Times New Roman" pitchFamily="18" charset="0"/>
              </a:rPr>
              <a:t>c_id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customers.id%type</a:t>
            </a:r>
            <a:r>
              <a:rPr lang="en-US" sz="2000" dirty="0" smtClean="0">
                <a:latin typeface="Times New Roman" pitchFamily="18" charset="0"/>
                <a:cs typeface="Times New Roman" pitchFamily="18" charset="0"/>
              </a:rPr>
              <a:t>; </a:t>
            </a:r>
          </a:p>
          <a:p>
            <a:pPr algn="just">
              <a:buNone/>
              <a:defRPr/>
            </a:pPr>
            <a:r>
              <a:rPr lang="en-US" sz="2000" dirty="0" err="1" smtClean="0">
                <a:latin typeface="Times New Roman" pitchFamily="18" charset="0"/>
                <a:cs typeface="Times New Roman" pitchFamily="18" charset="0"/>
              </a:rPr>
              <a:t>c_name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customers.name%type</a:t>
            </a:r>
            <a:r>
              <a:rPr lang="en-US" sz="2000" dirty="0" smtClean="0">
                <a:latin typeface="Times New Roman" pitchFamily="18" charset="0"/>
                <a:cs typeface="Times New Roman" pitchFamily="18" charset="0"/>
              </a:rPr>
              <a:t>; </a:t>
            </a:r>
          </a:p>
          <a:p>
            <a:pPr algn="just">
              <a:buNone/>
              <a:defRPr/>
            </a:pPr>
            <a:r>
              <a:rPr lang="en-US" sz="2000" dirty="0" err="1" smtClean="0">
                <a:latin typeface="Times New Roman" pitchFamily="18" charset="0"/>
                <a:cs typeface="Times New Roman" pitchFamily="18" charset="0"/>
              </a:rPr>
              <a:t>c_addr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customers.address%type</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CURSOR </a:t>
            </a:r>
            <a:r>
              <a:rPr lang="en-US" sz="2000" dirty="0" err="1" smtClean="0">
                <a:latin typeface="Times New Roman" pitchFamily="18" charset="0"/>
                <a:cs typeface="Times New Roman" pitchFamily="18" charset="0"/>
              </a:rPr>
              <a:t>c_customers</a:t>
            </a:r>
            <a:r>
              <a:rPr lang="en-US" sz="2000" dirty="0" smtClean="0">
                <a:latin typeface="Times New Roman" pitchFamily="18" charset="0"/>
                <a:cs typeface="Times New Roman" pitchFamily="18" charset="0"/>
              </a:rPr>
              <a:t> is </a:t>
            </a:r>
          </a:p>
          <a:p>
            <a:pPr algn="just">
              <a:buNone/>
              <a:defRPr/>
            </a:pPr>
            <a:r>
              <a:rPr lang="en-US" sz="2000" dirty="0" smtClean="0">
                <a:latin typeface="Times New Roman" pitchFamily="18" charset="0"/>
                <a:cs typeface="Times New Roman" pitchFamily="18" charset="0"/>
              </a:rPr>
              <a:t>SELECT id, name, address FROM customers; </a:t>
            </a:r>
          </a:p>
          <a:p>
            <a:pPr algn="just">
              <a:buNone/>
              <a:defRPr/>
            </a:pPr>
            <a:r>
              <a:rPr lang="en-US" sz="2000" dirty="0" smtClean="0">
                <a:latin typeface="Times New Roman" pitchFamily="18" charset="0"/>
                <a:cs typeface="Times New Roman" pitchFamily="18" charset="0"/>
              </a:rPr>
              <a:t>BEGIN </a:t>
            </a:r>
          </a:p>
          <a:p>
            <a:pPr algn="just">
              <a:buNone/>
              <a:defRPr/>
            </a:pPr>
            <a:r>
              <a:rPr lang="en-US" sz="2000" dirty="0" smtClean="0">
                <a:latin typeface="Times New Roman" pitchFamily="18" charset="0"/>
                <a:cs typeface="Times New Roman" pitchFamily="18" charset="0"/>
              </a:rPr>
              <a:t>OPEN </a:t>
            </a:r>
            <a:r>
              <a:rPr lang="en-US" sz="2000" dirty="0" err="1" smtClean="0">
                <a:latin typeface="Times New Roman" pitchFamily="18" charset="0"/>
                <a:cs typeface="Times New Roman" pitchFamily="18" charset="0"/>
              </a:rPr>
              <a:t>c_customers</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LOOP </a:t>
            </a:r>
          </a:p>
          <a:p>
            <a:pPr algn="just">
              <a:buNone/>
              <a:defRPr/>
            </a:pPr>
            <a:r>
              <a:rPr lang="en-US" sz="2000" dirty="0" smtClean="0">
                <a:latin typeface="Times New Roman" pitchFamily="18" charset="0"/>
                <a:cs typeface="Times New Roman" pitchFamily="18" charset="0"/>
              </a:rPr>
              <a:t>FETCH </a:t>
            </a:r>
            <a:r>
              <a:rPr lang="en-US" sz="2000" dirty="0" err="1" smtClean="0">
                <a:latin typeface="Times New Roman" pitchFamily="18" charset="0"/>
                <a:cs typeface="Times New Roman" pitchFamily="18" charset="0"/>
              </a:rPr>
              <a:t>c_customers</a:t>
            </a:r>
            <a:r>
              <a:rPr lang="en-US" sz="2000" dirty="0" smtClean="0">
                <a:latin typeface="Times New Roman" pitchFamily="18" charset="0"/>
                <a:cs typeface="Times New Roman" pitchFamily="18" charset="0"/>
              </a:rPr>
              <a:t> into </a:t>
            </a:r>
            <a:r>
              <a:rPr lang="en-US" sz="2000" dirty="0" err="1" smtClean="0">
                <a:latin typeface="Times New Roman" pitchFamily="18" charset="0"/>
                <a:cs typeface="Times New Roman" pitchFamily="18" charset="0"/>
              </a:rPr>
              <a:t>c_id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c_addr</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EXIT WHEN </a:t>
            </a:r>
            <a:r>
              <a:rPr lang="en-US" sz="2000" dirty="0" err="1" smtClean="0">
                <a:latin typeface="Times New Roman" pitchFamily="18" charset="0"/>
                <a:cs typeface="Times New Roman" pitchFamily="18" charset="0"/>
              </a:rPr>
              <a:t>c_customers%notfound</a:t>
            </a:r>
            <a:r>
              <a:rPr lang="en-US" sz="2000" dirty="0" smtClean="0">
                <a:latin typeface="Times New Roman" pitchFamily="18" charset="0"/>
                <a:cs typeface="Times New Roman" pitchFamily="18" charset="0"/>
              </a:rPr>
              <a:t>; </a:t>
            </a:r>
          </a:p>
          <a:p>
            <a:pPr algn="just">
              <a:buNone/>
              <a:defRPr/>
            </a:pPr>
            <a:r>
              <a:rPr lang="en-US" sz="2000" dirty="0" err="1" smtClean="0">
                <a:latin typeface="Times New Roman" pitchFamily="18" charset="0"/>
                <a:cs typeface="Times New Roman" pitchFamily="18" charset="0"/>
              </a:rPr>
              <a:t>dbms_output.put_line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c_id</a:t>
            </a:r>
            <a:r>
              <a:rPr lang="en-US" sz="2000" dirty="0" smtClean="0">
                <a:latin typeface="Times New Roman" pitchFamily="18" charset="0"/>
                <a:cs typeface="Times New Roman" pitchFamily="18" charset="0"/>
              </a:rPr>
              <a:t> || ' ' || </a:t>
            </a:r>
            <a:r>
              <a:rPr lang="en-US" sz="2000" dirty="0" err="1" smtClean="0">
                <a:latin typeface="Times New Roman" pitchFamily="18" charset="0"/>
                <a:cs typeface="Times New Roman" pitchFamily="18" charset="0"/>
              </a:rPr>
              <a:t>c_name</a:t>
            </a:r>
            <a:r>
              <a:rPr lang="en-US" sz="2000" dirty="0" smtClean="0">
                <a:latin typeface="Times New Roman" pitchFamily="18" charset="0"/>
                <a:cs typeface="Times New Roman" pitchFamily="18" charset="0"/>
              </a:rPr>
              <a:t> || ' ' || </a:t>
            </a:r>
            <a:r>
              <a:rPr lang="en-US" sz="2000" dirty="0" err="1" smtClean="0">
                <a:latin typeface="Times New Roman" pitchFamily="18" charset="0"/>
                <a:cs typeface="Times New Roman" pitchFamily="18" charset="0"/>
              </a:rPr>
              <a:t>c_addr</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END LOOP; </a:t>
            </a:r>
          </a:p>
          <a:p>
            <a:pPr algn="just">
              <a:buNone/>
              <a:defRPr/>
            </a:pPr>
            <a:r>
              <a:rPr lang="en-US" sz="2000" dirty="0" smtClean="0">
                <a:latin typeface="Times New Roman" pitchFamily="18" charset="0"/>
                <a:cs typeface="Times New Roman" pitchFamily="18" charset="0"/>
              </a:rPr>
              <a:t>CLOSE </a:t>
            </a:r>
            <a:r>
              <a:rPr lang="en-US" sz="2000" dirty="0" err="1" smtClean="0">
                <a:latin typeface="Times New Roman" pitchFamily="18" charset="0"/>
                <a:cs typeface="Times New Roman" pitchFamily="18" charset="0"/>
              </a:rPr>
              <a:t>c_customers</a:t>
            </a:r>
            <a:r>
              <a:rPr lang="en-US" sz="2000" dirty="0" smtClean="0">
                <a:latin typeface="Times New Roman" pitchFamily="18" charset="0"/>
                <a:cs typeface="Times New Roman" pitchFamily="18" charset="0"/>
              </a:rPr>
              <a:t>; </a:t>
            </a:r>
          </a:p>
          <a:p>
            <a:pPr algn="just">
              <a:buNone/>
              <a:defRPr/>
            </a:pPr>
            <a:r>
              <a:rPr lang="en-US" sz="2000" dirty="0" smtClean="0">
                <a:latin typeface="Times New Roman" pitchFamily="18" charset="0"/>
                <a:cs typeface="Times New Roman" pitchFamily="18" charset="0"/>
              </a:rPr>
              <a:t>END</a:t>
            </a:r>
            <a:r>
              <a:rPr lang="en-US"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20868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E07F225-4E7F-409B-8E55-0F1650C864C1}"/>
              </a:ext>
            </a:extLst>
          </p:cNvPr>
          <p:cNvSpPr>
            <a:spLocks noGrp="1"/>
          </p:cNvSpPr>
          <p:nvPr>
            <p:ph type="dt" sz="quarter" idx="10"/>
          </p:nvPr>
        </p:nvSpPr>
        <p:spPr/>
        <p:txBody>
          <a:bodyPr/>
          <a:lstStyle/>
          <a:p>
            <a:pPr>
              <a:defRPr/>
            </a:pPr>
            <a:fld id="{7AC8D8CD-D476-4C54-A42D-43CFC0291813}" type="datetime1">
              <a:rPr lang="en-US" smtClean="0"/>
              <a:t>9/18/2023</a:t>
            </a:fld>
            <a:endParaRPr lang="en-US"/>
          </a:p>
        </p:txBody>
      </p:sp>
      <p:sp>
        <p:nvSpPr>
          <p:cNvPr id="5" name="Footer Placeholder 4">
            <a:extLst>
              <a:ext uri="{FF2B5EF4-FFF2-40B4-BE49-F238E27FC236}">
                <a16:creationId xmlns=""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pt-BR" smtClean="0"/>
              <a:t>Sana Anjum         DBMS     ACE0506              Unit-2</a:t>
            </a:r>
            <a:endParaRPr lang="en-US" dirty="0"/>
          </a:p>
        </p:txBody>
      </p:sp>
      <p:sp>
        <p:nvSpPr>
          <p:cNvPr id="45060" name="Slide Number Placeholder 5">
            <a:extLst>
              <a:ext uri="{FF2B5EF4-FFF2-40B4-BE49-F238E27FC236}">
                <a16:creationId xmlns=""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233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5E650BB-F97A-4C84-BE2E-3BB2066DA096}"/>
              </a:ext>
            </a:extLst>
          </p:cNvPr>
          <p:cNvSpPr txBox="1">
            <a:spLocks/>
          </p:cNvSpPr>
          <p:nvPr/>
        </p:nvSpPr>
        <p:spPr>
          <a:xfrm>
            <a:off x="1524000" y="-4552"/>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Explicit Cursors: Output</a:t>
            </a:r>
            <a:endParaRPr lang="en-US" sz="2400" b="1" dirty="0">
              <a:solidFill>
                <a:schemeClr val="tx1"/>
              </a:solidFill>
              <a:latin typeface="Times New Roman" pitchFamily="18" charset="0"/>
              <a:cs typeface="Times New Roman" pitchFamily="18" charset="0"/>
            </a:endParaRPr>
          </a:p>
        </p:txBody>
      </p:sp>
      <p:sp>
        <p:nvSpPr>
          <p:cNvPr id="9" name="Content Placeholder 2">
            <a:extLst>
              <a:ext uri="{FF2B5EF4-FFF2-40B4-BE49-F238E27FC236}">
                <a16:creationId xmlns="" xmlns:a16="http://schemas.microsoft.com/office/drawing/2014/main" id="{7E899579-12C2-44BB-B32B-6B1093F7D624}"/>
              </a:ext>
            </a:extLst>
          </p:cNvPr>
          <p:cNvSpPr>
            <a:spLocks noGrp="1"/>
          </p:cNvSpPr>
          <p:nvPr>
            <p:ph idx="1"/>
          </p:nvPr>
        </p:nvSpPr>
        <p:spPr>
          <a:xfrm>
            <a:off x="944880" y="1280160"/>
            <a:ext cx="10546080" cy="5394960"/>
          </a:xfrm>
        </p:spPr>
        <p:txBody>
          <a:bodyPr rtlCol="0">
            <a:noAutofit/>
          </a:bodyPr>
          <a:lstStyle/>
          <a:p>
            <a:pPr algn="just">
              <a:buNone/>
              <a:defRPr/>
            </a:pPr>
            <a:r>
              <a:rPr lang="en-US" sz="2200" dirty="0" smtClean="0">
                <a:latin typeface="Times New Roman" pitchFamily="18" charset="0"/>
                <a:cs typeface="Times New Roman" pitchFamily="18" charset="0"/>
              </a:rPr>
              <a:t>1 </a:t>
            </a:r>
            <a:r>
              <a:rPr lang="en-US" sz="2200" dirty="0" err="1" smtClean="0">
                <a:latin typeface="Times New Roman" pitchFamily="18" charset="0"/>
                <a:cs typeface="Times New Roman" pitchFamily="18" charset="0"/>
              </a:rPr>
              <a:t>Ramesh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Ahmedabad</a:t>
            </a:r>
            <a:r>
              <a:rPr lang="en-US" sz="2200" dirty="0" smtClean="0">
                <a:latin typeface="Times New Roman" pitchFamily="18" charset="0"/>
                <a:cs typeface="Times New Roman" pitchFamily="18" charset="0"/>
              </a:rPr>
              <a:t> </a:t>
            </a:r>
          </a:p>
          <a:p>
            <a:pPr algn="just">
              <a:buNone/>
              <a:defRPr/>
            </a:pPr>
            <a:r>
              <a:rPr lang="en-US" sz="2200" dirty="0" smtClean="0">
                <a:latin typeface="Times New Roman" pitchFamily="18" charset="0"/>
                <a:cs typeface="Times New Roman" pitchFamily="18" charset="0"/>
              </a:rPr>
              <a:t>2 </a:t>
            </a:r>
            <a:r>
              <a:rPr lang="en-US" sz="2200" dirty="0" err="1" smtClean="0">
                <a:latin typeface="Times New Roman" pitchFamily="18" charset="0"/>
                <a:cs typeface="Times New Roman" pitchFamily="18" charset="0"/>
              </a:rPr>
              <a:t>Khilan</a:t>
            </a:r>
            <a:r>
              <a:rPr lang="en-US" sz="2200" dirty="0" smtClean="0">
                <a:latin typeface="Times New Roman" pitchFamily="18" charset="0"/>
                <a:cs typeface="Times New Roman" pitchFamily="18" charset="0"/>
              </a:rPr>
              <a:t> Delhi </a:t>
            </a:r>
          </a:p>
          <a:p>
            <a:pPr algn="just">
              <a:buNone/>
              <a:defRPr/>
            </a:pPr>
            <a:r>
              <a:rPr lang="en-US" sz="2200" dirty="0" smtClean="0">
                <a:latin typeface="Times New Roman" pitchFamily="18" charset="0"/>
                <a:cs typeface="Times New Roman" pitchFamily="18" charset="0"/>
              </a:rPr>
              <a:t>3 </a:t>
            </a:r>
            <a:r>
              <a:rPr lang="en-US" sz="2200" dirty="0" err="1" smtClean="0">
                <a:latin typeface="Times New Roman" pitchFamily="18" charset="0"/>
                <a:cs typeface="Times New Roman" pitchFamily="18" charset="0"/>
              </a:rPr>
              <a:t>kaushik</a:t>
            </a:r>
            <a:r>
              <a:rPr lang="en-US" sz="2200" dirty="0" smtClean="0">
                <a:latin typeface="Times New Roman" pitchFamily="18" charset="0"/>
                <a:cs typeface="Times New Roman" pitchFamily="18" charset="0"/>
              </a:rPr>
              <a:t> Kota </a:t>
            </a:r>
          </a:p>
          <a:p>
            <a:pPr algn="just">
              <a:buNone/>
              <a:defRPr/>
            </a:pPr>
            <a:r>
              <a:rPr lang="en-US" sz="2200" dirty="0" smtClean="0">
                <a:latin typeface="Times New Roman" pitchFamily="18" charset="0"/>
                <a:cs typeface="Times New Roman" pitchFamily="18" charset="0"/>
              </a:rPr>
              <a:t>4 </a:t>
            </a:r>
            <a:r>
              <a:rPr lang="en-US" sz="2200" dirty="0" err="1" smtClean="0">
                <a:latin typeface="Times New Roman" pitchFamily="18" charset="0"/>
                <a:cs typeface="Times New Roman" pitchFamily="18" charset="0"/>
              </a:rPr>
              <a:t>Chaitali</a:t>
            </a:r>
            <a:r>
              <a:rPr lang="en-US" sz="2200" dirty="0" smtClean="0">
                <a:latin typeface="Times New Roman" pitchFamily="18" charset="0"/>
                <a:cs typeface="Times New Roman" pitchFamily="18" charset="0"/>
              </a:rPr>
              <a:t> Mumbai </a:t>
            </a:r>
          </a:p>
          <a:p>
            <a:pPr algn="just">
              <a:buNone/>
              <a:defRPr/>
            </a:pPr>
            <a:r>
              <a:rPr lang="en-US" sz="2200" dirty="0" smtClean="0">
                <a:latin typeface="Times New Roman" pitchFamily="18" charset="0"/>
                <a:cs typeface="Times New Roman" pitchFamily="18" charset="0"/>
              </a:rPr>
              <a:t>5 </a:t>
            </a:r>
            <a:r>
              <a:rPr lang="en-US" sz="2200" dirty="0" err="1" smtClean="0">
                <a:latin typeface="Times New Roman" pitchFamily="18" charset="0"/>
                <a:cs typeface="Times New Roman" pitchFamily="18" charset="0"/>
              </a:rPr>
              <a:t>Hardik</a:t>
            </a:r>
            <a:r>
              <a:rPr lang="en-US" sz="2200" dirty="0" smtClean="0">
                <a:latin typeface="Times New Roman" pitchFamily="18" charset="0"/>
                <a:cs typeface="Times New Roman" pitchFamily="18" charset="0"/>
              </a:rPr>
              <a:t> Bhopal </a:t>
            </a:r>
          </a:p>
          <a:p>
            <a:pPr algn="just">
              <a:buNone/>
              <a:defRPr/>
            </a:pPr>
            <a:r>
              <a:rPr lang="en-US" sz="2200" dirty="0" smtClean="0">
                <a:latin typeface="Times New Roman" pitchFamily="18" charset="0"/>
                <a:cs typeface="Times New Roman" pitchFamily="18" charset="0"/>
              </a:rPr>
              <a:t>6 </a:t>
            </a:r>
            <a:r>
              <a:rPr lang="en-US" sz="2200" dirty="0" err="1" smtClean="0">
                <a:latin typeface="Times New Roman" pitchFamily="18" charset="0"/>
                <a:cs typeface="Times New Roman" pitchFamily="18" charset="0"/>
              </a:rPr>
              <a:t>Komal</a:t>
            </a:r>
            <a:r>
              <a:rPr lang="en-US" sz="2200" dirty="0" smtClean="0">
                <a:latin typeface="Times New Roman" pitchFamily="18" charset="0"/>
                <a:cs typeface="Times New Roman" pitchFamily="18" charset="0"/>
              </a:rPr>
              <a:t> MP </a:t>
            </a:r>
          </a:p>
          <a:p>
            <a:pPr algn="just">
              <a:buNone/>
              <a:defRPr/>
            </a:pPr>
            <a:r>
              <a:rPr lang="en-US" sz="2200" dirty="0" smtClean="0">
                <a:latin typeface="Times New Roman" pitchFamily="18" charset="0"/>
                <a:cs typeface="Times New Roman" pitchFamily="18" charset="0"/>
              </a:rPr>
              <a:t>PL/SQL procedure successfully completed. </a:t>
            </a:r>
            <a:endParaRPr lang="en-US" sz="2200" b="1" dirty="0">
              <a:latin typeface="Times New Roman" pitchFamily="18" charset="0"/>
              <a:cs typeface="Times New Roman" pitchFamily="18" charset="0"/>
            </a:endParaRPr>
          </a:p>
        </p:txBody>
      </p:sp>
      <p:pic>
        <p:nvPicPr>
          <p:cNvPr id="45064" name="Picture 7">
            <a:extLst>
              <a:ext uri="{FF2B5EF4-FFF2-40B4-BE49-F238E27FC236}">
                <a16:creationId xmlns="" xmlns:a16="http://schemas.microsoft.com/office/drawing/2014/main" id="{AA2872E7-A15D-4927-89ED-7AF45F914F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46177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3581400" y="3813628"/>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8A4355AC-8D1C-4E5D-865D-1FFB791EF14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00200" y="0"/>
            <a:ext cx="10591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8.2 Life Cycle of Cursor</a:t>
            </a:r>
          </a:p>
        </p:txBody>
      </p:sp>
      <p:pic>
        <p:nvPicPr>
          <p:cNvPr id="39938" name="Picture 2" descr="Cursor in SQL Server">
            <a:extLst>
              <a:ext uri="{FF2B5EF4-FFF2-40B4-BE49-F238E27FC236}">
                <a16:creationId xmlns="" xmlns:a16="http://schemas.microsoft.com/office/drawing/2014/main" id="{8CE9A9A6-B417-459F-9E0F-0A5B4F8314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058" y="2158320"/>
            <a:ext cx="10337174" cy="21404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815CB516-F9A5-45BE-A9BB-E83B20730093}"/>
              </a:ext>
            </a:extLst>
          </p:cNvPr>
          <p:cNvSpPr txBox="1"/>
          <p:nvPr/>
        </p:nvSpPr>
        <p:spPr>
          <a:xfrm>
            <a:off x="1620982" y="1157849"/>
            <a:ext cx="9047018" cy="1107996"/>
          </a:xfrm>
          <a:prstGeom prst="rect">
            <a:avLst/>
          </a:prstGeom>
          <a:noFill/>
        </p:spPr>
        <p:txBody>
          <a:bodyPr wrap="square">
            <a:spAutoFit/>
          </a:bodyPr>
          <a:lstStyle/>
          <a:p>
            <a:pPr>
              <a:buFont typeface="Arial" pitchFamily="34" charset="0"/>
              <a:buChar char="•"/>
            </a:pPr>
            <a:r>
              <a:rPr lang="en-US" sz="2200" b="1" dirty="0">
                <a:latin typeface="Times New Roman" pitchFamily="18" charset="0"/>
                <a:cs typeface="Times New Roman" pitchFamily="18" charset="0"/>
              </a:rPr>
              <a:t>Life Cycle of the cursor</a:t>
            </a:r>
          </a:p>
          <a:p>
            <a:r>
              <a:rPr lang="en-US" sz="2200" dirty="0">
                <a:latin typeface="Times New Roman" pitchFamily="18" charset="0"/>
                <a:cs typeface="Times New Roman" pitchFamily="18" charset="0"/>
              </a:rPr>
              <a:t>We can describe the life cycle of a cursor into the five different sections as follows:</a:t>
            </a:r>
          </a:p>
        </p:txBody>
      </p:sp>
      <p:pic>
        <p:nvPicPr>
          <p:cNvPr id="10" name="Picture 7">
            <a:extLst>
              <a:ext uri="{FF2B5EF4-FFF2-40B4-BE49-F238E27FC236}">
                <a16:creationId xmlns="" xmlns:a16="http://schemas.microsoft.com/office/drawing/2014/main" id="{30E17CE2-EA2C-45A5-AC54-8C811A5328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48090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203960" y="792480"/>
            <a:ext cx="10332720" cy="5745480"/>
          </a:xfrm>
        </p:spPr>
        <p:txBody>
          <a:bodyPr>
            <a:noAutofit/>
          </a:bodyPr>
          <a:lstStyle/>
          <a:p>
            <a:r>
              <a:rPr lang="en-US" sz="2000" dirty="0" smtClean="0">
                <a:latin typeface="Times New Roman" pitchFamily="18" charset="0"/>
                <a:cs typeface="Times New Roman" pitchFamily="18" charset="0"/>
              </a:rPr>
              <a:t>Triggers are stored programs, which are automatically executed or fired when some events occur. Triggers are, in fact, written to be executed in response to any of the following events −</a:t>
            </a:r>
          </a:p>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database manipulation (DML)</a:t>
            </a:r>
            <a:r>
              <a:rPr lang="en-US" sz="2000" dirty="0" smtClean="0">
                <a:latin typeface="Times New Roman" pitchFamily="18" charset="0"/>
                <a:cs typeface="Times New Roman" pitchFamily="18" charset="0"/>
              </a:rPr>
              <a:t> statement (DELETE, INSERT, or UPDATE)</a:t>
            </a:r>
          </a:p>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database definition (DDL)</a:t>
            </a:r>
            <a:r>
              <a:rPr lang="en-US" sz="2000" dirty="0" smtClean="0">
                <a:latin typeface="Times New Roman" pitchFamily="18" charset="0"/>
                <a:cs typeface="Times New Roman" pitchFamily="18" charset="0"/>
              </a:rPr>
              <a:t> statement (CREATE, ALTER, or DROP).</a:t>
            </a:r>
          </a:p>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database operation</a:t>
            </a:r>
            <a:r>
              <a:rPr lang="en-US" sz="2000" dirty="0" smtClean="0">
                <a:latin typeface="Times New Roman" pitchFamily="18" charset="0"/>
                <a:cs typeface="Times New Roman" pitchFamily="18" charset="0"/>
              </a:rPr>
              <a:t> (SERVERERROR, LOGON, LOGOFF, STARTUP, or SHUTDOWN).</a:t>
            </a:r>
          </a:p>
          <a:p>
            <a:r>
              <a:rPr lang="en-US" sz="2000" dirty="0" smtClean="0">
                <a:latin typeface="Times New Roman" pitchFamily="18" charset="0"/>
                <a:cs typeface="Times New Roman" pitchFamily="18" charset="0"/>
              </a:rPr>
              <a:t>Triggers can be defined on the table, view, schema, or database with which the event is associated.</a:t>
            </a:r>
          </a:p>
          <a:p>
            <a:pPr>
              <a:buNone/>
            </a:pPr>
            <a:r>
              <a:rPr lang="en-US" sz="2000" dirty="0" smtClean="0">
                <a:latin typeface="Times New Roman" pitchFamily="18" charset="0"/>
                <a:cs typeface="Times New Roman" pitchFamily="18" charset="0"/>
              </a:rPr>
              <a:t>Benefits of Triggers</a:t>
            </a:r>
          </a:p>
          <a:p>
            <a:r>
              <a:rPr lang="en-US" sz="2000" dirty="0" smtClean="0">
                <a:latin typeface="Times New Roman" pitchFamily="18" charset="0"/>
                <a:cs typeface="Times New Roman" pitchFamily="18" charset="0"/>
              </a:rPr>
              <a:t>Generating some derived column values automatically</a:t>
            </a:r>
          </a:p>
          <a:p>
            <a:r>
              <a:rPr lang="en-US" sz="2000" dirty="0" smtClean="0">
                <a:latin typeface="Times New Roman" pitchFamily="18" charset="0"/>
                <a:cs typeface="Times New Roman" pitchFamily="18" charset="0"/>
              </a:rPr>
              <a:t>Enforcing referential integrity</a:t>
            </a:r>
          </a:p>
          <a:p>
            <a:r>
              <a:rPr lang="en-US" sz="2000" dirty="0" smtClean="0">
                <a:latin typeface="Times New Roman" pitchFamily="18" charset="0"/>
                <a:cs typeface="Times New Roman" pitchFamily="18" charset="0"/>
              </a:rPr>
              <a:t>Event logging and storing information on table access</a:t>
            </a:r>
          </a:p>
          <a:p>
            <a:r>
              <a:rPr lang="en-US" sz="2000" dirty="0" smtClean="0">
                <a:latin typeface="Times New Roman" pitchFamily="18" charset="0"/>
                <a:cs typeface="Times New Roman" pitchFamily="18" charset="0"/>
              </a:rPr>
              <a:t>Auditing</a:t>
            </a:r>
          </a:p>
          <a:p>
            <a:r>
              <a:rPr lang="en-US" sz="2000" dirty="0" smtClean="0">
                <a:latin typeface="Times New Roman" pitchFamily="18" charset="0"/>
                <a:cs typeface="Times New Roman" pitchFamily="18" charset="0"/>
              </a:rPr>
              <a:t>Synchronous replication of tables</a:t>
            </a:r>
          </a:p>
          <a:p>
            <a:r>
              <a:rPr lang="en-US" sz="2000" dirty="0" smtClean="0">
                <a:latin typeface="Times New Roman" pitchFamily="18" charset="0"/>
                <a:cs typeface="Times New Roman" pitchFamily="18" charset="0"/>
              </a:rPr>
              <a:t>Imposing security authorizations</a:t>
            </a:r>
          </a:p>
          <a:p>
            <a:r>
              <a:rPr lang="en-US" sz="2000" dirty="0" smtClean="0">
                <a:latin typeface="Times New Roman" pitchFamily="18" charset="0"/>
                <a:cs typeface="Times New Roman" pitchFamily="18" charset="0"/>
              </a:rPr>
              <a:t>Preventing invalid transactions</a:t>
            </a:r>
          </a:p>
          <a:p>
            <a:pPr marL="0" algn="just" eaLnBrk="1" hangingPunct="1">
              <a:buFont typeface="Arial" panose="020B0604020202020204" pitchFamily="34" charset="0"/>
              <a:buNone/>
            </a:pPr>
            <a:endParaRPr lang="en-US" altLang="en-US" sz="2000" b="1" dirty="0">
              <a:solidFill>
                <a:schemeClr val="accent6"/>
              </a:solidFill>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0B95B400-5D8B-4C8D-83C0-F13BDACD7A4C}"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08760" y="-13855"/>
            <a:ext cx="106832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9. Trigger</a:t>
            </a: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4919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86840" y="716280"/>
            <a:ext cx="9281160" cy="5699760"/>
          </a:xfrm>
        </p:spPr>
        <p:txBody>
          <a:bodyPr>
            <a:noAutofit/>
          </a:bodyPr>
          <a:lstStyle/>
          <a:p>
            <a:pPr marL="0" algn="just">
              <a:buNone/>
            </a:pPr>
            <a:r>
              <a:rPr lang="en-US" sz="2000" dirty="0" smtClean="0">
                <a:latin typeface="Times New Roman" pitchFamily="18" charset="0"/>
                <a:cs typeface="Times New Roman" pitchFamily="18" charset="0"/>
              </a:rPr>
              <a:t>CREATE [OR REPLACE ] TRIGGER </a:t>
            </a:r>
            <a:r>
              <a:rPr lang="en-US" sz="2000" dirty="0" err="1" smtClean="0">
                <a:latin typeface="Times New Roman" pitchFamily="18" charset="0"/>
                <a:cs typeface="Times New Roman" pitchFamily="18" charset="0"/>
              </a:rPr>
              <a:t>trigger_name</a:t>
            </a:r>
            <a:r>
              <a:rPr lang="en-US" sz="2000" dirty="0" smtClean="0">
                <a:latin typeface="Times New Roman" pitchFamily="18" charset="0"/>
                <a:cs typeface="Times New Roman" pitchFamily="18" charset="0"/>
              </a:rPr>
              <a:t> </a:t>
            </a:r>
          </a:p>
          <a:p>
            <a:pPr marL="0" algn="just">
              <a:buNone/>
            </a:pPr>
            <a:r>
              <a:rPr lang="en-US" sz="2000" dirty="0" smtClean="0">
                <a:latin typeface="Times New Roman" pitchFamily="18" charset="0"/>
                <a:cs typeface="Times New Roman" pitchFamily="18" charset="0"/>
              </a:rPr>
              <a:t>{BEFORE | AFTER | INSTEAD OF } </a:t>
            </a:r>
          </a:p>
          <a:p>
            <a:pPr marL="0" algn="just">
              <a:buNone/>
            </a:pPr>
            <a:r>
              <a:rPr lang="en-US" sz="2000" dirty="0" smtClean="0">
                <a:latin typeface="Times New Roman" pitchFamily="18" charset="0"/>
                <a:cs typeface="Times New Roman" pitchFamily="18" charset="0"/>
              </a:rPr>
              <a:t>{INSERT [OR] | UPDATE [OR] | DELETE} </a:t>
            </a:r>
          </a:p>
          <a:p>
            <a:pPr marL="0" algn="just">
              <a:buNone/>
            </a:pPr>
            <a:r>
              <a:rPr lang="en-US" sz="2000" dirty="0" smtClean="0">
                <a:latin typeface="Times New Roman" pitchFamily="18" charset="0"/>
                <a:cs typeface="Times New Roman" pitchFamily="18" charset="0"/>
              </a:rPr>
              <a:t>[OF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a:t>
            </a:r>
          </a:p>
          <a:p>
            <a:pPr marL="0" algn="just">
              <a:buNone/>
            </a:pPr>
            <a:r>
              <a:rPr lang="en-US" sz="2000" dirty="0" smtClean="0">
                <a:latin typeface="Times New Roman" pitchFamily="18" charset="0"/>
                <a:cs typeface="Times New Roman" pitchFamily="18" charset="0"/>
              </a:rPr>
              <a:t>ON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a:t>
            </a:r>
          </a:p>
          <a:p>
            <a:pPr marL="0" algn="just">
              <a:buNone/>
            </a:pPr>
            <a:r>
              <a:rPr lang="en-US" sz="2000" dirty="0" smtClean="0">
                <a:latin typeface="Times New Roman" pitchFamily="18" charset="0"/>
                <a:cs typeface="Times New Roman" pitchFamily="18" charset="0"/>
              </a:rPr>
              <a:t>[REFERENCING OLD AS o NEW AS n] </a:t>
            </a:r>
          </a:p>
          <a:p>
            <a:pPr marL="0" algn="just">
              <a:buNone/>
            </a:pPr>
            <a:r>
              <a:rPr lang="en-US" sz="2000" dirty="0" smtClean="0">
                <a:latin typeface="Times New Roman" pitchFamily="18" charset="0"/>
                <a:cs typeface="Times New Roman" pitchFamily="18" charset="0"/>
              </a:rPr>
              <a:t>[FOR EACH ROW] </a:t>
            </a:r>
          </a:p>
          <a:p>
            <a:pPr marL="0" algn="just">
              <a:buNone/>
            </a:pPr>
            <a:r>
              <a:rPr lang="en-US" sz="2000" dirty="0" smtClean="0">
                <a:latin typeface="Times New Roman" pitchFamily="18" charset="0"/>
                <a:cs typeface="Times New Roman" pitchFamily="18" charset="0"/>
              </a:rPr>
              <a:t>WHEN (condition) </a:t>
            </a:r>
          </a:p>
          <a:p>
            <a:pPr marL="0" algn="just">
              <a:buNone/>
            </a:pPr>
            <a:r>
              <a:rPr lang="en-US" sz="2000" dirty="0" smtClean="0">
                <a:latin typeface="Times New Roman" pitchFamily="18" charset="0"/>
                <a:cs typeface="Times New Roman" pitchFamily="18" charset="0"/>
              </a:rPr>
              <a:t>DECLARE </a:t>
            </a:r>
          </a:p>
          <a:p>
            <a:pPr marL="0" algn="just">
              <a:buNone/>
            </a:pPr>
            <a:r>
              <a:rPr lang="en-US" sz="2000" dirty="0" smtClean="0">
                <a:latin typeface="Times New Roman" pitchFamily="18" charset="0"/>
                <a:cs typeface="Times New Roman" pitchFamily="18" charset="0"/>
              </a:rPr>
              <a:t>Declaration-statements </a:t>
            </a:r>
          </a:p>
          <a:p>
            <a:pPr marL="0" algn="just">
              <a:buNone/>
            </a:pPr>
            <a:r>
              <a:rPr lang="en-US" sz="2000" dirty="0" smtClean="0">
                <a:latin typeface="Times New Roman" pitchFamily="18" charset="0"/>
                <a:cs typeface="Times New Roman" pitchFamily="18" charset="0"/>
              </a:rPr>
              <a:t>BEGIN </a:t>
            </a:r>
          </a:p>
          <a:p>
            <a:pPr marL="0" algn="just">
              <a:buNone/>
            </a:pPr>
            <a:r>
              <a:rPr lang="en-US" sz="2000" dirty="0" smtClean="0">
                <a:latin typeface="Times New Roman" pitchFamily="18" charset="0"/>
                <a:cs typeface="Times New Roman" pitchFamily="18" charset="0"/>
              </a:rPr>
              <a:t>Executable-statements </a:t>
            </a:r>
          </a:p>
          <a:p>
            <a:pPr marL="0" algn="just">
              <a:buNone/>
            </a:pPr>
            <a:r>
              <a:rPr lang="en-US" sz="2000" dirty="0" smtClean="0">
                <a:latin typeface="Times New Roman" pitchFamily="18" charset="0"/>
                <a:cs typeface="Times New Roman" pitchFamily="18" charset="0"/>
              </a:rPr>
              <a:t>EXCEPTION </a:t>
            </a:r>
          </a:p>
          <a:p>
            <a:pPr marL="0" algn="just">
              <a:buNone/>
            </a:pPr>
            <a:r>
              <a:rPr lang="en-US" sz="2000" dirty="0" smtClean="0">
                <a:latin typeface="Times New Roman" pitchFamily="18" charset="0"/>
                <a:cs typeface="Times New Roman" pitchFamily="18" charset="0"/>
              </a:rPr>
              <a:t>Exception-handling-statements </a:t>
            </a:r>
          </a:p>
          <a:p>
            <a:pPr marL="0" algn="just">
              <a:buNone/>
            </a:pPr>
            <a:r>
              <a:rPr lang="en-US" sz="2000" dirty="0" smtClean="0">
                <a:latin typeface="Times New Roman" pitchFamily="18" charset="0"/>
                <a:cs typeface="Times New Roman" pitchFamily="18" charset="0"/>
              </a:rPr>
              <a:t>END;</a:t>
            </a:r>
            <a:endParaRPr lang="en-US" altLang="en-US" sz="2000" b="1" dirty="0">
              <a:solidFill>
                <a:schemeClr val="accent6"/>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F74B926-25A7-4A13-BE2E-D1A52AFFEB9A}"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5"/>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Creating Trigger</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49157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386840" y="716280"/>
            <a:ext cx="9281160" cy="5699760"/>
          </a:xfrm>
        </p:spPr>
        <p:txBody>
          <a:bodyPr>
            <a:noAutofit/>
          </a:bodyPr>
          <a:lstStyle/>
          <a:p>
            <a:pPr algn="just"/>
            <a:r>
              <a:rPr lang="en-US" sz="2000" dirty="0" smtClean="0">
                <a:latin typeface="Times New Roman" pitchFamily="18" charset="0"/>
                <a:cs typeface="Times New Roman" pitchFamily="18" charset="0"/>
              </a:rPr>
              <a:t>CREATE [OR REPLACE] TRIGGER </a:t>
            </a:r>
            <a:r>
              <a:rPr lang="en-US" sz="2000" dirty="0" err="1" smtClean="0">
                <a:latin typeface="Times New Roman" pitchFamily="18" charset="0"/>
                <a:cs typeface="Times New Roman" pitchFamily="18" charset="0"/>
              </a:rPr>
              <a:t>trigger_name</a:t>
            </a:r>
            <a:r>
              <a:rPr lang="en-US" sz="2000" dirty="0" smtClean="0">
                <a:latin typeface="Times New Roman" pitchFamily="18" charset="0"/>
                <a:cs typeface="Times New Roman" pitchFamily="18" charset="0"/>
              </a:rPr>
              <a:t> − Creates or replaces an existing trigger with the </a:t>
            </a:r>
            <a:r>
              <a:rPr lang="en-US" sz="2000" i="1" dirty="0" err="1" smtClean="0">
                <a:latin typeface="Times New Roman" pitchFamily="18" charset="0"/>
                <a:cs typeface="Times New Roman" pitchFamily="18" charset="0"/>
              </a:rPr>
              <a:t>trigger_name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{BEFORE | AFTER | INSTEAD OF} − This specifies when the trigger will be executed. The INSTEAD OF clause is used for creating trigger on a view.</a:t>
            </a:r>
          </a:p>
          <a:p>
            <a:pPr algn="just"/>
            <a:r>
              <a:rPr lang="en-US" sz="2000" dirty="0" smtClean="0">
                <a:latin typeface="Times New Roman" pitchFamily="18" charset="0"/>
                <a:cs typeface="Times New Roman" pitchFamily="18" charset="0"/>
              </a:rPr>
              <a:t>{INSERT [OR] | UPDATE [OR] | DELETE} − This specifies the DML operation.</a:t>
            </a:r>
          </a:p>
          <a:p>
            <a:pPr algn="just"/>
            <a:r>
              <a:rPr lang="en-US" sz="2000" dirty="0" smtClean="0">
                <a:latin typeface="Times New Roman" pitchFamily="18" charset="0"/>
                <a:cs typeface="Times New Roman" pitchFamily="18" charset="0"/>
              </a:rPr>
              <a:t>[OF </a:t>
            </a:r>
            <a:r>
              <a:rPr lang="en-US" sz="2000" dirty="0" err="1" smtClean="0">
                <a:latin typeface="Times New Roman" pitchFamily="18" charset="0"/>
                <a:cs typeface="Times New Roman" pitchFamily="18" charset="0"/>
              </a:rPr>
              <a:t>col_name</a:t>
            </a:r>
            <a:r>
              <a:rPr lang="en-US" sz="2000" dirty="0" smtClean="0">
                <a:latin typeface="Times New Roman" pitchFamily="18" charset="0"/>
                <a:cs typeface="Times New Roman" pitchFamily="18" charset="0"/>
              </a:rPr>
              <a:t>] − This specifies the column name that will be updated.</a:t>
            </a:r>
          </a:p>
          <a:p>
            <a:pPr algn="just"/>
            <a:r>
              <a:rPr lang="en-US" sz="2000" dirty="0" smtClean="0">
                <a:latin typeface="Times New Roman" pitchFamily="18" charset="0"/>
                <a:cs typeface="Times New Roman" pitchFamily="18" charset="0"/>
              </a:rPr>
              <a:t>[ON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 This specifies the name of the table associated with the trigger.</a:t>
            </a:r>
          </a:p>
          <a:p>
            <a:pPr algn="just"/>
            <a:r>
              <a:rPr lang="en-US" sz="2000" dirty="0" smtClean="0">
                <a:latin typeface="Times New Roman" pitchFamily="18" charset="0"/>
                <a:cs typeface="Times New Roman" pitchFamily="18" charset="0"/>
              </a:rPr>
              <a:t>[REFERENCING OLD AS o NEW AS n] − This allows you to refer new and old values for various DML statements, such as INSERT, UPDATE, and DELETE.</a:t>
            </a:r>
          </a:p>
          <a:p>
            <a:pPr algn="just"/>
            <a:r>
              <a:rPr lang="en-US" sz="2000" dirty="0" smtClean="0">
                <a:latin typeface="Times New Roman" pitchFamily="18" charset="0"/>
                <a:cs typeface="Times New Roman" pitchFamily="18" charset="0"/>
              </a:rPr>
              <a:t>[FOR EACH ROW] − This specifies a row-level trigger, i.e., the trigger will be executed for each row being affected. Otherwise the trigger will execute just once when the SQL statement is executed, which is called a table level trigger.</a:t>
            </a:r>
          </a:p>
          <a:p>
            <a:pPr algn="just"/>
            <a:r>
              <a:rPr lang="en-US" sz="2000" dirty="0" smtClean="0">
                <a:latin typeface="Times New Roman" pitchFamily="18" charset="0"/>
                <a:cs typeface="Times New Roman" pitchFamily="18" charset="0"/>
              </a:rPr>
              <a:t>WHEN (condition) − This provides a condition for rows for which the trigger would fire. This clause is valid only for row-level triggers.</a:t>
            </a:r>
          </a:p>
          <a:p>
            <a:pPr>
              <a:buNone/>
            </a:pPr>
            <a:endParaRPr lang="en-US" sz="2000" dirty="0" smtClean="0"/>
          </a:p>
          <a:p>
            <a:pPr marL="0" algn="just">
              <a:buNone/>
            </a:pPr>
            <a:endParaRPr lang="en-US" altLang="en-US" sz="2000" b="1" dirty="0">
              <a:solidFill>
                <a:schemeClr val="accent6"/>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BE6B7BD-E4AF-4607-8850-269CCBD41FEE}"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69720" y="-13855"/>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Creating Trigger</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491573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1203960"/>
            <a:ext cx="9204960" cy="2865120"/>
          </a:xfrm>
        </p:spPr>
        <p:txBody>
          <a:bodyPr>
            <a:noAutofit/>
          </a:bodyPr>
          <a:lstStyle/>
          <a:p>
            <a:pPr algn="just"/>
            <a:r>
              <a:rPr lang="en-US" sz="2000" dirty="0" smtClean="0">
                <a:latin typeface="Times New Roman" pitchFamily="18" charset="0"/>
                <a:cs typeface="Times New Roman" pitchFamily="18" charset="0"/>
              </a:rPr>
              <a:t>OLD and NEW references are not available for table-level triggers, rather you can use them for record-level triggers.</a:t>
            </a:r>
          </a:p>
          <a:p>
            <a:pPr algn="just"/>
            <a:r>
              <a:rPr lang="en-US" sz="2000" dirty="0" smtClean="0">
                <a:latin typeface="Times New Roman" pitchFamily="18" charset="0"/>
                <a:cs typeface="Times New Roman" pitchFamily="18" charset="0"/>
              </a:rPr>
              <a:t>If you want to query the table in the same trigger, then you should use the AFTER keyword, because triggers can query the table or change it again only after the initial changes are applied and the table is back in a consistent state.</a:t>
            </a:r>
          </a:p>
          <a:p>
            <a:pPr algn="just"/>
            <a:r>
              <a:rPr lang="en-US" sz="2000" dirty="0" smtClean="0">
                <a:latin typeface="Times New Roman" pitchFamily="18" charset="0"/>
                <a:cs typeface="Times New Roman" pitchFamily="18" charset="0"/>
              </a:rPr>
              <a:t>The 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pPr marL="0" algn="just">
              <a:buNone/>
            </a:pPr>
            <a:endParaRPr lang="en-US" altLang="en-US"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9F3B4F6-B936-435D-BEF9-13FEA454C20A}"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Creating a trigger(Cont.) </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714604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777240"/>
            <a:ext cx="9204960" cy="5730240"/>
          </a:xfrm>
        </p:spPr>
        <p:txBody>
          <a:bodyPr>
            <a:noAutofit/>
          </a:bodyPr>
          <a:lstStyle/>
          <a:p>
            <a:pPr marL="0" algn="just">
              <a:buNone/>
            </a:pPr>
            <a:r>
              <a:rPr lang="en-US" sz="2200" b="1" dirty="0" smtClean="0">
                <a:latin typeface="Times New Roman" pitchFamily="18" charset="0"/>
                <a:cs typeface="Times New Roman" pitchFamily="18" charset="0"/>
              </a:rPr>
              <a:t>Creating backup of customer’s salary on deletion of customer table</a:t>
            </a:r>
          </a:p>
          <a:p>
            <a:pPr marL="0" algn="just">
              <a:buNone/>
            </a:pPr>
            <a:r>
              <a:rPr lang="en-US" sz="2200" dirty="0" smtClean="0">
                <a:latin typeface="Times New Roman" pitchFamily="18" charset="0"/>
                <a:cs typeface="Times New Roman" pitchFamily="18" charset="0"/>
              </a:rPr>
              <a:t>CREATE OR REPLACE TRIGGER </a:t>
            </a:r>
            <a:r>
              <a:rPr lang="en-US" sz="2200" dirty="0" err="1" smtClean="0">
                <a:latin typeface="Times New Roman" pitchFamily="18" charset="0"/>
                <a:cs typeface="Times New Roman" pitchFamily="18" charset="0"/>
              </a:rPr>
              <a:t>salary_changes</a:t>
            </a:r>
            <a:r>
              <a:rPr lang="en-US" sz="2200" dirty="0" smtClean="0">
                <a:latin typeface="Times New Roman" pitchFamily="18" charset="0"/>
                <a:cs typeface="Times New Roman" pitchFamily="18" charset="0"/>
              </a:rPr>
              <a:t> </a:t>
            </a:r>
          </a:p>
          <a:p>
            <a:pPr marL="0" algn="just">
              <a:buNone/>
            </a:pPr>
            <a:r>
              <a:rPr lang="en-US" sz="2200" dirty="0" smtClean="0">
                <a:latin typeface="Times New Roman" pitchFamily="18" charset="0"/>
                <a:cs typeface="Times New Roman" pitchFamily="18" charset="0"/>
              </a:rPr>
              <a:t>BEFORE DELETE ON customers </a:t>
            </a:r>
          </a:p>
          <a:p>
            <a:pPr marL="0" algn="just">
              <a:buNone/>
            </a:pPr>
            <a:r>
              <a:rPr lang="en-US" sz="2200" dirty="0" smtClean="0">
                <a:latin typeface="Times New Roman" pitchFamily="18" charset="0"/>
                <a:cs typeface="Times New Roman" pitchFamily="18" charset="0"/>
              </a:rPr>
              <a:t>FOR EACH ROW </a:t>
            </a:r>
          </a:p>
          <a:p>
            <a:pPr marL="0" algn="just">
              <a:buNone/>
            </a:pPr>
            <a:r>
              <a:rPr lang="en-US" sz="2200" dirty="0" smtClean="0">
                <a:latin typeface="Times New Roman" pitchFamily="18" charset="0"/>
                <a:cs typeface="Times New Roman" pitchFamily="18" charset="0"/>
              </a:rPr>
              <a:t>WHEN (NEW.ID &gt; 0) </a:t>
            </a:r>
          </a:p>
          <a:p>
            <a:pPr marL="0" algn="just">
              <a:buNone/>
            </a:pPr>
            <a:r>
              <a:rPr lang="en-US" sz="2200" dirty="0" smtClean="0">
                <a:latin typeface="Times New Roman" pitchFamily="18" charset="0"/>
                <a:cs typeface="Times New Roman" pitchFamily="18" charset="0"/>
              </a:rPr>
              <a:t>BEGIN </a:t>
            </a:r>
          </a:p>
          <a:p>
            <a:pPr marL="0" algn="just">
              <a:buNone/>
            </a:pPr>
            <a:r>
              <a:rPr lang="en-US" sz="2200" dirty="0" smtClean="0">
                <a:latin typeface="Times New Roman" pitchFamily="18" charset="0"/>
                <a:cs typeface="Times New Roman" pitchFamily="18" charset="0"/>
              </a:rPr>
              <a:t>Insert into backup values(:</a:t>
            </a:r>
            <a:r>
              <a:rPr lang="en-US" sz="2200" dirty="0" err="1" smtClean="0">
                <a:latin typeface="Times New Roman" pitchFamily="18" charset="0"/>
                <a:cs typeface="Times New Roman" pitchFamily="18" charset="0"/>
              </a:rPr>
              <a:t>old.salary</a:t>
            </a:r>
            <a:r>
              <a:rPr lang="en-US" sz="2200" dirty="0" smtClean="0">
                <a:latin typeface="Times New Roman" pitchFamily="18" charset="0"/>
                <a:cs typeface="Times New Roman" pitchFamily="18" charset="0"/>
              </a:rPr>
              <a:t>);</a:t>
            </a:r>
          </a:p>
          <a:p>
            <a:pPr marL="0" algn="just">
              <a:buNone/>
            </a:pPr>
            <a:r>
              <a:rPr lang="en-US" sz="2200" dirty="0" smtClean="0">
                <a:latin typeface="Times New Roman" pitchFamily="18" charset="0"/>
                <a:cs typeface="Times New Roman" pitchFamily="18" charset="0"/>
              </a:rPr>
              <a:t>END;</a:t>
            </a:r>
          </a:p>
          <a:p>
            <a:pPr marL="0" algn="just">
              <a:buNone/>
            </a:pPr>
            <a:endParaRPr lang="en-US" sz="2200" dirty="0" smtClean="0">
              <a:latin typeface="Times New Roman" pitchFamily="18" charset="0"/>
              <a:cs typeface="Times New Roman" pitchFamily="18" charset="0"/>
            </a:endParaRPr>
          </a:p>
          <a:p>
            <a:pPr marL="0" algn="just">
              <a:buNone/>
            </a:pPr>
            <a:r>
              <a:rPr lang="en-US" altLang="en-US" sz="2200" b="1" dirty="0" smtClean="0">
                <a:latin typeface="Times New Roman" pitchFamily="18" charset="0"/>
                <a:cs typeface="Times New Roman" pitchFamily="18" charset="0"/>
              </a:rPr>
              <a:t>To check the trigger delete one row from customer table:</a:t>
            </a:r>
            <a:endParaRPr lang="en-US" altLang="en-US" sz="2200" b="1" dirty="0">
              <a:latin typeface="Times New Roman" pitchFamily="18" charset="0"/>
              <a:cs typeface="Times New Roman" pitchFamily="18" charset="0"/>
            </a:endParaRPr>
          </a:p>
          <a:p>
            <a:pPr marL="0" algn="just">
              <a:buNone/>
            </a:pPr>
            <a:r>
              <a:rPr lang="en-US" altLang="en-US" sz="2200" dirty="0" smtClean="0">
                <a:latin typeface="Times New Roman" pitchFamily="18" charset="0"/>
                <a:cs typeface="Times New Roman" pitchFamily="18" charset="0"/>
              </a:rPr>
              <a:t>Delete from customer where id=1;</a:t>
            </a:r>
          </a:p>
          <a:p>
            <a:pPr marL="0" algn="just">
              <a:buNone/>
            </a:pPr>
            <a:r>
              <a:rPr lang="en-US" altLang="en-US" sz="2200" dirty="0" smtClean="0">
                <a:latin typeface="Times New Roman" pitchFamily="18" charset="0"/>
                <a:cs typeface="Times New Roman" pitchFamily="18" charset="0"/>
              </a:rPr>
              <a:t>Select * from customer</a:t>
            </a:r>
          </a:p>
          <a:p>
            <a:pPr marL="0" algn="just">
              <a:buNone/>
            </a:pPr>
            <a:r>
              <a:rPr lang="en-US" altLang="en-US" sz="2200" dirty="0" smtClean="0">
                <a:latin typeface="Times New Roman" pitchFamily="18" charset="0"/>
                <a:cs typeface="Times New Roman" pitchFamily="18" charset="0"/>
              </a:rPr>
              <a:t>Select * from </a:t>
            </a:r>
            <a:r>
              <a:rPr lang="en-US" altLang="en-US" sz="2200" dirty="0" err="1" smtClean="0">
                <a:latin typeface="Times New Roman" pitchFamily="18" charset="0"/>
                <a:cs typeface="Times New Roman" pitchFamily="18" charset="0"/>
              </a:rPr>
              <a:t>salary_changes</a:t>
            </a:r>
            <a:endParaRPr lang="en-US" altLang="en-US" sz="22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522BA2C-0240-4280-B238-84B910569BB4}"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Row-Level Trigger: Example</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270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F003D9D-8F8A-4E4C-AF53-126068CDA50D}"/>
              </a:ext>
            </a:extLst>
          </p:cNvPr>
          <p:cNvSpPr>
            <a:spLocks noGrp="1"/>
          </p:cNvSpPr>
          <p:nvPr>
            <p:ph type="dt" sz="quarter" idx="10"/>
          </p:nvPr>
        </p:nvSpPr>
        <p:spPr/>
        <p:txBody>
          <a:bodyPr/>
          <a:lstStyle/>
          <a:p>
            <a:pPr>
              <a:defRPr/>
            </a:pPr>
            <a:fld id="{A6B5C83E-5E10-4BBA-A212-BC115E8D1BD8}" type="datetime1">
              <a:rPr lang="en-US" smtClean="0"/>
              <a:t>9/18/2023</a:t>
            </a:fld>
            <a:endParaRPr lang="en-US"/>
          </a:p>
        </p:txBody>
      </p:sp>
      <p:sp>
        <p:nvSpPr>
          <p:cNvPr id="3" name="Footer Placeholder 2">
            <a:extLst>
              <a:ext uri="{FF2B5EF4-FFF2-40B4-BE49-F238E27FC236}">
                <a16:creationId xmlns="" xmlns:a16="http://schemas.microsoft.com/office/drawing/2014/main" id="{DAE8CA72-D3D1-4290-84EE-E0E7A17A1729}"/>
              </a:ext>
            </a:extLst>
          </p:cNvPr>
          <p:cNvSpPr>
            <a:spLocks noGrp="1"/>
          </p:cNvSpPr>
          <p:nvPr>
            <p:ph type="ftr" sz="quarter" idx="11"/>
          </p:nvPr>
        </p:nvSpPr>
        <p:spPr/>
        <p:txBody>
          <a:bodyPr/>
          <a:lstStyle/>
          <a:p>
            <a:pPr>
              <a:defRPr/>
            </a:pPr>
            <a:r>
              <a:rPr lang="pt-BR" smtClean="0"/>
              <a:t>Sana Anjum         DBMS     ACE0506              Unit-2</a:t>
            </a:r>
            <a:endParaRPr lang="en-US"/>
          </a:p>
        </p:txBody>
      </p:sp>
      <p:sp>
        <p:nvSpPr>
          <p:cNvPr id="16388" name="Slide Number Placeholder 3">
            <a:extLst>
              <a:ext uri="{FF2B5EF4-FFF2-40B4-BE49-F238E27FC236}">
                <a16:creationId xmlns="" xmlns:a16="http://schemas.microsoft.com/office/drawing/2014/main" id="{F037A441-9E9C-4C08-84BF-21574D158D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28A628-6821-4F21-AAD8-B8823FF67108}" type="slidenum">
              <a:rPr lang="en-US" altLang="en-US">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 xmlns:a16="http://schemas.microsoft.com/office/drawing/2014/main" id="{78C327D7-93D7-4388-A309-674C6EA13E94}"/>
              </a:ext>
            </a:extLst>
          </p:cNvPr>
          <p:cNvSpPr txBox="1">
            <a:spLocks/>
          </p:cNvSpPr>
          <p:nvPr/>
        </p:nvSpPr>
        <p:spPr>
          <a:xfrm>
            <a:off x="1524000" y="0"/>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itchFamily="18" charset="0"/>
                <a:cs typeface="Times New Roman" pitchFamily="18" charset="0"/>
              </a:rPr>
              <a:t>Prerequisite and Recap</a:t>
            </a:r>
          </a:p>
        </p:txBody>
      </p:sp>
      <p:pic>
        <p:nvPicPr>
          <p:cNvPr id="16390" name="Picture 6">
            <a:extLst>
              <a:ext uri="{FF2B5EF4-FFF2-40B4-BE49-F238E27FC236}">
                <a16:creationId xmlns="" xmlns:a16="http://schemas.microsoft.com/office/drawing/2014/main" id="{8F647A40-56F3-42FC-8B22-A935E59EAD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Content Placeholder 2">
            <a:extLst>
              <a:ext uri="{FF2B5EF4-FFF2-40B4-BE49-F238E27FC236}">
                <a16:creationId xmlns="" xmlns:a16="http://schemas.microsoft.com/office/drawing/2014/main" id="{27F86CCA-1D6F-404C-A368-47FEDBEC9AF9}"/>
              </a:ext>
            </a:extLst>
          </p:cNvPr>
          <p:cNvSpPr txBox="1">
            <a:spLocks/>
          </p:cNvSpPr>
          <p:nvPr/>
        </p:nvSpPr>
        <p:spPr bwMode="auto">
          <a:xfrm>
            <a:off x="1554480" y="1138238"/>
            <a:ext cx="969264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Arial" panose="020B0604020202020204" pitchFamily="34" charset="0"/>
              <a:buChar char="•"/>
            </a:pPr>
            <a:r>
              <a:rPr lang="en-US" sz="2200" dirty="0">
                <a:latin typeface="Times New Roman" pitchFamily="18" charset="0"/>
                <a:cs typeface="Times New Roman" pitchFamily="18" charset="0"/>
              </a:rPr>
              <a:t>A good background in DBMS fundamentals is required. </a:t>
            </a:r>
          </a:p>
          <a:p>
            <a:pPr algn="just">
              <a:buFont typeface="Arial" panose="020B0604020202020204" pitchFamily="34" charset="0"/>
              <a:buChar char="•"/>
            </a:pPr>
            <a:r>
              <a:rPr lang="en-US" sz="2200" dirty="0">
                <a:latin typeface="Times New Roman" pitchFamily="18" charset="0"/>
                <a:cs typeface="Times New Roman" pitchFamily="18" charset="0"/>
              </a:rPr>
              <a:t>Students should be comfortable with the relational model.</a:t>
            </a:r>
          </a:p>
          <a:p>
            <a:pPr algn="just">
              <a:buFont typeface="Arial" panose="020B0604020202020204" pitchFamily="34" charset="0"/>
              <a:buChar char="•"/>
            </a:pPr>
            <a:r>
              <a:rPr lang="en-US" sz="2200" dirty="0">
                <a:latin typeface="Times New Roman" pitchFamily="18" charset="0"/>
                <a:cs typeface="Times New Roman" pitchFamily="18" charset="0"/>
              </a:rPr>
              <a:t>Students should also be capable of implementing a large, complex system on UNIX in C or C++.</a:t>
            </a:r>
          </a:p>
          <a:p>
            <a:pPr algn="just">
              <a:buFont typeface="Arial" panose="020B0604020202020204" pitchFamily="34" charset="0"/>
              <a:buChar char="•"/>
            </a:pPr>
            <a:r>
              <a:rPr lang="en-US" sz="2200" dirty="0">
                <a:latin typeface="Times New Roman" pitchFamily="18" charset="0"/>
                <a:cs typeface="Times New Roman" pitchFamily="18" charset="0"/>
              </a:rPr>
              <a:t>The proper understanding of data structures and algorithms will help you to understand the DBMS quickly.</a:t>
            </a:r>
          </a:p>
          <a:p>
            <a:pPr algn="just"/>
            <a:endParaRPr lang="en-US" sz="2200" dirty="0">
              <a:latin typeface="+mn-lt"/>
            </a:endParaRPr>
          </a:p>
          <a:p>
            <a:pPr algn="just"/>
            <a:r>
              <a:rPr lang="en-US" sz="2200" b="1" dirty="0">
                <a:latin typeface="Times New Roman" pitchFamily="18" charset="0"/>
                <a:cs typeface="Times New Roman" pitchFamily="18" charset="0"/>
              </a:rPr>
              <a:t>Recap </a:t>
            </a:r>
          </a:p>
          <a:p>
            <a:pPr lvl="1" algn="just"/>
            <a:r>
              <a:rPr lang="en-US" sz="2200" dirty="0">
                <a:latin typeface="Times New Roman" pitchFamily="18" charset="0"/>
                <a:cs typeface="Times New Roman" pitchFamily="18" charset="0"/>
              </a:rPr>
              <a:t>In last unit we studied about</a:t>
            </a:r>
          </a:p>
          <a:p>
            <a:pPr marL="457200" algn="just">
              <a:buFont typeface="Arial" panose="020B0604020202020204" pitchFamily="34" charset="0"/>
              <a:buChar char="•"/>
            </a:pPr>
            <a:r>
              <a:rPr lang="en-US" sz="2200" dirty="0">
                <a:latin typeface="Times New Roman" pitchFamily="18" charset="0"/>
                <a:cs typeface="Times New Roman" pitchFamily="18" charset="0"/>
              </a:rPr>
              <a:t>Data base and file system</a:t>
            </a:r>
          </a:p>
          <a:p>
            <a:pPr marL="457200" algn="just">
              <a:buFont typeface="Arial" panose="020B0604020202020204" pitchFamily="34" charset="0"/>
              <a:buChar char="•"/>
            </a:pPr>
            <a:r>
              <a:rPr lang="en-US" sz="2200" dirty="0">
                <a:latin typeface="Times New Roman" pitchFamily="18" charset="0"/>
                <a:cs typeface="Times New Roman" pitchFamily="18" charset="0"/>
              </a:rPr>
              <a:t>Database concept and architecture</a:t>
            </a:r>
          </a:p>
          <a:p>
            <a:pPr marL="457200" algn="just">
              <a:buFont typeface="Arial" panose="020B0604020202020204" pitchFamily="34" charset="0"/>
              <a:buChar char="•"/>
            </a:pPr>
            <a:r>
              <a:rPr lang="en-US" sz="2200" dirty="0">
                <a:latin typeface="Times New Roman" pitchFamily="18" charset="0"/>
                <a:cs typeface="Times New Roman" pitchFamily="18" charset="0"/>
              </a:rPr>
              <a:t>Database languages</a:t>
            </a:r>
          </a:p>
          <a:p>
            <a:pPr marL="457200" algn="just">
              <a:buFont typeface="Arial" panose="020B0604020202020204" pitchFamily="34" charset="0"/>
              <a:buChar char="•"/>
            </a:pPr>
            <a:r>
              <a:rPr lang="en-US" sz="2200" dirty="0">
                <a:latin typeface="Times New Roman" pitchFamily="18" charset="0"/>
                <a:cs typeface="Times New Roman" pitchFamily="18" charset="0"/>
              </a:rPr>
              <a:t>ER modeling concepts</a:t>
            </a:r>
          </a:p>
          <a:p>
            <a:pPr algn="just" eaLnBrk="1" hangingPunct="1">
              <a:spcBef>
                <a:spcPct val="20000"/>
              </a:spcBef>
              <a:buFont typeface="Arial" panose="020B0604020202020204" pitchFamily="34" charset="0"/>
              <a:buNone/>
            </a:pPr>
            <a:endParaRPr lang="en-US" altLang="en-US" sz="22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777240"/>
            <a:ext cx="9204960" cy="5730240"/>
          </a:xfrm>
        </p:spPr>
        <p:txBody>
          <a:bodyPr>
            <a:noAutofit/>
          </a:bodyPr>
          <a:lstStyle/>
          <a:p>
            <a:pPr marL="0" algn="just">
              <a:buNone/>
            </a:pPr>
            <a:r>
              <a:rPr lang="en-US" sz="2200" dirty="0" smtClean="0">
                <a:latin typeface="Times New Roman" pitchFamily="18" charset="0"/>
                <a:cs typeface="Times New Roman" pitchFamily="18" charset="0"/>
              </a:rPr>
              <a:t>CREATE OR REPLACE TRIGGER </a:t>
            </a:r>
            <a:r>
              <a:rPr lang="en-US" sz="2200" dirty="0" err="1" smtClean="0">
                <a:latin typeface="Times New Roman" pitchFamily="18" charset="0"/>
                <a:cs typeface="Times New Roman" pitchFamily="18" charset="0"/>
              </a:rPr>
              <a:t>display_salary_changes</a:t>
            </a:r>
            <a:r>
              <a:rPr lang="en-US" sz="2200" dirty="0" smtClean="0">
                <a:latin typeface="Times New Roman" pitchFamily="18" charset="0"/>
                <a:cs typeface="Times New Roman" pitchFamily="18" charset="0"/>
              </a:rPr>
              <a:t> </a:t>
            </a:r>
          </a:p>
          <a:p>
            <a:pPr marL="0" algn="just">
              <a:buNone/>
            </a:pPr>
            <a:r>
              <a:rPr lang="en-US" sz="2200" dirty="0" smtClean="0">
                <a:latin typeface="Times New Roman" pitchFamily="18" charset="0"/>
                <a:cs typeface="Times New Roman" pitchFamily="18" charset="0"/>
              </a:rPr>
              <a:t>BEFORE DELETE OR INSERT OR UPDATE ON customers </a:t>
            </a:r>
          </a:p>
          <a:p>
            <a:pPr marL="0" algn="just">
              <a:buNone/>
            </a:pPr>
            <a:r>
              <a:rPr lang="en-US" sz="2200" dirty="0" smtClean="0">
                <a:latin typeface="Times New Roman" pitchFamily="18" charset="0"/>
                <a:cs typeface="Times New Roman" pitchFamily="18" charset="0"/>
              </a:rPr>
              <a:t>FOR EACH ROW </a:t>
            </a:r>
          </a:p>
          <a:p>
            <a:pPr marL="0" algn="just">
              <a:buNone/>
            </a:pPr>
            <a:r>
              <a:rPr lang="en-US" sz="2200" dirty="0" smtClean="0">
                <a:latin typeface="Times New Roman" pitchFamily="18" charset="0"/>
                <a:cs typeface="Times New Roman" pitchFamily="18" charset="0"/>
              </a:rPr>
              <a:t>WHEN (NEW.ID &gt; 0) </a:t>
            </a:r>
          </a:p>
          <a:p>
            <a:pPr marL="0" algn="just">
              <a:buNone/>
            </a:pPr>
            <a:r>
              <a:rPr lang="en-US" sz="2200" dirty="0" smtClean="0">
                <a:latin typeface="Times New Roman" pitchFamily="18" charset="0"/>
                <a:cs typeface="Times New Roman" pitchFamily="18" charset="0"/>
              </a:rPr>
              <a:t>DECLARE </a:t>
            </a:r>
          </a:p>
          <a:p>
            <a:pPr marL="0" algn="just">
              <a:buNone/>
            </a:pPr>
            <a:r>
              <a:rPr lang="en-US" sz="2200" dirty="0" err="1" smtClean="0">
                <a:latin typeface="Times New Roman" pitchFamily="18" charset="0"/>
                <a:cs typeface="Times New Roman" pitchFamily="18" charset="0"/>
              </a:rPr>
              <a:t>sal_diff</a:t>
            </a:r>
            <a:r>
              <a:rPr lang="en-US" sz="2200" dirty="0" smtClean="0">
                <a:latin typeface="Times New Roman" pitchFamily="18" charset="0"/>
                <a:cs typeface="Times New Roman" pitchFamily="18" charset="0"/>
              </a:rPr>
              <a:t> number; </a:t>
            </a:r>
          </a:p>
          <a:p>
            <a:pPr marL="0" algn="just">
              <a:buNone/>
            </a:pPr>
            <a:r>
              <a:rPr lang="en-US" sz="2200" dirty="0" smtClean="0">
                <a:latin typeface="Times New Roman" pitchFamily="18" charset="0"/>
                <a:cs typeface="Times New Roman" pitchFamily="18" charset="0"/>
              </a:rPr>
              <a:t>BEGIN </a:t>
            </a:r>
          </a:p>
          <a:p>
            <a:pPr marL="0" algn="just">
              <a:buNone/>
            </a:pPr>
            <a:r>
              <a:rPr lang="en-US" sz="2200" dirty="0" err="1" smtClean="0">
                <a:latin typeface="Times New Roman" pitchFamily="18" charset="0"/>
                <a:cs typeface="Times New Roman" pitchFamily="18" charset="0"/>
              </a:rPr>
              <a:t>sal_diff</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NEW.salary</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OLD.salary</a:t>
            </a:r>
            <a:r>
              <a:rPr lang="en-US" sz="2200" dirty="0" smtClean="0">
                <a:latin typeface="Times New Roman" pitchFamily="18" charset="0"/>
                <a:cs typeface="Times New Roman" pitchFamily="18" charset="0"/>
              </a:rPr>
              <a:t>; </a:t>
            </a:r>
          </a:p>
          <a:p>
            <a:pPr marL="0" algn="just">
              <a:buNone/>
            </a:pPr>
            <a:r>
              <a:rPr lang="en-US" sz="2200" dirty="0" err="1" smtClean="0">
                <a:latin typeface="Times New Roman" pitchFamily="18" charset="0"/>
                <a:cs typeface="Times New Roman" pitchFamily="18" charset="0"/>
              </a:rPr>
              <a:t>dbms_output.put_line</a:t>
            </a:r>
            <a:r>
              <a:rPr lang="en-US" sz="2200" dirty="0" smtClean="0">
                <a:latin typeface="Times New Roman" pitchFamily="18" charset="0"/>
                <a:cs typeface="Times New Roman" pitchFamily="18" charset="0"/>
              </a:rPr>
              <a:t>('Old salary: ' || :</a:t>
            </a:r>
            <a:r>
              <a:rPr lang="en-US" sz="2200" dirty="0" err="1" smtClean="0">
                <a:latin typeface="Times New Roman" pitchFamily="18" charset="0"/>
                <a:cs typeface="Times New Roman" pitchFamily="18" charset="0"/>
              </a:rPr>
              <a:t>OLD.salary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dbms_output.put_line</a:t>
            </a:r>
            <a:r>
              <a:rPr lang="en-US" sz="2200" dirty="0" smtClean="0">
                <a:latin typeface="Times New Roman" pitchFamily="18" charset="0"/>
                <a:cs typeface="Times New Roman" pitchFamily="18" charset="0"/>
              </a:rPr>
              <a:t>('New salary: ' || :</a:t>
            </a:r>
            <a:r>
              <a:rPr lang="en-US" sz="2200" dirty="0" err="1" smtClean="0">
                <a:latin typeface="Times New Roman" pitchFamily="18" charset="0"/>
                <a:cs typeface="Times New Roman" pitchFamily="18" charset="0"/>
              </a:rPr>
              <a:t>NEW.salary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dbms_output.put_line</a:t>
            </a:r>
            <a:r>
              <a:rPr lang="en-US" sz="2200" dirty="0" smtClean="0">
                <a:latin typeface="Times New Roman" pitchFamily="18" charset="0"/>
                <a:cs typeface="Times New Roman" pitchFamily="18" charset="0"/>
              </a:rPr>
              <a:t>('Salary difference: ' || </a:t>
            </a:r>
            <a:r>
              <a:rPr lang="en-US" sz="2200" dirty="0" err="1" smtClean="0">
                <a:latin typeface="Times New Roman" pitchFamily="18" charset="0"/>
                <a:cs typeface="Times New Roman" pitchFamily="18" charset="0"/>
              </a:rPr>
              <a:t>sal_diff</a:t>
            </a:r>
            <a:r>
              <a:rPr lang="en-US" sz="2200" dirty="0" smtClean="0">
                <a:latin typeface="Times New Roman" pitchFamily="18" charset="0"/>
                <a:cs typeface="Times New Roman" pitchFamily="18" charset="0"/>
              </a:rPr>
              <a:t>); </a:t>
            </a:r>
          </a:p>
          <a:p>
            <a:pPr marL="0" algn="just">
              <a:buNone/>
            </a:pPr>
            <a:r>
              <a:rPr lang="en-US" sz="2200" dirty="0" smtClean="0">
                <a:latin typeface="Times New Roman" pitchFamily="18" charset="0"/>
                <a:cs typeface="Times New Roman" pitchFamily="18" charset="0"/>
              </a:rPr>
              <a:t>END;</a:t>
            </a:r>
            <a:endParaRPr lang="en-US" altLang="en-US" sz="22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522BA2C-0240-4280-B238-84B910569BB4}"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Row-Level Trigger: Example</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714604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463040" y="777240"/>
            <a:ext cx="10088880" cy="5730240"/>
          </a:xfrm>
        </p:spPr>
        <p:txBody>
          <a:bodyPr>
            <a:noAutofit/>
          </a:bodyPr>
          <a:lstStyle/>
          <a:p>
            <a:pPr marL="0" algn="just"/>
            <a:r>
              <a:rPr lang="en-US" sz="2000" dirty="0" smtClean="0">
                <a:latin typeface="Times New Roman" pitchFamily="18" charset="0"/>
                <a:cs typeface="Times New Roman" pitchFamily="18" charset="0"/>
              </a:rPr>
              <a:t>INSERT INTO CUSTOMERS (ID,NAME,AGE,ADDRESS,SALARY) VALUES (7, '</a:t>
            </a:r>
            <a:r>
              <a:rPr lang="en-US" sz="2000" dirty="0" err="1" smtClean="0">
                <a:latin typeface="Times New Roman" pitchFamily="18" charset="0"/>
                <a:cs typeface="Times New Roman" pitchFamily="18" charset="0"/>
              </a:rPr>
              <a:t>Kriti</a:t>
            </a:r>
            <a:r>
              <a:rPr lang="en-US" sz="2000" dirty="0" smtClean="0">
                <a:latin typeface="Times New Roman" pitchFamily="18" charset="0"/>
                <a:cs typeface="Times New Roman" pitchFamily="18" charset="0"/>
              </a:rPr>
              <a:t>', 22, 'HP', 7500.00 ); </a:t>
            </a:r>
          </a:p>
          <a:p>
            <a:pPr marL="0" algn="just">
              <a:buNone/>
            </a:pPr>
            <a:r>
              <a:rPr lang="en-US" sz="2000" dirty="0" smtClean="0">
                <a:latin typeface="Times New Roman" pitchFamily="18" charset="0"/>
                <a:cs typeface="Times New Roman" pitchFamily="18" charset="0"/>
              </a:rPr>
              <a:t>When a record is created in the CUSTOMERS table, the above create trigger, </a:t>
            </a:r>
            <a:r>
              <a:rPr lang="en-US" sz="2000" b="1" dirty="0" err="1" smtClean="0">
                <a:latin typeface="Times New Roman" pitchFamily="18" charset="0"/>
                <a:cs typeface="Times New Roman" pitchFamily="18" charset="0"/>
              </a:rPr>
              <a:t>display_salary_changes</a:t>
            </a:r>
            <a:r>
              <a:rPr lang="en-US" sz="2000" dirty="0" smtClean="0">
                <a:latin typeface="Times New Roman" pitchFamily="18" charset="0"/>
                <a:cs typeface="Times New Roman" pitchFamily="18" charset="0"/>
              </a:rPr>
              <a:t> will be fired and it will display the following result −</a:t>
            </a:r>
          </a:p>
          <a:p>
            <a:pPr marL="0" algn="just">
              <a:buNone/>
            </a:pPr>
            <a:r>
              <a:rPr lang="en-US" sz="2000" dirty="0" smtClean="0">
                <a:latin typeface="Times New Roman" pitchFamily="18" charset="0"/>
                <a:cs typeface="Times New Roman" pitchFamily="18" charset="0"/>
              </a:rPr>
              <a:t>Old salary: </a:t>
            </a:r>
          </a:p>
          <a:p>
            <a:pPr marL="0" algn="just">
              <a:buNone/>
            </a:pPr>
            <a:r>
              <a:rPr lang="en-US" sz="2000" dirty="0" smtClean="0">
                <a:latin typeface="Times New Roman" pitchFamily="18" charset="0"/>
                <a:cs typeface="Times New Roman" pitchFamily="18" charset="0"/>
              </a:rPr>
              <a:t>New salary: 7500 </a:t>
            </a:r>
          </a:p>
          <a:p>
            <a:pPr marL="0" algn="just">
              <a:buNone/>
            </a:pPr>
            <a:r>
              <a:rPr lang="en-US" sz="2000" dirty="0" smtClean="0">
                <a:latin typeface="Times New Roman" pitchFamily="18" charset="0"/>
                <a:cs typeface="Times New Roman" pitchFamily="18" charset="0"/>
              </a:rPr>
              <a:t>Salary difference:</a:t>
            </a:r>
          </a:p>
          <a:p>
            <a:pPr marL="0" algn="just"/>
            <a:r>
              <a:rPr lang="en-US" sz="2000" dirty="0" smtClean="0">
                <a:latin typeface="Times New Roman" pitchFamily="18" charset="0"/>
                <a:cs typeface="Times New Roman" pitchFamily="18" charset="0"/>
              </a:rPr>
              <a:t>UPDATE customers SET salary = salary + 500 WHERE id = 2; </a:t>
            </a:r>
          </a:p>
          <a:p>
            <a:pPr marL="0" algn="just">
              <a:buNone/>
            </a:pPr>
            <a:r>
              <a:rPr lang="en-US" sz="2000" dirty="0" smtClean="0">
                <a:latin typeface="Times New Roman" pitchFamily="18" charset="0"/>
                <a:cs typeface="Times New Roman" pitchFamily="18" charset="0"/>
              </a:rPr>
              <a:t>When a record is updated in the CUSTOMERS table, the above create trigger, </a:t>
            </a:r>
            <a:r>
              <a:rPr lang="en-US" sz="2000" b="1" dirty="0" err="1" smtClean="0">
                <a:latin typeface="Times New Roman" pitchFamily="18" charset="0"/>
                <a:cs typeface="Times New Roman" pitchFamily="18" charset="0"/>
              </a:rPr>
              <a:t>display_salary_changes</a:t>
            </a:r>
            <a:r>
              <a:rPr lang="en-US" sz="2000" dirty="0" smtClean="0">
                <a:latin typeface="Times New Roman" pitchFamily="18" charset="0"/>
                <a:cs typeface="Times New Roman" pitchFamily="18" charset="0"/>
              </a:rPr>
              <a:t> will be fired and it will display the following result −</a:t>
            </a:r>
          </a:p>
          <a:p>
            <a:pPr marL="0" algn="just">
              <a:buNone/>
            </a:pPr>
            <a:r>
              <a:rPr lang="en-US" sz="2000" dirty="0" smtClean="0">
                <a:latin typeface="Times New Roman" pitchFamily="18" charset="0"/>
                <a:cs typeface="Times New Roman" pitchFamily="18" charset="0"/>
              </a:rPr>
              <a:t>Old salary: 1500 </a:t>
            </a:r>
          </a:p>
          <a:p>
            <a:pPr marL="0" algn="just">
              <a:buNone/>
            </a:pPr>
            <a:r>
              <a:rPr lang="en-US" sz="2000" dirty="0" smtClean="0">
                <a:latin typeface="Times New Roman" pitchFamily="18" charset="0"/>
                <a:cs typeface="Times New Roman" pitchFamily="18" charset="0"/>
              </a:rPr>
              <a:t>New salary: 2000 </a:t>
            </a:r>
          </a:p>
          <a:p>
            <a:pPr marL="0" algn="just">
              <a:buNone/>
            </a:pPr>
            <a:r>
              <a:rPr lang="en-US" sz="2000" dirty="0" smtClean="0">
                <a:latin typeface="Times New Roman" pitchFamily="18" charset="0"/>
                <a:cs typeface="Times New Roman" pitchFamily="18" charset="0"/>
              </a:rPr>
              <a:t>Salary difference: 500 </a:t>
            </a:r>
            <a:endParaRPr lang="en-US" altLang="en-US" sz="20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EC5DF7F2-874E-4CB6-B5EF-144093C5D2F8}"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Triggering a Trigger</a:t>
            </a:r>
            <a:endParaRPr lang="en-US" sz="2400" b="1" dirty="0">
              <a:solidFill>
                <a:schemeClr val="tx1"/>
              </a:solidFill>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714604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763485" y="1482583"/>
            <a:ext cx="8665029" cy="4630056"/>
          </a:xfrm>
        </p:spPr>
        <p:txBody>
          <a:bodyPr>
            <a:noAutofit/>
          </a:bodyPr>
          <a:lstStyle/>
          <a:p>
            <a:pPr algn="just"/>
            <a:r>
              <a:rPr lang="en-US" sz="2400" b="0" i="0" dirty="0" smtClean="0">
                <a:solidFill>
                  <a:srgbClr val="273239"/>
                </a:solidFill>
                <a:effectLst/>
              </a:rPr>
              <a:t>Used for repeated execution.   </a:t>
            </a:r>
          </a:p>
          <a:p>
            <a:pPr algn="just"/>
            <a:r>
              <a:rPr lang="en-US" sz="2200" b="0" i="0" dirty="0" smtClean="0">
                <a:solidFill>
                  <a:srgbClr val="273239"/>
                </a:solidFill>
                <a:effectLst/>
                <a:latin typeface="Times New Roman" pitchFamily="18" charset="0"/>
                <a:cs typeface="Times New Roman" pitchFamily="18" charset="0"/>
              </a:rPr>
              <a:t>PL/SQL </a:t>
            </a:r>
            <a:r>
              <a:rPr lang="en-US" sz="2200" b="0" i="0" dirty="0">
                <a:solidFill>
                  <a:srgbClr val="273239"/>
                </a:solidFill>
                <a:effectLst/>
                <a:latin typeface="Times New Roman" pitchFamily="18" charset="0"/>
                <a:cs typeface="Times New Roman" pitchFamily="18" charset="0"/>
              </a:rPr>
              <a:t>is a block-structured language that enables developers to combine the power of SQL with procedural statements</a:t>
            </a:r>
            <a:r>
              <a:rPr lang="en-US" sz="2200" b="0" i="0" dirty="0" smtClean="0">
                <a:solidFill>
                  <a:srgbClr val="273239"/>
                </a:solidFill>
                <a:effectLst/>
                <a:latin typeface="Times New Roman" pitchFamily="18" charset="0"/>
                <a:cs typeface="Times New Roman" pitchFamily="18" charset="0"/>
              </a:rPr>
              <a:t>.</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0" i="0" dirty="0">
                <a:solidFill>
                  <a:srgbClr val="273239"/>
                </a:solidFill>
                <a:effectLst/>
                <a:latin typeface="Times New Roman" pitchFamily="18" charset="0"/>
                <a:cs typeface="Times New Roman" pitchFamily="18" charset="0"/>
              </a:rPr>
              <a:t>A stored procedure in PL/SQL is nothing but a series of declarative SQL statements which can be stored in the database catalogue. </a:t>
            </a:r>
            <a:endParaRPr lang="en-US" sz="2200" b="0" i="0" dirty="0" smtClean="0">
              <a:solidFill>
                <a:srgbClr val="273239"/>
              </a:solidFill>
              <a:effectLst/>
              <a:latin typeface="Times New Roman" pitchFamily="18" charset="0"/>
              <a:cs typeface="Times New Roman" pitchFamily="18" charset="0"/>
            </a:endParaRPr>
          </a:p>
          <a:p>
            <a:pPr algn="just"/>
            <a:r>
              <a:rPr lang="en-US" sz="2200" b="0" i="0" dirty="0" smtClean="0">
                <a:solidFill>
                  <a:srgbClr val="273239"/>
                </a:solidFill>
                <a:effectLst/>
                <a:latin typeface="Times New Roman" pitchFamily="18" charset="0"/>
                <a:cs typeface="Times New Roman" pitchFamily="18" charset="0"/>
              </a:rPr>
              <a:t>A </a:t>
            </a:r>
            <a:r>
              <a:rPr lang="en-US" sz="2200" b="0" i="0" dirty="0">
                <a:solidFill>
                  <a:srgbClr val="273239"/>
                </a:solidFill>
                <a:effectLst/>
                <a:latin typeface="Times New Roman" pitchFamily="18" charset="0"/>
                <a:cs typeface="Times New Roman" pitchFamily="18" charset="0"/>
              </a:rPr>
              <a:t>procedure can be thought of as a function or a method. They can be invoked through triggers, other procedures, or applications on Java, PHP etc. All the statements of a block are passed to Oracle engine all at once which increases processing speed and decreases the traffic.</a:t>
            </a:r>
            <a:endParaRPr lang="en-US" altLang="en-US" sz="2200" dirty="0">
              <a:solidFill>
                <a:srgbClr val="FF0000"/>
              </a:solidFill>
              <a:latin typeface="Times New Roman" pitchFamily="18" charset="0"/>
              <a:cs typeface="Times New Roman" pitchFamily="18" charset="0"/>
            </a:endParaRPr>
          </a:p>
          <a:p>
            <a:pPr algn="ctr" eaLnBrk="1" hangingPunct="1">
              <a:buFont typeface="Arial" panose="020B0604020202020204" pitchFamily="34" charset="0"/>
              <a:buNone/>
            </a:pPr>
            <a:r>
              <a:rPr lang="en-US" altLang="en-US" sz="2000" dirty="0" smtClean="0">
                <a:solidFill>
                  <a:schemeClr val="accent6"/>
                </a:solidFill>
                <a:effectLst>
                  <a:outerShdw blurRad="38100" dist="38100" dir="2700000" algn="tl">
                    <a:srgbClr val="000000">
                      <a:alpha val="43137"/>
                    </a:srgbClr>
                  </a:outerShdw>
                </a:effectLst>
              </a:rPr>
              <a:t> </a:t>
            </a: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F743269-A5B6-4493-BEED-48B4F633D27E}" type="datetime1">
              <a:rPr lang="en-US" smtClean="0"/>
              <a:t>9/18/2023</a:t>
            </a:fld>
            <a:endParaRPr lang="en-US" dirty="0"/>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493520" y="-13855"/>
            <a:ext cx="106984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10. Procedures in SQL/PL SQL</a:t>
            </a: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DD51E180-6328-4137-9578-D9C3C07B8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87674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98171" y="817563"/>
            <a:ext cx="8969829" cy="4630056"/>
          </a:xfrm>
        </p:spPr>
        <p:txBody>
          <a:bodyPr>
            <a:noAutofit/>
          </a:bodyPr>
          <a:lstStyle/>
          <a:p>
            <a:pPr marL="0" indent="0" algn="just" fontAlgn="base">
              <a:buNone/>
            </a:pPr>
            <a:r>
              <a:rPr lang="en-US" sz="2200" b="1" i="0" dirty="0">
                <a:effectLst/>
                <a:latin typeface="Times New Roman" pitchFamily="18" charset="0"/>
                <a:cs typeface="Times New Roman" pitchFamily="18" charset="0"/>
              </a:rPr>
              <a:t>Advantages:</a:t>
            </a:r>
            <a:endParaRPr lang="en-US" sz="2200" b="0" i="0" dirty="0">
              <a:effectLst/>
              <a:latin typeface="Times New Roman" pitchFamily="18" charset="0"/>
              <a:cs typeface="Times New Roman" pitchFamily="18" charset="0"/>
            </a:endParaRPr>
          </a:p>
          <a:p>
            <a:pPr algn="just" fontAlgn="base">
              <a:buFont typeface="Arial" panose="020B0604020202020204" pitchFamily="34" charset="0"/>
              <a:buChar char="•"/>
            </a:pPr>
            <a:r>
              <a:rPr lang="en-US" sz="2200" b="0" i="0" dirty="0">
                <a:effectLst/>
                <a:latin typeface="Times New Roman" pitchFamily="18" charset="0"/>
                <a:cs typeface="Times New Roman" pitchFamily="18" charset="0"/>
              </a:rPr>
              <a:t>They result in performance improvement of the application. If a procedure is being called frequently in an application in a single connection, then the compiled version of the procedure is delivered.</a:t>
            </a:r>
          </a:p>
          <a:p>
            <a:pPr algn="just" fontAlgn="base">
              <a:buFont typeface="Arial" panose="020B0604020202020204" pitchFamily="34" charset="0"/>
              <a:buChar char="•"/>
            </a:pPr>
            <a:r>
              <a:rPr lang="en-US" sz="2200" b="0" i="0" dirty="0">
                <a:effectLst/>
                <a:latin typeface="Times New Roman" pitchFamily="18" charset="0"/>
                <a:cs typeface="Times New Roman" pitchFamily="18" charset="0"/>
              </a:rPr>
              <a:t>They reduce the traffic between the database and the application, since the lengthy statements are already fed into the database and need not be sent again and again via the application.</a:t>
            </a:r>
          </a:p>
          <a:p>
            <a:pPr algn="just" fontAlgn="base">
              <a:buFont typeface="Arial" panose="020B0604020202020204" pitchFamily="34" charset="0"/>
              <a:buChar char="•"/>
            </a:pPr>
            <a:r>
              <a:rPr lang="en-US" sz="2200" b="0" i="0" dirty="0">
                <a:effectLst/>
                <a:latin typeface="Times New Roman" pitchFamily="18" charset="0"/>
                <a:cs typeface="Times New Roman" pitchFamily="18" charset="0"/>
              </a:rPr>
              <a:t>They add to code reusability, similar to how functions and methods work in other languages such as C/C++ and Java.</a:t>
            </a:r>
          </a:p>
          <a:p>
            <a:pPr algn="just" eaLnBrk="1" hangingPunct="1">
              <a:buFont typeface="Arial" panose="020B0604020202020204" pitchFamily="34" charset="0"/>
              <a:buNone/>
            </a:pPr>
            <a:r>
              <a:rPr lang="en-US" altLang="en-US" sz="2200" dirty="0">
                <a:effectLst>
                  <a:outerShdw blurRad="38100" dist="38100" dir="2700000" algn="tl">
                    <a:srgbClr val="000000">
                      <a:alpha val="43137"/>
                    </a:srgbClr>
                  </a:outerShdw>
                </a:effectLst>
                <a:latin typeface="Times New Roman" pitchFamily="18" charset="0"/>
                <a:cs typeface="Times New Roman" pitchFamily="18" charset="0"/>
              </a:rPr>
              <a:t>	</a:t>
            </a:r>
            <a:endParaRPr lang="en-US" altLang="en-US" sz="2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F98EF582-623C-47D2-A6B8-D2819E3D393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539240" y="-13855"/>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10.1 Advantages of Procedures</a:t>
            </a: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8225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07F7542F-DED0-4396-99F2-669C57BB04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24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5812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7E263568-0F11-4A07-B452-812DC4B9D9C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244</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 xmlns:a16="http://schemas.microsoft.com/office/drawing/2014/main" id="{4CCECE62-9916-443C-958C-BC23FB2D7AB7}"/>
              </a:ext>
            </a:extLst>
          </p:cNvPr>
          <p:cNvSpPr>
            <a:spLocks noChangeArrowheads="1"/>
          </p:cNvSpPr>
          <p:nvPr/>
        </p:nvSpPr>
        <p:spPr bwMode="auto">
          <a:xfrm>
            <a:off x="362857" y="907015"/>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 xmlns:a16="http://schemas.microsoft.com/office/drawing/2014/main" id="{9818E591-11D3-4E55-8281-3E946CC1B156}"/>
              </a:ext>
            </a:extLst>
          </p:cNvPr>
          <p:cNvSpPr>
            <a:spLocks noGrp="1"/>
          </p:cNvSpPr>
          <p:nvPr>
            <p:ph idx="1"/>
          </p:nvPr>
        </p:nvSpPr>
        <p:spPr>
          <a:xfrm>
            <a:off x="1759527" y="1331551"/>
            <a:ext cx="9594273" cy="4351338"/>
          </a:xfrm>
        </p:spPr>
        <p:txBody>
          <a:bodyPr/>
          <a:lstStyle/>
          <a:p>
            <a:pPr marL="0" indent="0" algn="just" fontAlgn="base">
              <a:buNone/>
            </a:pPr>
            <a:r>
              <a:rPr lang="en-US" sz="2200" b="1" i="0" dirty="0">
                <a:effectLst/>
                <a:latin typeface="Times New Roman" pitchFamily="18" charset="0"/>
                <a:cs typeface="Times New Roman" pitchFamily="18" charset="0"/>
              </a:rPr>
              <a:t>Disadvantages:</a:t>
            </a:r>
            <a:endParaRPr lang="en-US" sz="2200" b="0" i="0" dirty="0">
              <a:effectLst/>
              <a:latin typeface="Times New Roman" pitchFamily="18" charset="0"/>
              <a:cs typeface="Times New Roman" pitchFamily="18" charset="0"/>
            </a:endParaRPr>
          </a:p>
          <a:p>
            <a:pPr algn="just" fontAlgn="base">
              <a:buFont typeface="Arial" panose="020B0604020202020204" pitchFamily="34" charset="0"/>
              <a:buChar char="•"/>
            </a:pPr>
            <a:r>
              <a:rPr lang="en-US" sz="2200" b="0" i="0" dirty="0">
                <a:effectLst/>
                <a:latin typeface="Times New Roman" pitchFamily="18" charset="0"/>
                <a:cs typeface="Times New Roman" pitchFamily="18" charset="0"/>
              </a:rPr>
              <a:t>Stored procedures can cause a lot of memory usage. The database administrator should decide an upper bound as to how many stored procedures are feasible for a particular application.</a:t>
            </a:r>
          </a:p>
          <a:p>
            <a:pPr algn="just" fontAlgn="base">
              <a:buFont typeface="Arial" panose="020B0604020202020204" pitchFamily="34" charset="0"/>
              <a:buChar char="•"/>
            </a:pPr>
            <a:r>
              <a:rPr lang="en-US" sz="2200" b="0" i="0" dirty="0">
                <a:effectLst/>
                <a:latin typeface="Times New Roman" pitchFamily="18" charset="0"/>
                <a:cs typeface="Times New Roman" pitchFamily="18" charset="0"/>
              </a:rPr>
              <a:t>MySQL does not provide the functionality of debugging the stored procedures.</a:t>
            </a:r>
          </a:p>
          <a:p>
            <a:endParaRPr lang="en-US" dirty="0"/>
          </a:p>
        </p:txBody>
      </p:sp>
      <p:sp>
        <p:nvSpPr>
          <p:cNvPr id="13" name="Title 1">
            <a:extLst>
              <a:ext uri="{FF2B5EF4-FFF2-40B4-BE49-F238E27FC236}">
                <a16:creationId xmlns="" xmlns:a16="http://schemas.microsoft.com/office/drawing/2014/main" id="{D8E528F2-FA14-4F10-BCC8-4442528BA314}"/>
              </a:ext>
            </a:extLst>
          </p:cNvPr>
          <p:cNvSpPr txBox="1">
            <a:spLocks/>
          </p:cNvSpPr>
          <p:nvPr/>
        </p:nvSpPr>
        <p:spPr>
          <a:xfrm>
            <a:off x="1478280" y="0"/>
            <a:ext cx="10713720" cy="7001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10.2 Disadvantages of Procedures</a:t>
            </a:r>
          </a:p>
        </p:txBody>
      </p:sp>
      <p:pic>
        <p:nvPicPr>
          <p:cNvPr id="11" name="Picture 7">
            <a:extLst>
              <a:ext uri="{FF2B5EF4-FFF2-40B4-BE49-F238E27FC236}">
                <a16:creationId xmlns="" xmlns:a16="http://schemas.microsoft.com/office/drawing/2014/main" id="{FB6F17B3-67CE-41B7-AB70-7F6D5375868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737196"/>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93C04CF-4E56-42C1-B72C-DE77D81C041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722120" y="-13855"/>
            <a:ext cx="10469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10.3 </a:t>
            </a:r>
            <a:r>
              <a:rPr lang="en-US" sz="2400" b="1" dirty="0" smtClean="0">
                <a:solidFill>
                  <a:schemeClr val="tx1"/>
                </a:solidFill>
                <a:latin typeface="Times New Roman" pitchFamily="18" charset="0"/>
                <a:cs typeface="Times New Roman" pitchFamily="18" charset="0"/>
              </a:rPr>
              <a:t>Syntax </a:t>
            </a:r>
            <a:r>
              <a:rPr lang="en-US" sz="2400" b="1" dirty="0">
                <a:solidFill>
                  <a:schemeClr val="tx1"/>
                </a:solidFill>
                <a:latin typeface="Times New Roman" pitchFamily="18" charset="0"/>
                <a:cs typeface="Times New Roman" pitchFamily="18" charset="0"/>
              </a:rPr>
              <a:t>for Procedure</a:t>
            </a: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 xmlns:a16="http://schemas.microsoft.com/office/drawing/2014/main" id="{4CCECE62-9916-443C-958C-BC23FB2D7AB7}"/>
              </a:ext>
            </a:extLst>
          </p:cNvPr>
          <p:cNvSpPr>
            <a:spLocks noChangeArrowheads="1"/>
          </p:cNvSpPr>
          <p:nvPr/>
        </p:nvSpPr>
        <p:spPr bwMode="auto">
          <a:xfrm>
            <a:off x="362857" y="907015"/>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 xmlns:a16="http://schemas.microsoft.com/office/drawing/2014/main" id="{ABA70EDD-5705-4CB7-8C09-99F5019CF2BE}"/>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 xmlns:a16="http://schemas.microsoft.com/office/drawing/2014/main" id="{7EE879B5-58D0-4DB6-9539-1E2A94CC9E0D}"/>
              </a:ext>
            </a:extLst>
          </p:cNvPr>
          <p:cNvSpPr>
            <a:spLocks noGrp="1"/>
          </p:cNvSpPr>
          <p:nvPr>
            <p:ph idx="1"/>
          </p:nvPr>
        </p:nvSpPr>
        <p:spPr>
          <a:xfrm>
            <a:off x="1691640" y="1046162"/>
            <a:ext cx="8023859" cy="4351338"/>
          </a:xfrm>
        </p:spPr>
        <p:txBody>
          <a:bodyPr>
            <a:normAutofit/>
          </a:bodyPr>
          <a:lstStyle/>
          <a:p>
            <a:pPr marL="0" indent="0"/>
            <a:r>
              <a:rPr lang="en-US" sz="2200" b="1" i="0" dirty="0">
                <a:effectLst/>
                <a:latin typeface="Times New Roman" pitchFamily="18" charset="0"/>
                <a:cs typeface="Times New Roman" pitchFamily="18" charset="0"/>
              </a:rPr>
              <a:t>Syntax to create a procedure</a:t>
            </a:r>
          </a:p>
          <a:p>
            <a:pPr marL="0" indent="0">
              <a:buNone/>
            </a:pPr>
            <a:r>
              <a:rPr lang="en-US" sz="2200" b="0" i="0" dirty="0">
                <a:effectLst/>
                <a:latin typeface="Times New Roman" pitchFamily="18" charset="0"/>
                <a:cs typeface="Times New Roman" pitchFamily="18" charset="0"/>
              </a:rPr>
              <a:t>CREATE PROCEDURE </a:t>
            </a:r>
            <a:r>
              <a:rPr lang="en-US" sz="2200" b="0" i="1" dirty="0" err="1">
                <a:effectLst/>
                <a:latin typeface="Times New Roman" pitchFamily="18" charset="0"/>
                <a:cs typeface="Times New Roman" pitchFamily="18" charset="0"/>
              </a:rPr>
              <a:t>procedure_name</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0" i="0" dirty="0">
                <a:effectLst/>
                <a:latin typeface="Times New Roman" pitchFamily="18" charset="0"/>
                <a:cs typeface="Times New Roman" pitchFamily="18" charset="0"/>
              </a:rPr>
              <a:t>AS</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0" i="1" dirty="0" err="1">
                <a:effectLst/>
                <a:latin typeface="Times New Roman" pitchFamily="18" charset="0"/>
                <a:cs typeface="Times New Roman" pitchFamily="18" charset="0"/>
              </a:rPr>
              <a:t>sql_statement</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0" i="0" dirty="0">
                <a:effectLst/>
                <a:latin typeface="Times New Roman" pitchFamily="18" charset="0"/>
                <a:cs typeface="Times New Roman" pitchFamily="18" charset="0"/>
              </a:rPr>
              <a:t>GO;</a:t>
            </a:r>
          </a:p>
          <a:p>
            <a:pPr marL="0" indent="0"/>
            <a:r>
              <a:rPr lang="en-US" sz="2200" b="1" i="0" dirty="0">
                <a:effectLst/>
                <a:latin typeface="Times New Roman" pitchFamily="18" charset="0"/>
                <a:cs typeface="Times New Roman" pitchFamily="18" charset="0"/>
              </a:rPr>
              <a:t>Execute a Stored Procedure</a:t>
            </a:r>
          </a:p>
          <a:p>
            <a:pPr marL="0" indent="0" algn="l">
              <a:buNone/>
            </a:pPr>
            <a:r>
              <a:rPr lang="en-US" sz="2200" b="0" i="0" dirty="0">
                <a:effectLst/>
                <a:latin typeface="Times New Roman" pitchFamily="18" charset="0"/>
                <a:cs typeface="Times New Roman" pitchFamily="18" charset="0"/>
              </a:rPr>
              <a:t>EXEC </a:t>
            </a:r>
            <a:r>
              <a:rPr lang="en-US" sz="2200" b="0" i="1" dirty="0" err="1">
                <a:effectLst/>
                <a:latin typeface="Times New Roman" pitchFamily="18" charset="0"/>
                <a:cs typeface="Times New Roman" pitchFamily="18" charset="0"/>
              </a:rPr>
              <a:t>procedure_name</a:t>
            </a:r>
            <a:r>
              <a:rPr lang="en-US" sz="2200" b="0" i="0" dirty="0">
                <a:effectLst/>
                <a:latin typeface="Times New Roman" pitchFamily="18" charset="0"/>
                <a:cs typeface="Times New Roman" pitchFamily="18" charset="0"/>
              </a:rPr>
              <a:t>;</a:t>
            </a:r>
          </a:p>
          <a:p>
            <a:pPr marL="0" indent="0">
              <a:buNone/>
            </a:pPr>
            <a:endParaRPr lang="en-US" sz="2400" dirty="0"/>
          </a:p>
        </p:txBody>
      </p:sp>
      <p:pic>
        <p:nvPicPr>
          <p:cNvPr id="11" name="Picture 7">
            <a:extLst>
              <a:ext uri="{FF2B5EF4-FFF2-40B4-BE49-F238E27FC236}">
                <a16:creationId xmlns="" xmlns:a16="http://schemas.microsoft.com/office/drawing/2014/main" id="{FBCFC234-361F-46A5-9BE3-7D59F44102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99419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493C04CF-4E56-42C1-B72C-DE77D81C0411}"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246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722120" y="-13855"/>
            <a:ext cx="10469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10.3 </a:t>
            </a:r>
            <a:r>
              <a:rPr lang="en-US" sz="2400" b="1" dirty="0" smtClean="0">
                <a:solidFill>
                  <a:schemeClr val="tx1"/>
                </a:solidFill>
                <a:latin typeface="Times New Roman" pitchFamily="18" charset="0"/>
                <a:cs typeface="Times New Roman" pitchFamily="18" charset="0"/>
              </a:rPr>
              <a:t>Syntax </a:t>
            </a:r>
            <a:r>
              <a:rPr lang="en-US" sz="2400" b="1" dirty="0">
                <a:solidFill>
                  <a:schemeClr val="tx1"/>
                </a:solidFill>
                <a:latin typeface="Times New Roman" pitchFamily="18" charset="0"/>
                <a:cs typeface="Times New Roman" pitchFamily="18" charset="0"/>
              </a:rPr>
              <a:t>for Procedure</a:t>
            </a:r>
          </a:p>
        </p:txBody>
      </p:sp>
      <p:sp>
        <p:nvSpPr>
          <p:cNvPr id="2" name="Rectangle 1">
            <a:extLst>
              <a:ext uri="{FF2B5EF4-FFF2-40B4-BE49-F238E27FC236}">
                <a16:creationId xmlns=""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 xmlns:a16="http://schemas.microsoft.com/office/drawing/2014/main" id="{4CCECE62-9916-443C-958C-BC23FB2D7AB7}"/>
              </a:ext>
            </a:extLst>
          </p:cNvPr>
          <p:cNvSpPr>
            <a:spLocks noChangeArrowheads="1"/>
          </p:cNvSpPr>
          <p:nvPr/>
        </p:nvSpPr>
        <p:spPr bwMode="auto">
          <a:xfrm>
            <a:off x="362857" y="907015"/>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 xmlns:a16="http://schemas.microsoft.com/office/drawing/2014/main" id="{ABA70EDD-5705-4CB7-8C09-99F5019CF2BE}"/>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 xmlns:a16="http://schemas.microsoft.com/office/drawing/2014/main" id="{7EE879B5-58D0-4DB6-9539-1E2A94CC9E0D}"/>
              </a:ext>
            </a:extLst>
          </p:cNvPr>
          <p:cNvSpPr>
            <a:spLocks noGrp="1"/>
          </p:cNvSpPr>
          <p:nvPr>
            <p:ph idx="1"/>
          </p:nvPr>
        </p:nvSpPr>
        <p:spPr>
          <a:xfrm>
            <a:off x="838200" y="964983"/>
            <a:ext cx="8907779" cy="5204259"/>
          </a:xfrm>
        </p:spPr>
        <p:txBody>
          <a:bodyPr>
            <a:noAutofit/>
          </a:bodyPr>
          <a:lstStyle/>
          <a:p>
            <a:pPr marL="0" indent="0">
              <a:buNone/>
            </a:pPr>
            <a:r>
              <a:rPr lang="en-GB" sz="1600" dirty="0"/>
              <a:t>DECLARE  </a:t>
            </a:r>
            <a:endParaRPr lang="en-GB" sz="1600" dirty="0" smtClean="0"/>
          </a:p>
          <a:p>
            <a:pPr marL="0" indent="0">
              <a:buNone/>
            </a:pPr>
            <a:r>
              <a:rPr lang="en-GB" sz="1600" dirty="0" smtClean="0"/>
              <a:t>  a </a:t>
            </a:r>
            <a:r>
              <a:rPr lang="en-GB" sz="1600" dirty="0"/>
              <a:t>number;   </a:t>
            </a:r>
            <a:r>
              <a:rPr lang="en-GB" sz="1600" dirty="0" smtClean="0"/>
              <a:t/>
            </a:r>
            <a:br>
              <a:rPr lang="en-GB" sz="1600" dirty="0" smtClean="0"/>
            </a:br>
            <a:r>
              <a:rPr lang="en-GB" sz="1600" dirty="0" smtClean="0"/>
              <a:t>  b </a:t>
            </a:r>
            <a:r>
              <a:rPr lang="en-GB" sz="1600" dirty="0"/>
              <a:t>number;   </a:t>
            </a:r>
            <a:r>
              <a:rPr lang="en-GB" sz="1600" dirty="0" smtClean="0"/>
              <a:t/>
            </a:r>
            <a:br>
              <a:rPr lang="en-GB" sz="1600" dirty="0" smtClean="0"/>
            </a:br>
            <a:r>
              <a:rPr lang="en-GB" sz="1600" dirty="0" smtClean="0"/>
              <a:t>  c number;</a:t>
            </a:r>
            <a:br>
              <a:rPr lang="en-GB" sz="1600" dirty="0" smtClean="0"/>
            </a:br>
            <a:r>
              <a:rPr lang="en-GB" sz="1600" dirty="0" smtClean="0"/>
              <a:t>PROCEDURE </a:t>
            </a:r>
            <a:r>
              <a:rPr lang="en-GB" sz="1600" dirty="0" err="1"/>
              <a:t>findMin</a:t>
            </a:r>
            <a:r>
              <a:rPr lang="en-GB" sz="1600" dirty="0"/>
              <a:t>(x IN number, y IN number, z OUT number) IS </a:t>
            </a:r>
            <a:endParaRPr lang="en-GB" sz="1600" dirty="0" smtClean="0"/>
          </a:p>
          <a:p>
            <a:pPr marL="0" indent="0">
              <a:buNone/>
            </a:pPr>
            <a:r>
              <a:rPr lang="en-GB" sz="1600" dirty="0" smtClean="0"/>
              <a:t>BEGIN   </a:t>
            </a:r>
            <a:br>
              <a:rPr lang="en-GB" sz="1600" dirty="0" smtClean="0"/>
            </a:br>
            <a:r>
              <a:rPr lang="en-GB" sz="1600" dirty="0" smtClean="0"/>
              <a:t>     IF </a:t>
            </a:r>
            <a:r>
              <a:rPr lang="en-GB" sz="1600" dirty="0"/>
              <a:t>x &lt; y THEN      </a:t>
            </a:r>
            <a:endParaRPr lang="en-GB" sz="1600" dirty="0" smtClean="0"/>
          </a:p>
          <a:p>
            <a:pPr marL="0" indent="0">
              <a:buNone/>
            </a:pPr>
            <a:r>
              <a:rPr lang="en-GB" sz="1600" dirty="0" smtClean="0"/>
              <a:t>             z</a:t>
            </a:r>
            <a:r>
              <a:rPr lang="en-GB" sz="1600" dirty="0"/>
              <a:t>:= x;    </a:t>
            </a:r>
            <a:endParaRPr lang="en-GB" sz="1600" dirty="0" smtClean="0"/>
          </a:p>
          <a:p>
            <a:pPr marL="0" indent="0">
              <a:buNone/>
            </a:pPr>
            <a:r>
              <a:rPr lang="en-GB" sz="1600" dirty="0"/>
              <a:t> </a:t>
            </a:r>
            <a:r>
              <a:rPr lang="en-GB" sz="1600" dirty="0" smtClean="0"/>
              <a:t>     ELSE       </a:t>
            </a:r>
          </a:p>
          <a:p>
            <a:pPr marL="0" indent="0">
              <a:buNone/>
            </a:pPr>
            <a:r>
              <a:rPr lang="en-GB" sz="1600" dirty="0"/>
              <a:t> </a:t>
            </a:r>
            <a:r>
              <a:rPr lang="en-GB" sz="1600" dirty="0" smtClean="0"/>
              <a:t>            z</a:t>
            </a:r>
            <a:r>
              <a:rPr lang="en-GB" sz="1600" dirty="0"/>
              <a:t>:= </a:t>
            </a:r>
            <a:r>
              <a:rPr lang="en-GB" sz="1600" dirty="0" smtClean="0"/>
              <a:t>y</a:t>
            </a:r>
            <a:r>
              <a:rPr lang="en-GB" sz="1600" dirty="0"/>
              <a:t>;    </a:t>
            </a:r>
            <a:endParaRPr lang="en-GB" sz="1600" dirty="0" smtClean="0"/>
          </a:p>
          <a:p>
            <a:pPr marL="0" indent="0">
              <a:buNone/>
            </a:pPr>
            <a:r>
              <a:rPr lang="en-GB" sz="1600" dirty="0"/>
              <a:t> </a:t>
            </a:r>
            <a:r>
              <a:rPr lang="en-GB" sz="1600" dirty="0" smtClean="0"/>
              <a:t>            END </a:t>
            </a:r>
            <a:r>
              <a:rPr lang="en-GB" sz="1600" dirty="0"/>
              <a:t>IF; </a:t>
            </a:r>
            <a:br>
              <a:rPr lang="en-GB" sz="1600" dirty="0"/>
            </a:br>
            <a:r>
              <a:rPr lang="en-GB" sz="1600" dirty="0" smtClean="0"/>
              <a:t>  END</a:t>
            </a:r>
            <a:r>
              <a:rPr lang="en-GB" sz="1600" dirty="0"/>
              <a:t>;   </a:t>
            </a:r>
            <a:endParaRPr lang="en-GB" sz="1600" dirty="0" smtClean="0"/>
          </a:p>
          <a:p>
            <a:pPr marL="0" indent="0">
              <a:buNone/>
            </a:pPr>
            <a:r>
              <a:rPr lang="en-GB" sz="1600" dirty="0"/>
              <a:t> </a:t>
            </a:r>
            <a:r>
              <a:rPr lang="en-GB" sz="1600" dirty="0" smtClean="0"/>
              <a:t> BEGIN   </a:t>
            </a:r>
            <a:br>
              <a:rPr lang="en-GB" sz="1600" dirty="0" smtClean="0"/>
            </a:br>
            <a:r>
              <a:rPr lang="en-GB" sz="1600" dirty="0" smtClean="0"/>
              <a:t>              a</a:t>
            </a:r>
            <a:r>
              <a:rPr lang="en-GB" sz="1600" dirty="0"/>
              <a:t>:= 23;   </a:t>
            </a:r>
            <a:endParaRPr lang="en-GB" sz="1600" dirty="0" smtClean="0"/>
          </a:p>
          <a:p>
            <a:pPr marL="0" indent="0">
              <a:buNone/>
            </a:pPr>
            <a:r>
              <a:rPr lang="en-GB" sz="1600" dirty="0"/>
              <a:t> </a:t>
            </a:r>
            <a:r>
              <a:rPr lang="en-GB" sz="1600" dirty="0" smtClean="0"/>
              <a:t>             </a:t>
            </a:r>
            <a:r>
              <a:rPr lang="en-GB" sz="1600" dirty="0"/>
              <a:t>b:= 45;    </a:t>
            </a:r>
            <a:endParaRPr lang="en-GB" sz="1600" dirty="0" smtClean="0"/>
          </a:p>
          <a:p>
            <a:pPr marL="0" indent="0">
              <a:buNone/>
            </a:pPr>
            <a:r>
              <a:rPr lang="en-GB" sz="1600" dirty="0"/>
              <a:t> </a:t>
            </a:r>
            <a:r>
              <a:rPr lang="en-GB" sz="1600" dirty="0" smtClean="0"/>
              <a:t>             </a:t>
            </a:r>
            <a:r>
              <a:rPr lang="en-GB" sz="1600" dirty="0" err="1" smtClean="0"/>
              <a:t>findMin</a:t>
            </a:r>
            <a:r>
              <a:rPr lang="en-GB" sz="1600" dirty="0" smtClean="0"/>
              <a:t>(a</a:t>
            </a:r>
            <a:r>
              <a:rPr lang="en-GB" sz="1600" dirty="0"/>
              <a:t>, b, c);    </a:t>
            </a:r>
            <a:endParaRPr lang="en-GB" sz="1600" dirty="0" smtClean="0"/>
          </a:p>
          <a:p>
            <a:pPr marL="0" indent="0">
              <a:buNone/>
            </a:pPr>
            <a:r>
              <a:rPr lang="en-GB" sz="1600" dirty="0"/>
              <a:t> </a:t>
            </a:r>
            <a:r>
              <a:rPr lang="en-GB" sz="1600" dirty="0" smtClean="0"/>
              <a:t>            </a:t>
            </a:r>
            <a:r>
              <a:rPr lang="en-GB" sz="1600" dirty="0" err="1" smtClean="0"/>
              <a:t>dbms_output.put_line</a:t>
            </a:r>
            <a:r>
              <a:rPr lang="en-GB" sz="1600" dirty="0"/>
              <a:t>(' Minimum of (23, 45) : ' || c); </a:t>
            </a:r>
            <a:endParaRPr lang="en-GB" sz="1600" dirty="0" smtClean="0"/>
          </a:p>
          <a:p>
            <a:pPr marL="0" indent="0">
              <a:buNone/>
            </a:pPr>
            <a:r>
              <a:rPr lang="en-GB" sz="1600" dirty="0"/>
              <a:t> </a:t>
            </a:r>
            <a:r>
              <a:rPr lang="en-GB" sz="1600" dirty="0" smtClean="0"/>
              <a:t>  END</a:t>
            </a:r>
            <a:r>
              <a:rPr lang="en-GB" sz="1600" dirty="0"/>
              <a:t>;</a:t>
            </a:r>
            <a:endParaRPr lang="en-US" sz="1600" dirty="0"/>
          </a:p>
        </p:txBody>
      </p:sp>
      <p:pic>
        <p:nvPicPr>
          <p:cNvPr id="11" name="Picture 7">
            <a:extLst>
              <a:ext uri="{FF2B5EF4-FFF2-40B4-BE49-F238E27FC236}">
                <a16:creationId xmlns="" xmlns:a16="http://schemas.microsoft.com/office/drawing/2014/main" id="{FBCFC234-361F-46A5-9BE3-7D59F44102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66512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1"/>
            <a:ext cx="10134600" cy="5608320"/>
          </a:xfrm>
        </p:spPr>
        <p:txBody>
          <a:bodyPr>
            <a:noAutofit/>
          </a:bodyPr>
          <a:lstStyle/>
          <a:p>
            <a:pPr marL="0" lvl="1" indent="0" algn="just">
              <a:buNone/>
            </a:pPr>
            <a:r>
              <a:rPr lang="en-US" sz="2200" dirty="0" smtClean="0">
                <a:solidFill>
                  <a:srgbClr val="222222"/>
                </a:solidFill>
                <a:latin typeface="Times New Roman" pitchFamily="18" charset="0"/>
                <a:cs typeface="Times New Roman" pitchFamily="18" charset="0"/>
              </a:rPr>
              <a:t>1. </a:t>
            </a:r>
            <a:r>
              <a:rPr lang="en-US" sz="2200" dirty="0" smtClean="0">
                <a:latin typeface="Times New Roman" pitchFamily="18" charset="0"/>
                <a:cs typeface="Times New Roman" pitchFamily="18" charset="0"/>
              </a:rPr>
              <a:t>The ___________ operation, denoted by −, allows us to find </a:t>
            </a:r>
            <a:r>
              <a:rPr lang="en-US" sz="2200" dirty="0" err="1" smtClean="0">
                <a:latin typeface="Times New Roman" pitchFamily="18" charset="0"/>
                <a:cs typeface="Times New Roman" pitchFamily="18" charset="0"/>
              </a:rPr>
              <a:t>tuples</a:t>
            </a:r>
            <a:r>
              <a:rPr lang="en-US" sz="2200" dirty="0" smtClean="0">
                <a:latin typeface="Times New Roman" pitchFamily="18" charset="0"/>
                <a:cs typeface="Times New Roman" pitchFamily="18" charset="0"/>
              </a:rPr>
              <a:t> that are in one relation but are not in another. </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Union</a:t>
            </a: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Set-difference</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Difference</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Intersection</a:t>
            </a:r>
          </a:p>
          <a:p>
            <a:pPr marL="0" lvl="1" indent="0" algn="just">
              <a:buNone/>
            </a:pPr>
            <a:r>
              <a:rPr lang="en-US" sz="2200" dirty="0" smtClean="0">
                <a:latin typeface="Times New Roman" pitchFamily="18" charset="0"/>
                <a:cs typeface="Times New Roman" pitchFamily="18" charset="0"/>
              </a:rPr>
              <a:t>2. Which is a join condition contains an equality operator:</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Equijoins</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Cartesian</a:t>
            </a:r>
            <a:endParaRPr lang="en-US" sz="2200" b="1" dirty="0" smtClean="0">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Natural </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Left</a:t>
            </a:r>
          </a:p>
          <a:p>
            <a:pPr marL="0" lvl="1" indent="0" algn="just">
              <a:buNone/>
            </a:pPr>
            <a:r>
              <a:rPr lang="en-US" sz="2200" dirty="0" smtClean="0">
                <a:latin typeface="Times New Roman" pitchFamily="18" charset="0"/>
                <a:cs typeface="Times New Roman" pitchFamily="18" charset="0"/>
              </a:rPr>
              <a:t>3. Relational Algebra is a __________ query language that takes two relations as input and produces another relation as an output of the</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Relational</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Structural</a:t>
            </a: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Procedural</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Fundamental</a:t>
            </a:r>
          </a:p>
          <a:p>
            <a:pPr marL="914400" lvl="1" indent="-457200" fontAlgn="b">
              <a:spcBef>
                <a:spcPts val="0"/>
              </a:spcBef>
              <a:buNone/>
            </a:pPr>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894B0F1-6DF3-41DD-9EA5-A0BB19A67215}"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247</a:t>
            </a:fld>
            <a:endParaRPr lang="en-US"/>
          </a:p>
        </p:txBody>
      </p:sp>
      <p:sp>
        <p:nvSpPr>
          <p:cNvPr id="7" name="Title 1"/>
          <p:cNvSpPr txBox="1">
            <a:spLocks/>
          </p:cNvSpPr>
          <p:nvPr/>
        </p:nvSpPr>
        <p:spPr>
          <a:xfrm>
            <a:off x="1661160" y="1"/>
            <a:ext cx="105308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Daily Quiz</a:t>
            </a:r>
          </a:p>
        </p:txBody>
      </p:sp>
      <p:pic>
        <p:nvPicPr>
          <p:cNvPr id="9" name="Picture 7">
            <a:extLst>
              <a:ext uri="{FF2B5EF4-FFF2-40B4-BE49-F238E27FC236}">
                <a16:creationId xmlns="" xmlns:a16="http://schemas.microsoft.com/office/drawing/2014/main" id="{63D4B727-C4F2-4885-BB35-51D1C5026A2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85049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20" y="838200"/>
            <a:ext cx="9662160" cy="5410199"/>
          </a:xfrm>
        </p:spPr>
        <p:txBody>
          <a:bodyPr>
            <a:noAutofit/>
          </a:bodyPr>
          <a:lstStyle/>
          <a:p>
            <a:pPr marL="0" lvl="1" indent="0" algn="just">
              <a:buNone/>
            </a:pPr>
            <a:r>
              <a:rPr lang="en-US" sz="2200" dirty="0" smtClean="0">
                <a:latin typeface="Times New Roman" pitchFamily="18" charset="0"/>
                <a:cs typeface="Times New Roman" pitchFamily="18" charset="0"/>
              </a:rPr>
              <a:t>4.  ________________ is not a category of SQL.</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TCL</a:t>
            </a: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SCL</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DDL</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DCL</a:t>
            </a:r>
          </a:p>
          <a:p>
            <a:pPr marL="0" lvl="1" indent="0" algn="just">
              <a:buNone/>
            </a:pPr>
            <a:r>
              <a:rPr lang="en-US" sz="2200" dirty="0" smtClean="0">
                <a:latin typeface="Times New Roman" pitchFamily="18" charset="0"/>
                <a:cs typeface="Times New Roman" pitchFamily="18" charset="0"/>
              </a:rPr>
              <a:t>5.   Which of the following SQL clauses is used to DELETE  </a:t>
            </a:r>
            <a:r>
              <a:rPr lang="en-US" sz="2200" dirty="0" err="1" smtClean="0">
                <a:latin typeface="Times New Roman" pitchFamily="18" charset="0"/>
                <a:cs typeface="Times New Roman" pitchFamily="18" charset="0"/>
              </a:rPr>
              <a:t>tuples</a:t>
            </a:r>
            <a:r>
              <a:rPr lang="en-US" sz="2200" dirty="0" smtClean="0">
                <a:latin typeface="Times New Roman" pitchFamily="18" charset="0"/>
                <a:cs typeface="Times New Roman" pitchFamily="18" charset="0"/>
              </a:rPr>
              <a:t> from a database</a:t>
            </a:r>
          </a:p>
          <a:p>
            <a:pPr marL="0" lvl="1" indent="0" algn="just">
              <a:buNone/>
            </a:pPr>
            <a:r>
              <a:rPr lang="en-US" sz="2200" dirty="0" smtClean="0">
                <a:latin typeface="Times New Roman" pitchFamily="18" charset="0"/>
                <a:cs typeface="Times New Roman" pitchFamily="18" charset="0"/>
              </a:rPr>
              <a:t>       table?</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DELETE </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REMOVE </a:t>
            </a:r>
            <a:endParaRPr lang="en-US" sz="2200" b="1" dirty="0" smtClean="0">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DROP</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CLEAR</a:t>
            </a:r>
            <a:endParaRPr lang="en-US" sz="2200" dirty="0">
              <a:latin typeface="Times New Roman" pitchFamily="18" charset="0"/>
              <a:cs typeface="Times New Roman" pitchFamily="18" charset="0"/>
            </a:endParaRPr>
          </a:p>
          <a:p>
            <a:pPr marL="0" lvl="1" indent="0" algn="just">
              <a:buNone/>
            </a:pPr>
            <a:r>
              <a:rPr lang="en-US" sz="2200" dirty="0" smtClean="0">
                <a:latin typeface="Times New Roman" pitchFamily="18" charset="0"/>
                <a:cs typeface="Times New Roman" pitchFamily="18" charset="0"/>
              </a:rPr>
              <a:t>6.   Which SQL keyword is used to retrieve a maximum value? </a:t>
            </a:r>
            <a:endParaRPr lang="en-US" sz="2200" dirty="0" smtClean="0">
              <a:solidFill>
                <a:srgbClr val="222222"/>
              </a:solidFill>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MOST </a:t>
            </a:r>
            <a:endParaRPr lang="en-US" sz="2200" b="1" dirty="0" smtClean="0">
              <a:latin typeface="Times New Roman" pitchFamily="18" charset="0"/>
              <a:cs typeface="Times New Roman" pitchFamily="18" charset="0"/>
            </a:endParaRP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TOP</a:t>
            </a:r>
            <a:endParaRPr lang="en-US" sz="2200" b="1" dirty="0" smtClean="0">
              <a:latin typeface="Times New Roman" pitchFamily="18" charset="0"/>
              <a:cs typeface="Times New Roman" pitchFamily="18" charset="0"/>
            </a:endParaRPr>
          </a:p>
          <a:p>
            <a:pPr marL="914400" lvl="1" indent="-457200" fontAlgn="b">
              <a:spcBef>
                <a:spcPts val="0"/>
              </a:spcBef>
              <a:buFont typeface="+mj-lt"/>
              <a:buAutoNum type="alphaLcParenR"/>
            </a:pPr>
            <a:r>
              <a:rPr lang="en-US" sz="2200" b="1" dirty="0" smtClean="0">
                <a:latin typeface="Times New Roman" pitchFamily="18" charset="0"/>
                <a:cs typeface="Times New Roman" pitchFamily="18" charset="0"/>
              </a:rPr>
              <a:t>MAX</a:t>
            </a:r>
          </a:p>
          <a:p>
            <a:pPr marL="914400" lvl="1" indent="-457200" fontAlgn="b">
              <a:spcBef>
                <a:spcPts val="0"/>
              </a:spcBef>
              <a:buFont typeface="+mj-lt"/>
              <a:buAutoNum type="alphaLcParenR"/>
            </a:pPr>
            <a:r>
              <a:rPr lang="en-US" sz="2200" dirty="0" smtClean="0">
                <a:latin typeface="Times New Roman" pitchFamily="18" charset="0"/>
                <a:cs typeface="Times New Roman" pitchFamily="18" charset="0"/>
              </a:rPr>
              <a:t>UPPER</a:t>
            </a:r>
          </a:p>
        </p:txBody>
      </p:sp>
      <p:sp>
        <p:nvSpPr>
          <p:cNvPr id="4" name="Date Placeholder 3"/>
          <p:cNvSpPr>
            <a:spLocks noGrp="1"/>
          </p:cNvSpPr>
          <p:nvPr>
            <p:ph type="dt" sz="half" idx="10"/>
          </p:nvPr>
        </p:nvSpPr>
        <p:spPr/>
        <p:txBody>
          <a:bodyPr/>
          <a:lstStyle/>
          <a:p>
            <a:fld id="{E5BB11C1-59B7-4A62-B2EC-F36CCD9DD0B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248</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Daily Quiz</a:t>
            </a:r>
          </a:p>
        </p:txBody>
      </p:sp>
      <p:pic>
        <p:nvPicPr>
          <p:cNvPr id="9" name="Picture 7">
            <a:extLst>
              <a:ext uri="{FF2B5EF4-FFF2-40B4-BE49-F238E27FC236}">
                <a16:creationId xmlns="" xmlns:a16="http://schemas.microsoft.com/office/drawing/2014/main" id="{72F3EE18-1867-412C-AED9-4D39DAFD9C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66276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960" y="823912"/>
            <a:ext cx="8834310" cy="5715000"/>
          </a:xfrm>
        </p:spPr>
        <p:txBody>
          <a:bodyPr>
            <a:noAutofit/>
          </a:bodyPr>
          <a:lstStyle/>
          <a:p>
            <a:pPr marL="0" indent="0" algn="just">
              <a:buNone/>
            </a:pPr>
            <a:r>
              <a:rPr lang="en-US" sz="22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Which of the following in true regarding Referential Integrity?</a:t>
            </a:r>
          </a:p>
          <a:p>
            <a:pPr marL="914400" lvl="1" indent="-457200" algn="just">
              <a:buFont typeface="+mj-lt"/>
              <a:buAutoNum type="alphaLcParenR"/>
            </a:pPr>
            <a:r>
              <a:rPr lang="en-US" sz="2200" dirty="0">
                <a:latin typeface="Times New Roman" pitchFamily="18" charset="0"/>
                <a:cs typeface="Times New Roman" pitchFamily="18" charset="0"/>
              </a:rPr>
              <a:t>Every primary-key value must match a primary-key value in an associated table</a:t>
            </a:r>
          </a:p>
          <a:p>
            <a:pPr marL="914400" lvl="1" indent="-457200" algn="just">
              <a:buFont typeface="+mj-lt"/>
              <a:buAutoNum type="alphaLcParenR"/>
            </a:pPr>
            <a:r>
              <a:rPr lang="en-US" sz="2200" dirty="0">
                <a:latin typeface="Times New Roman" pitchFamily="18" charset="0"/>
                <a:cs typeface="Times New Roman" pitchFamily="18" charset="0"/>
              </a:rPr>
              <a:t>Every primary-key value must match a foreign-key value in an associated table</a:t>
            </a:r>
          </a:p>
          <a:p>
            <a:pPr marL="914400" lvl="1" indent="-457200" algn="just">
              <a:buFont typeface="+mj-lt"/>
              <a:buAutoNum type="alphaLcParenR"/>
            </a:pPr>
            <a:r>
              <a:rPr lang="en-US" sz="2200" b="1" dirty="0">
                <a:latin typeface="Times New Roman" pitchFamily="18" charset="0"/>
                <a:cs typeface="Times New Roman" pitchFamily="18" charset="0"/>
              </a:rPr>
              <a:t>Every foreign-key value must match a primary-key value in an associated table</a:t>
            </a:r>
          </a:p>
          <a:p>
            <a:pPr marL="914400" lvl="1" indent="-457200" algn="just">
              <a:buFont typeface="+mj-lt"/>
              <a:buAutoNum type="alphaLcParenR"/>
            </a:pPr>
            <a:r>
              <a:rPr lang="en-US" sz="2200" dirty="0">
                <a:latin typeface="Times New Roman" pitchFamily="18" charset="0"/>
                <a:cs typeface="Times New Roman" pitchFamily="18" charset="0"/>
              </a:rPr>
              <a:t>Every foreign-key value must match a foreign-key value in an associated table</a:t>
            </a:r>
          </a:p>
          <a:p>
            <a:pPr marL="0" lvl="1" indent="0" algn="just">
              <a:buNone/>
            </a:pPr>
            <a:r>
              <a:rPr lang="en-US" sz="2200" dirty="0">
                <a:solidFill>
                  <a:srgbClr val="222222"/>
                </a:solidFill>
                <a:effectLst/>
                <a:latin typeface="Times New Roman" pitchFamily="18" charset="0"/>
                <a:cs typeface="Times New Roman" pitchFamily="18" charset="0"/>
              </a:rPr>
              <a:t>2. Which of the following is used to denote the selection operation in relational algebra ?</a:t>
            </a:r>
          </a:p>
          <a:p>
            <a:pPr marL="914400" lvl="1" indent="-457200" fontAlgn="b">
              <a:spcBef>
                <a:spcPts val="0"/>
              </a:spcBef>
              <a:buFont typeface="+mj-lt"/>
              <a:buAutoNum type="alphaLcParenR"/>
            </a:pPr>
            <a:r>
              <a:rPr lang="en-US" sz="2200" b="0" i="0" u="none" strike="noStrike" kern="1200" dirty="0">
                <a:solidFill>
                  <a:srgbClr val="222222"/>
                </a:solidFill>
                <a:effectLst/>
                <a:latin typeface="Times New Roman" pitchFamily="18" charset="0"/>
                <a:cs typeface="Times New Roman" pitchFamily="18" charset="0"/>
              </a:rPr>
              <a:t>Pi (Greek)</a:t>
            </a:r>
            <a:endParaRPr lang="en-US" sz="2200" b="0" i="0" u="none" strike="noStrike" dirty="0">
              <a:effectLst/>
              <a:latin typeface="Times New Roman" pitchFamily="18" charset="0"/>
              <a:cs typeface="Times New Roman" pitchFamily="18" charset="0"/>
            </a:endParaRPr>
          </a:p>
          <a:p>
            <a:pPr marL="914400" lvl="1" indent="-457200" fontAlgn="b">
              <a:spcBef>
                <a:spcPts val="0"/>
              </a:spcBef>
              <a:buFont typeface="+mj-lt"/>
              <a:buAutoNum type="alphaLcParenR"/>
            </a:pPr>
            <a:r>
              <a:rPr lang="en-US" sz="2200" b="1" i="0" u="none" strike="noStrike" kern="1200" dirty="0">
                <a:solidFill>
                  <a:srgbClr val="222222"/>
                </a:solidFill>
                <a:effectLst/>
                <a:latin typeface="Times New Roman" pitchFamily="18" charset="0"/>
                <a:cs typeface="Times New Roman" pitchFamily="18" charset="0"/>
              </a:rPr>
              <a:t>Sigma (Greek)</a:t>
            </a:r>
            <a:endParaRPr lang="en-US" sz="2200" b="1" dirty="0">
              <a:latin typeface="Times New Roman" pitchFamily="18" charset="0"/>
              <a:cs typeface="Times New Roman" pitchFamily="18" charset="0"/>
            </a:endParaRPr>
          </a:p>
          <a:p>
            <a:pPr marL="914400" lvl="1" indent="-457200" fontAlgn="b">
              <a:spcBef>
                <a:spcPts val="0"/>
              </a:spcBef>
              <a:buFont typeface="+mj-lt"/>
              <a:buAutoNum type="alphaLcParenR"/>
            </a:pPr>
            <a:r>
              <a:rPr lang="en-US" sz="2200" b="0" i="0" u="none" strike="noStrike" kern="1200" dirty="0">
                <a:solidFill>
                  <a:srgbClr val="222222"/>
                </a:solidFill>
                <a:effectLst/>
                <a:latin typeface="Times New Roman" pitchFamily="18" charset="0"/>
                <a:cs typeface="Times New Roman" pitchFamily="18" charset="0"/>
              </a:rPr>
              <a:t>Lambda (Greek)</a:t>
            </a:r>
            <a:endParaRPr lang="en-US" sz="2200" dirty="0">
              <a:latin typeface="Times New Roman" pitchFamily="18" charset="0"/>
              <a:cs typeface="Times New Roman" pitchFamily="18" charset="0"/>
            </a:endParaRPr>
          </a:p>
          <a:p>
            <a:pPr marL="914400" lvl="1" indent="-457200" fontAlgn="b">
              <a:spcBef>
                <a:spcPts val="0"/>
              </a:spcBef>
              <a:buFont typeface="+mj-lt"/>
              <a:buAutoNum type="alphaLcParenR"/>
            </a:pPr>
            <a:r>
              <a:rPr lang="en-US" sz="2200" b="0" i="0" u="none" strike="noStrike" kern="1200" dirty="0">
                <a:solidFill>
                  <a:srgbClr val="222222"/>
                </a:solidFill>
                <a:effectLst/>
                <a:latin typeface="Times New Roman" pitchFamily="18" charset="0"/>
                <a:cs typeface="Times New Roman" pitchFamily="18" charset="0"/>
              </a:rPr>
              <a:t>Omega (Greek)</a:t>
            </a:r>
            <a:endParaRPr lang="en-US" sz="2200" b="0" i="0" u="none" strike="noStrike" dirty="0">
              <a:effectLst/>
              <a:latin typeface="Times New Roman" pitchFamily="18" charset="0"/>
              <a:cs typeface="Times New Roman" pitchFamily="18" charset="0"/>
            </a:endParaRPr>
          </a:p>
          <a:p>
            <a:pPr lvl="1" algn="just">
              <a:buNone/>
            </a:pPr>
            <a:endParaRPr lang="en-US" sz="1600" dirty="0">
              <a:effectLst/>
            </a:endParaRPr>
          </a:p>
          <a:p>
            <a:pPr lvl="1" algn="just">
              <a:buNone/>
            </a:pPr>
            <a:endParaRPr lang="en-US" sz="2200" dirty="0"/>
          </a:p>
          <a:p>
            <a:pPr lvl="1" algn="just">
              <a:buNone/>
            </a:pPr>
            <a:endParaRPr lang="en-US" sz="2200" dirty="0"/>
          </a:p>
        </p:txBody>
      </p:sp>
      <p:sp>
        <p:nvSpPr>
          <p:cNvPr id="4" name="Date Placeholder 3"/>
          <p:cNvSpPr>
            <a:spLocks noGrp="1"/>
          </p:cNvSpPr>
          <p:nvPr>
            <p:ph type="dt" sz="half" idx="10"/>
          </p:nvPr>
        </p:nvSpPr>
        <p:spPr/>
        <p:txBody>
          <a:bodyPr/>
          <a:lstStyle/>
          <a:p>
            <a:fld id="{321A4F54-C9FC-446E-84B8-BE49C80E1CE3}" type="datetime1">
              <a:rPr lang="en-US" smtClean="0"/>
              <a:t>9/18/2023</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249</a:t>
            </a:fld>
            <a:endParaRPr lang="en-US"/>
          </a:p>
        </p:txBody>
      </p:sp>
      <p:sp>
        <p:nvSpPr>
          <p:cNvPr id="7" name="Title 1"/>
          <p:cNvSpPr txBox="1">
            <a:spLocks/>
          </p:cNvSpPr>
          <p:nvPr/>
        </p:nvSpPr>
        <p:spPr>
          <a:xfrm>
            <a:off x="1615440" y="2"/>
            <a:ext cx="105765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MCQ s</a:t>
            </a:r>
          </a:p>
        </p:txBody>
      </p:sp>
      <p:pic>
        <p:nvPicPr>
          <p:cNvPr id="9" name="Picture 7">
            <a:extLst>
              <a:ext uri="{FF2B5EF4-FFF2-40B4-BE49-F238E27FC236}">
                <a16:creationId xmlns="" xmlns:a16="http://schemas.microsoft.com/office/drawing/2014/main" id="{640EF075-41D6-428F-86A0-1BBB52A92B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349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B3F82B-7B77-4992-BC0D-B7E734EBD9C6}"/>
              </a:ext>
            </a:extLst>
          </p:cNvPr>
          <p:cNvSpPr>
            <a:spLocks noGrp="1"/>
          </p:cNvSpPr>
          <p:nvPr>
            <p:ph type="dt" sz="quarter" idx="10"/>
          </p:nvPr>
        </p:nvSpPr>
        <p:spPr/>
        <p:txBody>
          <a:bodyPr/>
          <a:lstStyle/>
          <a:p>
            <a:pPr>
              <a:defRPr/>
            </a:pPr>
            <a:fld id="{DD45F0F1-831E-42A4-98AC-4A869A0B3E73}" type="datetime1">
              <a:rPr lang="en-US" smtClean="0"/>
              <a:t>9/18/2023</a:t>
            </a:fld>
            <a:endParaRPr lang="en-US"/>
          </a:p>
        </p:txBody>
      </p:sp>
      <p:sp>
        <p:nvSpPr>
          <p:cNvPr id="3" name="Footer Placeholder 2">
            <a:extLst>
              <a:ext uri="{FF2B5EF4-FFF2-40B4-BE49-F238E27FC236}">
                <a16:creationId xmlns="" xmlns:a16="http://schemas.microsoft.com/office/drawing/2014/main" id="{B519C0B4-65D6-41C0-8E08-2DAD46596D4E}"/>
              </a:ext>
            </a:extLst>
          </p:cNvPr>
          <p:cNvSpPr>
            <a:spLocks noGrp="1"/>
          </p:cNvSpPr>
          <p:nvPr>
            <p:ph type="ftr" sz="quarter" idx="11"/>
          </p:nvPr>
        </p:nvSpPr>
        <p:spPr/>
        <p:txBody>
          <a:bodyPr/>
          <a:lstStyle/>
          <a:p>
            <a:pPr>
              <a:defRPr/>
            </a:pPr>
            <a:r>
              <a:rPr lang="pt-BR" smtClean="0"/>
              <a:t>Sana Anjum         DBMS     ACE0506              Unit-2</a:t>
            </a:r>
            <a:endParaRPr lang="en-US" dirty="0"/>
          </a:p>
        </p:txBody>
      </p:sp>
      <p:sp>
        <p:nvSpPr>
          <p:cNvPr id="17412" name="Slide Number Placeholder 3">
            <a:extLst>
              <a:ext uri="{FF2B5EF4-FFF2-40B4-BE49-F238E27FC236}">
                <a16:creationId xmlns=""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25</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 xmlns:a16="http://schemas.microsoft.com/office/drawing/2014/main" id="{8B5B6F83-A49A-4D55-81D1-1FE53F5A999A}"/>
              </a:ext>
            </a:extLst>
          </p:cNvPr>
          <p:cNvSpPr txBox="1">
            <a:spLocks/>
          </p:cNvSpPr>
          <p:nvPr/>
        </p:nvSpPr>
        <p:spPr>
          <a:xfrm>
            <a:off x="1539240" y="0"/>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itchFamily="18" charset="0"/>
                <a:cs typeface="Times New Roman" pitchFamily="18" charset="0"/>
              </a:rPr>
              <a:t>Brief Introduction about Subject</a:t>
            </a:r>
          </a:p>
        </p:txBody>
      </p:sp>
      <p:sp>
        <p:nvSpPr>
          <p:cNvPr id="7" name="TextBox 6">
            <a:extLst>
              <a:ext uri="{FF2B5EF4-FFF2-40B4-BE49-F238E27FC236}">
                <a16:creationId xmlns="" xmlns:a16="http://schemas.microsoft.com/office/drawing/2014/main" id="{CA4CA2E8-BD37-429E-A1B6-0D0110979742}"/>
              </a:ext>
            </a:extLst>
          </p:cNvPr>
          <p:cNvSpPr txBox="1"/>
          <p:nvPr/>
        </p:nvSpPr>
        <p:spPr>
          <a:xfrm>
            <a:off x="1569720" y="929640"/>
            <a:ext cx="9601200" cy="4862870"/>
          </a:xfrm>
          <a:prstGeom prst="rect">
            <a:avLst/>
          </a:prstGeom>
          <a:noFill/>
        </p:spPr>
        <p:txBody>
          <a:bodyPr wrap="square">
            <a:spAutoFit/>
          </a:bodyPr>
          <a:lstStyle/>
          <a:p>
            <a:pPr algn="just">
              <a:buFont typeface="Arial" pitchFamily="34" charset="0"/>
              <a:buChar char="•"/>
              <a:defRPr/>
            </a:pPr>
            <a:r>
              <a:rPr lang="en-IN" sz="2200" dirty="0">
                <a:latin typeface="Times New Roman" pitchFamily="18" charset="0"/>
                <a:cs typeface="Times New Roman" pitchFamily="18" charset="0"/>
              </a:rPr>
              <a:t>A database management system (DBMS) refers to the technology for creating and managing databases. DBMS is a software tool to organize (create, retrieve, update, and manage) data in a database</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algn="just">
              <a:buFont typeface="Arial" pitchFamily="34" charset="0"/>
              <a:buChar char="•"/>
              <a:defRPr/>
            </a:pPr>
            <a:r>
              <a:rPr lang="en-IN" sz="2200" dirty="0">
                <a:latin typeface="Times New Roman" pitchFamily="18" charset="0"/>
                <a:cs typeface="Times New Roman" pitchFamily="18" charset="0"/>
              </a:rPr>
              <a:t>The main aim of a DBMS is to supply a way to store up and retrieve database information that is both convenient and efficient. By data, we mean known facts that can be recorded and that have embedded meaning</a:t>
            </a:r>
            <a:r>
              <a:rPr lang="en-IN" sz="2200" dirty="0" smtClean="0">
                <a:latin typeface="Times New Roman" pitchFamily="18" charset="0"/>
                <a:cs typeface="Times New Roman" pitchFamily="18" charset="0"/>
              </a:rPr>
              <a:t>.</a:t>
            </a:r>
          </a:p>
          <a:p>
            <a:pPr algn="just">
              <a:buFont typeface="Arial" pitchFamily="34" charset="0"/>
              <a:buChar char="•"/>
              <a:defRPr/>
            </a:pP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Usually, people use software such as DBASE IV or V, Microsoft ACCESS, or EXCEL to store data in the form of a database. </a:t>
            </a:r>
            <a:endParaRPr lang="en-IN" sz="2200" dirty="0" smtClean="0">
              <a:latin typeface="Times New Roman" pitchFamily="18" charset="0"/>
              <a:cs typeface="Times New Roman" pitchFamily="18" charset="0"/>
            </a:endParaRPr>
          </a:p>
          <a:p>
            <a:pPr algn="just">
              <a:buFont typeface="Arial" pitchFamily="34" charset="0"/>
              <a:buChar char="•"/>
              <a:defRPr/>
            </a:pPr>
            <a:r>
              <a:rPr lang="en-IN" sz="2200" dirty="0" smtClean="0">
                <a:latin typeface="Times New Roman" pitchFamily="18" charset="0"/>
                <a:cs typeface="Times New Roman" pitchFamily="18" charset="0"/>
              </a:rPr>
              <a:t>A </a:t>
            </a:r>
            <a:r>
              <a:rPr lang="en-IN" sz="2200" dirty="0">
                <a:latin typeface="Times New Roman" pitchFamily="18" charset="0"/>
                <a:cs typeface="Times New Roman" pitchFamily="18" charset="0"/>
              </a:rPr>
              <a:t>datum is a unit of data. Meaningful data combined to form information. Hence, information is interpreted data - data provided with semantics. MS. ACCESS is one of the most common examples of database management software.</a:t>
            </a:r>
          </a:p>
          <a:p>
            <a:pPr algn="just">
              <a:defRPr/>
            </a:pPr>
            <a:endParaRPr lang="en-IN" altLang="en-US" sz="2400" dirty="0">
              <a:latin typeface="Times New Roman" pitchFamily="18" charset="0"/>
              <a:cs typeface="Times New Roman" pitchFamily="18" charset="0"/>
            </a:endParaRPr>
          </a:p>
          <a:p>
            <a:pPr algn="ctr">
              <a:defRPr/>
            </a:pPr>
            <a:endParaRPr lang="en-US" altLang="en-US" sz="2200" dirty="0">
              <a:cs typeface="Arial" charset="0"/>
            </a:endParaRPr>
          </a:p>
          <a:p>
            <a:pPr algn="ctr">
              <a:defRPr/>
            </a:pPr>
            <a:endParaRPr lang="en-IN" sz="2200" dirty="0">
              <a:cs typeface="Arial" charset="0"/>
            </a:endParaRPr>
          </a:p>
        </p:txBody>
      </p:sp>
      <p:pic>
        <p:nvPicPr>
          <p:cNvPr id="8" name="Picture 6">
            <a:extLst>
              <a:ext uri="{FF2B5EF4-FFF2-40B4-BE49-F238E27FC236}">
                <a16:creationId xmlns="" xmlns:a16="http://schemas.microsoft.com/office/drawing/2014/main" id="{8F647A40-56F3-42FC-8B22-A935E59EAD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8760" y="793432"/>
            <a:ext cx="8864790" cy="5715000"/>
          </a:xfrm>
        </p:spPr>
        <p:txBody>
          <a:bodyPr>
            <a:noAutofit/>
          </a:bodyPr>
          <a:lstStyle/>
          <a:p>
            <a:pPr marL="0" lvl="1" algn="just">
              <a:buNone/>
            </a:pPr>
            <a:r>
              <a:rPr lang="en-US" sz="2200" dirty="0">
                <a:solidFill>
                  <a:srgbClr val="222222"/>
                </a:solidFill>
                <a:latin typeface="Times New Roman" pitchFamily="18" charset="0"/>
                <a:cs typeface="Times New Roman" pitchFamily="18" charset="0"/>
              </a:rPr>
              <a:t>3</a:t>
            </a:r>
            <a:r>
              <a:rPr lang="en-US" sz="2200" b="0" i="0" dirty="0">
                <a:solidFill>
                  <a:srgbClr val="222222"/>
                </a:solidFill>
                <a:effectLst/>
                <a:latin typeface="Times New Roman" pitchFamily="18" charset="0"/>
                <a:cs typeface="Times New Roman" pitchFamily="18" charset="0"/>
              </a:rPr>
              <a:t>. In precedence of set operators the expression is evaluated from</a:t>
            </a:r>
          </a:p>
          <a:p>
            <a:pPr indent="-457200" algn="l" rtl="0" eaLnBrk="1" fontAlgn="b" latinLnBrk="0" hangingPunct="1">
              <a:spcBef>
                <a:spcPts val="0"/>
              </a:spcBef>
              <a:spcAft>
                <a:spcPts val="0"/>
              </a:spcAft>
              <a:buFont typeface="+mj-lt"/>
              <a:buAutoNum type="alphaLcParenR"/>
            </a:pPr>
            <a:r>
              <a:rPr lang="en-US" sz="2200" b="0" i="0" u="none" strike="noStrike" kern="1200" dirty="0">
                <a:solidFill>
                  <a:srgbClr val="222222"/>
                </a:solidFill>
                <a:effectLst/>
                <a:latin typeface="Times New Roman" pitchFamily="18" charset="0"/>
                <a:cs typeface="Times New Roman" pitchFamily="18" charset="0"/>
              </a:rPr>
              <a:t>Left to right</a:t>
            </a:r>
            <a:endParaRPr lang="en-US" sz="2200" b="0" i="0" u="none" strike="noStrike" dirty="0">
              <a:effectLst/>
              <a:latin typeface="Times New Roman" pitchFamily="18" charset="0"/>
              <a:cs typeface="Times New Roman" pitchFamily="18" charset="0"/>
            </a:endParaRPr>
          </a:p>
          <a:p>
            <a:pPr indent="-457200" algn="l" rtl="0" eaLnBrk="1" fontAlgn="b" latinLnBrk="0" hangingPunct="1">
              <a:spcBef>
                <a:spcPts val="0"/>
              </a:spcBef>
              <a:spcAft>
                <a:spcPts val="0"/>
              </a:spcAft>
              <a:buFont typeface="+mj-lt"/>
              <a:buAutoNum type="alphaLcParenR"/>
            </a:pPr>
            <a:r>
              <a:rPr lang="en-US" sz="2200" b="1" i="0" u="none" strike="noStrike" kern="1200" dirty="0">
                <a:solidFill>
                  <a:srgbClr val="222222"/>
                </a:solidFill>
                <a:effectLst/>
                <a:latin typeface="Times New Roman" pitchFamily="18" charset="0"/>
                <a:cs typeface="Times New Roman" pitchFamily="18" charset="0"/>
              </a:rPr>
              <a:t>Right to left</a:t>
            </a:r>
            <a:endParaRPr lang="en-US" sz="2200" b="1" i="0" u="none" strike="noStrike" dirty="0">
              <a:effectLst/>
              <a:latin typeface="Times New Roman" pitchFamily="18" charset="0"/>
              <a:cs typeface="Times New Roman" pitchFamily="18" charset="0"/>
            </a:endParaRPr>
          </a:p>
          <a:p>
            <a:pPr indent="-457200" algn="l" rtl="0" eaLnBrk="1" fontAlgn="b" latinLnBrk="0" hangingPunct="1">
              <a:spcBef>
                <a:spcPts val="0"/>
              </a:spcBef>
              <a:spcAft>
                <a:spcPts val="0"/>
              </a:spcAft>
              <a:buFont typeface="+mj-lt"/>
              <a:buAutoNum type="alphaLcParenR"/>
            </a:pPr>
            <a:r>
              <a:rPr lang="en-US" sz="2200" b="0" i="0" u="none" strike="noStrike" kern="1200" dirty="0">
                <a:solidFill>
                  <a:srgbClr val="222222"/>
                </a:solidFill>
                <a:effectLst/>
                <a:latin typeface="Times New Roman" pitchFamily="18" charset="0"/>
                <a:cs typeface="Times New Roman" pitchFamily="18" charset="0"/>
              </a:rPr>
              <a:t>From user specification</a:t>
            </a:r>
          </a:p>
          <a:p>
            <a:pPr indent="-457200" algn="l" rtl="0" eaLnBrk="1" fontAlgn="b" latinLnBrk="0" hangingPunct="1">
              <a:spcBef>
                <a:spcPts val="0"/>
              </a:spcBef>
              <a:spcAft>
                <a:spcPts val="0"/>
              </a:spcAft>
              <a:buFont typeface="+mj-lt"/>
              <a:buAutoNum type="alphaLcParenR"/>
            </a:pPr>
            <a:r>
              <a:rPr lang="en-US" sz="2200" dirty="0">
                <a:solidFill>
                  <a:srgbClr val="222222"/>
                </a:solidFill>
                <a:latin typeface="Times New Roman" pitchFamily="18" charset="0"/>
                <a:cs typeface="Times New Roman" pitchFamily="18" charset="0"/>
              </a:rPr>
              <a:t>None</a:t>
            </a:r>
            <a:endParaRPr lang="en-US" sz="2200" b="0" i="0" dirty="0">
              <a:solidFill>
                <a:srgbClr val="222222"/>
              </a:solidFill>
              <a:effectLst/>
              <a:latin typeface="Times New Roman" pitchFamily="18" charset="0"/>
              <a:cs typeface="Times New Roman" pitchFamily="18" charset="0"/>
            </a:endParaRPr>
          </a:p>
          <a:p>
            <a:pPr lvl="1" algn="just">
              <a:buNone/>
            </a:pPr>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4.Data Manipulation Language (DML) is not </a:t>
            </a:r>
            <a:r>
              <a:rPr lang="en-US" sz="2200" dirty="0" smtClean="0">
                <a:latin typeface="Times New Roman" pitchFamily="18" charset="0"/>
                <a:cs typeface="Times New Roman" pitchFamily="18" charset="0"/>
              </a:rPr>
              <a:t>to</a:t>
            </a:r>
          </a:p>
          <a:p>
            <a:pPr marL="914400" lvl="1" indent="-457200" algn="just">
              <a:buFont typeface="+mj-lt"/>
              <a:buAutoNum type="alphaLcParenR"/>
            </a:pPr>
            <a:r>
              <a:rPr lang="en-US" sz="2200" b="1" dirty="0" smtClean="0">
                <a:latin typeface="Times New Roman" pitchFamily="18" charset="0"/>
                <a:cs typeface="Times New Roman" pitchFamily="18" charset="0"/>
              </a:rPr>
              <a:t>Create </a:t>
            </a:r>
            <a:r>
              <a:rPr lang="en-US" sz="2200" b="1" dirty="0">
                <a:latin typeface="Times New Roman" pitchFamily="18" charset="0"/>
                <a:cs typeface="Times New Roman" pitchFamily="18" charset="0"/>
              </a:rPr>
              <a:t>information table in the Database</a:t>
            </a:r>
          </a:p>
          <a:p>
            <a:pPr marL="914400" lvl="1" indent="-457200" algn="just">
              <a:buFont typeface="+mj-lt"/>
              <a:buAutoNum type="alphaLcParenR"/>
            </a:pPr>
            <a:r>
              <a:rPr lang="en-US" sz="2200" dirty="0">
                <a:latin typeface="Times New Roman" pitchFamily="18" charset="0"/>
                <a:cs typeface="Times New Roman" pitchFamily="18" charset="0"/>
              </a:rPr>
              <a:t>Insertion of new information into the Database</a:t>
            </a:r>
          </a:p>
          <a:p>
            <a:pPr marL="914400" lvl="1" indent="-457200" algn="just">
              <a:buFont typeface="+mj-lt"/>
              <a:buAutoNum type="alphaLcParenR"/>
            </a:pPr>
            <a:r>
              <a:rPr lang="en-US" sz="2200" dirty="0">
                <a:latin typeface="Times New Roman" pitchFamily="18" charset="0"/>
                <a:cs typeface="Times New Roman" pitchFamily="18" charset="0"/>
              </a:rPr>
              <a:t>Deletion of information in the Database</a:t>
            </a:r>
          </a:p>
          <a:p>
            <a:pPr marL="914400" lvl="1" indent="-457200" algn="just">
              <a:buFont typeface="+mj-lt"/>
              <a:buAutoNum type="alphaLcParenR"/>
            </a:pPr>
            <a:r>
              <a:rPr lang="en-US" sz="2200" dirty="0">
                <a:latin typeface="Times New Roman" pitchFamily="18" charset="0"/>
                <a:cs typeface="Times New Roman" pitchFamily="18" charset="0"/>
              </a:rPr>
              <a:t>Modification of information in the Database</a:t>
            </a:r>
          </a:p>
        </p:txBody>
      </p:sp>
      <p:sp>
        <p:nvSpPr>
          <p:cNvPr id="4" name="Date Placeholder 3"/>
          <p:cNvSpPr>
            <a:spLocks noGrp="1"/>
          </p:cNvSpPr>
          <p:nvPr>
            <p:ph type="dt" sz="half" idx="10"/>
          </p:nvPr>
        </p:nvSpPr>
        <p:spPr/>
        <p:txBody>
          <a:bodyPr/>
          <a:lstStyle/>
          <a:p>
            <a:fld id="{5001917C-B6E6-4C92-927E-EFEF59BB100F}" type="datetime1">
              <a:rPr lang="en-US" smtClean="0"/>
              <a:t>9/18/2023</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250</a:t>
            </a:fld>
            <a:endParaRPr lang="en-US"/>
          </a:p>
        </p:txBody>
      </p:sp>
      <p:sp>
        <p:nvSpPr>
          <p:cNvPr id="7" name="Title 1"/>
          <p:cNvSpPr txBox="1">
            <a:spLocks/>
          </p:cNvSpPr>
          <p:nvPr/>
        </p:nvSpPr>
        <p:spPr>
          <a:xfrm>
            <a:off x="1524000" y="2"/>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MCQ s</a:t>
            </a:r>
          </a:p>
        </p:txBody>
      </p:sp>
      <p:pic>
        <p:nvPicPr>
          <p:cNvPr id="9" name="Picture 7">
            <a:extLst>
              <a:ext uri="{FF2B5EF4-FFF2-40B4-BE49-F238E27FC236}">
                <a16:creationId xmlns="" xmlns:a16="http://schemas.microsoft.com/office/drawing/2014/main" id="{640EF075-41D6-428F-86A0-1BBB52A92B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03616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8760" y="914400"/>
            <a:ext cx="8778240" cy="5410200"/>
          </a:xfrm>
        </p:spPr>
        <p:txBody>
          <a:bodyPr>
            <a:noAutofit/>
          </a:bodyPr>
          <a:lstStyle/>
          <a:p>
            <a:pPr marL="0" indent="0" algn="just">
              <a:buNone/>
            </a:pPr>
            <a:r>
              <a:rPr lang="en-US" sz="2200" dirty="0">
                <a:latin typeface="Times New Roman" pitchFamily="18" charset="0"/>
                <a:cs typeface="Times New Roman" pitchFamily="18" charset="0"/>
              </a:rPr>
              <a:t>5. Which SQL function is used to count the number of rows in a </a:t>
            </a:r>
            <a:r>
              <a:rPr lang="en-US" sz="2200" dirty="0" err="1">
                <a:latin typeface="Times New Roman" pitchFamily="18" charset="0"/>
                <a:cs typeface="Times New Roman" pitchFamily="18" charset="0"/>
              </a:rPr>
              <a:t>SQLquery</a:t>
            </a:r>
            <a:r>
              <a:rPr lang="en-US" sz="2200" dirty="0">
                <a:latin typeface="Times New Roman" pitchFamily="18" charset="0"/>
                <a:cs typeface="Times New Roman" pitchFamily="18" charset="0"/>
              </a:rPr>
              <a:t>?</a:t>
            </a:r>
          </a:p>
          <a:p>
            <a:pPr marL="0" indent="0" algn="just">
              <a:buNone/>
            </a:pPr>
            <a:r>
              <a:rPr lang="en-US" sz="2200" dirty="0">
                <a:latin typeface="Times New Roman" pitchFamily="18" charset="0"/>
                <a:cs typeface="Times New Roman" pitchFamily="18" charset="0"/>
              </a:rPr>
              <a:t>a)COUNT()</a:t>
            </a:r>
          </a:p>
          <a:p>
            <a:pPr marL="0" indent="0" algn="just">
              <a:buNone/>
            </a:pPr>
            <a:r>
              <a:rPr lang="en-US" sz="2200" dirty="0">
                <a:latin typeface="Times New Roman" pitchFamily="18" charset="0"/>
                <a:cs typeface="Times New Roman" pitchFamily="18" charset="0"/>
              </a:rPr>
              <a:t>b)NUMBER()</a:t>
            </a:r>
          </a:p>
          <a:p>
            <a:pPr marL="0" indent="0" algn="just">
              <a:buNone/>
            </a:pPr>
            <a:r>
              <a:rPr lang="en-US" sz="2200" dirty="0">
                <a:latin typeface="Times New Roman" pitchFamily="18" charset="0"/>
                <a:cs typeface="Times New Roman" pitchFamily="18" charset="0"/>
              </a:rPr>
              <a:t>c)SUM()</a:t>
            </a:r>
          </a:p>
          <a:p>
            <a:pPr marL="0" indent="0" algn="just">
              <a:buNone/>
            </a:pPr>
            <a:r>
              <a:rPr lang="en-US" sz="2200" b="1" dirty="0">
                <a:latin typeface="Times New Roman" pitchFamily="18" charset="0"/>
                <a:cs typeface="Times New Roman" pitchFamily="18" charset="0"/>
              </a:rPr>
              <a:t>d) COUNT(*)</a:t>
            </a:r>
          </a:p>
          <a:p>
            <a:pPr marL="0" algn="just"/>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6.What is the purpose of the SQL AS clause</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a) The AS SQL clause is used to change the name of a column in the result set or to assign a name to a derived column</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The AS clause is used with the JOIN clause only</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The AS clause defines a search condition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All of the mentioned</a:t>
            </a:r>
          </a:p>
        </p:txBody>
      </p:sp>
      <p:sp>
        <p:nvSpPr>
          <p:cNvPr id="4" name="Date Placeholder 3"/>
          <p:cNvSpPr>
            <a:spLocks noGrp="1"/>
          </p:cNvSpPr>
          <p:nvPr>
            <p:ph type="dt" sz="half" idx="10"/>
          </p:nvPr>
        </p:nvSpPr>
        <p:spPr/>
        <p:txBody>
          <a:bodyPr/>
          <a:lstStyle/>
          <a:p>
            <a:fld id="{3DF0948F-DFE1-43E6-9EE8-8343FFCDCB08}" type="datetime1">
              <a:rPr lang="en-US" smtClean="0"/>
              <a:t>9/18/2023</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251</a:t>
            </a:fld>
            <a:endParaRPr lang="en-US"/>
          </a:p>
        </p:txBody>
      </p:sp>
      <p:sp>
        <p:nvSpPr>
          <p:cNvPr id="7" name="Title 1"/>
          <p:cNvSpPr txBox="1">
            <a:spLocks/>
          </p:cNvSpPr>
          <p:nvPr/>
        </p:nvSpPr>
        <p:spPr>
          <a:xfrm>
            <a:off x="1569720" y="1"/>
            <a:ext cx="106222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MCQ s</a:t>
            </a:r>
          </a:p>
        </p:txBody>
      </p:sp>
      <p:pic>
        <p:nvPicPr>
          <p:cNvPr id="9" name="Picture 7">
            <a:extLst>
              <a:ext uri="{FF2B5EF4-FFF2-40B4-BE49-F238E27FC236}">
                <a16:creationId xmlns="" xmlns:a16="http://schemas.microsoft.com/office/drawing/2014/main" id="{E06E2069-7F45-49DE-AA24-ABD3F5290A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20818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914400"/>
            <a:ext cx="8763000" cy="5410200"/>
          </a:xfrm>
        </p:spPr>
        <p:txBody>
          <a:bodyPr>
            <a:noAutofit/>
          </a:bodyPr>
          <a:lstStyle/>
          <a:p>
            <a:pPr marL="0" indent="0" algn="just">
              <a:buNone/>
            </a:pPr>
            <a:r>
              <a:rPr lang="en-US" sz="2200" b="0" i="0" dirty="0">
                <a:effectLst/>
                <a:latin typeface="Times New Roman" pitchFamily="18" charset="0"/>
                <a:cs typeface="Times New Roman" pitchFamily="18" charset="0"/>
              </a:rPr>
              <a:t>7.Which statement is true regarding procedures?</a:t>
            </a:r>
          </a:p>
          <a:p>
            <a:pPr marL="457200" indent="-457200" algn="just">
              <a:buFont typeface="+mj-lt"/>
              <a:buAutoNum type="alphaLcParenR"/>
            </a:pPr>
            <a:r>
              <a:rPr lang="en-US" sz="2200" b="1" i="0" dirty="0">
                <a:effectLst/>
                <a:latin typeface="Times New Roman" pitchFamily="18" charset="0"/>
                <a:cs typeface="Times New Roman" pitchFamily="18" charset="0"/>
              </a:rPr>
              <a:t>They include procedural and SQL statements.</a:t>
            </a:r>
          </a:p>
          <a:p>
            <a:pPr marL="457200" indent="-457200" algn="just">
              <a:buFont typeface="+mj-lt"/>
              <a:buAutoNum type="alphaLcParenR"/>
            </a:pPr>
            <a:r>
              <a:rPr lang="en-US" sz="2200" b="0" i="0" dirty="0">
                <a:effectLst/>
                <a:latin typeface="Times New Roman" pitchFamily="18" charset="0"/>
                <a:cs typeface="Times New Roman" pitchFamily="18" charset="0"/>
              </a:rPr>
              <a:t>They work similarly to the functions.</a:t>
            </a:r>
          </a:p>
          <a:p>
            <a:pPr marL="457200" indent="-457200" algn="just">
              <a:buFont typeface="+mj-lt"/>
              <a:buAutoNum type="alphaLcParenR"/>
            </a:pPr>
            <a:r>
              <a:rPr lang="en-US" sz="2200" b="0" i="0" dirty="0">
                <a:effectLst/>
                <a:latin typeface="Times New Roman" pitchFamily="18" charset="0"/>
                <a:cs typeface="Times New Roman" pitchFamily="18" charset="0"/>
              </a:rPr>
              <a:t>It does not need unique names.</a:t>
            </a:r>
          </a:p>
          <a:p>
            <a:pPr marL="457200" indent="-457200" algn="just">
              <a:buFont typeface="+mj-lt"/>
              <a:buAutoNum type="alphaLcParenR"/>
            </a:pPr>
            <a:r>
              <a:rPr lang="en-US" sz="2200" b="0" i="0" dirty="0">
                <a:effectLst/>
                <a:latin typeface="Times New Roman" pitchFamily="18" charset="0"/>
                <a:cs typeface="Times New Roman" pitchFamily="18" charset="0"/>
              </a:rPr>
              <a:t>It cannot be created with SQL statements.</a:t>
            </a:r>
          </a:p>
          <a:p>
            <a:pPr marL="0" indent="0" algn="just">
              <a:buNone/>
            </a:pPr>
            <a:r>
              <a:rPr lang="en-US" sz="2200" dirty="0">
                <a:latin typeface="Times New Roman" pitchFamily="18" charset="0"/>
                <a:cs typeface="Times New Roman" pitchFamily="18" charset="0"/>
              </a:rPr>
              <a:t>8.</a:t>
            </a:r>
            <a:r>
              <a:rPr lang="en-US" sz="2200" b="0" i="0" dirty="0">
                <a:effectLst/>
                <a:latin typeface="Times New Roman" pitchFamily="18" charset="0"/>
                <a:cs typeface="Times New Roman" pitchFamily="18" charset="0"/>
              </a:rPr>
              <a:t>Which of the following is the correct order of a SQL statement?</a:t>
            </a:r>
          </a:p>
          <a:p>
            <a:pPr marL="457200" indent="-457200" algn="just">
              <a:buFont typeface="+mj-lt"/>
              <a:buAutoNum type="alphaLcParenR"/>
            </a:pPr>
            <a:r>
              <a:rPr lang="en-US" sz="2200" b="0" i="0" dirty="0">
                <a:effectLst/>
                <a:latin typeface="Times New Roman" pitchFamily="18" charset="0"/>
                <a:cs typeface="Times New Roman" pitchFamily="18" charset="0"/>
              </a:rPr>
              <a:t>SELECT, GROUP BY, WHERE, HAVING</a:t>
            </a:r>
          </a:p>
          <a:p>
            <a:pPr marL="457200" indent="-457200" algn="just">
              <a:buFont typeface="+mj-lt"/>
              <a:buAutoNum type="alphaLcParenR"/>
            </a:pPr>
            <a:r>
              <a:rPr lang="en-US" sz="2200" b="1" i="0" dirty="0">
                <a:effectLst/>
                <a:latin typeface="Times New Roman" pitchFamily="18" charset="0"/>
                <a:cs typeface="Times New Roman" pitchFamily="18" charset="0"/>
              </a:rPr>
              <a:t>SELECT, WHERE, GROUP BY, HAVING</a:t>
            </a:r>
          </a:p>
          <a:p>
            <a:pPr marL="457200" indent="-457200" algn="just">
              <a:buFont typeface="+mj-lt"/>
              <a:buAutoNum type="alphaLcParenR"/>
            </a:pPr>
            <a:r>
              <a:rPr lang="en-US" sz="2200" b="0" i="0" dirty="0">
                <a:effectLst/>
                <a:latin typeface="Times New Roman" pitchFamily="18" charset="0"/>
                <a:cs typeface="Times New Roman" pitchFamily="18" charset="0"/>
              </a:rPr>
              <a:t>SELECT, HAVING, WHERE, GROUP BY</a:t>
            </a:r>
          </a:p>
          <a:p>
            <a:pPr marL="457200" indent="-457200" algn="just">
              <a:buFont typeface="+mj-lt"/>
              <a:buAutoNum type="alphaLcParenR"/>
            </a:pPr>
            <a:r>
              <a:rPr lang="en-US" sz="2200" b="0" i="0" dirty="0">
                <a:effectLst/>
                <a:latin typeface="Times New Roman" pitchFamily="18" charset="0"/>
                <a:cs typeface="Times New Roman" pitchFamily="18" charset="0"/>
              </a:rPr>
              <a:t>SELECT, WHERE, HAVING, GROUP BY</a:t>
            </a:r>
          </a:p>
          <a:p>
            <a:pPr marL="0" indent="0" algn="just">
              <a:buNone/>
            </a:pPr>
            <a:endParaRPr lang="en-US" sz="2400" dirty="0"/>
          </a:p>
        </p:txBody>
      </p:sp>
      <p:sp>
        <p:nvSpPr>
          <p:cNvPr id="4" name="Date Placeholder 3"/>
          <p:cNvSpPr>
            <a:spLocks noGrp="1"/>
          </p:cNvSpPr>
          <p:nvPr>
            <p:ph type="dt" sz="half" idx="10"/>
          </p:nvPr>
        </p:nvSpPr>
        <p:spPr/>
        <p:txBody>
          <a:bodyPr/>
          <a:lstStyle/>
          <a:p>
            <a:fld id="{75061C8D-D88E-4AA2-9713-248BE879BBC3}" type="datetime1">
              <a:rPr lang="en-US" smtClean="0"/>
              <a:t>9/18/2023</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252</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itchFamily="18" charset="0"/>
                <a:cs typeface="Times New Roman" pitchFamily="18" charset="0"/>
              </a:rPr>
              <a:t>MCQs</a:t>
            </a:r>
            <a:endParaRPr lang="en-US" sz="2400" b="1" dirty="0">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E06E2069-7F45-49DE-AA24-ABD3F5290A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26078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2349" y="1036320"/>
            <a:ext cx="10205331" cy="5234306"/>
          </a:xfrm>
        </p:spPr>
        <p:txBody>
          <a:bodyPr>
            <a:noAutofit/>
          </a:bodyPr>
          <a:lstStyle/>
          <a:p>
            <a:pPr>
              <a:spcBef>
                <a:spcPts val="363"/>
              </a:spcBef>
              <a:spcAft>
                <a:spcPct val="0"/>
              </a:spcAft>
              <a:buClr>
                <a:srgbClr val="000000"/>
              </a:buClr>
              <a:buNone/>
            </a:pPr>
            <a:r>
              <a:rPr lang="en-US" sz="2200" dirty="0" smtClean="0">
                <a:latin typeface="Times New Roman" pitchFamily="18" charset="0"/>
                <a:ea typeface="Calibri" pitchFamily="34" charset="0"/>
                <a:cs typeface="Times New Roman" pitchFamily="18" charset="0"/>
              </a:rPr>
              <a:t>Choose the correct option:</a:t>
            </a:r>
          </a:p>
          <a:p>
            <a:pPr>
              <a:spcBef>
                <a:spcPts val="363"/>
              </a:spcBef>
              <a:spcAft>
                <a:spcPct val="0"/>
              </a:spcAft>
              <a:buClr>
                <a:srgbClr val="000000"/>
              </a:buClr>
              <a:buFont typeface="Arial" pitchFamily="34" charset="0"/>
              <a:buAutoNum type="arabicPeriod"/>
            </a:pPr>
            <a:r>
              <a:rPr lang="en-US" sz="2200" dirty="0" smtClean="0">
                <a:latin typeface="Times New Roman" pitchFamily="18" charset="0"/>
                <a:cs typeface="Times New Roman" pitchFamily="18" charset="0"/>
              </a:rPr>
              <a:t>____________ is an Instance of a Database.</a:t>
            </a:r>
            <a:r>
              <a:rPr lang="en-US" sz="2200" dirty="0" smtClean="0">
                <a:latin typeface="Times New Roman" pitchFamily="18" charset="0"/>
                <a:ea typeface="Calibri" pitchFamily="34" charset="0"/>
                <a:cs typeface="Times New Roman" pitchFamily="18" charset="0"/>
              </a:rPr>
              <a:t> </a:t>
            </a:r>
          </a:p>
          <a:p>
            <a:pPr marL="457200" indent="-457200">
              <a:spcBef>
                <a:spcPts val="363"/>
              </a:spcBef>
              <a:spcAft>
                <a:spcPct val="0"/>
              </a:spcAft>
              <a:buClr>
                <a:srgbClr val="000000"/>
              </a:buClr>
              <a:buNone/>
            </a:pPr>
            <a:r>
              <a:rPr lang="en-US" sz="2200" dirty="0" smtClean="0">
                <a:latin typeface="Times New Roman" pitchFamily="18" charset="0"/>
                <a:cs typeface="Times New Roman" pitchFamily="18" charset="0"/>
              </a:rPr>
              <a:t>2. ___________ is the work of “x” operator in relational algebra.</a:t>
            </a:r>
          </a:p>
          <a:p>
            <a:pPr marL="457200" indent="-457200">
              <a:spcBef>
                <a:spcPts val="363"/>
              </a:spcBef>
              <a:spcAft>
                <a:spcPct val="0"/>
              </a:spcAft>
              <a:buClr>
                <a:srgbClr val="000000"/>
              </a:buClr>
              <a:buNone/>
            </a:pPr>
            <a:r>
              <a:rPr lang="en-US" sz="2200" dirty="0" smtClean="0">
                <a:latin typeface="Times New Roman" pitchFamily="18" charset="0"/>
                <a:ea typeface="SimHei" panose="020B0503020204020204" pitchFamily="49" charset="-122"/>
                <a:cs typeface="Times New Roman" pitchFamily="18" charset="0"/>
              </a:rPr>
              <a:t>3.A valid aggregate function is __________.</a:t>
            </a:r>
          </a:p>
          <a:p>
            <a:pPr marL="457200" indent="-457200">
              <a:spcBef>
                <a:spcPts val="363"/>
              </a:spcBef>
              <a:spcAft>
                <a:spcPct val="0"/>
              </a:spcAft>
              <a:buClr>
                <a:srgbClr val="000000"/>
              </a:buClr>
              <a:buNone/>
            </a:pPr>
            <a:r>
              <a:rPr lang="en-US" sz="2200" dirty="0" smtClean="0">
                <a:latin typeface="Times New Roman" pitchFamily="18" charset="0"/>
                <a:cs typeface="Times New Roman" pitchFamily="18" charset="0"/>
              </a:rPr>
              <a:t>4.The command which is used to change the definition of a table in SQL is ________.</a:t>
            </a:r>
            <a:endParaRPr lang="en-US" sz="2200" dirty="0" smtClean="0">
              <a:latin typeface="Times New Roman" pitchFamily="18" charset="0"/>
              <a:ea typeface="SimHei" panose="020B0503020204020204" pitchFamily="49" charset="-122"/>
              <a:cs typeface="Times New Roman" pitchFamily="18" charset="0"/>
            </a:endParaRPr>
          </a:p>
          <a:p>
            <a:pPr marL="457200" indent="-457200">
              <a:spcBef>
                <a:spcPts val="363"/>
              </a:spcBef>
              <a:spcAft>
                <a:spcPct val="0"/>
              </a:spcAft>
              <a:buClr>
                <a:srgbClr val="000000"/>
              </a:buClr>
              <a:buAutoNum type="arabicPeriod" startAt="3"/>
            </a:pPr>
            <a:endParaRPr lang="en-US" sz="2200" dirty="0" smtClean="0">
              <a:latin typeface="Times New Roman" pitchFamily="18" charset="0"/>
              <a:ea typeface="SimHei" panose="020B0503020204020204" pitchFamily="49" charset="-122"/>
              <a:cs typeface="Times New Roman" pitchFamily="18" charset="0"/>
            </a:endParaRPr>
          </a:p>
          <a:p>
            <a:pPr>
              <a:spcBef>
                <a:spcPts val="363"/>
              </a:spcBef>
              <a:spcAft>
                <a:spcPct val="0"/>
              </a:spcAft>
              <a:buClr>
                <a:srgbClr val="000000"/>
              </a:buClr>
              <a:buFont typeface="Arial" pitchFamily="34" charset="0"/>
              <a:buAutoNum type="alphaLcParenR"/>
            </a:pPr>
            <a:r>
              <a:rPr lang="en-US" sz="2200" b="1" dirty="0" smtClean="0">
                <a:latin typeface="Times New Roman" pitchFamily="18" charset="0"/>
                <a:ea typeface="Calibri" pitchFamily="34" charset="0"/>
                <a:cs typeface="Times New Roman" pitchFamily="18" charset="0"/>
                <a:sym typeface="Calibri" pitchFamily="34" charset="0"/>
              </a:rPr>
              <a:t>Sum</a:t>
            </a:r>
          </a:p>
          <a:p>
            <a:pPr>
              <a:spcBef>
                <a:spcPts val="363"/>
              </a:spcBef>
              <a:spcAft>
                <a:spcPct val="0"/>
              </a:spcAft>
              <a:buClr>
                <a:srgbClr val="000000"/>
              </a:buClr>
              <a:buFont typeface="Arial" pitchFamily="34" charset="0"/>
              <a:buAutoNum type="alphaLcParenR" startAt="2"/>
            </a:pPr>
            <a:r>
              <a:rPr lang="en-US" sz="2200" b="1" dirty="0" smtClean="0">
                <a:latin typeface="Times New Roman" pitchFamily="18" charset="0"/>
                <a:cs typeface="Times New Roman" pitchFamily="18" charset="0"/>
              </a:rPr>
              <a:t>Output all pairs of rows from the two input relations (regardless of whether or not they have the same values on common attributes)</a:t>
            </a:r>
            <a:endParaRPr lang="en-US" sz="2200" b="1" dirty="0" smtClean="0">
              <a:latin typeface="Times New Roman" pitchFamily="18" charset="0"/>
              <a:ea typeface="Calibri" pitchFamily="34" charset="0"/>
              <a:cs typeface="Times New Roman" pitchFamily="18" charset="0"/>
              <a:sym typeface="Calibri" pitchFamily="34" charset="0"/>
            </a:endParaRPr>
          </a:p>
          <a:p>
            <a:pPr>
              <a:spcBef>
                <a:spcPts val="363"/>
              </a:spcBef>
              <a:spcAft>
                <a:spcPct val="0"/>
              </a:spcAft>
              <a:buClr>
                <a:srgbClr val="000000"/>
              </a:buClr>
              <a:buFont typeface="Arial" pitchFamily="34" charset="0"/>
              <a:buAutoNum type="alphaLcParenR" startAt="2"/>
            </a:pPr>
            <a:r>
              <a:rPr lang="en-US" sz="2200" b="1" dirty="0" smtClean="0">
                <a:latin typeface="Times New Roman" pitchFamily="18" charset="0"/>
                <a:cs typeface="Times New Roman" pitchFamily="18" charset="0"/>
              </a:rPr>
              <a:t>The state of the database system at any given point of time.</a:t>
            </a:r>
          </a:p>
          <a:p>
            <a:pPr>
              <a:spcBef>
                <a:spcPts val="363"/>
              </a:spcBef>
              <a:spcAft>
                <a:spcPct val="0"/>
              </a:spcAft>
              <a:buClr>
                <a:srgbClr val="000000"/>
              </a:buClr>
              <a:buFont typeface="Arial" pitchFamily="34" charset="0"/>
              <a:buAutoNum type="alphaLcParenR" startAt="2"/>
            </a:pPr>
            <a:r>
              <a:rPr lang="en-US" sz="2200" b="1" dirty="0" smtClean="0">
                <a:latin typeface="Times New Roman" pitchFamily="18" charset="0"/>
                <a:cs typeface="Times New Roman" pitchFamily="18" charset="0"/>
              </a:rPr>
              <a:t> Alter</a:t>
            </a:r>
            <a:endParaRPr lang="en-US" sz="2200" b="1" dirty="0" smtClean="0">
              <a:latin typeface="Times New Roman" pitchFamily="18" charset="0"/>
              <a:ea typeface="Calibri" pitchFamily="34" charset="0"/>
              <a:cs typeface="Times New Roman" pitchFamily="18" charset="0"/>
              <a:sym typeface="Calibri" pitchFamily="34" charset="0"/>
            </a:endParaRPr>
          </a:p>
          <a:p>
            <a:pPr marL="457200" indent="-457200">
              <a:spcBef>
                <a:spcPts val="363"/>
              </a:spcBef>
              <a:spcAft>
                <a:spcPct val="0"/>
              </a:spcAft>
              <a:buClr>
                <a:srgbClr val="000000"/>
              </a:buClr>
              <a:buAutoNum type="arabicPeriod" startAt="3"/>
            </a:pPr>
            <a:endParaRPr lang="en-US" sz="2200" b="1" dirty="0" smtClean="0">
              <a:latin typeface="Times New Roman" pitchFamily="18" charset="0"/>
              <a:ea typeface="SimHei" panose="020B0503020204020204" pitchFamily="49" charset="-122"/>
              <a:cs typeface="Times New Roman" pitchFamily="18" charset="0"/>
            </a:endParaRPr>
          </a:p>
          <a:p>
            <a:pPr marL="457200" indent="-457200">
              <a:spcBef>
                <a:spcPts val="363"/>
              </a:spcBef>
              <a:spcAft>
                <a:spcPct val="0"/>
              </a:spcAft>
              <a:buClr>
                <a:srgbClr val="000000"/>
              </a:buClr>
              <a:buAutoNum type="arabicPeriod" startAt="2"/>
            </a:pPr>
            <a:endParaRPr lang="en-US" sz="2200" b="1" dirty="0" smtClean="0">
              <a:latin typeface="Times New Roman" pitchFamily="18" charset="0"/>
              <a:ea typeface="Calibri" pitchFamily="34"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563D96-45D3-4E5B-9B24-B0476C67681A}" type="datetime1">
              <a:rPr lang="en-US" smtClean="0"/>
              <a:t>9/18/2023</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253</a:t>
            </a:fld>
            <a:endParaRPr lang="en-US"/>
          </a:p>
        </p:txBody>
      </p:sp>
      <p:sp>
        <p:nvSpPr>
          <p:cNvPr id="7" name="Title 1"/>
          <p:cNvSpPr txBox="1">
            <a:spLocks/>
          </p:cNvSpPr>
          <p:nvPr/>
        </p:nvSpPr>
        <p:spPr>
          <a:xfrm>
            <a:off x="1706880" y="1"/>
            <a:ext cx="104851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Glossary Questions</a:t>
            </a:r>
          </a:p>
        </p:txBody>
      </p:sp>
      <p:pic>
        <p:nvPicPr>
          <p:cNvPr id="9" name="Picture 7">
            <a:extLst>
              <a:ext uri="{FF2B5EF4-FFF2-40B4-BE49-F238E27FC236}">
                <a16:creationId xmlns="" xmlns:a16="http://schemas.microsoft.com/office/drawing/2014/main" id="{E06E2069-7F45-49DE-AA24-ABD3F5290A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82252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0" y="1143001"/>
            <a:ext cx="8793480" cy="4525963"/>
          </a:xfrm>
        </p:spPr>
        <p:txBody>
          <a:bodyPr>
            <a:normAutofit/>
          </a:bodyPr>
          <a:lstStyle/>
          <a:p>
            <a:pPr lvl="0" algn="just"/>
            <a:r>
              <a:rPr lang="en-GB" sz="2200" dirty="0">
                <a:latin typeface="Times New Roman" pitchFamily="18" charset="0"/>
                <a:cs typeface="Times New Roman" pitchFamily="18" charset="0"/>
              </a:rPr>
              <a:t>Explain Entity integrity and Referential integrity in detail. CO2</a:t>
            </a:r>
            <a:endParaRPr lang="en-US" sz="2200" dirty="0">
              <a:latin typeface="Times New Roman" pitchFamily="18" charset="0"/>
              <a:cs typeface="Times New Roman" pitchFamily="18" charset="0"/>
            </a:endParaRPr>
          </a:p>
          <a:p>
            <a:pPr lvl="0" algn="just"/>
            <a:r>
              <a:rPr lang="en-GB" sz="2200" dirty="0">
                <a:latin typeface="Times New Roman" pitchFamily="18" charset="0"/>
                <a:cs typeface="Times New Roman" pitchFamily="18" charset="0"/>
              </a:rPr>
              <a:t>What is relational algebra? Discuss the various operations of relational algebra with suitable example. CO2</a:t>
            </a:r>
            <a:endParaRPr lang="en-US" sz="2200" dirty="0">
              <a:latin typeface="Times New Roman" pitchFamily="18" charset="0"/>
              <a:cs typeface="Times New Roman" pitchFamily="18" charset="0"/>
            </a:endParaRPr>
          </a:p>
          <a:p>
            <a:pPr lvl="0" algn="just"/>
            <a:r>
              <a:rPr lang="en-GB" sz="2200" dirty="0">
                <a:latin typeface="Times New Roman" pitchFamily="18" charset="0"/>
                <a:cs typeface="Times New Roman" pitchFamily="18" charset="0"/>
              </a:rPr>
              <a:t>What is relational calculus? Differentiate relational algebra and relational calculus. CO2</a:t>
            </a:r>
            <a:endParaRPr lang="en-US" sz="22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What is the difference between DBMS and RDBMS? Which of them is more suitable? CO2</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Why are integrity constraints important in database? CO2</a:t>
            </a:r>
          </a:p>
          <a:p>
            <a:pPr algn="just"/>
            <a:r>
              <a:rPr lang="en-US" sz="2200" dirty="0">
                <a:latin typeface="Times New Roman" pitchFamily="18" charset="0"/>
                <a:cs typeface="Times New Roman" pitchFamily="18" charset="0"/>
              </a:rPr>
              <a:t>Discuss about SQL and it’s advantages. CO2</a:t>
            </a:r>
          </a:p>
          <a:p>
            <a:pPr algn="just"/>
            <a:r>
              <a:rPr lang="en-US" sz="2200" dirty="0">
                <a:latin typeface="Times New Roman" pitchFamily="18" charset="0"/>
                <a:cs typeface="Times New Roman" pitchFamily="18" charset="0"/>
              </a:rPr>
              <a:t>Explain stored procedure and stored function with example. CO2</a:t>
            </a:r>
          </a:p>
          <a:p>
            <a:pPr algn="just">
              <a:buNone/>
            </a:pPr>
            <a:endParaRPr lang="en-US" sz="2200" dirty="0"/>
          </a:p>
        </p:txBody>
      </p:sp>
      <p:sp>
        <p:nvSpPr>
          <p:cNvPr id="4" name="Date Placeholder 3"/>
          <p:cNvSpPr>
            <a:spLocks noGrp="1"/>
          </p:cNvSpPr>
          <p:nvPr>
            <p:ph type="dt" sz="half" idx="10"/>
          </p:nvPr>
        </p:nvSpPr>
        <p:spPr/>
        <p:txBody>
          <a:bodyPr/>
          <a:lstStyle/>
          <a:p>
            <a:fld id="{A423AC95-FD97-403D-BDEF-FE6E9B698669}"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254</a:t>
            </a:fld>
            <a:endParaRPr lang="en-US"/>
          </a:p>
        </p:txBody>
      </p:sp>
      <p:sp>
        <p:nvSpPr>
          <p:cNvPr id="7" name="Title 1"/>
          <p:cNvSpPr txBox="1">
            <a:spLocks/>
          </p:cNvSpPr>
          <p:nvPr/>
        </p:nvSpPr>
        <p:spPr>
          <a:xfrm>
            <a:off x="1478280" y="1"/>
            <a:ext cx="107137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Weekly Assignment</a:t>
            </a:r>
          </a:p>
        </p:txBody>
      </p:sp>
      <p:pic>
        <p:nvPicPr>
          <p:cNvPr id="9" name="Picture 7">
            <a:extLst>
              <a:ext uri="{FF2B5EF4-FFF2-40B4-BE49-F238E27FC236}">
                <a16:creationId xmlns="" xmlns:a16="http://schemas.microsoft.com/office/drawing/2014/main" id="{E90DFA5D-8146-4DC4-8AD9-B7DEE0DB8F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8082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Content Placeholder 2">
            <a:extLst>
              <a:ext uri="{FF2B5EF4-FFF2-40B4-BE49-F238E27FC236}">
                <a16:creationId xmlns="" xmlns:a16="http://schemas.microsoft.com/office/drawing/2014/main" id="{A4F3F471-05DC-4CC3-932B-C56089D1018D}"/>
              </a:ext>
            </a:extLst>
          </p:cNvPr>
          <p:cNvSpPr>
            <a:spLocks noGrp="1"/>
          </p:cNvSpPr>
          <p:nvPr>
            <p:ph idx="1"/>
          </p:nvPr>
        </p:nvSpPr>
        <p:spPr>
          <a:xfrm>
            <a:off x="1539240" y="1143001"/>
            <a:ext cx="8747760" cy="4525963"/>
          </a:xfrm>
        </p:spPr>
        <p:txBody>
          <a:bodyPr/>
          <a:lstStyle/>
          <a:p>
            <a:pPr algn="just" eaLnBrk="1" hangingPunct="1"/>
            <a:r>
              <a:rPr lang="en-US" altLang="en-US" sz="2200" dirty="0">
                <a:latin typeface="Times New Roman" pitchFamily="18" charset="0"/>
                <a:cs typeface="Times New Roman" pitchFamily="18" charset="0"/>
                <a:hlinkClick r:id="rId2"/>
              </a:rPr>
              <a:t>http://www.aktuonline.com/papers/btech-cs-5-sem-data-base-management-system-rcs501-2020.pdf</a:t>
            </a:r>
            <a:endParaRPr lang="en-US" altLang="en-US" sz="2200" dirty="0">
              <a:latin typeface="Times New Roman" pitchFamily="18" charset="0"/>
              <a:cs typeface="Times New Roman" pitchFamily="18" charset="0"/>
            </a:endParaRPr>
          </a:p>
          <a:p>
            <a:pPr algn="just" eaLnBrk="1" hangingPunct="1"/>
            <a:r>
              <a:rPr lang="en-US" altLang="en-US" sz="2200" dirty="0">
                <a:latin typeface="Times New Roman" pitchFamily="18" charset="0"/>
                <a:cs typeface="Times New Roman" pitchFamily="18" charset="0"/>
                <a:hlinkClick r:id="rId3"/>
              </a:rPr>
              <a:t>http://www.aktuonline.com/papers/btech-cs-5-sem-database-management-system-KCS501-2018-19.pdf</a:t>
            </a:r>
            <a:endParaRPr lang="en-US" altLang="en-US" sz="2200" dirty="0">
              <a:latin typeface="Times New Roman" pitchFamily="18" charset="0"/>
              <a:cs typeface="Times New Roman" pitchFamily="18" charset="0"/>
            </a:endParaRPr>
          </a:p>
          <a:p>
            <a:pPr algn="just" eaLnBrk="1" hangingPunct="1"/>
            <a:r>
              <a:rPr lang="en-US" altLang="en-US" sz="2200" dirty="0">
                <a:latin typeface="Times New Roman" pitchFamily="18" charset="0"/>
                <a:cs typeface="Times New Roman" pitchFamily="18" charset="0"/>
                <a:hlinkClick r:id="rId4"/>
              </a:rPr>
              <a:t>http://www.aktuonline.com/papers/btech-cs-5-sem-database-management-system-ncs-502-2017-18.pdf</a:t>
            </a:r>
            <a:endParaRPr lang="en-US" altLang="en-US" sz="2200" dirty="0">
              <a:latin typeface="Times New Roman" pitchFamily="18" charset="0"/>
              <a:cs typeface="Times New Roman" pitchFamily="18" charset="0"/>
            </a:endParaRPr>
          </a:p>
          <a:p>
            <a:pPr algn="just" eaLnBrk="1" hangingPunct="1"/>
            <a:r>
              <a:rPr lang="en-US" altLang="en-US" sz="2200" dirty="0">
                <a:latin typeface="Times New Roman" pitchFamily="18" charset="0"/>
                <a:cs typeface="Times New Roman" pitchFamily="18" charset="0"/>
                <a:hlinkClick r:id="rId5"/>
              </a:rPr>
              <a:t>http://www.aktuonline.com/papers/btech-cs-5-sem-database-management-system-ncs-502-2016-17.pdf</a:t>
            </a:r>
            <a:endParaRPr lang="en-US" altLang="en-US" sz="2200" dirty="0">
              <a:latin typeface="Times New Roman" pitchFamily="18" charset="0"/>
              <a:cs typeface="Times New Roman" pitchFamily="18" charset="0"/>
            </a:endParaRPr>
          </a:p>
          <a:p>
            <a:pPr eaLnBrk="1" hangingPunct="1"/>
            <a:endParaRPr lang="en-US" altLang="en-US" sz="2200" dirty="0"/>
          </a:p>
        </p:txBody>
      </p:sp>
      <p:sp>
        <p:nvSpPr>
          <p:cNvPr id="4" name="Date Placeholder 3">
            <a:extLst>
              <a:ext uri="{FF2B5EF4-FFF2-40B4-BE49-F238E27FC236}">
                <a16:creationId xmlns="" xmlns:a16="http://schemas.microsoft.com/office/drawing/2014/main" id="{51096B8C-329D-47EC-88F6-496672A059D8}"/>
              </a:ext>
            </a:extLst>
          </p:cNvPr>
          <p:cNvSpPr>
            <a:spLocks noGrp="1"/>
          </p:cNvSpPr>
          <p:nvPr>
            <p:ph type="dt" sz="quarter" idx="10"/>
          </p:nvPr>
        </p:nvSpPr>
        <p:spPr/>
        <p:txBody>
          <a:bodyPr/>
          <a:lstStyle/>
          <a:p>
            <a:pPr>
              <a:defRPr/>
            </a:pPr>
            <a:fld id="{91F98EDD-7B87-458A-AAC5-A9A917D253F8}" type="datetime1">
              <a:rPr lang="en-US" smtClean="0"/>
              <a:t>9/18/2023</a:t>
            </a:fld>
            <a:endParaRPr lang="en-US"/>
          </a:p>
        </p:txBody>
      </p:sp>
      <p:sp>
        <p:nvSpPr>
          <p:cNvPr id="5" name="Footer Placeholder 4">
            <a:extLst>
              <a:ext uri="{FF2B5EF4-FFF2-40B4-BE49-F238E27FC236}">
                <a16:creationId xmlns="" xmlns:a16="http://schemas.microsoft.com/office/drawing/2014/main" id="{B39283AB-01A1-4E24-ABEF-11D486241B70}"/>
              </a:ext>
            </a:extLst>
          </p:cNvPr>
          <p:cNvSpPr>
            <a:spLocks noGrp="1"/>
          </p:cNvSpPr>
          <p:nvPr>
            <p:ph type="ftr" sz="quarter" idx="11"/>
          </p:nvPr>
        </p:nvSpPr>
        <p:spPr>
          <a:xfrm>
            <a:off x="4038600" y="6324601"/>
            <a:ext cx="4876800" cy="365125"/>
          </a:xfrm>
        </p:spPr>
        <p:txBody>
          <a:bodyPr/>
          <a:lstStyle/>
          <a:p>
            <a:pPr>
              <a:defRPr/>
            </a:pPr>
            <a:r>
              <a:rPr lang="pt-BR" smtClean="0"/>
              <a:t>Sana Anjum         DBMS     ACE0506              Unit-2</a:t>
            </a:r>
            <a:endParaRPr lang="en-US" dirty="0"/>
          </a:p>
        </p:txBody>
      </p:sp>
      <p:sp>
        <p:nvSpPr>
          <p:cNvPr id="153605" name="Slide Number Placeholder 5">
            <a:extLst>
              <a:ext uri="{FF2B5EF4-FFF2-40B4-BE49-F238E27FC236}">
                <a16:creationId xmlns="" xmlns:a16="http://schemas.microsoft.com/office/drawing/2014/main" id="{DFC484AF-4CE6-4989-A5F9-314F1C104B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7EA362-13E9-4F3F-A495-F399D8CDDE48}" type="slidenum">
              <a:rPr lang="en-US" altLang="en-US">
                <a:solidFill>
                  <a:srgbClr val="898989"/>
                </a:solidFill>
                <a:latin typeface="Calibri" panose="020F0502020204030204" pitchFamily="34" charset="0"/>
              </a:rPr>
              <a:pPr/>
              <a:t>255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E89D449-9185-407B-922F-ACCD20576B92}"/>
              </a:ext>
            </a:extLst>
          </p:cNvPr>
          <p:cNvSpPr txBox="1">
            <a:spLocks/>
          </p:cNvSpPr>
          <p:nvPr/>
        </p:nvSpPr>
        <p:spPr>
          <a:xfrm>
            <a:off x="1569720" y="0"/>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itchFamily="18" charset="0"/>
                <a:cs typeface="Times New Roman" pitchFamily="18" charset="0"/>
              </a:rPr>
              <a:t>Old Question Papers</a:t>
            </a:r>
          </a:p>
        </p:txBody>
      </p:sp>
      <p:pic>
        <p:nvPicPr>
          <p:cNvPr id="153608" name="Picture 7">
            <a:extLst>
              <a:ext uri="{FF2B5EF4-FFF2-40B4-BE49-F238E27FC236}">
                <a16:creationId xmlns="" xmlns:a16="http://schemas.microsoft.com/office/drawing/2014/main" id="{90A87F9B-9652-4C8F-8A96-4F1B4DCEF30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20" y="990600"/>
            <a:ext cx="8793480" cy="4953000"/>
          </a:xfrm>
        </p:spPr>
        <p:txBody>
          <a:bodyPr>
            <a:noAutofit/>
          </a:bodyPr>
          <a:lstStyle/>
          <a:p>
            <a:pPr algn="just"/>
            <a:r>
              <a:rPr lang="en-US" sz="2200" dirty="0">
                <a:latin typeface="Times New Roman" pitchFamily="18" charset="0"/>
                <a:cs typeface="Times New Roman" pitchFamily="18" charset="0"/>
              </a:rPr>
              <a:t>What is Relational Algebra?</a:t>
            </a:r>
          </a:p>
          <a:p>
            <a:pPr algn="just"/>
            <a:r>
              <a:rPr lang="en-US" sz="2200" dirty="0">
                <a:latin typeface="Times New Roman" pitchFamily="18" charset="0"/>
                <a:cs typeface="Times New Roman" pitchFamily="18" charset="0"/>
              </a:rPr>
              <a:t>Describe Integrity constraints with its types.</a:t>
            </a:r>
          </a:p>
          <a:p>
            <a:pPr algn="just"/>
            <a:r>
              <a:rPr lang="en-US" sz="2200" dirty="0">
                <a:latin typeface="Times New Roman" pitchFamily="18" charset="0"/>
                <a:cs typeface="Times New Roman" pitchFamily="18" charset="0"/>
              </a:rPr>
              <a:t>Discuss the following terms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DDL Command (ii) DML command.</a:t>
            </a:r>
          </a:p>
          <a:p>
            <a:pPr algn="just"/>
            <a:r>
              <a:rPr lang="en-US" sz="2200" dirty="0">
                <a:latin typeface="Times New Roman" pitchFamily="18" charset="0"/>
                <a:cs typeface="Times New Roman" pitchFamily="18" charset="0"/>
              </a:rPr>
              <a:t>Write difference between Cross Join, Natural Join, left outer join and right outer join with suitable example.</a:t>
            </a:r>
          </a:p>
          <a:p>
            <a:pPr algn="just"/>
            <a:r>
              <a:rPr lang="en-US" sz="2200" dirty="0">
                <a:latin typeface="Times New Roman" pitchFamily="18" charset="0"/>
                <a:cs typeface="Times New Roman" pitchFamily="18" charset="0"/>
              </a:rPr>
              <a:t>Define constraint and its types in DBMS.</a:t>
            </a:r>
          </a:p>
          <a:p>
            <a:pPr lvl="0" algn="just"/>
            <a:r>
              <a:rPr lang="en-GB" sz="2200" dirty="0">
                <a:latin typeface="Times New Roman" pitchFamily="18" charset="0"/>
                <a:cs typeface="Times New Roman" pitchFamily="18" charset="0"/>
              </a:rPr>
              <a:t>What is relational calculus? Differentiate relational algebra and relational calculus. </a:t>
            </a:r>
          </a:p>
          <a:p>
            <a:pPr lvl="0" algn="just"/>
            <a:r>
              <a:rPr lang="en-GB" sz="2200" dirty="0">
                <a:latin typeface="Times New Roman" pitchFamily="18" charset="0"/>
                <a:cs typeface="Times New Roman" pitchFamily="18" charset="0"/>
              </a:rPr>
              <a:t>List the data types that are allowed for SQL Attributes.</a:t>
            </a:r>
          </a:p>
          <a:p>
            <a:pPr lvl="0" algn="just"/>
            <a:r>
              <a:rPr lang="en-GB" sz="2200" dirty="0">
                <a:latin typeface="Times New Roman" pitchFamily="18" charset="0"/>
                <a:cs typeface="Times New Roman" pitchFamily="18" charset="0"/>
              </a:rPr>
              <a:t>What do you mean by Cursors in SQL?</a:t>
            </a:r>
          </a:p>
          <a:p>
            <a:pPr lvl="0" algn="just"/>
            <a:r>
              <a:rPr lang="en-GB" sz="2200" dirty="0">
                <a:latin typeface="Times New Roman" pitchFamily="18" charset="0"/>
                <a:cs typeface="Times New Roman" pitchFamily="18" charset="0"/>
              </a:rPr>
              <a:t>Define Union and Intersection using SQL.</a:t>
            </a:r>
            <a:endParaRPr lang="en-US" sz="2200" dirty="0">
              <a:latin typeface="Times New Roman" pitchFamily="18" charset="0"/>
              <a:cs typeface="Times New Roman" pitchFamily="18" charset="0"/>
            </a:endParaRP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269077DA-FAA4-4211-8006-FAF60EA90863}" type="datetime1">
              <a:rPr lang="en-US" smtClean="0"/>
              <a:t>9/18/2023</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256</a:t>
            </a:fld>
            <a:endParaRPr lang="en-US"/>
          </a:p>
        </p:txBody>
      </p:sp>
      <p:sp>
        <p:nvSpPr>
          <p:cNvPr id="7" name="Title 1"/>
          <p:cNvSpPr txBox="1">
            <a:spLocks/>
          </p:cNvSpPr>
          <p:nvPr/>
        </p:nvSpPr>
        <p:spPr>
          <a:xfrm>
            <a:off x="1600200" y="2"/>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Expected Questions for University Exam </a:t>
            </a:r>
          </a:p>
        </p:txBody>
      </p:sp>
      <p:pic>
        <p:nvPicPr>
          <p:cNvPr id="9" name="Picture 7">
            <a:extLst>
              <a:ext uri="{FF2B5EF4-FFF2-40B4-BE49-F238E27FC236}">
                <a16:creationId xmlns="" xmlns:a16="http://schemas.microsoft.com/office/drawing/2014/main" id="{DC48684D-9BF3-449D-B765-BA8E5A3E71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74942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20" y="990600"/>
            <a:ext cx="9540240" cy="5334000"/>
          </a:xfrm>
        </p:spPr>
        <p:txBody>
          <a:bodyPr>
            <a:noAutofit/>
          </a:bodyPr>
          <a:lstStyle/>
          <a:p>
            <a:pPr algn="just"/>
            <a:r>
              <a:rPr lang="en-US" sz="2200" dirty="0">
                <a:latin typeface="Times New Roman" pitchFamily="18" charset="0"/>
                <a:cs typeface="Times New Roman" pitchFamily="18" charset="0"/>
              </a:rPr>
              <a:t>Give the following queries in the relational algebra using the relational schema: </a:t>
            </a:r>
          </a:p>
          <a:p>
            <a:pPr lvl="1" algn="just">
              <a:buNone/>
            </a:pPr>
            <a:r>
              <a:rPr lang="en-US" sz="2200" dirty="0">
                <a:latin typeface="Times New Roman" pitchFamily="18" charset="0"/>
                <a:cs typeface="Times New Roman" pitchFamily="18" charset="0"/>
              </a:rPr>
              <a:t>student(id, name) </a:t>
            </a:r>
          </a:p>
          <a:p>
            <a:pPr lvl="1" algn="just">
              <a:buNone/>
            </a:pPr>
            <a:r>
              <a:rPr lang="en-US" sz="2200" dirty="0">
                <a:latin typeface="Times New Roman" pitchFamily="18" charset="0"/>
                <a:cs typeface="Times New Roman" pitchFamily="18" charset="0"/>
              </a:rPr>
              <a:t>enrolled(id, code) </a:t>
            </a:r>
          </a:p>
          <a:p>
            <a:pPr lvl="1" algn="just">
              <a:buNone/>
            </a:pPr>
            <a:r>
              <a:rPr lang="en-US" sz="2200" dirty="0">
                <a:latin typeface="Times New Roman" pitchFamily="18" charset="0"/>
                <a:cs typeface="Times New Roman" pitchFamily="18" charset="0"/>
              </a:rPr>
              <a:t>subject(code, lecturer)</a:t>
            </a:r>
          </a:p>
          <a:p>
            <a:pPr lvl="1" algn="just"/>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What are the names of students enrolled in cs3020? </a:t>
            </a:r>
          </a:p>
          <a:p>
            <a:pPr lvl="1" algn="just"/>
            <a:r>
              <a:rPr lang="en-US" sz="2200" dirty="0">
                <a:latin typeface="Times New Roman" pitchFamily="18" charset="0"/>
                <a:cs typeface="Times New Roman" pitchFamily="18" charset="0"/>
              </a:rPr>
              <a:t>ii). Which subjects is Hector taking? </a:t>
            </a:r>
          </a:p>
          <a:p>
            <a:pPr lvl="1" algn="just"/>
            <a:r>
              <a:rPr lang="en-US" sz="2200" dirty="0">
                <a:latin typeface="Times New Roman" pitchFamily="18" charset="0"/>
                <a:cs typeface="Times New Roman" pitchFamily="18" charset="0"/>
              </a:rPr>
              <a:t>iii). Who teaches cs1500? </a:t>
            </a:r>
          </a:p>
          <a:p>
            <a:pPr lvl="1" algn="just"/>
            <a:r>
              <a:rPr lang="en-US" sz="2200" dirty="0">
                <a:latin typeface="Times New Roman" pitchFamily="18" charset="0"/>
                <a:cs typeface="Times New Roman" pitchFamily="18" charset="0"/>
              </a:rPr>
              <a:t>iv). Who teaches cs1500 or cs3020? </a:t>
            </a:r>
          </a:p>
          <a:p>
            <a:pPr lvl="1" algn="just"/>
            <a:r>
              <a:rPr lang="en-US" sz="2200" dirty="0">
                <a:latin typeface="Times New Roman" pitchFamily="18" charset="0"/>
                <a:cs typeface="Times New Roman" pitchFamily="18" charset="0"/>
              </a:rPr>
              <a:t>v). Who teaches at least two different subjects? </a:t>
            </a:r>
          </a:p>
          <a:p>
            <a:pPr lvl="1" algn="just"/>
            <a:r>
              <a:rPr lang="en-US" sz="2200" dirty="0">
                <a:latin typeface="Times New Roman" pitchFamily="18" charset="0"/>
                <a:cs typeface="Times New Roman" pitchFamily="18" charset="0"/>
              </a:rPr>
              <a:t>vi). What are the names of students in cs1500 or cs307? </a:t>
            </a:r>
          </a:p>
          <a:p>
            <a:pPr lvl="1" algn="just"/>
            <a:r>
              <a:rPr lang="en-US" sz="2200" dirty="0">
                <a:latin typeface="Times New Roman" pitchFamily="18" charset="0"/>
                <a:cs typeface="Times New Roman" pitchFamily="18" charset="0"/>
              </a:rPr>
              <a:t>vii). What are the names of students in both cs1500 and cs1200?</a:t>
            </a:r>
          </a:p>
          <a:p>
            <a:pPr algn="just"/>
            <a:endParaRPr lang="en-US" sz="2200" dirty="0"/>
          </a:p>
        </p:txBody>
      </p:sp>
      <p:sp>
        <p:nvSpPr>
          <p:cNvPr id="4" name="Date Placeholder 3"/>
          <p:cNvSpPr>
            <a:spLocks noGrp="1"/>
          </p:cNvSpPr>
          <p:nvPr>
            <p:ph type="dt" sz="half" idx="10"/>
          </p:nvPr>
        </p:nvSpPr>
        <p:spPr/>
        <p:txBody>
          <a:bodyPr/>
          <a:lstStyle/>
          <a:p>
            <a:fld id="{060A99AF-B788-4463-9602-A1C9800843B4}" type="datetime1">
              <a:rPr lang="en-US" smtClean="0"/>
              <a:t>9/18/2023</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257</a:t>
            </a:fld>
            <a:endParaRPr lang="en-US"/>
          </a:p>
        </p:txBody>
      </p:sp>
      <p:sp>
        <p:nvSpPr>
          <p:cNvPr id="7" name="Title 1"/>
          <p:cNvSpPr txBox="1">
            <a:spLocks/>
          </p:cNvSpPr>
          <p:nvPr/>
        </p:nvSpPr>
        <p:spPr>
          <a:xfrm>
            <a:off x="1630680" y="2"/>
            <a:ext cx="105613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Expected Questions for University Exam </a:t>
            </a:r>
          </a:p>
        </p:txBody>
      </p:sp>
      <p:pic>
        <p:nvPicPr>
          <p:cNvPr id="9" name="Picture 7">
            <a:extLst>
              <a:ext uri="{FF2B5EF4-FFF2-40B4-BE49-F238E27FC236}">
                <a16:creationId xmlns="" xmlns:a16="http://schemas.microsoft.com/office/drawing/2014/main" id="{1E380EB8-0339-409F-A321-4254B0A4C0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093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651E9C-DFD1-4DB3-B85A-A93C0B878B19}" type="datetime1">
              <a:rPr lang="en-US" smtClean="0"/>
              <a:t>9/18/2023</a:t>
            </a:fld>
            <a:endParaRPr lang="en-US"/>
          </a:p>
        </p:txBody>
      </p:sp>
      <p:sp>
        <p:nvSpPr>
          <p:cNvPr id="5" name="Footer Placeholder 4"/>
          <p:cNvSpPr>
            <a:spLocks noGrp="1"/>
          </p:cNvSpPr>
          <p:nvPr>
            <p:ph type="ftr" sz="quarter" idx="11"/>
          </p:nvPr>
        </p:nvSpPr>
        <p:spPr>
          <a:xfrm>
            <a:off x="4038600" y="6356351"/>
            <a:ext cx="51816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258</a:t>
            </a:fld>
            <a:endParaRPr lang="en-US"/>
          </a:p>
        </p:txBody>
      </p:sp>
      <p:sp>
        <p:nvSpPr>
          <p:cNvPr id="7" name="Title 1"/>
          <p:cNvSpPr txBox="1">
            <a:spLocks/>
          </p:cNvSpPr>
          <p:nvPr/>
        </p:nvSpPr>
        <p:spPr>
          <a:xfrm>
            <a:off x="1600200" y="2"/>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Recap of Unit</a:t>
            </a:r>
          </a:p>
        </p:txBody>
      </p:sp>
      <p:sp>
        <p:nvSpPr>
          <p:cNvPr id="9" name="Content Placeholder 9"/>
          <p:cNvSpPr>
            <a:spLocks noGrp="1"/>
          </p:cNvSpPr>
          <p:nvPr>
            <p:ph idx="1"/>
          </p:nvPr>
        </p:nvSpPr>
        <p:spPr>
          <a:xfrm>
            <a:off x="1691640" y="1203961"/>
            <a:ext cx="8641080" cy="4525963"/>
          </a:xfrm>
        </p:spPr>
        <p:txBody>
          <a:bodyPr>
            <a:normAutofit/>
          </a:bodyPr>
          <a:lstStyle/>
          <a:p>
            <a:pPr algn="just">
              <a:lnSpc>
                <a:spcPct val="100000"/>
              </a:lnSpc>
            </a:pPr>
            <a:r>
              <a:rPr lang="en-US" sz="2200" dirty="0">
                <a:latin typeface="Times New Roman" pitchFamily="18" charset="0"/>
                <a:cs typeface="Times New Roman" pitchFamily="18" charset="0"/>
              </a:rPr>
              <a:t>Knowledge of relational data model and language.</a:t>
            </a:r>
          </a:p>
          <a:p>
            <a:pPr algn="just">
              <a:lnSpc>
                <a:spcPct val="100000"/>
              </a:lnSpc>
            </a:pPr>
            <a:endParaRPr lang="en-US"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Knowledge of SQL and SQL Commands.</a:t>
            </a:r>
          </a:p>
          <a:p>
            <a:pPr algn="just">
              <a:lnSpc>
                <a:spcPct val="100000"/>
              </a:lnSpc>
            </a:pPr>
            <a:endParaRPr lang="en-US"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Knowledge of handling queries in DBMS </a:t>
            </a:r>
          </a:p>
          <a:p>
            <a:pPr marL="0" indent="0" algn="just">
              <a:lnSpc>
                <a:spcPct val="100000"/>
              </a:lnSpc>
              <a:buNone/>
            </a:pPr>
            <a:endParaRPr lang="en-US"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Knowledge of Cursors and Procedures</a:t>
            </a:r>
          </a:p>
        </p:txBody>
      </p:sp>
      <p:pic>
        <p:nvPicPr>
          <p:cNvPr id="10" name="Picture 7">
            <a:extLst>
              <a:ext uri="{FF2B5EF4-FFF2-40B4-BE49-F238E27FC236}">
                <a16:creationId xmlns="" xmlns:a16="http://schemas.microsoft.com/office/drawing/2014/main" id="{A4557A89-F99E-4833-88A4-6657BEB626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9702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20" y="1143001"/>
            <a:ext cx="8717280" cy="4525963"/>
          </a:xfrm>
        </p:spPr>
        <p:txBody>
          <a:bodyPr/>
          <a:lstStyle/>
          <a:p>
            <a:pPr marL="0" indent="0">
              <a:buNone/>
            </a:pPr>
            <a:r>
              <a:rPr lang="en-US" sz="2200" dirty="0">
                <a:latin typeface="Times New Roman" pitchFamily="18" charset="0"/>
                <a:cs typeface="Times New Roman" pitchFamily="18" charset="0"/>
              </a:rPr>
              <a:t>Video Links:</a:t>
            </a:r>
          </a:p>
          <a:p>
            <a:r>
              <a:rPr lang="en-US" sz="2200" dirty="0">
                <a:latin typeface="Times New Roman" pitchFamily="18" charset="0"/>
                <a:cs typeface="Times New Roman" pitchFamily="18" charset="0"/>
                <a:hlinkClick r:id="rId2"/>
              </a:rPr>
              <a:t>https://www.youtube.com/watch?v=kBdlM6hNDAE&amp;list=PLxCzCOWd7aiFAN6I8CuViBuCdJgiOkT2Y</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hlinkClick r:id="rId3"/>
              </a:rPr>
              <a:t>https://www.youtube.com/watch?v=AepLj_C4ywM</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hlinkClick r:id="rId4"/>
              </a:rPr>
              <a:t>https://www.youtube.com/watch?v=zYH-e6tUYbw</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hlinkClick r:id="rId5"/>
              </a:rPr>
              <a:t>https://www.youtube.com/watch?v=hIh5-Y1QwFw</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hlinkClick r:id="rId6"/>
              </a:rPr>
              <a:t>https://www.youtube.com/watch?v=OuFJzs1hGxM</a:t>
            </a:r>
            <a:endParaRPr lang="en-US" sz="2200" dirty="0">
              <a:latin typeface="Times New Roman" pitchFamily="18" charset="0"/>
              <a:cs typeface="Times New Roman" pitchFamily="18" charset="0"/>
            </a:endParaRP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3B055790-E878-4645-94A1-C144ED75BE09}"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259</a:t>
            </a:fld>
            <a:endParaRPr lang="en-US"/>
          </a:p>
        </p:txBody>
      </p:sp>
      <p:sp>
        <p:nvSpPr>
          <p:cNvPr id="7" name="Title 1"/>
          <p:cNvSpPr txBox="1">
            <a:spLocks/>
          </p:cNvSpPr>
          <p:nvPr/>
        </p:nvSpPr>
        <p:spPr>
          <a:xfrm>
            <a:off x="1554480" y="0"/>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Faculty Video Links, </a:t>
            </a:r>
            <a:r>
              <a:rPr lang="en-US" sz="2400" b="1" dirty="0" smtClean="0">
                <a:latin typeface="Times New Roman" pitchFamily="18" charset="0"/>
                <a:cs typeface="Times New Roman" pitchFamily="18" charset="0"/>
              </a:rPr>
              <a:t>You tube </a:t>
            </a:r>
            <a:r>
              <a:rPr lang="en-US" sz="2400" b="1" dirty="0">
                <a:latin typeface="Times New Roman" pitchFamily="18" charset="0"/>
                <a:cs typeface="Times New Roman" pitchFamily="18" charset="0"/>
              </a:rPr>
              <a:t>&amp; NPTEL Video Links and Online Courses Details  </a:t>
            </a:r>
          </a:p>
        </p:txBody>
      </p:sp>
      <p:pic>
        <p:nvPicPr>
          <p:cNvPr id="9" name="Picture 7">
            <a:extLst>
              <a:ext uri="{FF2B5EF4-FFF2-40B4-BE49-F238E27FC236}">
                <a16:creationId xmlns="" xmlns:a16="http://schemas.microsoft.com/office/drawing/2014/main" id="{202F9F8A-5746-4AC7-8892-9C9770F701E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730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3B3F82B-7B77-4992-BC0D-B7E734EBD9C6}"/>
              </a:ext>
            </a:extLst>
          </p:cNvPr>
          <p:cNvSpPr>
            <a:spLocks noGrp="1"/>
          </p:cNvSpPr>
          <p:nvPr>
            <p:ph type="dt" sz="quarter" idx="10"/>
          </p:nvPr>
        </p:nvSpPr>
        <p:spPr/>
        <p:txBody>
          <a:bodyPr/>
          <a:lstStyle/>
          <a:p>
            <a:pPr>
              <a:defRPr/>
            </a:pPr>
            <a:fld id="{D50BB469-E8D6-4F31-8336-B549D4FBB360}" type="datetime1">
              <a:rPr lang="en-US" smtClean="0"/>
              <a:t>9/18/2023</a:t>
            </a:fld>
            <a:endParaRPr lang="en-US"/>
          </a:p>
        </p:txBody>
      </p:sp>
      <p:sp>
        <p:nvSpPr>
          <p:cNvPr id="3" name="Footer Placeholder 2">
            <a:extLst>
              <a:ext uri="{FF2B5EF4-FFF2-40B4-BE49-F238E27FC236}">
                <a16:creationId xmlns="" xmlns:a16="http://schemas.microsoft.com/office/drawing/2014/main" id="{B519C0B4-65D6-41C0-8E08-2DAD46596D4E}"/>
              </a:ext>
            </a:extLst>
          </p:cNvPr>
          <p:cNvSpPr>
            <a:spLocks noGrp="1"/>
          </p:cNvSpPr>
          <p:nvPr>
            <p:ph type="ftr" sz="quarter" idx="11"/>
          </p:nvPr>
        </p:nvSpPr>
        <p:spPr/>
        <p:txBody>
          <a:bodyPr/>
          <a:lstStyle/>
          <a:p>
            <a:pPr>
              <a:defRPr/>
            </a:pPr>
            <a:r>
              <a:rPr lang="pt-BR" smtClean="0"/>
              <a:t>Sana Anjum         DBMS     ACE0506              Unit-2</a:t>
            </a:r>
            <a:endParaRPr lang="en-US"/>
          </a:p>
        </p:txBody>
      </p:sp>
      <p:sp>
        <p:nvSpPr>
          <p:cNvPr id="17412" name="Slide Number Placeholder 3">
            <a:extLst>
              <a:ext uri="{FF2B5EF4-FFF2-40B4-BE49-F238E27FC236}">
                <a16:creationId xmlns=""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26</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 xmlns:a16="http://schemas.microsoft.com/office/drawing/2014/main" id="{8B5B6F83-A49A-4D55-81D1-1FE53F5A999A}"/>
              </a:ext>
            </a:extLst>
          </p:cNvPr>
          <p:cNvSpPr txBox="1">
            <a:spLocks/>
          </p:cNvSpPr>
          <p:nvPr/>
        </p:nvSpPr>
        <p:spPr>
          <a:xfrm>
            <a:off x="1600200" y="0"/>
            <a:ext cx="10591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itchFamily="18" charset="0"/>
                <a:cs typeface="Times New Roman" pitchFamily="18" charset="0"/>
              </a:rPr>
              <a:t>Brief Introduction about Subject</a:t>
            </a:r>
          </a:p>
        </p:txBody>
      </p:sp>
      <p:sp>
        <p:nvSpPr>
          <p:cNvPr id="7" name="TextBox 6">
            <a:extLst>
              <a:ext uri="{FF2B5EF4-FFF2-40B4-BE49-F238E27FC236}">
                <a16:creationId xmlns="" xmlns:a16="http://schemas.microsoft.com/office/drawing/2014/main" id="{CA4CA2E8-BD37-429E-A1B6-0D0110979742}"/>
              </a:ext>
            </a:extLst>
          </p:cNvPr>
          <p:cNvSpPr txBox="1"/>
          <p:nvPr/>
        </p:nvSpPr>
        <p:spPr>
          <a:xfrm>
            <a:off x="1898073" y="1264920"/>
            <a:ext cx="8769927" cy="2862322"/>
          </a:xfrm>
          <a:prstGeom prst="rect">
            <a:avLst/>
          </a:prstGeom>
          <a:noFill/>
        </p:spPr>
        <p:txBody>
          <a:bodyPr wrap="square">
            <a:spAutoFit/>
          </a:bodyPr>
          <a:lstStyle/>
          <a:p>
            <a:pPr algn="just">
              <a:defRPr/>
            </a:pPr>
            <a:r>
              <a:rPr lang="en-IN" altLang="en-US" sz="2200" dirty="0">
                <a:latin typeface="Times New Roman" pitchFamily="18" charset="0"/>
                <a:cs typeface="Times New Roman" pitchFamily="18" charset="0"/>
              </a:rPr>
              <a:t>Video </a:t>
            </a:r>
            <a:r>
              <a:rPr lang="en-IN" altLang="en-US" sz="2200" dirty="0" smtClean="0">
                <a:latin typeface="Times New Roman" pitchFamily="18" charset="0"/>
                <a:cs typeface="Times New Roman" pitchFamily="18" charset="0"/>
              </a:rPr>
              <a:t>Links:</a:t>
            </a:r>
            <a:endParaRPr lang="en-IN" altLang="en-US" sz="2200" dirty="0">
              <a:latin typeface="Times New Roman" pitchFamily="18" charset="0"/>
              <a:cs typeface="Times New Roman" pitchFamily="18" charset="0"/>
            </a:endParaRPr>
          </a:p>
          <a:p>
            <a:pPr algn="just">
              <a:defRPr/>
            </a:pPr>
            <a:endParaRPr lang="en-IN" altLang="en-US" sz="2400" dirty="0">
              <a:latin typeface="Times New Roman" pitchFamily="18" charset="0"/>
              <a:cs typeface="Times New Roman" pitchFamily="18" charset="0"/>
            </a:endParaRPr>
          </a:p>
          <a:p>
            <a:pPr algn="ctr">
              <a:buFont typeface="Arial" pitchFamily="34" charset="0"/>
              <a:buChar char="•"/>
              <a:defRPr/>
            </a:pPr>
            <a:r>
              <a:rPr lang="en-US" altLang="en-US" sz="2200" dirty="0">
                <a:latin typeface="Times New Roman" pitchFamily="18" charset="0"/>
                <a:cs typeface="Times New Roman" pitchFamily="18" charset="0"/>
                <a:hlinkClick r:id="rId2"/>
              </a:rPr>
              <a:t>https://www.youtube.com/watch?v=kBdlM6hNDAE&amp;list=PLxCzCOWd7aiFAN6I8CuViBuCdJgiOkT2Y</a:t>
            </a:r>
            <a:endParaRPr lang="en-US" altLang="en-US" sz="2200" dirty="0">
              <a:latin typeface="Times New Roman" pitchFamily="18" charset="0"/>
              <a:cs typeface="Times New Roman" pitchFamily="18" charset="0"/>
            </a:endParaRPr>
          </a:p>
          <a:p>
            <a:pPr algn="ctr">
              <a:buFont typeface="Arial" pitchFamily="34" charset="0"/>
              <a:buChar char="•"/>
              <a:defRPr/>
            </a:pPr>
            <a:r>
              <a:rPr lang="en-US" altLang="en-US" sz="2200" dirty="0">
                <a:latin typeface="Times New Roman" pitchFamily="18" charset="0"/>
                <a:cs typeface="Times New Roman" pitchFamily="18" charset="0"/>
                <a:hlinkClick r:id="rId3"/>
              </a:rPr>
              <a:t>https://www.youtube.com/watch?v=3EJlovevfcA&amp;list=PLxCzCOWd7aiFAN6I8CuViBuCdJgiOkT2Y&amp;index=2</a:t>
            </a:r>
            <a:endParaRPr lang="en-US" altLang="en-US" sz="2200" dirty="0">
              <a:latin typeface="Times New Roman" pitchFamily="18" charset="0"/>
              <a:cs typeface="Times New Roman" pitchFamily="18" charset="0"/>
            </a:endParaRPr>
          </a:p>
          <a:p>
            <a:pPr algn="ctr">
              <a:defRPr/>
            </a:pPr>
            <a:endParaRPr lang="en-US" altLang="en-US" sz="2200" dirty="0">
              <a:latin typeface="Times New Roman" pitchFamily="18" charset="0"/>
              <a:cs typeface="Times New Roman" pitchFamily="18" charset="0"/>
            </a:endParaRPr>
          </a:p>
          <a:p>
            <a:pPr algn="ctr">
              <a:defRPr/>
            </a:pPr>
            <a:endParaRPr lang="en-IN" sz="2200" dirty="0">
              <a:cs typeface="Arial" charset="0"/>
            </a:endParaRPr>
          </a:p>
        </p:txBody>
      </p:sp>
      <p:pic>
        <p:nvPicPr>
          <p:cNvPr id="8" name="Picture 7">
            <a:extLst>
              <a:ext uri="{FF2B5EF4-FFF2-40B4-BE49-F238E27FC236}">
                <a16:creationId xmlns="" xmlns:a16="http://schemas.microsoft.com/office/drawing/2014/main" id="{DD2BDC6D-D220-4B16-B8A4-6BD332B683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4872470"/>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3BFE0E-6953-4D63-8D12-03B14EDD018B}" type="datetime1">
              <a:rPr lang="en-US" smtClean="0"/>
              <a:t>9/18/2023</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260</a:t>
            </a:fld>
            <a:endParaRPr lang="en-US"/>
          </a:p>
        </p:txBody>
      </p:sp>
      <p:sp>
        <p:nvSpPr>
          <p:cNvPr id="7" name="Title 1"/>
          <p:cNvSpPr txBox="1">
            <a:spLocks/>
          </p:cNvSpPr>
          <p:nvPr/>
        </p:nvSpPr>
        <p:spPr>
          <a:xfrm>
            <a:off x="1630680" y="2"/>
            <a:ext cx="105613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References</a:t>
            </a:r>
          </a:p>
        </p:txBody>
      </p:sp>
      <p:sp>
        <p:nvSpPr>
          <p:cNvPr id="10" name="Content Placeholder 9"/>
          <p:cNvSpPr>
            <a:spLocks noGrp="1"/>
          </p:cNvSpPr>
          <p:nvPr>
            <p:ph idx="1"/>
          </p:nvPr>
        </p:nvSpPr>
        <p:spPr>
          <a:xfrm>
            <a:off x="1630680" y="1295401"/>
            <a:ext cx="8732520" cy="4525963"/>
          </a:xfrm>
        </p:spPr>
        <p:txBody>
          <a:bodyPr>
            <a:normAutofit fontScale="77500" lnSpcReduction="20000"/>
          </a:bodyPr>
          <a:lstStyle/>
          <a:p>
            <a:pPr lvl="0" algn="just"/>
            <a:r>
              <a:rPr lang="en-US" dirty="0" err="1">
                <a:latin typeface="Times New Roman" pitchFamily="18" charset="0"/>
                <a:cs typeface="Times New Roman" pitchFamily="18" charset="0"/>
              </a:rPr>
              <a:t>Korth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Silbertz</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Sudarshan</a:t>
            </a:r>
            <a:r>
              <a:rPr lang="en-US" dirty="0">
                <a:latin typeface="Times New Roman" pitchFamily="18" charset="0"/>
                <a:cs typeface="Times New Roman" pitchFamily="18" charset="0"/>
              </a:rPr>
              <a:t>,” Database Concepts”, McGraw Hill </a:t>
            </a:r>
          </a:p>
          <a:p>
            <a:pPr lvl="0" algn="just"/>
            <a:r>
              <a:rPr lang="en-US" dirty="0">
                <a:latin typeface="Times New Roman" pitchFamily="18" charset="0"/>
                <a:cs typeface="Times New Roman" pitchFamily="18" charset="0"/>
              </a:rPr>
              <a:t>Date C J, “An Introduction to Database Systems”, </a:t>
            </a:r>
            <a:r>
              <a:rPr lang="en-US" dirty="0" err="1">
                <a:latin typeface="Times New Roman" pitchFamily="18" charset="0"/>
                <a:cs typeface="Times New Roman" pitchFamily="18" charset="0"/>
              </a:rPr>
              <a:t>Addision</a:t>
            </a:r>
            <a:r>
              <a:rPr lang="en-US" dirty="0">
                <a:latin typeface="Times New Roman" pitchFamily="18" charset="0"/>
                <a:cs typeface="Times New Roman" pitchFamily="18" charset="0"/>
              </a:rPr>
              <a:t> Wesley</a:t>
            </a:r>
          </a:p>
          <a:p>
            <a:pPr lvl="0" algn="just"/>
            <a:r>
              <a:rPr lang="en-US" dirty="0" err="1">
                <a:latin typeface="Times New Roman" pitchFamily="18" charset="0"/>
                <a:cs typeface="Times New Roman" pitchFamily="18" charset="0"/>
              </a:rPr>
              <a:t>Elmasri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Navathe</a:t>
            </a:r>
            <a:r>
              <a:rPr lang="en-US" dirty="0">
                <a:latin typeface="Times New Roman" pitchFamily="18" charset="0"/>
                <a:cs typeface="Times New Roman" pitchFamily="18" charset="0"/>
              </a:rPr>
              <a:t>, “ Fundamentals of Database Systems”, </a:t>
            </a:r>
            <a:r>
              <a:rPr lang="en-US" dirty="0" err="1">
                <a:latin typeface="Times New Roman" pitchFamily="18" charset="0"/>
                <a:cs typeface="Times New Roman" pitchFamily="18" charset="0"/>
              </a:rPr>
              <a:t>Addision</a:t>
            </a:r>
            <a:r>
              <a:rPr lang="en-US" dirty="0">
                <a:latin typeface="Times New Roman" pitchFamily="18" charset="0"/>
                <a:cs typeface="Times New Roman" pitchFamily="18" charset="0"/>
              </a:rPr>
              <a:t> Wesley</a:t>
            </a:r>
          </a:p>
          <a:p>
            <a:pPr lvl="0" algn="just"/>
            <a:r>
              <a:rPr lang="en-US" dirty="0">
                <a:latin typeface="Times New Roman" pitchFamily="18" charset="0"/>
                <a:cs typeface="Times New Roman" pitchFamily="18" charset="0"/>
              </a:rPr>
              <a:t>O’Neil, Databases, Elsevier Pub. </a:t>
            </a:r>
          </a:p>
          <a:p>
            <a:pPr lvl="0" algn="just"/>
            <a:r>
              <a:rPr lang="en-US" dirty="0" err="1">
                <a:latin typeface="Times New Roman" pitchFamily="18" charset="0"/>
                <a:cs typeface="Times New Roman" pitchFamily="18" charset="0"/>
              </a:rPr>
              <a:t>RAMAKRISHNAN"Database</a:t>
            </a:r>
            <a:r>
              <a:rPr lang="en-US" dirty="0">
                <a:latin typeface="Times New Roman" pitchFamily="18" charset="0"/>
                <a:cs typeface="Times New Roman" pitchFamily="18" charset="0"/>
              </a:rPr>
              <a:t> Management </a:t>
            </a:r>
            <a:r>
              <a:rPr lang="en-US" dirty="0" err="1">
                <a:latin typeface="Times New Roman" pitchFamily="18" charset="0"/>
                <a:cs typeface="Times New Roman" pitchFamily="18" charset="0"/>
              </a:rPr>
              <a:t>Systems",McGraw</a:t>
            </a:r>
            <a:r>
              <a:rPr lang="en-US" dirty="0">
                <a:latin typeface="Times New Roman" pitchFamily="18" charset="0"/>
                <a:cs typeface="Times New Roman" pitchFamily="18" charset="0"/>
              </a:rPr>
              <a:t> Hill</a:t>
            </a:r>
          </a:p>
          <a:p>
            <a:pPr lvl="0" algn="just"/>
            <a:r>
              <a:rPr lang="en-US" dirty="0">
                <a:latin typeface="Times New Roman" pitchFamily="18" charset="0"/>
                <a:cs typeface="Times New Roman" pitchFamily="18" charset="0"/>
              </a:rPr>
              <a:t>Leon &amp;</a:t>
            </a:r>
            <a:r>
              <a:rPr lang="en-US" dirty="0" err="1">
                <a:latin typeface="Times New Roman" pitchFamily="18" charset="0"/>
                <a:cs typeface="Times New Roman" pitchFamily="18" charset="0"/>
              </a:rPr>
              <a:t>Leon,”Database</a:t>
            </a:r>
            <a:r>
              <a:rPr lang="en-US" dirty="0">
                <a:latin typeface="Times New Roman" pitchFamily="18" charset="0"/>
                <a:cs typeface="Times New Roman" pitchFamily="18" charset="0"/>
              </a:rPr>
              <a:t> Management Systems”, </a:t>
            </a:r>
            <a:r>
              <a:rPr lang="en-US" dirty="0" err="1">
                <a:latin typeface="Times New Roman" pitchFamily="18" charset="0"/>
                <a:cs typeface="Times New Roman" pitchFamily="18" charset="0"/>
              </a:rPr>
              <a:t>Vikas</a:t>
            </a:r>
            <a:r>
              <a:rPr lang="en-US" dirty="0">
                <a:latin typeface="Times New Roman" pitchFamily="18" charset="0"/>
                <a:cs typeface="Times New Roman" pitchFamily="18" charset="0"/>
              </a:rPr>
              <a:t> Publishing House </a:t>
            </a:r>
          </a:p>
          <a:p>
            <a:pPr lvl="0" algn="just"/>
            <a:r>
              <a:rPr lang="en-US" dirty="0" err="1">
                <a:latin typeface="Times New Roman" pitchFamily="18" charset="0"/>
                <a:cs typeface="Times New Roman" pitchFamily="18" charset="0"/>
              </a:rPr>
              <a:t>Bipin</a:t>
            </a:r>
            <a:r>
              <a:rPr lang="en-US" dirty="0">
                <a:latin typeface="Times New Roman" pitchFamily="18" charset="0"/>
                <a:cs typeface="Times New Roman" pitchFamily="18" charset="0"/>
              </a:rPr>
              <a:t> C. Desai, “ An Introduction to Database Systems”, </a:t>
            </a:r>
            <a:r>
              <a:rPr lang="en-US" dirty="0" err="1">
                <a:latin typeface="Times New Roman" pitchFamily="18" charset="0"/>
                <a:cs typeface="Times New Roman" pitchFamily="18" charset="0"/>
              </a:rPr>
              <a:t>Galgotia</a:t>
            </a:r>
            <a:r>
              <a:rPr lang="en-US" dirty="0">
                <a:latin typeface="Times New Roman" pitchFamily="18" charset="0"/>
                <a:cs typeface="Times New Roman" pitchFamily="18" charset="0"/>
              </a:rPr>
              <a:t> Publications</a:t>
            </a:r>
          </a:p>
          <a:p>
            <a:pPr lvl="0" algn="just"/>
            <a:r>
              <a:rPr lang="en-US" dirty="0" err="1">
                <a:latin typeface="Times New Roman" pitchFamily="18" charset="0"/>
                <a:cs typeface="Times New Roman" pitchFamily="18" charset="0"/>
              </a:rPr>
              <a:t>Majumdar</a:t>
            </a:r>
            <a:r>
              <a:rPr lang="en-US" dirty="0">
                <a:latin typeface="Times New Roman" pitchFamily="18" charset="0"/>
                <a:cs typeface="Times New Roman" pitchFamily="18" charset="0"/>
              </a:rPr>
              <a:t>&amp; Bhattacharya, “Database Management System”, TMH</a:t>
            </a:r>
          </a:p>
          <a:p>
            <a:pPr lvl="0" algn="just"/>
            <a:r>
              <a:rPr lang="en-US" dirty="0">
                <a:latin typeface="Times New Roman" pitchFamily="18" charset="0"/>
                <a:cs typeface="Times New Roman" pitchFamily="18" charset="0"/>
              </a:rPr>
              <a:t>R.P. </a:t>
            </a:r>
            <a:r>
              <a:rPr lang="en-US" dirty="0" err="1">
                <a:latin typeface="Times New Roman" pitchFamily="18" charset="0"/>
                <a:cs typeface="Times New Roman" pitchFamily="18" charset="0"/>
              </a:rPr>
              <a:t>Mahapatra</a:t>
            </a:r>
            <a:r>
              <a:rPr lang="en-US" dirty="0">
                <a:latin typeface="Times New Roman" pitchFamily="18" charset="0"/>
                <a:cs typeface="Times New Roman" pitchFamily="18" charset="0"/>
              </a:rPr>
              <a:t>, Database Management System, </a:t>
            </a:r>
            <a:r>
              <a:rPr lang="en-US" dirty="0" err="1">
                <a:latin typeface="Times New Roman" pitchFamily="18" charset="0"/>
                <a:cs typeface="Times New Roman" pitchFamily="18" charset="0"/>
              </a:rPr>
              <a:t>Khanna</a:t>
            </a:r>
            <a:r>
              <a:rPr lang="en-US" dirty="0">
                <a:latin typeface="Times New Roman" pitchFamily="18" charset="0"/>
                <a:cs typeface="Times New Roman" pitchFamily="18" charset="0"/>
              </a:rPr>
              <a:t> Publishing House</a:t>
            </a:r>
          </a:p>
          <a:p>
            <a:pPr algn="just"/>
            <a:endParaRPr lang="en-US" dirty="0"/>
          </a:p>
        </p:txBody>
      </p:sp>
      <p:pic>
        <p:nvPicPr>
          <p:cNvPr id="9" name="Picture 7">
            <a:extLst>
              <a:ext uri="{FF2B5EF4-FFF2-40B4-BE49-F238E27FC236}">
                <a16:creationId xmlns="" xmlns:a16="http://schemas.microsoft.com/office/drawing/2014/main" id="{8E8D2866-38E8-4FB5-ADBA-3DF204444B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391549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73B131-5F61-4EEE-B9EA-C980857BEC46}" type="datetime1">
              <a:rPr lang="en-US" smtClean="0"/>
              <a:t>9/18/2023</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261</a:t>
            </a:fld>
            <a:endParaRPr lang="en-US"/>
          </a:p>
        </p:txBody>
      </p:sp>
      <p:sp>
        <p:nvSpPr>
          <p:cNvPr id="7" name="Title 1"/>
          <p:cNvSpPr txBox="1">
            <a:spLocks/>
          </p:cNvSpPr>
          <p:nvPr/>
        </p:nvSpPr>
        <p:spPr>
          <a:xfrm>
            <a:off x="1539240" y="2"/>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2400" dirty="0"/>
          </a:p>
        </p:txBody>
      </p:sp>
      <p:sp>
        <p:nvSpPr>
          <p:cNvPr id="9" name="Content Placeholder 8"/>
          <p:cNvSpPr>
            <a:spLocks noGrp="1"/>
          </p:cNvSpPr>
          <p:nvPr>
            <p:ph idx="1"/>
          </p:nvPr>
        </p:nvSpPr>
        <p:spPr>
          <a:xfrm>
            <a:off x="5036961" y="2514646"/>
            <a:ext cx="2118079" cy="535531"/>
          </a:xfrm>
          <a:prstGeom prst="rect">
            <a:avLst/>
          </a:prstGeom>
          <a:noFill/>
        </p:spPr>
        <p:txBody>
          <a:bodyPr vert="horz" wrap="none" lIns="91440" tIns="45720" rIns="91440" bIns="45720" rtlCol="0">
            <a:spAutoFit/>
          </a:bodyPr>
          <a:lstStyle/>
          <a:p>
            <a:pPr algn="ctr">
              <a:buNone/>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 You</a:t>
            </a:r>
          </a:p>
        </p:txBody>
      </p:sp>
      <p:pic>
        <p:nvPicPr>
          <p:cNvPr id="10" name="Picture 7">
            <a:extLst>
              <a:ext uri="{FF2B5EF4-FFF2-40B4-BE49-F238E27FC236}">
                <a16:creationId xmlns="" xmlns:a16="http://schemas.microsoft.com/office/drawing/2014/main" id="{26FA4F8A-4745-4665-B5CD-3B33DA40B8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52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 xmlns:a16="http://schemas.microsoft.com/office/drawing/2014/main" id="{74F5FFE5-5A2A-402B-B61E-32B6B4F250CA}"/>
              </a:ext>
            </a:extLst>
          </p:cNvPr>
          <p:cNvSpPr>
            <a:spLocks noGrp="1"/>
          </p:cNvSpPr>
          <p:nvPr>
            <p:ph idx="1"/>
          </p:nvPr>
        </p:nvSpPr>
        <p:spPr>
          <a:xfrm>
            <a:off x="1905000" y="1188720"/>
            <a:ext cx="9616440" cy="5105400"/>
          </a:xfrm>
        </p:spPr>
        <p:txBody>
          <a:bodyPr>
            <a:normAutofit fontScale="25000" lnSpcReduction="20000"/>
          </a:bodyPr>
          <a:lstStyle/>
          <a:p>
            <a:pPr marL="0" indent="0">
              <a:buNone/>
              <a:defRPr/>
            </a:pPr>
            <a:r>
              <a:rPr lang="en-US" sz="8800" b="1" dirty="0" smtClean="0">
                <a:latin typeface="Times New Roman" pitchFamily="18" charset="0"/>
                <a:cs typeface="Times New Roman" pitchFamily="18" charset="0"/>
              </a:rPr>
              <a:t>Unit-2</a:t>
            </a:r>
          </a:p>
          <a:p>
            <a:pPr marL="0" indent="0">
              <a:buNone/>
              <a:defRPr/>
            </a:pPr>
            <a:endParaRPr lang="en-US" altLang="en-US" sz="8800" dirty="0">
              <a:latin typeface="Times New Roman" pitchFamily="18" charset="0"/>
              <a:cs typeface="Times New Roman" pitchFamily="18" charset="0"/>
            </a:endParaRPr>
          </a:p>
          <a:p>
            <a:pPr algn="just" eaLnBrk="1" hangingPunct="1">
              <a:defRPr/>
            </a:pPr>
            <a:r>
              <a:rPr lang="en-US" altLang="en-US" sz="8800" dirty="0">
                <a:latin typeface="Times New Roman" pitchFamily="18" charset="0"/>
                <a:cs typeface="Times New Roman" pitchFamily="18" charset="0"/>
              </a:rPr>
              <a:t>Relational Data Model Concepts</a:t>
            </a:r>
          </a:p>
          <a:p>
            <a:pPr algn="just" eaLnBrk="1" hangingPunct="1">
              <a:defRPr/>
            </a:pPr>
            <a:r>
              <a:rPr lang="en-US" altLang="en-US" sz="8800" dirty="0">
                <a:latin typeface="Times New Roman" pitchFamily="18" charset="0"/>
                <a:cs typeface="Times New Roman" pitchFamily="18" charset="0"/>
              </a:rPr>
              <a:t>Integrity Constraints</a:t>
            </a:r>
          </a:p>
          <a:p>
            <a:pPr lvl="1" algn="just">
              <a:buFont typeface="Wingdings" panose="05000000000000000000" pitchFamily="2" charset="2"/>
              <a:buChar char="§"/>
              <a:defRPr/>
            </a:pPr>
            <a:r>
              <a:rPr lang="en-US" altLang="en-US" sz="8800" dirty="0">
                <a:latin typeface="Times New Roman" pitchFamily="18" charset="0"/>
                <a:cs typeface="Times New Roman" pitchFamily="18" charset="0"/>
              </a:rPr>
              <a:t>Entity Integrity</a:t>
            </a:r>
          </a:p>
          <a:p>
            <a:pPr lvl="1" algn="just">
              <a:buFont typeface="Wingdings" panose="05000000000000000000" pitchFamily="2" charset="2"/>
              <a:buChar char="§"/>
              <a:defRPr/>
            </a:pPr>
            <a:r>
              <a:rPr lang="en-US" altLang="en-US" sz="8800" dirty="0">
                <a:latin typeface="Times New Roman" pitchFamily="18" charset="0"/>
                <a:cs typeface="Times New Roman" pitchFamily="18" charset="0"/>
              </a:rPr>
              <a:t>Referential Integrity</a:t>
            </a:r>
          </a:p>
          <a:p>
            <a:pPr lvl="1" algn="just">
              <a:buFont typeface="Wingdings" panose="05000000000000000000" pitchFamily="2" charset="2"/>
              <a:buChar char="§"/>
              <a:defRPr/>
            </a:pPr>
            <a:r>
              <a:rPr lang="en-US" altLang="en-US" sz="8800" dirty="0">
                <a:latin typeface="Times New Roman" pitchFamily="18" charset="0"/>
                <a:cs typeface="Times New Roman" pitchFamily="18" charset="0"/>
              </a:rPr>
              <a:t>Keys Constraints</a:t>
            </a:r>
          </a:p>
          <a:p>
            <a:pPr lvl="1" algn="just">
              <a:buFont typeface="Wingdings" panose="05000000000000000000" pitchFamily="2" charset="2"/>
              <a:buChar char="§"/>
              <a:defRPr/>
            </a:pPr>
            <a:r>
              <a:rPr lang="en-US" altLang="en-US" sz="8800" dirty="0">
                <a:latin typeface="Times New Roman" pitchFamily="18" charset="0"/>
                <a:cs typeface="Times New Roman" pitchFamily="18" charset="0"/>
              </a:rPr>
              <a:t>Domain Constraints</a:t>
            </a:r>
          </a:p>
          <a:p>
            <a:pPr algn="just" eaLnBrk="1" hangingPunct="1">
              <a:defRPr/>
            </a:pPr>
            <a:r>
              <a:rPr lang="en-US" altLang="en-US" sz="8800" dirty="0">
                <a:latin typeface="Times New Roman" pitchFamily="18" charset="0"/>
                <a:cs typeface="Times New Roman" pitchFamily="18" charset="0"/>
              </a:rPr>
              <a:t>Relational Algebra</a:t>
            </a:r>
          </a:p>
          <a:p>
            <a:pPr algn="just" eaLnBrk="1" hangingPunct="1">
              <a:defRPr/>
            </a:pPr>
            <a:r>
              <a:rPr lang="en-US" altLang="en-US" sz="8800" dirty="0">
                <a:latin typeface="Times New Roman" pitchFamily="18" charset="0"/>
                <a:cs typeface="Times New Roman" pitchFamily="18" charset="0"/>
              </a:rPr>
              <a:t>Relational Calculus</a:t>
            </a:r>
          </a:p>
          <a:p>
            <a:pPr algn="just" eaLnBrk="1" hangingPunct="1">
              <a:defRPr/>
            </a:pPr>
            <a:r>
              <a:rPr lang="en-US" altLang="en-US" sz="8800" dirty="0">
                <a:latin typeface="Times New Roman" pitchFamily="18" charset="0"/>
                <a:cs typeface="Times New Roman" pitchFamily="18" charset="0"/>
              </a:rPr>
              <a:t>Tuple and Domain Calculus</a:t>
            </a:r>
          </a:p>
          <a:p>
            <a:pPr algn="just" eaLnBrk="1" hangingPunct="1">
              <a:defRPr/>
            </a:pPr>
            <a:r>
              <a:rPr lang="en-US" altLang="en-US" sz="8800" dirty="0">
                <a:latin typeface="Times New Roman" pitchFamily="18" charset="0"/>
                <a:cs typeface="Times New Roman" pitchFamily="18" charset="0"/>
              </a:rPr>
              <a:t>Introduction on SQL</a:t>
            </a:r>
          </a:p>
          <a:p>
            <a:pPr lvl="1" algn="just">
              <a:defRPr/>
            </a:pPr>
            <a:r>
              <a:rPr lang="en-US" altLang="en-US" sz="8800" dirty="0">
                <a:latin typeface="Times New Roman" pitchFamily="18" charset="0"/>
                <a:cs typeface="Times New Roman" pitchFamily="18" charset="0"/>
              </a:rPr>
              <a:t>Characteristics of SQL</a:t>
            </a:r>
          </a:p>
          <a:p>
            <a:pPr lvl="1" algn="just">
              <a:defRPr/>
            </a:pPr>
            <a:r>
              <a:rPr lang="en-US" altLang="en-US" sz="8800" dirty="0">
                <a:latin typeface="Times New Roman" pitchFamily="18" charset="0"/>
                <a:cs typeface="Times New Roman" pitchFamily="18" charset="0"/>
              </a:rPr>
              <a:t>Advantages of SQL</a:t>
            </a:r>
          </a:p>
          <a:p>
            <a:pPr algn="just" eaLnBrk="1" hangingPunct="1">
              <a:defRPr/>
            </a:pPr>
            <a:endParaRPr lang="en-US" altLang="en-US" sz="2200" dirty="0">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7617033-89D8-4F35-AAAF-EF226B468E9F}"/>
              </a:ext>
            </a:extLst>
          </p:cNvPr>
          <p:cNvSpPr>
            <a:spLocks noGrp="1"/>
          </p:cNvSpPr>
          <p:nvPr>
            <p:ph type="dt" sz="quarter" idx="10"/>
          </p:nvPr>
        </p:nvSpPr>
        <p:spPr/>
        <p:txBody>
          <a:bodyPr/>
          <a:lstStyle/>
          <a:p>
            <a:pPr>
              <a:defRPr/>
            </a:pPr>
            <a:fld id="{E7AB1351-80C9-486D-AB81-B96C8F49FD44}" type="datetime1">
              <a:rPr lang="en-US" smtClean="0"/>
              <a:t>9/18/2023</a:t>
            </a:fld>
            <a:endParaRPr lang="en-US" dirty="0"/>
          </a:p>
        </p:txBody>
      </p:sp>
      <p:sp>
        <p:nvSpPr>
          <p:cNvPr id="18436" name="Slide Number Placeholder 6">
            <a:extLst>
              <a:ext uri="{FF2B5EF4-FFF2-40B4-BE49-F238E27FC236}">
                <a16:creationId xmlns=""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4E097FC6-086A-424B-A2E4-02BBBD1DA218}"/>
              </a:ext>
            </a:extLst>
          </p:cNvPr>
          <p:cNvSpPr txBox="1">
            <a:spLocks/>
          </p:cNvSpPr>
          <p:nvPr/>
        </p:nvSpPr>
        <p:spPr>
          <a:xfrm>
            <a:off x="1569720" y="0"/>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itchFamily="18" charset="0"/>
                <a:cs typeface="Times New Roman" pitchFamily="18" charset="0"/>
              </a:rPr>
              <a:t>Contents</a:t>
            </a:r>
          </a:p>
        </p:txBody>
      </p:sp>
      <p:sp>
        <p:nvSpPr>
          <p:cNvPr id="10" name="Footer Placeholder 9">
            <a:extLst>
              <a:ext uri="{FF2B5EF4-FFF2-40B4-BE49-F238E27FC236}">
                <a16:creationId xmlns=""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pt-BR" smtClean="0"/>
              <a:t>Sana Anjum         DBMS     ACE0506              Unit-2</a:t>
            </a:r>
            <a:endParaRPr lang="en-US" dirty="0"/>
          </a:p>
        </p:txBody>
      </p:sp>
      <p:pic>
        <p:nvPicPr>
          <p:cNvPr id="18440" name="Picture 8">
            <a:extLst>
              <a:ext uri="{FF2B5EF4-FFF2-40B4-BE49-F238E27FC236}">
                <a16:creationId xmlns="" xmlns:a16="http://schemas.microsoft.com/office/drawing/2014/main" id="{91FAE4D1-EEEE-4AB4-B641-31C9B0EF86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 xmlns:a16="http://schemas.microsoft.com/office/drawing/2014/main" id="{74F5FFE5-5A2A-402B-B61E-32B6B4F250CA}"/>
              </a:ext>
            </a:extLst>
          </p:cNvPr>
          <p:cNvSpPr>
            <a:spLocks noGrp="1"/>
          </p:cNvSpPr>
          <p:nvPr>
            <p:ph idx="1"/>
          </p:nvPr>
        </p:nvSpPr>
        <p:spPr>
          <a:xfrm>
            <a:off x="1833996" y="796926"/>
            <a:ext cx="8524008" cy="5029779"/>
          </a:xfrm>
        </p:spPr>
        <p:txBody>
          <a:bodyPr>
            <a:normAutofit fontScale="25000" lnSpcReduction="20000"/>
          </a:bodyPr>
          <a:lstStyle/>
          <a:p>
            <a:pPr marL="0" indent="0" algn="ctr">
              <a:buNone/>
              <a:defRPr/>
            </a:pPr>
            <a:endParaRPr lang="en-US" altLang="en-US" sz="9600" dirty="0"/>
          </a:p>
          <a:p>
            <a:pPr algn="just" eaLnBrk="1" hangingPunct="1">
              <a:defRPr/>
            </a:pPr>
            <a:r>
              <a:rPr lang="en-US" altLang="en-US" sz="8800" dirty="0">
                <a:latin typeface="Times New Roman" pitchFamily="18" charset="0"/>
                <a:cs typeface="Times New Roman" pitchFamily="18" charset="0"/>
              </a:rPr>
              <a:t>SQL data type and literals</a:t>
            </a:r>
          </a:p>
          <a:p>
            <a:pPr algn="just" eaLnBrk="1" hangingPunct="1">
              <a:defRPr/>
            </a:pPr>
            <a:r>
              <a:rPr lang="en-US" altLang="en-US" sz="8800" dirty="0">
                <a:latin typeface="Times New Roman" pitchFamily="18" charset="0"/>
                <a:cs typeface="Times New Roman" pitchFamily="18" charset="0"/>
              </a:rPr>
              <a:t>Types of SQL Commands</a:t>
            </a:r>
          </a:p>
          <a:p>
            <a:pPr algn="just" eaLnBrk="1" hangingPunct="1">
              <a:defRPr/>
            </a:pPr>
            <a:r>
              <a:rPr lang="en-US" altLang="en-US" sz="8800" dirty="0">
                <a:latin typeface="Times New Roman" pitchFamily="18" charset="0"/>
                <a:cs typeface="Times New Roman" pitchFamily="18" charset="0"/>
              </a:rPr>
              <a:t>SQL operators and their Procedures</a:t>
            </a:r>
          </a:p>
          <a:p>
            <a:pPr algn="just" eaLnBrk="1" hangingPunct="1">
              <a:defRPr/>
            </a:pPr>
            <a:r>
              <a:rPr lang="en-US" altLang="en-US" sz="8800" dirty="0">
                <a:latin typeface="Times New Roman" pitchFamily="18" charset="0"/>
                <a:cs typeface="Times New Roman" pitchFamily="18" charset="0"/>
              </a:rPr>
              <a:t>Tables, Views and Indexes</a:t>
            </a:r>
          </a:p>
          <a:p>
            <a:pPr algn="just" eaLnBrk="1" hangingPunct="1">
              <a:defRPr/>
            </a:pPr>
            <a:r>
              <a:rPr lang="en-US" altLang="en-US" sz="8800" dirty="0">
                <a:latin typeface="Times New Roman" pitchFamily="18" charset="0"/>
                <a:cs typeface="Times New Roman" pitchFamily="18" charset="0"/>
              </a:rPr>
              <a:t>Queries and subqueries</a:t>
            </a:r>
          </a:p>
          <a:p>
            <a:pPr algn="just" eaLnBrk="1" hangingPunct="1">
              <a:defRPr/>
            </a:pPr>
            <a:r>
              <a:rPr lang="en-US" altLang="en-US" sz="8800" dirty="0">
                <a:latin typeface="Times New Roman" pitchFamily="18" charset="0"/>
                <a:cs typeface="Times New Roman" pitchFamily="18" charset="0"/>
              </a:rPr>
              <a:t>Aggregate Functions</a:t>
            </a:r>
          </a:p>
          <a:p>
            <a:pPr algn="just" eaLnBrk="1" hangingPunct="1">
              <a:defRPr/>
            </a:pPr>
            <a:r>
              <a:rPr lang="en-US" altLang="en-US" sz="8800" dirty="0">
                <a:latin typeface="Times New Roman" pitchFamily="18" charset="0"/>
                <a:cs typeface="Times New Roman" pitchFamily="18" charset="0"/>
              </a:rPr>
              <a:t>Insert Update and Delete Operations</a:t>
            </a:r>
          </a:p>
          <a:p>
            <a:pPr algn="just" eaLnBrk="1" hangingPunct="1">
              <a:defRPr/>
            </a:pPr>
            <a:r>
              <a:rPr lang="en-US" altLang="en-US" sz="8800" dirty="0">
                <a:latin typeface="Times New Roman" pitchFamily="18" charset="0"/>
                <a:cs typeface="Times New Roman" pitchFamily="18" charset="0"/>
              </a:rPr>
              <a:t>Joins</a:t>
            </a:r>
          </a:p>
          <a:p>
            <a:pPr algn="just" eaLnBrk="1" hangingPunct="1">
              <a:defRPr/>
            </a:pPr>
            <a:r>
              <a:rPr lang="en-US" altLang="en-US" sz="8800" dirty="0">
                <a:latin typeface="Times New Roman" pitchFamily="18" charset="0"/>
                <a:cs typeface="Times New Roman" pitchFamily="18" charset="0"/>
              </a:rPr>
              <a:t>Unions</a:t>
            </a:r>
          </a:p>
          <a:p>
            <a:pPr algn="just" eaLnBrk="1" hangingPunct="1">
              <a:defRPr/>
            </a:pPr>
            <a:r>
              <a:rPr lang="en-US" altLang="en-US" sz="8800" dirty="0">
                <a:latin typeface="Times New Roman" pitchFamily="18" charset="0"/>
                <a:cs typeface="Times New Roman" pitchFamily="18" charset="0"/>
              </a:rPr>
              <a:t>Minus</a:t>
            </a:r>
          </a:p>
          <a:p>
            <a:pPr algn="just" eaLnBrk="1" hangingPunct="1">
              <a:defRPr/>
            </a:pPr>
            <a:r>
              <a:rPr lang="en-US" altLang="en-US" sz="8800" dirty="0">
                <a:latin typeface="Times New Roman" pitchFamily="18" charset="0"/>
                <a:cs typeface="Times New Roman" pitchFamily="18" charset="0"/>
              </a:rPr>
              <a:t>Cursors</a:t>
            </a:r>
          </a:p>
          <a:p>
            <a:pPr algn="just" eaLnBrk="1" hangingPunct="1">
              <a:defRPr/>
            </a:pPr>
            <a:r>
              <a:rPr lang="en-US" altLang="en-US" sz="8800" dirty="0">
                <a:latin typeface="Times New Roman" pitchFamily="18" charset="0"/>
                <a:cs typeface="Times New Roman" pitchFamily="18" charset="0"/>
              </a:rPr>
              <a:t>Triggers</a:t>
            </a:r>
          </a:p>
          <a:p>
            <a:pPr algn="just" eaLnBrk="1" hangingPunct="1">
              <a:defRPr/>
            </a:pPr>
            <a:r>
              <a:rPr lang="en-US" altLang="en-US" sz="8800" dirty="0">
                <a:latin typeface="Times New Roman" pitchFamily="18" charset="0"/>
                <a:cs typeface="Times New Roman" pitchFamily="18" charset="0"/>
              </a:rPr>
              <a:t>Procedures in SQL/PL SQL</a:t>
            </a:r>
          </a:p>
          <a:p>
            <a:pPr algn="just" eaLnBrk="1" hangingPunct="1">
              <a:defRPr/>
            </a:pPr>
            <a:endParaRPr lang="en-US" altLang="en-US" sz="2200" dirty="0"/>
          </a:p>
        </p:txBody>
      </p:sp>
      <p:sp>
        <p:nvSpPr>
          <p:cNvPr id="6" name="Date Placeholder 5">
            <a:extLst>
              <a:ext uri="{FF2B5EF4-FFF2-40B4-BE49-F238E27FC236}">
                <a16:creationId xmlns="" xmlns:a16="http://schemas.microsoft.com/office/drawing/2014/main" id="{27617033-89D8-4F35-AAAF-EF226B468E9F}"/>
              </a:ext>
            </a:extLst>
          </p:cNvPr>
          <p:cNvSpPr>
            <a:spLocks noGrp="1"/>
          </p:cNvSpPr>
          <p:nvPr>
            <p:ph type="dt" sz="quarter" idx="10"/>
          </p:nvPr>
        </p:nvSpPr>
        <p:spPr/>
        <p:txBody>
          <a:bodyPr/>
          <a:lstStyle/>
          <a:p>
            <a:pPr>
              <a:defRPr/>
            </a:pPr>
            <a:fld id="{BFBFBF4D-58CD-4631-857D-633AB0DDABAE}" type="datetime1">
              <a:rPr lang="en-US" smtClean="0"/>
              <a:t>9/18/2023</a:t>
            </a:fld>
            <a:endParaRPr lang="en-US"/>
          </a:p>
        </p:txBody>
      </p:sp>
      <p:sp>
        <p:nvSpPr>
          <p:cNvPr id="18436" name="Slide Number Placeholder 6">
            <a:extLst>
              <a:ext uri="{FF2B5EF4-FFF2-40B4-BE49-F238E27FC236}">
                <a16:creationId xmlns=""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28</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4E097FC6-086A-424B-A2E4-02BBBD1DA218}"/>
              </a:ext>
            </a:extLst>
          </p:cNvPr>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latin typeface="Times New Roman" pitchFamily="18" charset="0"/>
                <a:cs typeface="Times New Roman" pitchFamily="18" charset="0"/>
              </a:rPr>
              <a:t>Contents (Conti</a:t>
            </a:r>
            <a:r>
              <a:rPr lang="en-US" sz="2400" b="1" dirty="0">
                <a:latin typeface="Times New Roman" pitchFamily="18" charset="0"/>
                <a:cs typeface="Times New Roman" pitchFamily="18" charset="0"/>
              </a:rPr>
              <a:t>….)</a:t>
            </a:r>
          </a:p>
        </p:txBody>
      </p:sp>
      <p:sp>
        <p:nvSpPr>
          <p:cNvPr id="10" name="Footer Placeholder 9">
            <a:extLst>
              <a:ext uri="{FF2B5EF4-FFF2-40B4-BE49-F238E27FC236}">
                <a16:creationId xmlns=""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pt-BR" smtClean="0"/>
              <a:t>Sana Anjum         DBMS     ACE0506              Unit-2</a:t>
            </a:r>
            <a:endParaRPr lang="en-US" dirty="0"/>
          </a:p>
        </p:txBody>
      </p:sp>
      <p:pic>
        <p:nvPicPr>
          <p:cNvPr id="18440" name="Picture 8">
            <a:extLst>
              <a:ext uri="{FF2B5EF4-FFF2-40B4-BE49-F238E27FC236}">
                <a16:creationId xmlns="" xmlns:a16="http://schemas.microsoft.com/office/drawing/2014/main" id="{91FAE4D1-EEEE-4AB4-B641-31C9B0EF86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278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A3976C0-0522-4A86-AE78-0F9ADDC9FFCD}"/>
              </a:ext>
            </a:extLst>
          </p:cNvPr>
          <p:cNvSpPr>
            <a:spLocks noGrp="1"/>
          </p:cNvSpPr>
          <p:nvPr>
            <p:ph type="dt" sz="quarter" idx="10"/>
          </p:nvPr>
        </p:nvSpPr>
        <p:spPr/>
        <p:txBody>
          <a:bodyPr/>
          <a:lstStyle/>
          <a:p>
            <a:pPr>
              <a:defRPr/>
            </a:pPr>
            <a:fld id="{B94F5B13-BD05-463A-9873-2B5D5372342E}" type="datetime1">
              <a:rPr lang="en-US" smtClean="0"/>
              <a:t>9/18/2023</a:t>
            </a:fld>
            <a:endParaRPr lang="en-US"/>
          </a:p>
        </p:txBody>
      </p:sp>
      <p:sp>
        <p:nvSpPr>
          <p:cNvPr id="5" name="Footer Placeholder 4">
            <a:extLst>
              <a:ext uri="{FF2B5EF4-FFF2-40B4-BE49-F238E27FC236}">
                <a16:creationId xmlns="" xmlns:a16="http://schemas.microsoft.com/office/drawing/2014/main" id="{EA6FFBBC-A02D-46B7-924D-6E302F2DA8D0}"/>
              </a:ext>
            </a:extLst>
          </p:cNvPr>
          <p:cNvSpPr>
            <a:spLocks noGrp="1"/>
          </p:cNvSpPr>
          <p:nvPr>
            <p:ph type="ftr" sz="quarter" idx="11"/>
          </p:nvPr>
        </p:nvSpPr>
        <p:spPr/>
        <p:txBody>
          <a:bodyPr/>
          <a:lstStyle/>
          <a:p>
            <a:pPr>
              <a:defRPr/>
            </a:pPr>
            <a:r>
              <a:rPr lang="pt-BR" smtClean="0"/>
              <a:t>Sana Anjum         DBMS     ACE0506              Unit-2</a:t>
            </a:r>
            <a:endParaRPr lang="en-US" dirty="0"/>
          </a:p>
        </p:txBody>
      </p:sp>
      <p:sp>
        <p:nvSpPr>
          <p:cNvPr id="8196" name="Slide Number Placeholder 5">
            <a:extLst>
              <a:ext uri="{FF2B5EF4-FFF2-40B4-BE49-F238E27FC236}">
                <a16:creationId xmlns="" xmlns:a16="http://schemas.microsoft.com/office/drawing/2014/main" id="{80D0956C-029C-4B09-AEE1-4CEF5EA80C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C5C07-9BC7-4C52-8FAA-8CA6A12443CA}" type="slidenum">
              <a:rPr lang="en-US" altLang="en-US">
                <a:solidFill>
                  <a:srgbClr val="898989"/>
                </a:solidFill>
                <a:latin typeface="Calibri" panose="020F0502020204030204" pitchFamily="34" charset="0"/>
              </a:rPr>
              <a:pPr/>
              <a:t>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A2CC8D2-86D7-40C5-A3CE-4CA907695467}"/>
              </a:ext>
            </a:extLst>
          </p:cNvPr>
          <p:cNvSpPr txBox="1">
            <a:spLocks/>
          </p:cNvSpPr>
          <p:nvPr/>
        </p:nvSpPr>
        <p:spPr>
          <a:xfrm>
            <a:off x="1691640" y="0"/>
            <a:ext cx="105003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anose="02020603050405020304" pitchFamily="18" charset="0"/>
                <a:cs typeface="Times New Roman" panose="02020603050405020304" pitchFamily="18" charset="0"/>
              </a:rPr>
              <a:t>Unit </a:t>
            </a:r>
            <a:r>
              <a:rPr lang="en-US" sz="2400" b="1" dirty="0" smtClean="0">
                <a:solidFill>
                  <a:schemeClr val="tx1"/>
                </a:solidFill>
                <a:latin typeface="Times New Roman" panose="02020603050405020304" pitchFamily="18" charset="0"/>
                <a:cs typeface="Times New Roman" panose="02020603050405020304" pitchFamily="18" charset="0"/>
              </a:rPr>
              <a:t>Objectives</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198" name="Picture 8">
            <a:extLst>
              <a:ext uri="{FF2B5EF4-FFF2-40B4-BE49-F238E27FC236}">
                <a16:creationId xmlns="" xmlns:a16="http://schemas.microsoft.com/office/drawing/2014/main" id="{52730732-6953-467F-A214-542318176D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1">
            <a:extLst>
              <a:ext uri="{FF2B5EF4-FFF2-40B4-BE49-F238E27FC236}">
                <a16:creationId xmlns="" xmlns:a16="http://schemas.microsoft.com/office/drawing/2014/main" id="{D9F46513-8FFD-4BA4-B8C0-1B011802A6DA}"/>
              </a:ext>
            </a:extLst>
          </p:cNvPr>
          <p:cNvSpPr>
            <a:spLocks noChangeArrowheads="1"/>
          </p:cNvSpPr>
          <p:nvPr/>
        </p:nvSpPr>
        <p:spPr bwMode="auto">
          <a:xfrm>
            <a:off x="1798320" y="1447800"/>
            <a:ext cx="926592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Students will be able to learn various Relational Data Model Concepts, constraints, Relational Algebra and Relational Calculus</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Introduction on SQL and Various queries and operations in SQL which helps to communicate with the database. Along with cursors, Triggers and Procedures in SQL/PL SQL.</a:t>
            </a:r>
          </a:p>
        </p:txBody>
      </p:sp>
    </p:spTree>
    <p:extLst>
      <p:ext uri="{BB962C8B-B14F-4D97-AF65-F5344CB8AC3E}">
        <p14:creationId xmlns:p14="http://schemas.microsoft.com/office/powerpoint/2010/main" val="2267244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1" y="1589"/>
            <a:ext cx="10469880" cy="668971"/>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2400" b="1" dirty="0">
                <a:latin typeface="Times New Roman" pitchFamily="18" charset="0"/>
                <a:cs typeface="Times New Roman" pitchFamily="18" charset="0"/>
              </a:rPr>
              <a:t>Syllabus</a:t>
            </a:r>
            <a:endParaRPr lang="en-IN" sz="2400" b="1" dirty="0">
              <a:latin typeface="Times New Roman" pitchFamily="18" charset="0"/>
              <a:cs typeface="Times New Roman" pitchFamily="18" charset="0"/>
            </a:endParaRPr>
          </a:p>
        </p:txBody>
      </p:sp>
      <p:sp>
        <p:nvSpPr>
          <p:cNvPr id="4198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80DAC4-A44D-453B-9B7B-A690F551AC1B}" type="slidenum">
              <a:rPr lang="en-US" smtClean="0">
                <a:solidFill>
                  <a:srgbClr val="898989"/>
                </a:solidFill>
              </a:rPr>
              <a:pPr/>
              <a:t>3</a:t>
            </a:fld>
            <a:endParaRPr lang="en-US" smtClean="0">
              <a:solidFill>
                <a:srgbClr val="898989"/>
              </a:solidFill>
            </a:endParaRPr>
          </a:p>
        </p:txBody>
      </p:sp>
      <p:sp>
        <p:nvSpPr>
          <p:cNvPr id="4199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6628E495-DBC7-4553-8A0B-6011B9B4FCCA}" type="datetime1">
              <a:rPr lang="en-US" smtClean="0">
                <a:solidFill>
                  <a:srgbClr val="898989"/>
                </a:solidFill>
              </a:rPr>
              <a:t>9/18/2023</a:t>
            </a:fld>
            <a:endParaRPr lang="en-US" smtClean="0">
              <a:solidFill>
                <a:srgbClr val="898989"/>
              </a:solidFill>
            </a:endParaRPr>
          </a:p>
        </p:txBody>
      </p:sp>
      <p:pic>
        <p:nvPicPr>
          <p:cNvPr id="41991" name="Picture 14" descr="NIET"/>
          <p:cNvPicPr>
            <a:picLocks noChangeAspect="1" noChangeArrowheads="1"/>
          </p:cNvPicPr>
          <p:nvPr/>
        </p:nvPicPr>
        <p:blipFill>
          <a:blip r:embed="rId2" cstate="print"/>
          <a:srcRect/>
          <a:stretch>
            <a:fillRect/>
          </a:stretch>
        </p:blipFill>
        <p:spPr bwMode="auto">
          <a:xfrm>
            <a:off x="0" y="1"/>
            <a:ext cx="1417320" cy="670559"/>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pt-BR" smtClean="0"/>
              <a:t>Sana Anjum         DBMS     ACE0506              Unit-2</a:t>
            </a:r>
            <a:endParaRPr lang="en-US"/>
          </a:p>
        </p:txBody>
      </p:sp>
      <p:pic>
        <p:nvPicPr>
          <p:cNvPr id="8" name="Picture 7" descr="Photo 2.JPG"/>
          <p:cNvPicPr>
            <a:picLocks noChangeAspect="1"/>
          </p:cNvPicPr>
          <p:nvPr/>
        </p:nvPicPr>
        <p:blipFill>
          <a:blip r:embed="rId3" cstate="print"/>
          <a:stretch>
            <a:fillRect/>
          </a:stretch>
        </p:blipFill>
        <p:spPr>
          <a:xfrm>
            <a:off x="1691641" y="838200"/>
            <a:ext cx="9022080" cy="533876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 xmlns:a16="http://schemas.microsoft.com/office/drawing/2014/main" id="{74F5FFE5-5A2A-402B-B61E-32B6B4F250CA}"/>
              </a:ext>
            </a:extLst>
          </p:cNvPr>
          <p:cNvSpPr>
            <a:spLocks noGrp="1"/>
          </p:cNvSpPr>
          <p:nvPr>
            <p:ph idx="1"/>
          </p:nvPr>
        </p:nvSpPr>
        <p:spPr>
          <a:xfrm>
            <a:off x="1842655" y="955964"/>
            <a:ext cx="8524008" cy="5029779"/>
          </a:xfrm>
        </p:spPr>
        <p:txBody>
          <a:bodyPr>
            <a:normAutofit/>
          </a:bodyPr>
          <a:lstStyle/>
          <a:p>
            <a:pPr marL="0" indent="0" algn="ctr">
              <a:buNone/>
              <a:defRPr/>
            </a:pPr>
            <a:endParaRPr lang="en-US" altLang="en-US" sz="2400" dirty="0"/>
          </a:p>
          <a:p>
            <a:pPr marL="0" indent="0" algn="just" eaLnBrk="1" hangingPunct="1">
              <a:buNone/>
              <a:defRPr/>
            </a:pPr>
            <a:r>
              <a:rPr lang="en-US" altLang="en-US" sz="2200" b="1" dirty="0">
                <a:latin typeface="Times New Roman" pitchFamily="18" charset="0"/>
                <a:cs typeface="Times New Roman" pitchFamily="18" charset="0"/>
              </a:rPr>
              <a:t>1</a:t>
            </a:r>
            <a:r>
              <a:rPr lang="en-US" altLang="en-US" sz="2200" b="1" dirty="0" smtClean="0">
                <a:latin typeface="Times New Roman" pitchFamily="18" charset="0"/>
                <a:cs typeface="Times New Roman" pitchFamily="18" charset="0"/>
              </a:rPr>
              <a:t>. Relational </a:t>
            </a:r>
            <a:r>
              <a:rPr lang="en-US" altLang="en-US" sz="2200" b="1" dirty="0">
                <a:latin typeface="Times New Roman" pitchFamily="18" charset="0"/>
                <a:cs typeface="Times New Roman" pitchFamily="18" charset="0"/>
              </a:rPr>
              <a:t>Data Model in DBMS</a:t>
            </a:r>
          </a:p>
          <a:p>
            <a:pPr marL="514350" indent="-514350" algn="just" eaLnBrk="1" hangingPunct="1">
              <a:buFont typeface="+mj-lt"/>
              <a:buAutoNum type="romanLcPeriod"/>
              <a:defRPr/>
            </a:pPr>
            <a:r>
              <a:rPr lang="en-US" altLang="en-US" sz="2200" dirty="0">
                <a:latin typeface="Times New Roman" pitchFamily="18" charset="0"/>
                <a:cs typeface="Times New Roman" pitchFamily="18" charset="0"/>
              </a:rPr>
              <a:t>Relational Data Model Concepts</a:t>
            </a:r>
          </a:p>
          <a:p>
            <a:pPr marL="514350" indent="-514350" algn="just" eaLnBrk="1" hangingPunct="1">
              <a:buFont typeface="+mj-lt"/>
              <a:buAutoNum type="romanLcPeriod"/>
              <a:defRPr/>
            </a:pPr>
            <a:r>
              <a:rPr lang="en-US" altLang="en-US" sz="2200" dirty="0">
                <a:latin typeface="Times New Roman" pitchFamily="18" charset="0"/>
                <a:cs typeface="Times New Roman" pitchFamily="18" charset="0"/>
              </a:rPr>
              <a:t>Properties of Relations</a:t>
            </a:r>
          </a:p>
          <a:p>
            <a:pPr marL="514350" indent="-514350" algn="just" eaLnBrk="1" hangingPunct="1">
              <a:buFont typeface="+mj-lt"/>
              <a:buAutoNum type="romanLcPeriod"/>
              <a:defRPr/>
            </a:pPr>
            <a:r>
              <a:rPr lang="en-US" altLang="en-US" sz="2200" dirty="0">
                <a:latin typeface="Times New Roman" pitchFamily="18" charset="0"/>
                <a:cs typeface="Times New Roman" pitchFamily="18" charset="0"/>
              </a:rPr>
              <a:t>Constraints in Relational Model</a:t>
            </a:r>
          </a:p>
          <a:p>
            <a:pPr lvl="1" algn="just">
              <a:defRPr/>
            </a:pPr>
            <a:r>
              <a:rPr lang="en-US" altLang="en-US" sz="2200" dirty="0">
                <a:latin typeface="Times New Roman" pitchFamily="18" charset="0"/>
                <a:cs typeface="Times New Roman" pitchFamily="18" charset="0"/>
              </a:rPr>
              <a:t>Domain Constraints</a:t>
            </a:r>
          </a:p>
          <a:p>
            <a:pPr lvl="1" algn="just">
              <a:defRPr/>
            </a:pPr>
            <a:r>
              <a:rPr lang="en-US" altLang="en-US" sz="2200" dirty="0">
                <a:latin typeface="Times New Roman" pitchFamily="18" charset="0"/>
                <a:cs typeface="Times New Roman" pitchFamily="18" charset="0"/>
              </a:rPr>
              <a:t>Entity Integrity Constraints</a:t>
            </a:r>
          </a:p>
          <a:p>
            <a:pPr lvl="1" algn="just">
              <a:defRPr/>
            </a:pPr>
            <a:r>
              <a:rPr lang="en-US" altLang="en-US" sz="2200" dirty="0">
                <a:latin typeface="Times New Roman" pitchFamily="18" charset="0"/>
                <a:cs typeface="Times New Roman" pitchFamily="18" charset="0"/>
              </a:rPr>
              <a:t>Referential Integrity Constraints</a:t>
            </a:r>
          </a:p>
          <a:p>
            <a:pPr lvl="1" algn="just">
              <a:defRPr/>
            </a:pPr>
            <a:r>
              <a:rPr lang="en-US" altLang="en-US" sz="2200" dirty="0">
                <a:latin typeface="Times New Roman" pitchFamily="18" charset="0"/>
                <a:cs typeface="Times New Roman" pitchFamily="18" charset="0"/>
              </a:rPr>
              <a:t>Key Constraints</a:t>
            </a:r>
          </a:p>
          <a:p>
            <a:pPr marL="0" indent="0" algn="just" eaLnBrk="1" hangingPunct="1">
              <a:buNone/>
              <a:defRPr/>
            </a:pPr>
            <a:endParaRPr lang="en-US" altLang="en-US" sz="2200" dirty="0"/>
          </a:p>
          <a:p>
            <a:pPr marL="0" indent="0" algn="just" eaLnBrk="1" hangingPunct="1">
              <a:buNone/>
              <a:defRPr/>
            </a:pPr>
            <a:endParaRPr lang="en-US" altLang="en-US" sz="2200" dirty="0"/>
          </a:p>
          <a:p>
            <a:pPr marL="0" indent="0" algn="just" eaLnBrk="1" hangingPunct="1">
              <a:buNone/>
              <a:defRPr/>
            </a:pPr>
            <a:endParaRPr lang="en-US" altLang="en-US" sz="2200" dirty="0"/>
          </a:p>
          <a:p>
            <a:pPr marL="0" indent="0" algn="just" eaLnBrk="1" hangingPunct="1">
              <a:buNone/>
              <a:defRPr/>
            </a:pPr>
            <a:endParaRPr lang="en-US" altLang="en-US" sz="2200" dirty="0"/>
          </a:p>
        </p:txBody>
      </p:sp>
      <p:sp>
        <p:nvSpPr>
          <p:cNvPr id="6" name="Date Placeholder 5">
            <a:extLst>
              <a:ext uri="{FF2B5EF4-FFF2-40B4-BE49-F238E27FC236}">
                <a16:creationId xmlns="" xmlns:a16="http://schemas.microsoft.com/office/drawing/2014/main" id="{27617033-89D8-4F35-AAAF-EF226B468E9F}"/>
              </a:ext>
            </a:extLst>
          </p:cNvPr>
          <p:cNvSpPr>
            <a:spLocks noGrp="1"/>
          </p:cNvSpPr>
          <p:nvPr>
            <p:ph type="dt" sz="quarter" idx="10"/>
          </p:nvPr>
        </p:nvSpPr>
        <p:spPr/>
        <p:txBody>
          <a:bodyPr/>
          <a:lstStyle/>
          <a:p>
            <a:pPr>
              <a:defRPr/>
            </a:pPr>
            <a:fld id="{D3B7E3E1-DB86-4ABF-A055-F2DB551B0932}" type="datetime1">
              <a:rPr lang="en-US" smtClean="0"/>
              <a:t>9/18/2023</a:t>
            </a:fld>
            <a:endParaRPr lang="en-US"/>
          </a:p>
        </p:txBody>
      </p:sp>
      <p:sp>
        <p:nvSpPr>
          <p:cNvPr id="18436" name="Slide Number Placeholder 6">
            <a:extLst>
              <a:ext uri="{FF2B5EF4-FFF2-40B4-BE49-F238E27FC236}">
                <a16:creationId xmlns=""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30</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4E097FC6-086A-424B-A2E4-02BBBD1DA218}"/>
              </a:ext>
            </a:extLst>
          </p:cNvPr>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Topic 1 Objectives</a:t>
            </a:r>
          </a:p>
        </p:txBody>
      </p:sp>
      <p:sp>
        <p:nvSpPr>
          <p:cNvPr id="10" name="Footer Placeholder 9">
            <a:extLst>
              <a:ext uri="{FF2B5EF4-FFF2-40B4-BE49-F238E27FC236}">
                <a16:creationId xmlns=""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pt-BR" smtClean="0"/>
              <a:t>Sana Anjum         DBMS     ACE0506              Unit-2</a:t>
            </a:r>
            <a:endParaRPr lang="en-US" dirty="0"/>
          </a:p>
        </p:txBody>
      </p:sp>
      <p:pic>
        <p:nvPicPr>
          <p:cNvPr id="18440" name="Picture 8">
            <a:extLst>
              <a:ext uri="{FF2B5EF4-FFF2-40B4-BE49-F238E27FC236}">
                <a16:creationId xmlns="" xmlns:a16="http://schemas.microsoft.com/office/drawing/2014/main" id="{91FAE4D1-EEEE-4AB4-B641-31C9B0EF86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7966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229600" cy="5486400"/>
          </a:xfrm>
        </p:spPr>
        <p:txBody>
          <a:bodyPr>
            <a:noAutofit/>
          </a:bodyPr>
          <a:lstStyle/>
          <a:p>
            <a:pPr marL="0" indent="0" algn="just">
              <a:buNone/>
            </a:pPr>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FF69056B-54EA-434B-853D-C8F635E4D501}" type="datetime1">
              <a:rPr lang="en-US" smtClean="0"/>
              <a:t>9/18/2023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600200" y="-13854"/>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1.Relational Data Model in DBMS </a:t>
            </a:r>
          </a:p>
        </p:txBody>
      </p:sp>
      <p:sp>
        <p:nvSpPr>
          <p:cNvPr id="13" name="Rectangle 3">
            <a:extLst>
              <a:ext uri="{FF2B5EF4-FFF2-40B4-BE49-F238E27FC236}">
                <a16:creationId xmlns="" xmlns:a16="http://schemas.microsoft.com/office/drawing/2014/main" id="{7A7B3E8C-BAFA-4A8F-A0F6-61C14360A040}"/>
              </a:ext>
            </a:extLst>
          </p:cNvPr>
          <p:cNvSpPr>
            <a:spLocks noChangeArrowheads="1"/>
          </p:cNvSpPr>
          <p:nvPr/>
        </p:nvSpPr>
        <p:spPr bwMode="auto">
          <a:xfrm>
            <a:off x="1554480" y="1085077"/>
            <a:ext cx="9691948"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Relational Model was proposed by E.F. Codd to model data in the form of relations or tables. After designing the conceptual model of Database using ER diagram, we need to convert the conceptual model in the relational model which can be implemented using any RDBMS languages like Oracle SQL, MySQL etc. </a:t>
            </a:r>
            <a:endParaRPr lang="en-US" altLang="en-US" sz="2200" dirty="0">
              <a:solidFill>
                <a:srgbClr val="273239"/>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altLang="en-US" sz="2200" b="1" i="0" u="none" strike="noStrike" cap="none" normalizeH="0" baseline="0" dirty="0">
                <a:ln>
                  <a:noFill/>
                </a:ln>
                <a:effectLst/>
                <a:latin typeface="Times New Roman" pitchFamily="18" charset="0"/>
                <a:cs typeface="Times New Roman" pitchFamily="18" charset="0"/>
              </a:rPr>
              <a:t>What is Relational Model?</a:t>
            </a:r>
            <a:r>
              <a:rPr kumimoji="0" lang="en-US" altLang="en-US" sz="2200" b="0" i="0" u="none" strike="noStrike" cap="none" normalizeH="0" baseline="0" dirty="0">
                <a:ln>
                  <a:noFill/>
                </a:ln>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Relational Model represents how data is stored in Relational Databases.  A relational database stores data in the form of relations (tables). Consider a relation STUDENT with attributes ROLL_NO, NAME, ADDRESS, PHONE and AGE shown in Table 1. </a:t>
            </a:r>
            <a:endPar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Times New Roman" pitchFamily="18" charset="0"/>
                <a:cs typeface="Times New Roman" pitchFamily="18" charset="0"/>
              </a:rPr>
              <a:t> </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A64CC7A0-9B04-43D9-ADE8-DFFCEEB80A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360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229600" cy="5486400"/>
          </a:xfrm>
        </p:spPr>
        <p:txBody>
          <a:bodyPr>
            <a:noAutofit/>
          </a:bodyPr>
          <a:lstStyle/>
          <a:p>
            <a:pPr marL="0" indent="0" algn="just">
              <a:buNone/>
            </a:pPr>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1E9411B8-5FF4-4FD6-A0FA-D5DEA832563E}" type="datetime1">
              <a:rPr lang="en-US" smtClean="0"/>
              <a:t>9/18/2023</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676400" y="0"/>
            <a:ext cx="10515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Relational Data Model in DBMS (</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graphicFrame>
        <p:nvGraphicFramePr>
          <p:cNvPr id="12" name="Table 11">
            <a:extLst>
              <a:ext uri="{FF2B5EF4-FFF2-40B4-BE49-F238E27FC236}">
                <a16:creationId xmlns="" xmlns:a16="http://schemas.microsoft.com/office/drawing/2014/main" id="{8F58D687-6926-43CF-8121-8E732D07C96B}"/>
              </a:ext>
            </a:extLst>
          </p:cNvPr>
          <p:cNvGraphicFramePr>
            <a:graphicFrameLocks noGrp="1"/>
          </p:cNvGraphicFramePr>
          <p:nvPr>
            <p:extLst>
              <p:ext uri="{D42A27DB-BD31-4B8C-83A1-F6EECF244321}">
                <p14:modId xmlns:p14="http://schemas.microsoft.com/office/powerpoint/2010/main" val="2651120267"/>
              </p:ext>
            </p:extLst>
          </p:nvPr>
        </p:nvGraphicFramePr>
        <p:xfrm>
          <a:off x="1693024" y="1823004"/>
          <a:ext cx="9843655" cy="3009900"/>
        </p:xfrm>
        <a:graphic>
          <a:graphicData uri="http://schemas.openxmlformats.org/drawingml/2006/table">
            <a:tbl>
              <a:tblPr/>
              <a:tblGrid>
                <a:gridCol w="1968731">
                  <a:extLst>
                    <a:ext uri="{9D8B030D-6E8A-4147-A177-3AD203B41FA5}">
                      <a16:colId xmlns="" xmlns:a16="http://schemas.microsoft.com/office/drawing/2014/main" val="1660753093"/>
                    </a:ext>
                  </a:extLst>
                </a:gridCol>
                <a:gridCol w="1968731">
                  <a:extLst>
                    <a:ext uri="{9D8B030D-6E8A-4147-A177-3AD203B41FA5}">
                      <a16:colId xmlns="" xmlns:a16="http://schemas.microsoft.com/office/drawing/2014/main" val="4135319282"/>
                    </a:ext>
                  </a:extLst>
                </a:gridCol>
                <a:gridCol w="1968731">
                  <a:extLst>
                    <a:ext uri="{9D8B030D-6E8A-4147-A177-3AD203B41FA5}">
                      <a16:colId xmlns="" xmlns:a16="http://schemas.microsoft.com/office/drawing/2014/main" val="3594885216"/>
                    </a:ext>
                  </a:extLst>
                </a:gridCol>
                <a:gridCol w="1968731">
                  <a:extLst>
                    <a:ext uri="{9D8B030D-6E8A-4147-A177-3AD203B41FA5}">
                      <a16:colId xmlns="" xmlns:a16="http://schemas.microsoft.com/office/drawing/2014/main" val="94889295"/>
                    </a:ext>
                  </a:extLst>
                </a:gridCol>
                <a:gridCol w="1968731">
                  <a:extLst>
                    <a:ext uri="{9D8B030D-6E8A-4147-A177-3AD203B41FA5}">
                      <a16:colId xmlns="" xmlns:a16="http://schemas.microsoft.com/office/drawing/2014/main" val="2463022792"/>
                    </a:ext>
                  </a:extLst>
                </a:gridCol>
              </a:tblGrid>
              <a:tr h="0">
                <a:tc>
                  <a:txBody>
                    <a:bodyPr/>
                    <a:lstStyle/>
                    <a:p>
                      <a:pPr algn="l" fontAlgn="base"/>
                      <a:r>
                        <a:rPr lang="en-US" sz="2200" b="1" dirty="0">
                          <a:effectLst/>
                          <a:latin typeface="Times New Roman" pitchFamily="18" charset="0"/>
                          <a:cs typeface="Times New Roman" pitchFamily="18" charset="0"/>
                        </a:rPr>
                        <a:t>ROLL_NO</a:t>
                      </a:r>
                      <a:endParaRPr lang="en-US" sz="2200" b="0" dirty="0">
                        <a:effectLst/>
                        <a:latin typeface="Times New Roman" pitchFamily="18" charset="0"/>
                        <a:cs typeface="Times New Roman" pitchFamily="18" charset="0"/>
                      </a:endParaRPr>
                    </a:p>
                  </a:txBody>
                  <a:tcPr marL="95250" marR="95250" marT="133350" marB="133350" anchor="ctr">
                    <a:lnL>
                      <a:noFill/>
                    </a:lnL>
                    <a:lnR>
                      <a:noFill/>
                    </a:lnR>
                    <a:lnT>
                      <a:noFill/>
                    </a:lnT>
                    <a:lnB>
                      <a:noFill/>
                    </a:lnB>
                  </a:tcPr>
                </a:tc>
                <a:tc>
                  <a:txBody>
                    <a:bodyPr/>
                    <a:lstStyle/>
                    <a:p>
                      <a:pPr algn="l" fontAlgn="base"/>
                      <a:r>
                        <a:rPr lang="en-US" sz="2200" b="1" dirty="0">
                          <a:effectLst/>
                          <a:latin typeface="Times New Roman" pitchFamily="18" charset="0"/>
                          <a:cs typeface="Times New Roman" pitchFamily="18" charset="0"/>
                        </a:rPr>
                        <a:t>NAME</a:t>
                      </a:r>
                      <a:endParaRPr lang="en-US" sz="2200" b="0" dirty="0">
                        <a:effectLst/>
                        <a:latin typeface="Times New Roman" pitchFamily="18" charset="0"/>
                        <a:cs typeface="Times New Roman" pitchFamily="18" charset="0"/>
                      </a:endParaRPr>
                    </a:p>
                  </a:txBody>
                  <a:tcPr marL="95250" marR="95250" marT="133350" marB="133350" anchor="ctr">
                    <a:lnL>
                      <a:noFill/>
                    </a:lnL>
                    <a:lnR>
                      <a:noFill/>
                    </a:lnR>
                    <a:lnT>
                      <a:noFill/>
                    </a:lnT>
                    <a:lnB>
                      <a:noFill/>
                    </a:lnB>
                  </a:tcPr>
                </a:tc>
                <a:tc>
                  <a:txBody>
                    <a:bodyPr/>
                    <a:lstStyle/>
                    <a:p>
                      <a:pPr algn="l" fontAlgn="base"/>
                      <a:r>
                        <a:rPr lang="en-US" sz="2200" b="1">
                          <a:effectLst/>
                          <a:latin typeface="Times New Roman" pitchFamily="18" charset="0"/>
                          <a:cs typeface="Times New Roman" pitchFamily="18" charset="0"/>
                        </a:rPr>
                        <a:t>ADDRESS</a:t>
                      </a:r>
                      <a:endParaRPr lang="en-US" sz="2200" b="0">
                        <a:effectLst/>
                        <a:latin typeface="Times New Roman" pitchFamily="18" charset="0"/>
                        <a:cs typeface="Times New Roman" pitchFamily="18" charset="0"/>
                      </a:endParaRPr>
                    </a:p>
                  </a:txBody>
                  <a:tcPr marL="95250" marR="95250" marT="133350" marB="133350" anchor="ctr">
                    <a:lnL>
                      <a:noFill/>
                    </a:lnL>
                    <a:lnR>
                      <a:noFill/>
                    </a:lnR>
                    <a:lnT>
                      <a:noFill/>
                    </a:lnT>
                    <a:lnB>
                      <a:noFill/>
                    </a:lnB>
                  </a:tcPr>
                </a:tc>
                <a:tc>
                  <a:txBody>
                    <a:bodyPr/>
                    <a:lstStyle/>
                    <a:p>
                      <a:pPr algn="l" fontAlgn="base"/>
                      <a:r>
                        <a:rPr lang="en-US" sz="2200" b="1">
                          <a:effectLst/>
                          <a:latin typeface="Times New Roman" pitchFamily="18" charset="0"/>
                          <a:cs typeface="Times New Roman" pitchFamily="18" charset="0"/>
                        </a:rPr>
                        <a:t>PHONE</a:t>
                      </a:r>
                      <a:endParaRPr lang="en-US" sz="2200" b="0">
                        <a:effectLst/>
                        <a:latin typeface="Times New Roman" pitchFamily="18" charset="0"/>
                        <a:cs typeface="Times New Roman" pitchFamily="18" charset="0"/>
                      </a:endParaRPr>
                    </a:p>
                  </a:txBody>
                  <a:tcPr marL="95250" marR="95250" marT="133350" marB="133350" anchor="ctr">
                    <a:lnL>
                      <a:noFill/>
                    </a:lnL>
                    <a:lnR>
                      <a:noFill/>
                    </a:lnR>
                    <a:lnT>
                      <a:noFill/>
                    </a:lnT>
                    <a:lnB>
                      <a:noFill/>
                    </a:lnB>
                  </a:tcPr>
                </a:tc>
                <a:tc>
                  <a:txBody>
                    <a:bodyPr/>
                    <a:lstStyle/>
                    <a:p>
                      <a:pPr algn="l" fontAlgn="base"/>
                      <a:r>
                        <a:rPr lang="en-US" sz="2200" b="1">
                          <a:effectLst/>
                          <a:latin typeface="Times New Roman" pitchFamily="18" charset="0"/>
                          <a:cs typeface="Times New Roman" pitchFamily="18" charset="0"/>
                        </a:rPr>
                        <a:t>AGE</a:t>
                      </a:r>
                      <a:endParaRPr lang="en-US" sz="2200" b="0">
                        <a:effectLst/>
                        <a:latin typeface="Times New Roman" pitchFamily="18" charset="0"/>
                        <a:cs typeface="Times New Roman" pitchFamily="18" charset="0"/>
                      </a:endParaRPr>
                    </a:p>
                  </a:txBody>
                  <a:tcPr marL="95250" marR="95250" marT="133350" marB="133350" anchor="ctr">
                    <a:lnL>
                      <a:noFill/>
                    </a:lnL>
                    <a:lnR>
                      <a:noFill/>
                    </a:lnR>
                    <a:lnT>
                      <a:noFill/>
                    </a:lnT>
                    <a:lnB>
                      <a:noFill/>
                    </a:lnB>
                  </a:tcPr>
                </a:tc>
                <a:extLst>
                  <a:ext uri="{0D108BD9-81ED-4DB2-BD59-A6C34878D82A}">
                    <a16:rowId xmlns="" xmlns:a16="http://schemas.microsoft.com/office/drawing/2014/main" val="2705073756"/>
                  </a:ext>
                </a:extLst>
              </a:tr>
              <a:tr h="0">
                <a:tc>
                  <a:txBody>
                    <a:bodyPr/>
                    <a:lstStyle/>
                    <a:p>
                      <a:pPr algn="l" fontAlgn="base"/>
                      <a:r>
                        <a:rPr lang="en-US" sz="2200" b="0" dirty="0">
                          <a:effectLst/>
                          <a:latin typeface="Times New Roman" pitchFamily="18" charset="0"/>
                          <a:cs typeface="Times New Roman" pitchFamily="18" charset="0"/>
                        </a:rPr>
                        <a:t>1</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John</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DELHI</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9999999999</a:t>
                      </a:r>
                    </a:p>
                  </a:txBody>
                  <a:tcPr marL="95250" marR="95250" marT="133350" marB="133350" anchor="ctr">
                    <a:lnL>
                      <a:noFill/>
                    </a:lnL>
                    <a:lnR>
                      <a:noFill/>
                    </a:lnR>
                    <a:lnT>
                      <a:noFill/>
                    </a:lnT>
                    <a:lnB>
                      <a:noFill/>
                    </a:lnB>
                  </a:tcPr>
                </a:tc>
                <a:tc>
                  <a:txBody>
                    <a:bodyPr/>
                    <a:lstStyle/>
                    <a:p>
                      <a:pPr algn="l" fontAlgn="base"/>
                      <a:r>
                        <a:rPr lang="en-US" sz="2200" b="0">
                          <a:effectLst/>
                          <a:latin typeface="Times New Roman" pitchFamily="18" charset="0"/>
                          <a:cs typeface="Times New Roman" pitchFamily="18" charset="0"/>
                        </a:rPr>
                        <a:t>18</a:t>
                      </a:r>
                    </a:p>
                  </a:txBody>
                  <a:tcPr marL="95250" marR="95250" marT="133350" marB="133350" anchor="ctr">
                    <a:lnL>
                      <a:noFill/>
                    </a:lnL>
                    <a:lnR>
                      <a:noFill/>
                    </a:lnR>
                    <a:lnT>
                      <a:noFill/>
                    </a:lnT>
                    <a:lnB>
                      <a:noFill/>
                    </a:lnB>
                  </a:tcPr>
                </a:tc>
                <a:extLst>
                  <a:ext uri="{0D108BD9-81ED-4DB2-BD59-A6C34878D82A}">
                    <a16:rowId xmlns="" xmlns:a16="http://schemas.microsoft.com/office/drawing/2014/main" val="4087149043"/>
                  </a:ext>
                </a:extLst>
              </a:tr>
              <a:tr h="0">
                <a:tc>
                  <a:txBody>
                    <a:bodyPr/>
                    <a:lstStyle/>
                    <a:p>
                      <a:pPr algn="l" fontAlgn="base"/>
                      <a:r>
                        <a:rPr lang="en-US" sz="2200" b="0" dirty="0">
                          <a:effectLst/>
                          <a:latin typeface="Times New Roman" pitchFamily="18" charset="0"/>
                          <a:cs typeface="Times New Roman" pitchFamily="18" charset="0"/>
                        </a:rPr>
                        <a:t>2</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Elisa</a:t>
                      </a:r>
                    </a:p>
                  </a:txBody>
                  <a:tcPr marL="95250" marR="95250" marT="133350" marB="133350" anchor="ctr">
                    <a:lnL>
                      <a:noFill/>
                    </a:lnL>
                    <a:lnR>
                      <a:noFill/>
                    </a:lnR>
                    <a:lnT>
                      <a:noFill/>
                    </a:lnT>
                    <a:lnB>
                      <a:noFill/>
                    </a:lnB>
                  </a:tcPr>
                </a:tc>
                <a:tc>
                  <a:txBody>
                    <a:bodyPr/>
                    <a:lstStyle/>
                    <a:p>
                      <a:pPr algn="l" fontAlgn="base"/>
                      <a:r>
                        <a:rPr lang="en-US" sz="2200" b="0">
                          <a:effectLst/>
                          <a:latin typeface="Times New Roman" pitchFamily="18" charset="0"/>
                          <a:cs typeface="Times New Roman" pitchFamily="18" charset="0"/>
                        </a:rPr>
                        <a:t>GURGAON</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9898989898</a:t>
                      </a:r>
                    </a:p>
                  </a:txBody>
                  <a:tcPr marL="95250" marR="95250" marT="133350" marB="133350" anchor="ctr">
                    <a:lnL>
                      <a:noFill/>
                    </a:lnL>
                    <a:lnR>
                      <a:noFill/>
                    </a:lnR>
                    <a:lnT>
                      <a:noFill/>
                    </a:lnT>
                    <a:lnB>
                      <a:noFill/>
                    </a:lnB>
                  </a:tcPr>
                </a:tc>
                <a:tc>
                  <a:txBody>
                    <a:bodyPr/>
                    <a:lstStyle/>
                    <a:p>
                      <a:pPr algn="l" fontAlgn="base"/>
                      <a:r>
                        <a:rPr lang="en-US" sz="2200" b="0">
                          <a:effectLst/>
                          <a:latin typeface="Times New Roman" pitchFamily="18" charset="0"/>
                          <a:cs typeface="Times New Roman" pitchFamily="18" charset="0"/>
                        </a:rPr>
                        <a:t>18</a:t>
                      </a:r>
                    </a:p>
                  </a:txBody>
                  <a:tcPr marL="95250" marR="95250" marT="133350" marB="133350" anchor="ctr">
                    <a:lnL>
                      <a:noFill/>
                    </a:lnL>
                    <a:lnR>
                      <a:noFill/>
                    </a:lnR>
                    <a:lnT>
                      <a:noFill/>
                    </a:lnT>
                    <a:lnB>
                      <a:noFill/>
                    </a:lnB>
                  </a:tcPr>
                </a:tc>
                <a:extLst>
                  <a:ext uri="{0D108BD9-81ED-4DB2-BD59-A6C34878D82A}">
                    <a16:rowId xmlns="" xmlns:a16="http://schemas.microsoft.com/office/drawing/2014/main" val="591920849"/>
                  </a:ext>
                </a:extLst>
              </a:tr>
              <a:tr h="0">
                <a:tc>
                  <a:txBody>
                    <a:bodyPr/>
                    <a:lstStyle/>
                    <a:p>
                      <a:pPr algn="l" fontAlgn="base"/>
                      <a:r>
                        <a:rPr lang="en-US" sz="2200" b="0" dirty="0">
                          <a:effectLst/>
                          <a:latin typeface="Times New Roman" pitchFamily="18" charset="0"/>
                          <a:cs typeface="Times New Roman" pitchFamily="18" charset="0"/>
                        </a:rPr>
                        <a:t>3</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William</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Noida</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9717171798</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20</a:t>
                      </a:r>
                    </a:p>
                  </a:txBody>
                  <a:tcPr marL="95250" marR="95250" marT="133350" marB="133350" anchor="ctr">
                    <a:lnL>
                      <a:noFill/>
                    </a:lnL>
                    <a:lnR>
                      <a:noFill/>
                    </a:lnR>
                    <a:lnT>
                      <a:noFill/>
                    </a:lnT>
                    <a:lnB>
                      <a:noFill/>
                    </a:lnB>
                  </a:tcPr>
                </a:tc>
                <a:extLst>
                  <a:ext uri="{0D108BD9-81ED-4DB2-BD59-A6C34878D82A}">
                    <a16:rowId xmlns="" xmlns:a16="http://schemas.microsoft.com/office/drawing/2014/main" val="1521569431"/>
                  </a:ext>
                </a:extLst>
              </a:tr>
              <a:tr h="0">
                <a:tc>
                  <a:txBody>
                    <a:bodyPr/>
                    <a:lstStyle/>
                    <a:p>
                      <a:pPr algn="l" fontAlgn="base"/>
                      <a:r>
                        <a:rPr lang="en-US" sz="2200" b="0" dirty="0">
                          <a:effectLst/>
                          <a:latin typeface="Times New Roman" pitchFamily="18" charset="0"/>
                          <a:cs typeface="Times New Roman" pitchFamily="18" charset="0"/>
                        </a:rPr>
                        <a:t>4</a:t>
                      </a:r>
                    </a:p>
                  </a:txBody>
                  <a:tcPr marL="95250" marR="95250" marT="133350" marB="133350" anchor="ctr">
                    <a:lnL>
                      <a:noFill/>
                    </a:lnL>
                    <a:lnR>
                      <a:noFill/>
                    </a:lnR>
                    <a:lnT>
                      <a:noFill/>
                    </a:lnT>
                    <a:lnB>
                      <a:noFill/>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200" b="0" dirty="0">
                          <a:effectLst/>
                          <a:latin typeface="Times New Roman" pitchFamily="18" charset="0"/>
                          <a:cs typeface="Times New Roman" pitchFamily="18" charset="0"/>
                        </a:rPr>
                        <a:t>Ryan</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DELHI</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 8512545896</a:t>
                      </a:r>
                    </a:p>
                  </a:txBody>
                  <a:tcPr marL="95250" marR="95250" marT="133350" marB="133350" anchor="ctr">
                    <a:lnL>
                      <a:noFill/>
                    </a:lnL>
                    <a:lnR>
                      <a:noFill/>
                    </a:lnR>
                    <a:lnT>
                      <a:noFill/>
                    </a:lnT>
                    <a:lnB>
                      <a:noFill/>
                    </a:lnB>
                  </a:tcPr>
                </a:tc>
                <a:tc>
                  <a:txBody>
                    <a:bodyPr/>
                    <a:lstStyle/>
                    <a:p>
                      <a:pPr algn="l" fontAlgn="base"/>
                      <a:r>
                        <a:rPr lang="en-US" sz="2200" b="0" dirty="0">
                          <a:effectLst/>
                          <a:latin typeface="Times New Roman" pitchFamily="18" charset="0"/>
                          <a:cs typeface="Times New Roman" pitchFamily="18" charset="0"/>
                        </a:rPr>
                        <a:t>18</a:t>
                      </a:r>
                    </a:p>
                  </a:txBody>
                  <a:tcPr marL="95250" marR="95250" marT="133350" marB="133350" anchor="ctr">
                    <a:lnL>
                      <a:noFill/>
                    </a:lnL>
                    <a:lnR>
                      <a:noFill/>
                    </a:lnR>
                    <a:lnT>
                      <a:noFill/>
                    </a:lnT>
                    <a:lnB>
                      <a:noFill/>
                    </a:lnB>
                  </a:tcPr>
                </a:tc>
                <a:extLst>
                  <a:ext uri="{0D108BD9-81ED-4DB2-BD59-A6C34878D82A}">
                    <a16:rowId xmlns="" xmlns:a16="http://schemas.microsoft.com/office/drawing/2014/main" val="1063531176"/>
                  </a:ext>
                </a:extLst>
              </a:tr>
            </a:tbl>
          </a:graphicData>
        </a:graphic>
      </p:graphicFrame>
      <p:pic>
        <p:nvPicPr>
          <p:cNvPr id="9" name="Picture 7">
            <a:extLst>
              <a:ext uri="{FF2B5EF4-FFF2-40B4-BE49-F238E27FC236}">
                <a16:creationId xmlns="" xmlns:a16="http://schemas.microsoft.com/office/drawing/2014/main" id="{A42E8AE6-87E8-405D-89BF-1E08EB3B3A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55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 xmlns:a16="http://schemas.microsoft.com/office/drawing/2014/main" id="{C8DE7727-7BA1-4E99-B514-96145E05A24E}"/>
              </a:ext>
            </a:extLst>
          </p:cNvPr>
          <p:cNvGraphicFramePr>
            <a:graphicFrameLocks noGrp="1"/>
          </p:cNvGraphicFramePr>
          <p:nvPr>
            <p:ph idx="1"/>
          </p:nvPr>
        </p:nvGraphicFramePr>
        <p:xfrm>
          <a:off x="2057400" y="3428620"/>
          <a:ext cx="8229600" cy="361122"/>
        </p:xfrm>
        <a:graphic>
          <a:graphicData uri="http://schemas.openxmlformats.org/drawingml/2006/table">
            <a:tbl>
              <a:tblPr/>
              <a:tblGrid>
                <a:gridCol w="1645920">
                  <a:extLst>
                    <a:ext uri="{9D8B030D-6E8A-4147-A177-3AD203B41FA5}">
                      <a16:colId xmlns="" xmlns:a16="http://schemas.microsoft.com/office/drawing/2014/main" val="829592197"/>
                    </a:ext>
                  </a:extLst>
                </a:gridCol>
                <a:gridCol w="1645920">
                  <a:extLst>
                    <a:ext uri="{9D8B030D-6E8A-4147-A177-3AD203B41FA5}">
                      <a16:colId xmlns="" xmlns:a16="http://schemas.microsoft.com/office/drawing/2014/main" val="719393101"/>
                    </a:ext>
                  </a:extLst>
                </a:gridCol>
                <a:gridCol w="1645920">
                  <a:extLst>
                    <a:ext uri="{9D8B030D-6E8A-4147-A177-3AD203B41FA5}">
                      <a16:colId xmlns="" xmlns:a16="http://schemas.microsoft.com/office/drawing/2014/main" val="1550242842"/>
                    </a:ext>
                  </a:extLst>
                </a:gridCol>
                <a:gridCol w="1645920">
                  <a:extLst>
                    <a:ext uri="{9D8B030D-6E8A-4147-A177-3AD203B41FA5}">
                      <a16:colId xmlns="" xmlns:a16="http://schemas.microsoft.com/office/drawing/2014/main" val="3334477845"/>
                    </a:ext>
                  </a:extLst>
                </a:gridCol>
                <a:gridCol w="1645920">
                  <a:extLst>
                    <a:ext uri="{9D8B030D-6E8A-4147-A177-3AD203B41FA5}">
                      <a16:colId xmlns="" xmlns:a16="http://schemas.microsoft.com/office/drawing/2014/main" val="2202122850"/>
                    </a:ext>
                  </a:extLst>
                </a:gridCol>
              </a:tblGrid>
              <a:tr h="357809">
                <a:tc>
                  <a:txBody>
                    <a:bodyPr/>
                    <a:lstStyle/>
                    <a:p>
                      <a:pPr algn="l" fontAlgn="base"/>
                      <a:r>
                        <a:rPr lang="en-US" sz="1000" b="0">
                          <a:effectLst/>
                        </a:rPr>
                        <a:t>1</a:t>
                      </a:r>
                    </a:p>
                  </a:txBody>
                  <a:tcPr marL="74543" marR="74543" marT="104361" marB="104361" anchor="ctr">
                    <a:lnL>
                      <a:noFill/>
                    </a:lnL>
                    <a:lnR>
                      <a:noFill/>
                    </a:lnR>
                    <a:lnT>
                      <a:noFill/>
                    </a:lnT>
                    <a:lnB>
                      <a:noFill/>
                    </a:lnB>
                  </a:tcPr>
                </a:tc>
                <a:tc>
                  <a:txBody>
                    <a:bodyPr/>
                    <a:lstStyle/>
                    <a:p>
                      <a:pPr algn="l" fontAlgn="base"/>
                      <a:r>
                        <a:rPr lang="en-US" sz="1000" b="0">
                          <a:effectLst/>
                        </a:rPr>
                        <a:t>RAM</a:t>
                      </a:r>
                    </a:p>
                  </a:txBody>
                  <a:tcPr marL="74543" marR="74543" marT="104361" marB="104361" anchor="ctr">
                    <a:lnL>
                      <a:noFill/>
                    </a:lnL>
                    <a:lnR>
                      <a:noFill/>
                    </a:lnR>
                    <a:lnT>
                      <a:noFill/>
                    </a:lnT>
                    <a:lnB>
                      <a:noFill/>
                    </a:lnB>
                  </a:tcPr>
                </a:tc>
                <a:tc>
                  <a:txBody>
                    <a:bodyPr/>
                    <a:lstStyle/>
                    <a:p>
                      <a:pPr algn="l" fontAlgn="base"/>
                      <a:r>
                        <a:rPr lang="en-US" sz="1000" b="0">
                          <a:effectLst/>
                        </a:rPr>
                        <a:t>DELHI</a:t>
                      </a:r>
                    </a:p>
                  </a:txBody>
                  <a:tcPr marL="74543" marR="74543" marT="104361" marB="104361" anchor="ctr">
                    <a:lnL>
                      <a:noFill/>
                    </a:lnL>
                    <a:lnR>
                      <a:noFill/>
                    </a:lnR>
                    <a:lnT>
                      <a:noFill/>
                    </a:lnT>
                    <a:lnB>
                      <a:noFill/>
                    </a:lnB>
                  </a:tcPr>
                </a:tc>
                <a:tc>
                  <a:txBody>
                    <a:bodyPr/>
                    <a:lstStyle/>
                    <a:p>
                      <a:pPr algn="l" fontAlgn="base"/>
                      <a:r>
                        <a:rPr lang="en-US" sz="1000" b="0">
                          <a:effectLst/>
                        </a:rPr>
                        <a:t>9455123451</a:t>
                      </a:r>
                    </a:p>
                  </a:txBody>
                  <a:tcPr marL="74543" marR="74543" marT="104361" marB="104361" anchor="ctr">
                    <a:lnL>
                      <a:noFill/>
                    </a:lnL>
                    <a:lnR>
                      <a:noFill/>
                    </a:lnR>
                    <a:lnT>
                      <a:noFill/>
                    </a:lnT>
                    <a:lnB>
                      <a:noFill/>
                    </a:lnB>
                  </a:tcPr>
                </a:tc>
                <a:tc>
                  <a:txBody>
                    <a:bodyPr/>
                    <a:lstStyle/>
                    <a:p>
                      <a:pPr algn="l" fontAlgn="base"/>
                      <a:r>
                        <a:rPr lang="en-US" sz="1000" b="0">
                          <a:effectLst/>
                        </a:rPr>
                        <a:t>18</a:t>
                      </a:r>
                    </a:p>
                  </a:txBody>
                  <a:tcPr marL="74543" marR="74543" marT="104361" marB="104361" anchor="ctr">
                    <a:lnL>
                      <a:noFill/>
                    </a:lnL>
                    <a:lnR>
                      <a:noFill/>
                    </a:lnR>
                    <a:lnT>
                      <a:noFill/>
                    </a:lnT>
                    <a:lnB>
                      <a:noFill/>
                    </a:lnB>
                  </a:tcPr>
                </a:tc>
                <a:extLst>
                  <a:ext uri="{0D108BD9-81ED-4DB2-BD59-A6C34878D82A}">
                    <a16:rowId xmlns="" xmlns:a16="http://schemas.microsoft.com/office/drawing/2014/main" val="3886184142"/>
                  </a:ext>
                </a:extLst>
              </a:tr>
            </a:tbl>
          </a:graphicData>
        </a:graphic>
      </p:graphicFrame>
      <p:sp>
        <p:nvSpPr>
          <p:cNvPr id="4" name="Date Placeholder 3"/>
          <p:cNvSpPr>
            <a:spLocks noGrp="1"/>
          </p:cNvSpPr>
          <p:nvPr>
            <p:ph type="dt" sz="half" idx="10"/>
          </p:nvPr>
        </p:nvSpPr>
        <p:spPr/>
        <p:txBody>
          <a:bodyPr/>
          <a:lstStyle/>
          <a:p>
            <a:fld id="{9B21CF10-52BB-47E9-8599-62D452596367}"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752600" y="1"/>
            <a:ext cx="10439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1.1Relational Data Model Concepts </a:t>
            </a:r>
          </a:p>
        </p:txBody>
      </p:sp>
      <p:sp>
        <p:nvSpPr>
          <p:cNvPr id="13" name="Rectangle 2">
            <a:extLst>
              <a:ext uri="{FF2B5EF4-FFF2-40B4-BE49-F238E27FC236}">
                <a16:creationId xmlns="" xmlns:a16="http://schemas.microsoft.com/office/drawing/2014/main" id="{8F5E3E8B-206E-4DC0-9E44-350C001BBB4D}"/>
              </a:ext>
            </a:extLst>
          </p:cNvPr>
          <p:cNvSpPr>
            <a:spLocks noChangeArrowheads="1"/>
          </p:cNvSpPr>
          <p:nvPr/>
        </p:nvSpPr>
        <p:spPr bwMode="auto">
          <a:xfrm>
            <a:off x="1767840" y="955664"/>
            <a:ext cx="973836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Attribute:</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Attributes are the properties that define a relation. e.g.; </a:t>
            </a: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ROLL_NO</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a:t>
            </a: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NAME</a:t>
            </a:r>
            <a:endParaRPr lang="en-US" altLang="en-US" sz="2200" dirty="0">
              <a:solidFill>
                <a:srgbClr val="273239"/>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Relation Schema:</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A relation schema represents name of the relation with its attributes. e.g.; STUDENT (ROLL_NO, NAME, ADDRESS, PHONE and AGE) is relation schema for STUDENT. If a schema has more than 1 relation, it is called Relational Schema.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Tuple:</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Each row in the relation is known as tuple. The above relation contains 4 tuples.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rgbClr val="273239"/>
                </a:solidFill>
                <a:effectLst/>
                <a:latin typeface="Times New Roman" pitchFamily="18" charset="0"/>
                <a:cs typeface="Times New Roman" pitchFamily="18" charset="0"/>
              </a:rPr>
              <a:t>Relation Instance:</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The set of tuples of a relation at a particular instance of time is called as relation instance. Table 1 shows the relation instance of STUDENT at a particular time. It can change whenever there is insertion, deletion or </a:t>
            </a:r>
            <a:r>
              <a:rPr kumimoji="0" lang="en-US" altLang="en-US" sz="2200" b="0" i="0" u="none" strike="noStrike" cap="none" normalizeH="0" baseline="0" dirty="0" err="1">
                <a:ln>
                  <a:noFill/>
                </a:ln>
                <a:solidFill>
                  <a:srgbClr val="273239"/>
                </a:solidFill>
                <a:effectLst/>
                <a:latin typeface="Times New Roman" pitchFamily="18" charset="0"/>
                <a:cs typeface="Times New Roman" pitchFamily="18" charset="0"/>
              </a:rPr>
              <a:t>updation</a:t>
            </a:r>
            <a:r>
              <a:rPr kumimoji="0" lang="en-US" altLang="en-US" sz="2200" b="0" i="0" u="none" strike="noStrike" cap="none" normalizeH="0" baseline="0" dirty="0">
                <a:ln>
                  <a:noFill/>
                </a:ln>
                <a:solidFill>
                  <a:srgbClr val="273239"/>
                </a:solidFill>
                <a:effectLst/>
                <a:latin typeface="Times New Roman" pitchFamily="18" charset="0"/>
                <a:cs typeface="Times New Roman" pitchFamily="18" charset="0"/>
              </a:rPr>
              <a:t> in the database.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 xmlns:a16="http://schemas.microsoft.com/office/drawing/2014/main" id="{CF6AD09E-5C77-40B1-BB5D-BCB5D74FAE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190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854F7-AB0E-4FF6-8309-D15DE28D8F33}"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661160" y="0"/>
            <a:ext cx="10530840" cy="69965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Relational Data Model Concepts (</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sp>
        <p:nvSpPr>
          <p:cNvPr id="3" name="Content Placeholder 2">
            <a:extLst>
              <a:ext uri="{FF2B5EF4-FFF2-40B4-BE49-F238E27FC236}">
                <a16:creationId xmlns="" xmlns:a16="http://schemas.microsoft.com/office/drawing/2014/main" id="{ED13E63F-97B4-4854-865F-0BC28283E1EF}"/>
              </a:ext>
            </a:extLst>
          </p:cNvPr>
          <p:cNvSpPr>
            <a:spLocks noGrp="1"/>
          </p:cNvSpPr>
          <p:nvPr>
            <p:ph idx="1"/>
          </p:nvPr>
        </p:nvSpPr>
        <p:spPr>
          <a:xfrm>
            <a:off x="1463040" y="1047253"/>
            <a:ext cx="10363200" cy="5062601"/>
          </a:xfrm>
        </p:spPr>
        <p:txBody>
          <a:bodyPr>
            <a:normAutofit lnSpcReduction="10000"/>
          </a:bodyPr>
          <a:lstStyle/>
          <a:p>
            <a:pPr algn="l" fontAlgn="base">
              <a:buFont typeface="Arial" panose="020B0604020202020204" pitchFamily="34" charset="0"/>
              <a:buChar char="•"/>
            </a:pPr>
            <a:r>
              <a:rPr lang="en-US" sz="2200" b="1" i="0" dirty="0">
                <a:solidFill>
                  <a:srgbClr val="273239"/>
                </a:solidFill>
                <a:effectLst/>
                <a:latin typeface="Times New Roman" pitchFamily="18" charset="0"/>
                <a:cs typeface="Times New Roman" pitchFamily="18" charset="0"/>
              </a:rPr>
              <a:t>Degree:</a:t>
            </a:r>
            <a:r>
              <a:rPr lang="en-US" sz="2200" b="0" i="0" dirty="0">
                <a:solidFill>
                  <a:srgbClr val="273239"/>
                </a:solidFill>
                <a:effectLst/>
                <a:latin typeface="Times New Roman" pitchFamily="18" charset="0"/>
                <a:cs typeface="Times New Roman" pitchFamily="18" charset="0"/>
              </a:rPr>
              <a:t> The number of attributes in the relation is known as degree of the relation. The </a:t>
            </a:r>
            <a:r>
              <a:rPr lang="en-US" sz="2200" b="1" i="0" dirty="0">
                <a:solidFill>
                  <a:srgbClr val="273239"/>
                </a:solidFill>
                <a:effectLst/>
                <a:latin typeface="Times New Roman" pitchFamily="18" charset="0"/>
                <a:cs typeface="Times New Roman" pitchFamily="18" charset="0"/>
              </a:rPr>
              <a:t>STUDENT</a:t>
            </a:r>
            <a:r>
              <a:rPr lang="en-US" sz="2200" b="0" i="0" dirty="0">
                <a:solidFill>
                  <a:srgbClr val="273239"/>
                </a:solidFill>
                <a:effectLst/>
                <a:latin typeface="Times New Roman" pitchFamily="18" charset="0"/>
                <a:cs typeface="Times New Roman" pitchFamily="18" charset="0"/>
              </a:rPr>
              <a:t> relation defined above has degree 5.</a:t>
            </a:r>
          </a:p>
          <a:p>
            <a:pPr algn="l" fontAlgn="base">
              <a:buFont typeface="Arial" panose="020B0604020202020204" pitchFamily="34" charset="0"/>
              <a:buChar char="•"/>
            </a:pPr>
            <a:r>
              <a:rPr lang="en-US" sz="2200" b="1" i="0" dirty="0">
                <a:solidFill>
                  <a:srgbClr val="273239"/>
                </a:solidFill>
                <a:effectLst/>
                <a:latin typeface="Times New Roman" pitchFamily="18" charset="0"/>
                <a:cs typeface="Times New Roman" pitchFamily="18" charset="0"/>
              </a:rPr>
              <a:t>Cardinality: </a:t>
            </a:r>
            <a:r>
              <a:rPr lang="en-US" sz="2200" b="0" i="0" dirty="0">
                <a:solidFill>
                  <a:srgbClr val="273239"/>
                </a:solidFill>
                <a:effectLst/>
                <a:latin typeface="Times New Roman" pitchFamily="18" charset="0"/>
                <a:cs typeface="Times New Roman" pitchFamily="18" charset="0"/>
              </a:rPr>
              <a:t>The number of tuples in a relation is known as cardinality. The </a:t>
            </a:r>
            <a:r>
              <a:rPr lang="en-US" sz="2200" b="1" i="0" dirty="0">
                <a:solidFill>
                  <a:srgbClr val="273239"/>
                </a:solidFill>
                <a:effectLst/>
                <a:latin typeface="Times New Roman" pitchFamily="18" charset="0"/>
                <a:cs typeface="Times New Roman" pitchFamily="18" charset="0"/>
              </a:rPr>
              <a:t>STUDENT</a:t>
            </a:r>
            <a:r>
              <a:rPr lang="en-US" sz="2200" b="0" i="0" dirty="0">
                <a:solidFill>
                  <a:srgbClr val="273239"/>
                </a:solidFill>
                <a:effectLst/>
                <a:latin typeface="Times New Roman" pitchFamily="18" charset="0"/>
                <a:cs typeface="Times New Roman" pitchFamily="18" charset="0"/>
              </a:rPr>
              <a:t> relation defined above has cardinality 4.</a:t>
            </a:r>
          </a:p>
          <a:p>
            <a:pPr algn="l" fontAlgn="base">
              <a:buFont typeface="Arial" panose="020B0604020202020204" pitchFamily="34" charset="0"/>
              <a:buChar char="•"/>
            </a:pPr>
            <a:r>
              <a:rPr lang="en-US" sz="2200" b="1" i="0" dirty="0">
                <a:solidFill>
                  <a:srgbClr val="273239"/>
                </a:solidFill>
                <a:effectLst/>
                <a:latin typeface="Times New Roman" pitchFamily="18" charset="0"/>
                <a:cs typeface="Times New Roman" pitchFamily="18" charset="0"/>
              </a:rPr>
              <a:t>Column:</a:t>
            </a:r>
            <a:r>
              <a:rPr lang="en-US" sz="2200" b="0" i="0" dirty="0">
                <a:solidFill>
                  <a:srgbClr val="273239"/>
                </a:solidFill>
                <a:effectLst/>
                <a:latin typeface="Times New Roman" pitchFamily="18" charset="0"/>
                <a:cs typeface="Times New Roman" pitchFamily="18" charset="0"/>
              </a:rPr>
              <a:t> Column represents the set of values for a particular attribute. </a:t>
            </a:r>
          </a:p>
          <a:p>
            <a:pPr algn="just"/>
            <a:r>
              <a:rPr lang="en-US" sz="2200" b="1" dirty="0">
                <a:latin typeface="Times New Roman" pitchFamily="18" charset="0"/>
                <a:cs typeface="Times New Roman" pitchFamily="18" charset="0"/>
              </a:rPr>
              <a:t>Relation key</a:t>
            </a:r>
            <a:r>
              <a:rPr lang="en-US" sz="2200" dirty="0">
                <a:latin typeface="Times New Roman" pitchFamily="18" charset="0"/>
                <a:cs typeface="Times New Roman" pitchFamily="18" charset="0"/>
              </a:rPr>
              <a:t> - Every row has one, two or multiple attributes, which is called relation key. </a:t>
            </a:r>
          </a:p>
          <a:p>
            <a:pPr algn="just"/>
            <a:r>
              <a:rPr lang="en-US" sz="2200" b="1" dirty="0">
                <a:latin typeface="Times New Roman" pitchFamily="18" charset="0"/>
                <a:cs typeface="Times New Roman" pitchFamily="18" charset="0"/>
              </a:rPr>
              <a:t>Attribute domain</a:t>
            </a:r>
            <a:r>
              <a:rPr lang="en-US" sz="2200" dirty="0">
                <a:latin typeface="Times New Roman" pitchFamily="18" charset="0"/>
                <a:cs typeface="Times New Roman" pitchFamily="18" charset="0"/>
              </a:rPr>
              <a:t> – Every attribute has some pre-defined value and scope which is known as attribute domain.</a:t>
            </a:r>
          </a:p>
          <a:p>
            <a:pPr algn="just"/>
            <a:r>
              <a:rPr lang="en-US" sz="2200" b="1" dirty="0">
                <a:latin typeface="Times New Roman" pitchFamily="18" charset="0"/>
                <a:cs typeface="Times New Roman" pitchFamily="18" charset="0"/>
              </a:rPr>
              <a:t>NULL Values: </a:t>
            </a:r>
            <a:r>
              <a:rPr lang="en-US" sz="2200" dirty="0">
                <a:latin typeface="Times New Roman" pitchFamily="18" charset="0"/>
                <a:cs typeface="Times New Roman" pitchFamily="18" charset="0"/>
              </a:rPr>
              <a:t>The value which is not known or unavailable is called NULL value. It is represented by blank space. </a:t>
            </a:r>
            <a:endParaRPr lang="en-US" sz="2200" dirty="0" smtClean="0">
              <a:latin typeface="Times New Roman" pitchFamily="18" charset="0"/>
              <a:cs typeface="Times New Roman" pitchFamily="18" charset="0"/>
            </a:endParaRPr>
          </a:p>
          <a:p>
            <a:pPr algn="just"/>
            <a:r>
              <a:rPr lang="en-US" sz="2200" b="1" i="0" dirty="0" smtClean="0">
                <a:solidFill>
                  <a:srgbClr val="273239"/>
                </a:solidFill>
                <a:effectLst/>
                <a:latin typeface="Times New Roman" pitchFamily="18" charset="0"/>
                <a:cs typeface="Times New Roman" pitchFamily="18" charset="0"/>
              </a:rPr>
              <a:t>Relation State:</a:t>
            </a:r>
            <a:r>
              <a:rPr lang="en-US" sz="2200" i="0" dirty="0" smtClean="0">
                <a:solidFill>
                  <a:srgbClr val="273239"/>
                </a:solidFill>
                <a:effectLst/>
                <a:latin typeface="Times New Roman" pitchFamily="18" charset="0"/>
                <a:cs typeface="Times New Roman" pitchFamily="18" charset="0"/>
              </a:rPr>
              <a:t> </a:t>
            </a:r>
            <a:r>
              <a:rPr lang="en-GB" sz="2400" dirty="0" smtClean="0"/>
              <a:t>Relational </a:t>
            </a:r>
            <a:r>
              <a:rPr lang="en-GB" sz="2400" dirty="0"/>
              <a:t>state </a:t>
            </a:r>
            <a:r>
              <a:rPr lang="en-GB" sz="2400" dirty="0" smtClean="0"/>
              <a:t>of database is </a:t>
            </a:r>
            <a:r>
              <a:rPr lang="en-GB" sz="2400" dirty="0"/>
              <a:t>a union of all the individual relation states, whenever the database is changed a new state arise. Relational state is also </a:t>
            </a:r>
            <a:r>
              <a:rPr lang="en-GB" sz="2400" dirty="0" smtClean="0"/>
              <a:t>Cartesian </a:t>
            </a:r>
            <a:r>
              <a:rPr lang="en-GB" sz="2400" dirty="0"/>
              <a:t>product of degree n on domain.</a:t>
            </a:r>
            <a:endParaRPr lang="en-US" sz="2200" b="1" i="0" dirty="0">
              <a:solidFill>
                <a:srgbClr val="273239"/>
              </a:solidFill>
              <a:effectLst/>
              <a:latin typeface="Times New Roman" pitchFamily="18" charset="0"/>
              <a:cs typeface="Times New Roman" pitchFamily="18" charset="0"/>
            </a:endParaRPr>
          </a:p>
          <a:p>
            <a:endParaRPr lang="en-US" dirty="0"/>
          </a:p>
        </p:txBody>
      </p:sp>
      <p:pic>
        <p:nvPicPr>
          <p:cNvPr id="9" name="Picture 7">
            <a:extLst>
              <a:ext uri="{FF2B5EF4-FFF2-40B4-BE49-F238E27FC236}">
                <a16:creationId xmlns="" xmlns:a16="http://schemas.microsoft.com/office/drawing/2014/main" id="{3057D509-A170-473C-A3D3-BD9AC474BD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559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E78978-58AE-4B45-BEF9-2E8B012E48B0}" type="datetime1">
              <a:rPr lang="en-US" smtClean="0"/>
              <a:t>9/18/2023</a:t>
            </a:fld>
            <a:endParaRPr lang="en-US"/>
          </a:p>
        </p:txBody>
      </p:sp>
      <p:sp>
        <p:nvSpPr>
          <p:cNvPr id="5" name="Footer Placeholder 4"/>
          <p:cNvSpPr>
            <a:spLocks noGrp="1"/>
          </p:cNvSpPr>
          <p:nvPr>
            <p:ph type="ftr" sz="quarter" idx="11"/>
          </p:nvPr>
        </p:nvSpPr>
        <p:spPr>
          <a:xfrm>
            <a:off x="3302000" y="6356350"/>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584960" y="1"/>
            <a:ext cx="106070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Relational Model Concepts(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9" name="Picture 2" descr="https://www.guru99.com/images/1/091318_0803_RelationalD1.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900" y="1463040"/>
            <a:ext cx="8205216" cy="41741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4F27C44E-C01D-4552-9DDB-E61ECCCE262A}"/>
              </a:ext>
            </a:extLst>
          </p:cNvPr>
          <p:cNvSpPr/>
          <p:nvPr/>
        </p:nvSpPr>
        <p:spPr>
          <a:xfrm>
            <a:off x="5626100" y="2184400"/>
            <a:ext cx="1181100"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7">
            <a:extLst>
              <a:ext uri="{FF2B5EF4-FFF2-40B4-BE49-F238E27FC236}">
                <a16:creationId xmlns="" xmlns:a16="http://schemas.microsoft.com/office/drawing/2014/main" id="{6E567F21-84EB-4784-AB17-F617ADBBB2D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913641" y="6004874"/>
            <a:ext cx="7477816" cy="400110"/>
          </a:xfrm>
          <a:prstGeom prst="rect">
            <a:avLst/>
          </a:prstGeom>
          <a:noFill/>
        </p:spPr>
        <p:txBody>
          <a:bodyPr wrap="none" rtlCol="0">
            <a:spAutoFit/>
          </a:bodyPr>
          <a:lstStyle/>
          <a:p>
            <a:r>
              <a:rPr lang="en-GB" b="1" dirty="0" smtClean="0"/>
              <a:t>Note</a:t>
            </a:r>
            <a:r>
              <a:rPr lang="en-GB" dirty="0" smtClean="0"/>
              <a:t>: number of attributes in a relational schema is also referred as  its </a:t>
            </a:r>
            <a:r>
              <a:rPr lang="en-GB" sz="2000" b="1" dirty="0" err="1" smtClean="0"/>
              <a:t>Arity</a:t>
            </a:r>
            <a:r>
              <a:rPr lang="en-GB" dirty="0" smtClean="0"/>
              <a:t>.</a:t>
            </a:r>
            <a:endParaRPr lang="en-IN" dirty="0"/>
          </a:p>
        </p:txBody>
      </p:sp>
    </p:spTree>
    <p:extLst>
      <p:ext uri="{BB962C8B-B14F-4D97-AF65-F5344CB8AC3E}">
        <p14:creationId xmlns:p14="http://schemas.microsoft.com/office/powerpoint/2010/main" val="664491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79CE58A5-C6E8-4BD4-9B4B-F0EE36991F8D}"/>
              </a:ext>
            </a:extLst>
          </p:cNvPr>
          <p:cNvSpPr>
            <a:spLocks noGrp="1"/>
          </p:cNvSpPr>
          <p:nvPr>
            <p:ph idx="1"/>
          </p:nvPr>
        </p:nvSpPr>
        <p:spPr>
          <a:xfrm>
            <a:off x="1569720" y="831420"/>
            <a:ext cx="10073640" cy="5249860"/>
          </a:xfrm>
        </p:spPr>
        <p:txBody>
          <a:bodyPr>
            <a:normAutofit/>
          </a:bodyPr>
          <a:lstStyle/>
          <a:p>
            <a:pPr algn="just"/>
            <a:r>
              <a:rPr lang="en-US" sz="2200" dirty="0" smtClean="0">
                <a:latin typeface="Times New Roman" pitchFamily="18" charset="0"/>
                <a:cs typeface="Times New Roman" pitchFamily="18" charset="0"/>
              </a:rPr>
              <a:t>Dr Edgar F. </a:t>
            </a:r>
            <a:r>
              <a:rPr lang="en-US" sz="2200" dirty="0" err="1" smtClean="0">
                <a:latin typeface="Times New Roman" pitchFamily="18" charset="0"/>
                <a:cs typeface="Times New Roman" pitchFamily="18" charset="0"/>
              </a:rPr>
              <a:t>Codd</a:t>
            </a:r>
            <a:r>
              <a:rPr lang="en-US" sz="2200" dirty="0" smtClean="0">
                <a:latin typeface="Times New Roman" pitchFamily="18" charset="0"/>
                <a:cs typeface="Times New Roman" pitchFamily="18" charset="0"/>
              </a:rPr>
              <a:t>, after his extensive research on the Relational Model of database systems, came up with twelve rules of his own, which according to him, a database must obey in order to be regarded as a true relational database.</a:t>
            </a:r>
          </a:p>
          <a:p>
            <a:pPr algn="just"/>
            <a:r>
              <a:rPr lang="en-US" sz="2200" dirty="0" smtClean="0">
                <a:latin typeface="Times New Roman" pitchFamily="18" charset="0"/>
                <a:cs typeface="Times New Roman" pitchFamily="18" charset="0"/>
              </a:rPr>
              <a:t>These rules can be applied on any database system that manages stored data using only its relational capabilities. This is a foundation rule, which acts as a base for all the other rules.</a:t>
            </a:r>
          </a:p>
          <a:p>
            <a:pPr algn="just">
              <a:buNone/>
            </a:pPr>
            <a:r>
              <a:rPr lang="en-US" sz="2200" dirty="0" smtClean="0">
                <a:latin typeface="Times New Roman" pitchFamily="18" charset="0"/>
                <a:cs typeface="Times New Roman" pitchFamily="18" charset="0"/>
              </a:rPr>
              <a:t>Rule 1: Information Rule</a:t>
            </a:r>
          </a:p>
          <a:p>
            <a:pPr algn="just"/>
            <a:r>
              <a:rPr lang="en-US" sz="2200" dirty="0" smtClean="0">
                <a:latin typeface="Times New Roman" pitchFamily="18" charset="0"/>
                <a:cs typeface="Times New Roman" pitchFamily="18" charset="0"/>
              </a:rPr>
              <a:t>The data stored in a database, may it be user data or metadata, must be a value of some table cell. Everything in a database must be stored in a table format.</a:t>
            </a:r>
          </a:p>
          <a:p>
            <a:pPr algn="just">
              <a:buNone/>
            </a:pPr>
            <a:r>
              <a:rPr lang="en-US" sz="2200" dirty="0" smtClean="0">
                <a:latin typeface="Times New Roman" pitchFamily="18" charset="0"/>
                <a:cs typeface="Times New Roman" pitchFamily="18" charset="0"/>
              </a:rPr>
              <a:t>Rule 2: Guaranteed Access Rule</a:t>
            </a:r>
          </a:p>
          <a:p>
            <a:pPr algn="just"/>
            <a:r>
              <a:rPr lang="en-US" sz="2200" dirty="0" smtClean="0">
                <a:latin typeface="Times New Roman" pitchFamily="18" charset="0"/>
                <a:cs typeface="Times New Roman" pitchFamily="18" charset="0"/>
              </a:rPr>
              <a:t>Every single data element (value) is guaranteed to be accessible logically with a combination of table-name, primary-key (row value), and attribute-name (column value). No other means, such as pointers, can be used to access data.</a:t>
            </a:r>
          </a:p>
          <a:p>
            <a:pPr algn="just"/>
            <a:endParaRPr lang="en-US" sz="2400" dirty="0" smtClean="0">
              <a:latin typeface="Times New Roman" pitchFamily="18" charset="0"/>
              <a:cs typeface="Times New Roman" pitchFamily="18" charset="0"/>
            </a:endParaRPr>
          </a:p>
          <a:p>
            <a:pPr algn="just" eaLnBrk="1" hangingPunct="1">
              <a:buFont typeface="Wingdings" pitchFamily="2" charset="2"/>
              <a:buChar char="q"/>
              <a:defRPr/>
            </a:pPr>
            <a:endParaRPr lang="en-US" sz="3100" dirty="0"/>
          </a:p>
        </p:txBody>
      </p:sp>
      <p:sp>
        <p:nvSpPr>
          <p:cNvPr id="7" name="Title 1">
            <a:extLst>
              <a:ext uri="{FF2B5EF4-FFF2-40B4-BE49-F238E27FC236}">
                <a16:creationId xmlns="" xmlns:a16="http://schemas.microsoft.com/office/drawing/2014/main" id="{33DFF165-F29D-4DB4-8C71-B32FD32713C7}"/>
              </a:ext>
            </a:extLst>
          </p:cNvPr>
          <p:cNvSpPr txBox="1">
            <a:spLocks/>
          </p:cNvSpPr>
          <p:nvPr/>
        </p:nvSpPr>
        <p:spPr>
          <a:xfrm>
            <a:off x="1676400" y="-13855"/>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smtClean="0">
                <a:solidFill>
                  <a:srgbClr val="FF0000"/>
                </a:solidFill>
              </a:rPr>
              <a:t> </a:t>
            </a:r>
            <a:r>
              <a:rPr lang="en-US" sz="2400" b="1" dirty="0" err="1" smtClean="0">
                <a:solidFill>
                  <a:schemeClr val="tx1"/>
                </a:solidFill>
                <a:latin typeface="Times New Roman" pitchFamily="18" charset="0"/>
                <a:cs typeface="Times New Roman" pitchFamily="18" charset="0"/>
              </a:rPr>
              <a:t>Codd’s</a:t>
            </a:r>
            <a:r>
              <a:rPr lang="en-US" sz="2400" b="1" dirty="0" smtClean="0">
                <a:solidFill>
                  <a:schemeClr val="tx1"/>
                </a:solidFill>
                <a:latin typeface="Times New Roman" pitchFamily="18" charset="0"/>
                <a:cs typeface="Times New Roman" pitchFamily="18" charset="0"/>
              </a:rPr>
              <a:t> rules                       </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0AAA0B06-3A12-4329-A36F-53542121CDA2}"/>
              </a:ext>
            </a:extLst>
          </p:cNvPr>
          <p:cNvSpPr>
            <a:spLocks noGrp="1"/>
          </p:cNvSpPr>
          <p:nvPr>
            <p:ph type="dt" sz="quarter" idx="10"/>
          </p:nvPr>
        </p:nvSpPr>
        <p:spPr/>
        <p:txBody>
          <a:bodyPr/>
          <a:lstStyle/>
          <a:p>
            <a:pPr>
              <a:defRPr/>
            </a:pPr>
            <a:fld id="{7C1DB8C1-D4C1-4596-9234-1A8E164750F0}" type="datetime1">
              <a:rPr lang="en-US" smtClean="0"/>
              <a:t>9/18/2023</a:t>
            </a:fld>
            <a:endParaRPr lang="en-US"/>
          </a:p>
        </p:txBody>
      </p:sp>
      <p:sp>
        <p:nvSpPr>
          <p:cNvPr id="6" name="Slide Number Placeholder 5">
            <a:extLst>
              <a:ext uri="{FF2B5EF4-FFF2-40B4-BE49-F238E27FC236}">
                <a16:creationId xmlns=""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pt-BR" smtClean="0"/>
              <a:t>Sana Anjum         DBMS     ACE0506              Unit-2</a:t>
            </a:r>
            <a:endParaRPr lang="en-US" dirty="0"/>
          </a:p>
        </p:txBody>
      </p:sp>
      <p:pic>
        <p:nvPicPr>
          <p:cNvPr id="9" name="Picture 7">
            <a:extLst>
              <a:ext uri="{FF2B5EF4-FFF2-40B4-BE49-F238E27FC236}">
                <a16:creationId xmlns="" xmlns:a16="http://schemas.microsoft.com/office/drawing/2014/main" id="{E8791FA2-A958-4144-8612-7FFB7900CF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79CE58A5-C6E8-4BD4-9B4B-F0EE36991F8D}"/>
              </a:ext>
            </a:extLst>
          </p:cNvPr>
          <p:cNvSpPr>
            <a:spLocks noGrp="1"/>
          </p:cNvSpPr>
          <p:nvPr>
            <p:ph idx="1"/>
          </p:nvPr>
        </p:nvSpPr>
        <p:spPr>
          <a:xfrm>
            <a:off x="1539240" y="792480"/>
            <a:ext cx="10104120" cy="6065520"/>
          </a:xfrm>
        </p:spPr>
        <p:txBody>
          <a:bodyPr>
            <a:noAutofit/>
          </a:bodyPr>
          <a:lstStyle/>
          <a:p>
            <a:pPr algn="just">
              <a:buNone/>
            </a:pPr>
            <a:r>
              <a:rPr lang="en-US" sz="2200" dirty="0" smtClean="0">
                <a:latin typeface="Times New Roman" pitchFamily="18" charset="0"/>
                <a:cs typeface="Times New Roman" pitchFamily="18" charset="0"/>
              </a:rPr>
              <a:t>Rule 3: Systematic Treatment of NULL Values</a:t>
            </a:r>
          </a:p>
          <a:p>
            <a:pPr algn="just"/>
            <a:r>
              <a:rPr lang="en-US" sz="2200" dirty="0" smtClean="0">
                <a:latin typeface="Times New Roman" pitchFamily="18" charset="0"/>
                <a:cs typeface="Times New Roman" pitchFamily="18" charset="0"/>
              </a:rPr>
              <a:t>The NULL values in a database must be given a systematic and uniform treatment. This is a very important rule because a NULL can be interpreted as one the following − data is missing, data is not known, or data is not applicable.</a:t>
            </a:r>
          </a:p>
          <a:p>
            <a:pPr algn="just">
              <a:buNone/>
            </a:pPr>
            <a:r>
              <a:rPr lang="en-US" sz="2200" dirty="0" smtClean="0">
                <a:latin typeface="Times New Roman" pitchFamily="18" charset="0"/>
                <a:cs typeface="Times New Roman" pitchFamily="18" charset="0"/>
              </a:rPr>
              <a:t>Rule 4: Active Online Catalog</a:t>
            </a:r>
          </a:p>
          <a:p>
            <a:pPr algn="just"/>
            <a:r>
              <a:rPr lang="en-US" sz="2200" dirty="0" smtClean="0">
                <a:latin typeface="Times New Roman" pitchFamily="18" charset="0"/>
                <a:cs typeface="Times New Roman" pitchFamily="18" charset="0"/>
              </a:rPr>
              <a:t>The structure description of the entire database must be stored in an online catalog, known as </a:t>
            </a:r>
            <a:r>
              <a:rPr lang="en-US" sz="2200" b="1" dirty="0" smtClean="0">
                <a:latin typeface="Times New Roman" pitchFamily="18" charset="0"/>
                <a:cs typeface="Times New Roman" pitchFamily="18" charset="0"/>
              </a:rPr>
              <a:t>data dictionary</a:t>
            </a:r>
            <a:r>
              <a:rPr lang="en-US" sz="2200" dirty="0" smtClean="0">
                <a:latin typeface="Times New Roman" pitchFamily="18" charset="0"/>
                <a:cs typeface="Times New Roman" pitchFamily="18" charset="0"/>
              </a:rPr>
              <a:t>, which can be accessed by authorized users. Users can use the same query language to access the catalog which they use to access the database itself.</a:t>
            </a:r>
          </a:p>
          <a:p>
            <a:pPr algn="just">
              <a:buNone/>
            </a:pPr>
            <a:r>
              <a:rPr lang="en-US" sz="2200" dirty="0" smtClean="0">
                <a:latin typeface="Times New Roman" pitchFamily="18" charset="0"/>
                <a:cs typeface="Times New Roman" pitchFamily="18" charset="0"/>
              </a:rPr>
              <a:t>Rule 5: Comprehensive Data Sub-Language Rule</a:t>
            </a:r>
          </a:p>
          <a:p>
            <a:pPr algn="just"/>
            <a:r>
              <a:rPr lang="en-US" sz="2200" dirty="0" smtClean="0">
                <a:latin typeface="Times New Roman" pitchFamily="18" charset="0"/>
                <a:cs typeface="Times New Roman" pitchFamily="18" charset="0"/>
              </a:rPr>
              <a:t>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eaLnBrk="1" hangingPunct="1">
              <a:buFont typeface="Wingdings" pitchFamily="2" charset="2"/>
              <a:buChar char="q"/>
              <a:defRPr/>
            </a:pPr>
            <a:endParaRPr lang="en-US" sz="2400" dirty="0"/>
          </a:p>
        </p:txBody>
      </p:sp>
      <p:sp>
        <p:nvSpPr>
          <p:cNvPr id="7" name="Title 1">
            <a:extLst>
              <a:ext uri="{FF2B5EF4-FFF2-40B4-BE49-F238E27FC236}">
                <a16:creationId xmlns="" xmlns:a16="http://schemas.microsoft.com/office/drawing/2014/main" id="{33DFF165-F29D-4DB4-8C71-B32FD32713C7}"/>
              </a:ext>
            </a:extLst>
          </p:cNvPr>
          <p:cNvSpPr txBox="1">
            <a:spLocks/>
          </p:cNvSpPr>
          <p:nvPr/>
        </p:nvSpPr>
        <p:spPr>
          <a:xfrm>
            <a:off x="1539240" y="-13855"/>
            <a:ext cx="106527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smtClean="0">
                <a:solidFill>
                  <a:srgbClr val="FF0000"/>
                </a:solidFill>
              </a:rPr>
              <a:t>  </a:t>
            </a:r>
            <a:r>
              <a:rPr lang="en-US" sz="2400" b="1" dirty="0" err="1" smtClean="0">
                <a:solidFill>
                  <a:schemeClr val="tx1"/>
                </a:solidFill>
                <a:latin typeface="Times New Roman" pitchFamily="18" charset="0"/>
                <a:cs typeface="Times New Roman" pitchFamily="18" charset="0"/>
              </a:rPr>
              <a:t>Codd’s</a:t>
            </a:r>
            <a:r>
              <a:rPr lang="en-US" sz="2400" b="1" dirty="0" smtClean="0">
                <a:solidFill>
                  <a:schemeClr val="tx1"/>
                </a:solidFill>
                <a:latin typeface="Times New Roman" pitchFamily="18" charset="0"/>
                <a:cs typeface="Times New Roman" pitchFamily="18" charset="0"/>
              </a:rPr>
              <a:t> rules (Cont.)                       </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0AAA0B06-3A12-4329-A36F-53542121CDA2}"/>
              </a:ext>
            </a:extLst>
          </p:cNvPr>
          <p:cNvSpPr>
            <a:spLocks noGrp="1"/>
          </p:cNvSpPr>
          <p:nvPr>
            <p:ph type="dt" sz="quarter" idx="10"/>
          </p:nvPr>
        </p:nvSpPr>
        <p:spPr/>
        <p:txBody>
          <a:bodyPr/>
          <a:lstStyle/>
          <a:p>
            <a:pPr>
              <a:defRPr/>
            </a:pPr>
            <a:fld id="{9BA1E21C-8BDD-440F-8D8E-D6804CA3B241}" type="datetime1">
              <a:rPr lang="en-US" smtClean="0"/>
              <a:t>9/18/2023</a:t>
            </a:fld>
            <a:endParaRPr lang="en-US"/>
          </a:p>
        </p:txBody>
      </p:sp>
      <p:sp>
        <p:nvSpPr>
          <p:cNvPr id="6" name="Slide Number Placeholder 5">
            <a:extLst>
              <a:ext uri="{FF2B5EF4-FFF2-40B4-BE49-F238E27FC236}">
                <a16:creationId xmlns=""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pt-BR" smtClean="0"/>
              <a:t>Sana Anjum         DBMS     ACE0506              Unit-2</a:t>
            </a:r>
            <a:endParaRPr lang="en-US" dirty="0"/>
          </a:p>
        </p:txBody>
      </p:sp>
      <p:pic>
        <p:nvPicPr>
          <p:cNvPr id="9" name="Picture 7">
            <a:extLst>
              <a:ext uri="{FF2B5EF4-FFF2-40B4-BE49-F238E27FC236}">
                <a16:creationId xmlns="" xmlns:a16="http://schemas.microsoft.com/office/drawing/2014/main" id="{E8791FA2-A958-4144-8612-7FFB7900CF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79CE58A5-C6E8-4BD4-9B4B-F0EE36991F8D}"/>
              </a:ext>
            </a:extLst>
          </p:cNvPr>
          <p:cNvSpPr>
            <a:spLocks noGrp="1"/>
          </p:cNvSpPr>
          <p:nvPr>
            <p:ph idx="1"/>
          </p:nvPr>
        </p:nvSpPr>
        <p:spPr>
          <a:xfrm>
            <a:off x="1600200" y="831420"/>
            <a:ext cx="10073640" cy="5615100"/>
          </a:xfrm>
        </p:spPr>
        <p:txBody>
          <a:bodyPr>
            <a:normAutofit fontScale="92500" lnSpcReduction="10000"/>
          </a:bodyPr>
          <a:lstStyle/>
          <a:p>
            <a:pPr algn="just">
              <a:buNone/>
            </a:pPr>
            <a:r>
              <a:rPr lang="en-US" sz="2400" dirty="0" smtClean="0">
                <a:latin typeface="Times New Roman" pitchFamily="18" charset="0"/>
                <a:cs typeface="Times New Roman" pitchFamily="18" charset="0"/>
              </a:rPr>
              <a:t>Rule 6: View Updating Rule</a:t>
            </a:r>
          </a:p>
          <a:p>
            <a:pPr algn="just"/>
            <a:r>
              <a:rPr lang="en-US" sz="2400" dirty="0" smtClean="0">
                <a:latin typeface="Times New Roman" pitchFamily="18" charset="0"/>
                <a:cs typeface="Times New Roman" pitchFamily="18" charset="0"/>
              </a:rPr>
              <a:t>All the views of a database, which can theoretically be updated, must also be updatable by the system.</a:t>
            </a:r>
          </a:p>
          <a:p>
            <a:pPr algn="just">
              <a:buNone/>
            </a:pPr>
            <a:r>
              <a:rPr lang="en-US" sz="2400" dirty="0" smtClean="0">
                <a:latin typeface="Times New Roman" pitchFamily="18" charset="0"/>
                <a:cs typeface="Times New Roman" pitchFamily="18" charset="0"/>
              </a:rPr>
              <a:t>Rule 7: High-Level Insert, Update, and Delete Rule</a:t>
            </a:r>
          </a:p>
          <a:p>
            <a:pPr algn="just"/>
            <a:r>
              <a:rPr lang="en-US" sz="2400" dirty="0" smtClean="0">
                <a:latin typeface="Times New Roman" pitchFamily="18" charset="0"/>
                <a:cs typeface="Times New Roman" pitchFamily="18" charset="0"/>
              </a:rPr>
              <a:t>A database must support high-level insertion, </a:t>
            </a:r>
            <a:r>
              <a:rPr lang="en-US" sz="2400" dirty="0" err="1" smtClean="0">
                <a:latin typeface="Times New Roman" pitchFamily="18" charset="0"/>
                <a:cs typeface="Times New Roman" pitchFamily="18" charset="0"/>
              </a:rPr>
              <a:t>updation</a:t>
            </a:r>
            <a:r>
              <a:rPr lang="en-US" sz="2400" dirty="0" smtClean="0">
                <a:latin typeface="Times New Roman" pitchFamily="18" charset="0"/>
                <a:cs typeface="Times New Roman" pitchFamily="18" charset="0"/>
              </a:rPr>
              <a:t>, and deletion. This must not be limited to a single row, that is, it must also support union, intersection and minus operations to yield sets of data records.</a:t>
            </a:r>
          </a:p>
          <a:p>
            <a:pPr algn="just">
              <a:buNone/>
            </a:pPr>
            <a:r>
              <a:rPr lang="en-US" sz="2400" dirty="0" smtClean="0">
                <a:latin typeface="Times New Roman" pitchFamily="18" charset="0"/>
                <a:cs typeface="Times New Roman" pitchFamily="18" charset="0"/>
              </a:rPr>
              <a:t>Rule 8: Physical Data Independence</a:t>
            </a:r>
          </a:p>
          <a:p>
            <a:pPr algn="just"/>
            <a:r>
              <a:rPr lang="en-US" sz="2400" dirty="0" smtClean="0">
                <a:latin typeface="Times New Roman" pitchFamily="18" charset="0"/>
                <a:cs typeface="Times New Roman" pitchFamily="18" charset="0"/>
              </a:rPr>
              <a:t>The data stored in a database must be independent of the applications that access the database. Any change in the physical structure of a database must not have any impact on how the data is being accessed by external applications.</a:t>
            </a:r>
          </a:p>
          <a:p>
            <a:pPr algn="just">
              <a:buNone/>
            </a:pPr>
            <a:r>
              <a:rPr lang="en-US" sz="2400" dirty="0" smtClean="0">
                <a:latin typeface="Times New Roman" pitchFamily="18" charset="0"/>
                <a:cs typeface="Times New Roman" pitchFamily="18" charset="0"/>
              </a:rPr>
              <a:t>Rule 9: Logical Data Independence</a:t>
            </a:r>
          </a:p>
          <a:p>
            <a:pPr algn="just"/>
            <a:r>
              <a:rPr lang="en-US" sz="2400" dirty="0" smtClean="0">
                <a:latin typeface="Times New Roman" pitchFamily="18" charset="0"/>
                <a:cs typeface="Times New Roman" pitchFamily="18" charset="0"/>
              </a:rPr>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a:p>
            <a:pPr algn="just"/>
            <a:endParaRPr lang="en-US" sz="26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eaLnBrk="1" hangingPunct="1">
              <a:buFont typeface="Wingdings" pitchFamily="2" charset="2"/>
              <a:buChar char="q"/>
              <a:defRPr/>
            </a:pPr>
            <a:endParaRPr lang="en-US" sz="3100" dirty="0"/>
          </a:p>
        </p:txBody>
      </p:sp>
      <p:sp>
        <p:nvSpPr>
          <p:cNvPr id="7" name="Title 1">
            <a:extLst>
              <a:ext uri="{FF2B5EF4-FFF2-40B4-BE49-F238E27FC236}">
                <a16:creationId xmlns="" xmlns:a16="http://schemas.microsoft.com/office/drawing/2014/main" id="{33DFF165-F29D-4DB4-8C71-B32FD32713C7}"/>
              </a:ext>
            </a:extLst>
          </p:cNvPr>
          <p:cNvSpPr txBox="1">
            <a:spLocks/>
          </p:cNvSpPr>
          <p:nvPr/>
        </p:nvSpPr>
        <p:spPr>
          <a:xfrm>
            <a:off x="1524000" y="-1385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smtClean="0">
                <a:solidFill>
                  <a:srgbClr val="FF0000"/>
                </a:solidFill>
              </a:rPr>
              <a:t>  </a:t>
            </a:r>
            <a:r>
              <a:rPr lang="en-US" sz="2400" b="1" dirty="0" err="1" smtClean="0">
                <a:solidFill>
                  <a:schemeClr val="tx1"/>
                </a:solidFill>
                <a:latin typeface="Times New Roman" pitchFamily="18" charset="0"/>
                <a:cs typeface="Times New Roman" pitchFamily="18" charset="0"/>
              </a:rPr>
              <a:t>Codd’s</a:t>
            </a:r>
            <a:r>
              <a:rPr lang="en-US" sz="2400" b="1" dirty="0" smtClean="0">
                <a:solidFill>
                  <a:schemeClr val="tx1"/>
                </a:solidFill>
                <a:latin typeface="Times New Roman" pitchFamily="18" charset="0"/>
                <a:cs typeface="Times New Roman" pitchFamily="18" charset="0"/>
              </a:rPr>
              <a:t> rules (Cont.)                       </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0AAA0B06-3A12-4329-A36F-53542121CDA2}"/>
              </a:ext>
            </a:extLst>
          </p:cNvPr>
          <p:cNvSpPr>
            <a:spLocks noGrp="1"/>
          </p:cNvSpPr>
          <p:nvPr>
            <p:ph type="dt" sz="quarter" idx="10"/>
          </p:nvPr>
        </p:nvSpPr>
        <p:spPr/>
        <p:txBody>
          <a:bodyPr/>
          <a:lstStyle/>
          <a:p>
            <a:pPr>
              <a:defRPr/>
            </a:pPr>
            <a:fld id="{7B7900F7-1B77-49AB-9A23-07279D0DE854}" type="datetime1">
              <a:rPr lang="en-US" smtClean="0"/>
              <a:t>9/18/2023</a:t>
            </a:fld>
            <a:endParaRPr lang="en-US"/>
          </a:p>
        </p:txBody>
      </p:sp>
      <p:sp>
        <p:nvSpPr>
          <p:cNvPr id="6" name="Slide Number Placeholder 5">
            <a:extLst>
              <a:ext uri="{FF2B5EF4-FFF2-40B4-BE49-F238E27FC236}">
                <a16:creationId xmlns=""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pt-BR" smtClean="0"/>
              <a:t>Sana Anjum         DBMS     ACE0506              Unit-2</a:t>
            </a:r>
            <a:endParaRPr lang="en-US" dirty="0"/>
          </a:p>
        </p:txBody>
      </p:sp>
      <p:pic>
        <p:nvPicPr>
          <p:cNvPr id="9" name="Picture 7">
            <a:extLst>
              <a:ext uri="{FF2B5EF4-FFF2-40B4-BE49-F238E27FC236}">
                <a16:creationId xmlns="" xmlns:a16="http://schemas.microsoft.com/office/drawing/2014/main" id="{E8791FA2-A958-4144-8612-7FFB7900CF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79CE58A5-C6E8-4BD4-9B4B-F0EE36991F8D}"/>
              </a:ext>
            </a:extLst>
          </p:cNvPr>
          <p:cNvSpPr>
            <a:spLocks noGrp="1"/>
          </p:cNvSpPr>
          <p:nvPr>
            <p:ph idx="1"/>
          </p:nvPr>
        </p:nvSpPr>
        <p:spPr>
          <a:xfrm>
            <a:off x="1508760" y="831420"/>
            <a:ext cx="10104120" cy="5249860"/>
          </a:xfrm>
        </p:spPr>
        <p:txBody>
          <a:bodyPr>
            <a:normAutofit/>
          </a:bodyPr>
          <a:lstStyle/>
          <a:p>
            <a:pPr algn="just">
              <a:buNone/>
            </a:pPr>
            <a:r>
              <a:rPr lang="en-US" sz="2200" dirty="0" smtClean="0">
                <a:latin typeface="Times New Roman" pitchFamily="18" charset="0"/>
                <a:cs typeface="Times New Roman" pitchFamily="18" charset="0"/>
              </a:rPr>
              <a:t>Rule 10: Integrity Independence</a:t>
            </a:r>
          </a:p>
          <a:p>
            <a:pPr algn="just"/>
            <a:r>
              <a:rPr lang="en-US" sz="2200" dirty="0" smtClean="0">
                <a:latin typeface="Times New Roman" pitchFamily="18" charset="0"/>
                <a:cs typeface="Times New Roman" pitchFamily="18" charset="0"/>
              </a:rPr>
              <a:t>A database must be independent of the application that uses it. All its integrity constraints can be independently modified without the need of any change in the application. This rule makes a database independent of the front-end application and its interface.</a:t>
            </a:r>
          </a:p>
          <a:p>
            <a:pPr algn="just">
              <a:buNone/>
            </a:pPr>
            <a:r>
              <a:rPr lang="en-US" sz="2200" dirty="0" smtClean="0">
                <a:latin typeface="Times New Roman" pitchFamily="18" charset="0"/>
                <a:cs typeface="Times New Roman" pitchFamily="18" charset="0"/>
              </a:rPr>
              <a:t>Rule 11: Distribution Independence</a:t>
            </a:r>
          </a:p>
          <a:p>
            <a:pPr algn="just"/>
            <a:r>
              <a:rPr lang="en-US" sz="2200" dirty="0" smtClean="0">
                <a:latin typeface="Times New Roman" pitchFamily="18" charset="0"/>
                <a:cs typeface="Times New Roman" pitchFamily="18" charset="0"/>
              </a:rPr>
              <a:t>The end-user must not be able to see that the data is distributed over various locations. Users should always get the impression that the data is located at one site only. This rule has been regarded as the foundation of distributed database systems.</a:t>
            </a:r>
          </a:p>
          <a:p>
            <a:pPr algn="just">
              <a:buNone/>
            </a:pPr>
            <a:r>
              <a:rPr lang="en-US" sz="2200" dirty="0" smtClean="0">
                <a:latin typeface="Times New Roman" pitchFamily="18" charset="0"/>
                <a:cs typeface="Times New Roman" pitchFamily="18" charset="0"/>
              </a:rPr>
              <a:t>Rule 12: Non-Subversion Rule</a:t>
            </a:r>
          </a:p>
          <a:p>
            <a:pPr algn="just"/>
            <a:r>
              <a:rPr lang="en-US" sz="2200" dirty="0" smtClean="0">
                <a:latin typeface="Times New Roman" pitchFamily="18" charset="0"/>
                <a:cs typeface="Times New Roman" pitchFamily="18" charset="0"/>
              </a:rPr>
              <a:t>If a system has an interface that provides access to low-level records, then the interface must not be able to subvert the system and bypass security and integrity constraints.</a:t>
            </a:r>
          </a:p>
          <a:p>
            <a:pPr algn="just"/>
            <a:endParaRPr lang="en-US" sz="20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eaLnBrk="1" hangingPunct="1">
              <a:buFont typeface="Wingdings" pitchFamily="2" charset="2"/>
              <a:buChar char="q"/>
              <a:defRPr/>
            </a:pPr>
            <a:endParaRPr lang="en-US" sz="3100" dirty="0"/>
          </a:p>
        </p:txBody>
      </p:sp>
      <p:sp>
        <p:nvSpPr>
          <p:cNvPr id="7" name="Title 1">
            <a:extLst>
              <a:ext uri="{FF2B5EF4-FFF2-40B4-BE49-F238E27FC236}">
                <a16:creationId xmlns="" xmlns:a16="http://schemas.microsoft.com/office/drawing/2014/main" id="{33DFF165-F29D-4DB4-8C71-B32FD32713C7}"/>
              </a:ext>
            </a:extLst>
          </p:cNvPr>
          <p:cNvSpPr txBox="1">
            <a:spLocks/>
          </p:cNvSpPr>
          <p:nvPr/>
        </p:nvSpPr>
        <p:spPr>
          <a:xfrm>
            <a:off x="1524000" y="-1385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smtClean="0">
                <a:solidFill>
                  <a:srgbClr val="FF0000"/>
                </a:solidFill>
              </a:rPr>
              <a:t>  </a:t>
            </a:r>
            <a:r>
              <a:rPr lang="en-US" sz="2400" b="1" dirty="0" err="1" smtClean="0">
                <a:solidFill>
                  <a:schemeClr val="tx1"/>
                </a:solidFill>
                <a:latin typeface="Times New Roman" pitchFamily="18" charset="0"/>
                <a:cs typeface="Times New Roman" pitchFamily="18" charset="0"/>
              </a:rPr>
              <a:t>Codd’s</a:t>
            </a:r>
            <a:r>
              <a:rPr lang="en-US" sz="2400" b="1" dirty="0" smtClean="0">
                <a:solidFill>
                  <a:schemeClr val="tx1"/>
                </a:solidFill>
                <a:latin typeface="Times New Roman" pitchFamily="18" charset="0"/>
                <a:cs typeface="Times New Roman" pitchFamily="18" charset="0"/>
              </a:rPr>
              <a:t> rules (Cont.)                       </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0AAA0B06-3A12-4329-A36F-53542121CDA2}"/>
              </a:ext>
            </a:extLst>
          </p:cNvPr>
          <p:cNvSpPr>
            <a:spLocks noGrp="1"/>
          </p:cNvSpPr>
          <p:nvPr>
            <p:ph type="dt" sz="quarter" idx="10"/>
          </p:nvPr>
        </p:nvSpPr>
        <p:spPr/>
        <p:txBody>
          <a:bodyPr/>
          <a:lstStyle/>
          <a:p>
            <a:pPr>
              <a:defRPr/>
            </a:pPr>
            <a:fld id="{7781DD38-CC24-4B8F-82FB-4F932EB7D422}" type="datetime1">
              <a:rPr lang="en-US" smtClean="0"/>
              <a:t>9/18/2023</a:t>
            </a:fld>
            <a:endParaRPr lang="en-US"/>
          </a:p>
        </p:txBody>
      </p:sp>
      <p:sp>
        <p:nvSpPr>
          <p:cNvPr id="6" name="Slide Number Placeholder 5">
            <a:extLst>
              <a:ext uri="{FF2B5EF4-FFF2-40B4-BE49-F238E27FC236}">
                <a16:creationId xmlns=""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pt-BR" smtClean="0"/>
              <a:t>Sana Anjum         DBMS     ACE0506              Unit-2</a:t>
            </a:r>
            <a:endParaRPr lang="en-US" dirty="0"/>
          </a:p>
        </p:txBody>
      </p:sp>
      <p:pic>
        <p:nvPicPr>
          <p:cNvPr id="9" name="Picture 7">
            <a:extLst>
              <a:ext uri="{FF2B5EF4-FFF2-40B4-BE49-F238E27FC236}">
                <a16:creationId xmlns="" xmlns:a16="http://schemas.microsoft.com/office/drawing/2014/main" id="{E8791FA2-A958-4144-8612-7FFB7900CF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1" y="1589"/>
            <a:ext cx="10469880" cy="668971"/>
          </a:xfrm>
        </p:spPr>
        <p:style>
          <a:lnRef idx="1">
            <a:schemeClr val="accent5"/>
          </a:lnRef>
          <a:fillRef idx="2">
            <a:schemeClr val="accent5"/>
          </a:fillRef>
          <a:effectRef idx="1">
            <a:schemeClr val="accent5"/>
          </a:effectRef>
          <a:fontRef idx="minor">
            <a:schemeClr val="dk1"/>
          </a:fontRef>
        </p:style>
        <p:txBody>
          <a:bodyPr rtlCol="0">
            <a:noAutofit/>
          </a:bodyPr>
          <a:lstStyle/>
          <a:p>
            <a:pPr algn="ctr">
              <a:defRPr/>
            </a:pPr>
            <a:r>
              <a:rPr lang="en-US" sz="2400" b="1" dirty="0">
                <a:latin typeface="Times New Roman" pitchFamily="18" charset="0"/>
                <a:cs typeface="Times New Roman" pitchFamily="18" charset="0"/>
              </a:rPr>
              <a:t>Syllabus</a:t>
            </a:r>
            <a:endParaRPr lang="en-IN" sz="2400" b="1" dirty="0">
              <a:latin typeface="Times New Roman" pitchFamily="18" charset="0"/>
              <a:cs typeface="Times New Roman" pitchFamily="18" charset="0"/>
            </a:endParaRPr>
          </a:p>
        </p:txBody>
      </p:sp>
      <p:sp>
        <p:nvSpPr>
          <p:cNvPr id="41989" name="Slide Number Placeholder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080DAC4-A44D-453B-9B7B-A690F551AC1B}" type="slidenum">
              <a:rPr lang="en-US" smtClean="0">
                <a:solidFill>
                  <a:srgbClr val="898989"/>
                </a:solidFill>
              </a:rPr>
              <a:pPr/>
              <a:t>4</a:t>
            </a:fld>
            <a:endParaRPr lang="en-US" smtClean="0">
              <a:solidFill>
                <a:srgbClr val="898989"/>
              </a:solidFill>
            </a:endParaRPr>
          </a:p>
        </p:txBody>
      </p:sp>
      <p:sp>
        <p:nvSpPr>
          <p:cNvPr id="41990" name="Date Placeholder 6"/>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3477B735-FC0E-4C25-A8F4-BBD654382107}" type="datetime1">
              <a:rPr lang="en-US" smtClean="0">
                <a:solidFill>
                  <a:srgbClr val="898989"/>
                </a:solidFill>
              </a:rPr>
              <a:t>9/18/2023</a:t>
            </a:fld>
            <a:endParaRPr lang="en-US" smtClean="0">
              <a:solidFill>
                <a:srgbClr val="898989"/>
              </a:solidFill>
            </a:endParaRPr>
          </a:p>
        </p:txBody>
      </p:sp>
      <p:pic>
        <p:nvPicPr>
          <p:cNvPr id="41991" name="Picture 14" descr="NIET"/>
          <p:cNvPicPr>
            <a:picLocks noChangeAspect="1" noChangeArrowheads="1"/>
          </p:cNvPicPr>
          <p:nvPr/>
        </p:nvPicPr>
        <p:blipFill>
          <a:blip r:embed="rId2" cstate="print"/>
          <a:srcRect/>
          <a:stretch>
            <a:fillRect/>
          </a:stretch>
        </p:blipFill>
        <p:spPr bwMode="auto">
          <a:xfrm>
            <a:off x="0" y="1"/>
            <a:ext cx="1417320" cy="670559"/>
          </a:xfrm>
          <a:prstGeom prst="rect">
            <a:avLst/>
          </a:prstGeom>
          <a:noFill/>
          <a:ln w="9525">
            <a:noFill/>
            <a:miter lim="800000"/>
            <a:headEnd/>
            <a:tailEnd/>
          </a:ln>
        </p:spPr>
      </p:pic>
      <p:pic>
        <p:nvPicPr>
          <p:cNvPr id="3074" name="Picture 2" descr="C:\Users\ragha\Desktop\Photo 3.JPG"/>
          <p:cNvPicPr>
            <a:picLocks noChangeAspect="1" noChangeArrowheads="1"/>
          </p:cNvPicPr>
          <p:nvPr/>
        </p:nvPicPr>
        <p:blipFill>
          <a:blip r:embed="rId3" cstate="print"/>
          <a:srcRect/>
          <a:stretch>
            <a:fillRect/>
          </a:stretch>
        </p:blipFill>
        <p:spPr bwMode="auto">
          <a:xfrm>
            <a:off x="1722120" y="929640"/>
            <a:ext cx="9128759" cy="4847273"/>
          </a:xfrm>
          <a:prstGeom prst="rect">
            <a:avLst/>
          </a:prstGeom>
          <a:noFill/>
        </p:spPr>
      </p:pic>
      <p:sp>
        <p:nvSpPr>
          <p:cNvPr id="9" name="Footer Placeholder 8"/>
          <p:cNvSpPr>
            <a:spLocks noGrp="1"/>
          </p:cNvSpPr>
          <p:nvPr>
            <p:ph type="ftr" sz="quarter" idx="11"/>
          </p:nvPr>
        </p:nvSpPr>
        <p:spPr/>
        <p:txBody>
          <a:bodyPr/>
          <a:lstStyle/>
          <a:p>
            <a:r>
              <a:rPr lang="pt-BR" smtClean="0"/>
              <a:t>Sana Anjum         DBMS     ACE0506              Unit-2</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79CE58A5-C6E8-4BD4-9B4B-F0EE36991F8D}"/>
              </a:ext>
            </a:extLst>
          </p:cNvPr>
          <p:cNvSpPr>
            <a:spLocks noGrp="1"/>
          </p:cNvSpPr>
          <p:nvPr>
            <p:ph idx="1"/>
          </p:nvPr>
        </p:nvSpPr>
        <p:spPr>
          <a:xfrm>
            <a:off x="1615440" y="831420"/>
            <a:ext cx="10043160" cy="5249860"/>
          </a:xfrm>
        </p:spPr>
        <p:txBody>
          <a:bodyPr>
            <a:normAutofit fontScale="85000" lnSpcReduction="20000"/>
          </a:bodyPr>
          <a:lstStyle/>
          <a:p>
            <a:pPr algn="just" eaLnBrk="1" hangingPunct="1">
              <a:buFont typeface="Wingdings" pitchFamily="2" charset="2"/>
              <a:buChar char="q"/>
              <a:defRPr/>
            </a:pPr>
            <a:endParaRPr lang="en-US" sz="3100" dirty="0"/>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Name of the relation is distinct from all other relations.</a:t>
            </a:r>
          </a:p>
          <a:p>
            <a:pPr algn="just">
              <a:lnSpc>
                <a:spcPct val="120000"/>
              </a:lnSpc>
              <a:buFont typeface="Arial" panose="020B0604020202020204" pitchFamily="34" charset="0"/>
              <a:buChar char="•"/>
            </a:pPr>
            <a:r>
              <a:rPr lang="en-US" altLang="en-US" dirty="0">
                <a:latin typeface="Times New Roman" pitchFamily="18" charset="0"/>
                <a:cs typeface="Times New Roman" pitchFamily="18" charset="0"/>
              </a:rPr>
              <a:t>Each value in a tuple is an atomic value; that is, it is not divisible into components within the framework of the basic relational model. Hence, </a:t>
            </a:r>
            <a:r>
              <a:rPr lang="en-US" altLang="en-US" u="sng" dirty="0">
                <a:latin typeface="Times New Roman" pitchFamily="18" charset="0"/>
                <a:cs typeface="Times New Roman" pitchFamily="18" charset="0"/>
              </a:rPr>
              <a:t>composite and multivalued attributes are not allowed. </a:t>
            </a:r>
            <a:r>
              <a:rPr lang="en-US" altLang="en-US" dirty="0">
                <a:latin typeface="Times New Roman" pitchFamily="18" charset="0"/>
                <a:cs typeface="Times New Roman" pitchFamily="18" charset="0"/>
              </a:rPr>
              <a:t>This model is sometimes called the flat relational model. </a:t>
            </a:r>
          </a:p>
          <a:p>
            <a:pPr algn="just" eaLnBrk="1" hangingPunct="1">
              <a:lnSpc>
                <a:spcPct val="120000"/>
              </a:lnSpc>
              <a:buFont typeface="Arial" panose="020B0604020202020204" pitchFamily="34" charset="0"/>
              <a:buNone/>
            </a:pPr>
            <a:r>
              <a:rPr lang="en-US" altLang="en-US" dirty="0">
                <a:latin typeface="Times New Roman" pitchFamily="18" charset="0"/>
                <a:cs typeface="Times New Roman" pitchFamily="18" charset="0"/>
              </a:rPr>
              <a:t>	Hence, multivalued attributes must be represented by separate relations, and composite attributes are represented only by their simple component attributes in the basic relational model.</a:t>
            </a:r>
            <a:endParaRPr lang="en-US" b="0" i="0" dirty="0">
              <a:solidFill>
                <a:srgbClr val="000000"/>
              </a:solidFill>
              <a:effectLst/>
              <a:latin typeface="Times New Roman" pitchFamily="18" charset="0"/>
              <a:cs typeface="Times New Roman" pitchFamily="18" charset="0"/>
            </a:endParaRP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Each attribute contains a distinct name.</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Attribute domain has no significance.</a:t>
            </a:r>
          </a:p>
          <a:p>
            <a:pPr algn="just">
              <a:buFont typeface="Arial" panose="020B0604020202020204" pitchFamily="34" charset="0"/>
              <a:buChar char="•"/>
            </a:pPr>
            <a:r>
              <a:rPr lang="en-US" dirty="0">
                <a:solidFill>
                  <a:srgbClr val="000000"/>
                </a:solidFill>
                <a:latin typeface="Times New Roman" pitchFamily="18" charset="0"/>
                <a:cs typeface="Times New Roman" pitchFamily="18" charset="0"/>
              </a:rPr>
              <a:t>T</a:t>
            </a:r>
            <a:r>
              <a:rPr lang="en-US" b="0" i="0" dirty="0">
                <a:solidFill>
                  <a:srgbClr val="000000"/>
                </a:solidFill>
                <a:effectLst/>
                <a:latin typeface="Times New Roman" pitchFamily="18" charset="0"/>
                <a:cs typeface="Times New Roman" pitchFamily="18" charset="0"/>
              </a:rPr>
              <a:t>uple has no duplicate value.</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Order of tuple can have a different sequence.</a:t>
            </a:r>
          </a:p>
          <a:p>
            <a:pPr algn="just">
              <a:buFont typeface="Arial" panose="020B0604020202020204" pitchFamily="34" charset="0"/>
              <a:buChar char="•"/>
            </a:pPr>
            <a:endParaRPr lang="en-US" sz="2400" b="0" i="0" dirty="0">
              <a:solidFill>
                <a:srgbClr val="000000"/>
              </a:solidFill>
              <a:effectLst/>
              <a:latin typeface="inter-regular"/>
            </a:endParaRPr>
          </a:p>
        </p:txBody>
      </p:sp>
      <p:sp>
        <p:nvSpPr>
          <p:cNvPr id="7" name="Title 1">
            <a:extLst>
              <a:ext uri="{FF2B5EF4-FFF2-40B4-BE49-F238E27FC236}">
                <a16:creationId xmlns="" xmlns:a16="http://schemas.microsoft.com/office/drawing/2014/main" id="{33DFF165-F29D-4DB4-8C71-B32FD32713C7}"/>
              </a:ext>
            </a:extLst>
          </p:cNvPr>
          <p:cNvSpPr txBox="1">
            <a:spLocks/>
          </p:cNvSpPr>
          <p:nvPr/>
        </p:nvSpPr>
        <p:spPr>
          <a:xfrm>
            <a:off x="1630680" y="-13855"/>
            <a:ext cx="105613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1.2 Properties of Relations                       </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0AAA0B06-3A12-4329-A36F-53542121CDA2}"/>
              </a:ext>
            </a:extLst>
          </p:cNvPr>
          <p:cNvSpPr>
            <a:spLocks noGrp="1"/>
          </p:cNvSpPr>
          <p:nvPr>
            <p:ph type="dt" sz="quarter" idx="10"/>
          </p:nvPr>
        </p:nvSpPr>
        <p:spPr/>
        <p:txBody>
          <a:bodyPr/>
          <a:lstStyle/>
          <a:p>
            <a:pPr>
              <a:defRPr/>
            </a:pPr>
            <a:fld id="{D9C9D407-0117-4107-B04C-512B5E653AC7}" type="datetime1">
              <a:rPr lang="en-US" smtClean="0"/>
              <a:t>9/18/2023</a:t>
            </a:fld>
            <a:endParaRPr lang="en-US"/>
          </a:p>
        </p:txBody>
      </p:sp>
      <p:sp>
        <p:nvSpPr>
          <p:cNvPr id="6" name="Slide Number Placeholder 5">
            <a:extLst>
              <a:ext uri="{FF2B5EF4-FFF2-40B4-BE49-F238E27FC236}">
                <a16:creationId xmlns=""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pt-BR" smtClean="0"/>
              <a:t>Sana Anjum         DBMS     ACE0506              Unit-2</a:t>
            </a:r>
            <a:endParaRPr lang="en-US" dirty="0"/>
          </a:p>
        </p:txBody>
      </p:sp>
      <p:pic>
        <p:nvPicPr>
          <p:cNvPr id="9" name="Picture 7">
            <a:extLst>
              <a:ext uri="{FF2B5EF4-FFF2-40B4-BE49-F238E27FC236}">
                <a16:creationId xmlns="" xmlns:a16="http://schemas.microsoft.com/office/drawing/2014/main" id="{E8791FA2-A958-4144-8612-7FFB7900CF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2120" y="1143001"/>
            <a:ext cx="9799320" cy="4525963"/>
          </a:xfrm>
        </p:spPr>
        <p:txBody>
          <a:bodyPr>
            <a:normAutofit/>
          </a:bodyPr>
          <a:lstStyle/>
          <a:p>
            <a:pPr algn="just"/>
            <a:r>
              <a:rPr lang="en-US" altLang="en-US" sz="2200" dirty="0">
                <a:latin typeface="Times New Roman" pitchFamily="18" charset="0"/>
                <a:cs typeface="Times New Roman" pitchFamily="18" charset="0"/>
              </a:rPr>
              <a:t>An important concept is that of NULL values, which are used to represent the values of attributes that may be unknown or may not apply to a tuple. A special value, called NULL, is used in these cases.</a:t>
            </a:r>
          </a:p>
          <a:p>
            <a:pPr algn="just"/>
            <a:endParaRPr lang="en-US" sz="2200" dirty="0">
              <a:latin typeface="Times New Roman" pitchFamily="18" charset="0"/>
              <a:cs typeface="Times New Roman" pitchFamily="18" charset="0"/>
            </a:endParaRPr>
          </a:p>
          <a:p>
            <a:pPr marL="0" indent="0" algn="just">
              <a:buNone/>
            </a:pPr>
            <a:r>
              <a:rPr lang="en-US" sz="2200" b="1" dirty="0">
                <a:latin typeface="Times New Roman" pitchFamily="18" charset="0"/>
                <a:cs typeface="Times New Roman" pitchFamily="18" charset="0"/>
              </a:rPr>
              <a:t>Constraints In Relational Model: </a:t>
            </a:r>
          </a:p>
          <a:p>
            <a:pPr algn="just"/>
            <a:r>
              <a:rPr lang="en-US" sz="2200" dirty="0">
                <a:latin typeface="Times New Roman" pitchFamily="18" charset="0"/>
                <a:cs typeface="Times New Roman" pitchFamily="18" charset="0"/>
              </a:rPr>
              <a:t>While designing Relational Model, we define some conditions which must hold for data present in database are called Constraints. </a:t>
            </a:r>
          </a:p>
          <a:p>
            <a:pPr algn="just"/>
            <a:r>
              <a:rPr lang="en-US" sz="2200" dirty="0">
                <a:latin typeface="Times New Roman" pitchFamily="18" charset="0"/>
                <a:cs typeface="Times New Roman" pitchFamily="18" charset="0"/>
              </a:rPr>
              <a:t>These constraints are checked before performing any operation (insertion, deletion and </a:t>
            </a:r>
            <a:r>
              <a:rPr lang="en-US" sz="2200" dirty="0" err="1">
                <a:latin typeface="Times New Roman" pitchFamily="18" charset="0"/>
                <a:cs typeface="Times New Roman" pitchFamily="18" charset="0"/>
              </a:rPr>
              <a:t>updation</a:t>
            </a:r>
            <a:r>
              <a:rPr lang="en-US" sz="2200" dirty="0">
                <a:latin typeface="Times New Roman" pitchFamily="18" charset="0"/>
                <a:cs typeface="Times New Roman" pitchFamily="18" charset="0"/>
              </a:rPr>
              <a:t>) in database. </a:t>
            </a:r>
          </a:p>
          <a:p>
            <a:pPr algn="just"/>
            <a:r>
              <a:rPr lang="en-US" sz="2200" dirty="0">
                <a:latin typeface="Times New Roman" pitchFamily="18" charset="0"/>
                <a:cs typeface="Times New Roman" pitchFamily="18" charset="0"/>
              </a:rPr>
              <a:t>If there is a violation in any of constrains, operation will fail. </a:t>
            </a:r>
          </a:p>
          <a:p>
            <a:pPr algn="just"/>
            <a:endParaRPr lang="en-US" sz="2200" dirty="0"/>
          </a:p>
        </p:txBody>
      </p:sp>
      <p:sp>
        <p:nvSpPr>
          <p:cNvPr id="4" name="Date Placeholder 3"/>
          <p:cNvSpPr>
            <a:spLocks noGrp="1"/>
          </p:cNvSpPr>
          <p:nvPr>
            <p:ph type="dt" sz="half" idx="10"/>
          </p:nvPr>
        </p:nvSpPr>
        <p:spPr/>
        <p:txBody>
          <a:bodyPr/>
          <a:lstStyle/>
          <a:p>
            <a:fld id="{0EFE5BDB-4209-4022-8B56-E71D4ADC787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691640" y="1"/>
            <a:ext cx="105003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1.3 Constraints in Relational Model</a:t>
            </a:r>
          </a:p>
        </p:txBody>
      </p:sp>
      <p:pic>
        <p:nvPicPr>
          <p:cNvPr id="9" name="Picture 7">
            <a:extLst>
              <a:ext uri="{FF2B5EF4-FFF2-40B4-BE49-F238E27FC236}">
                <a16:creationId xmlns="" xmlns:a16="http://schemas.microsoft.com/office/drawing/2014/main" id="{4CC181D4-AE77-4C0C-A91F-5E104D3974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219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2C6D0C-857F-4C7D-A166-1141393B7765}"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615440" y="-13854"/>
            <a:ext cx="105765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Types of Integrity </a:t>
            </a:r>
            <a:r>
              <a:rPr lang="en-US" sz="2400" b="1" dirty="0" smtClean="0">
                <a:solidFill>
                  <a:schemeClr val="tx1"/>
                </a:solidFill>
                <a:latin typeface="Times New Roman" pitchFamily="18" charset="0"/>
                <a:cs typeface="Times New Roman" pitchFamily="18" charset="0"/>
              </a:rPr>
              <a:t>Constraints</a:t>
            </a:r>
            <a:endParaRPr lang="en-US" sz="2400" b="1" dirty="0">
              <a:solidFill>
                <a:schemeClr val="tx1"/>
              </a:solidFill>
              <a:latin typeface="Times New Roman" pitchFamily="18" charset="0"/>
              <a:cs typeface="Times New Roman" pitchFamily="18" charset="0"/>
            </a:endParaRPr>
          </a:p>
        </p:txBody>
      </p:sp>
      <p:pic>
        <p:nvPicPr>
          <p:cNvPr id="9" name="Picture 2" descr="DBMS Integrity Constraint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91640" y="990600"/>
            <a:ext cx="766572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 xmlns:a16="http://schemas.microsoft.com/office/drawing/2014/main" id="{B30361FC-8C71-46BD-BB9E-9A51013DAB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894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B29FCC-C586-421D-9790-4BBBE6321C2E}"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554480" y="0"/>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Domain constraints</a:t>
            </a:r>
          </a:p>
        </p:txBody>
      </p:sp>
      <p:sp>
        <p:nvSpPr>
          <p:cNvPr id="9" name="Content Placeholder 2"/>
          <p:cNvSpPr txBox="1">
            <a:spLocks/>
          </p:cNvSpPr>
          <p:nvPr/>
        </p:nvSpPr>
        <p:spPr>
          <a:xfrm>
            <a:off x="1615440" y="1392129"/>
            <a:ext cx="9784080" cy="2438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200" dirty="0">
                <a:latin typeface="Times New Roman" pitchFamily="18" charset="0"/>
                <a:cs typeface="Times New Roman" pitchFamily="18" charset="0"/>
              </a:rPr>
              <a:t>Domain constraints can be defined as the definition of a valid set of values for an attribute.</a:t>
            </a:r>
          </a:p>
          <a:p>
            <a:pPr algn="just"/>
            <a:r>
              <a:rPr lang="en-US" sz="2200" dirty="0">
                <a:latin typeface="Times New Roman" pitchFamily="18" charset="0"/>
                <a:cs typeface="Times New Roman" pitchFamily="18" charset="0"/>
              </a:rPr>
              <a:t>The data type of domain includes string, character, integer, time, date, currency, etc. The value of the attribute must be available in the corresponding domain.</a:t>
            </a:r>
          </a:p>
          <a:p>
            <a:pPr algn="just"/>
            <a:endParaRPr lang="en-US" sz="2200" dirty="0"/>
          </a:p>
        </p:txBody>
      </p:sp>
      <p:pic>
        <p:nvPicPr>
          <p:cNvPr id="10" name="Picture 2" descr="DBMS Integrity Constrai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456" y="3505200"/>
            <a:ext cx="59055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B0B68FDB-25CC-4120-9FD5-0F288828ED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0657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1A3E5E-4E6A-4CC6-AAE0-48D65495231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722120" y="-5419"/>
            <a:ext cx="104698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Entity integrity constraints</a:t>
            </a:r>
          </a:p>
        </p:txBody>
      </p:sp>
      <p:sp>
        <p:nvSpPr>
          <p:cNvPr id="9" name="Content Placeholder 2"/>
          <p:cNvSpPr txBox="1">
            <a:spLocks/>
          </p:cNvSpPr>
          <p:nvPr/>
        </p:nvSpPr>
        <p:spPr>
          <a:xfrm>
            <a:off x="1889760" y="990600"/>
            <a:ext cx="9723120" cy="3429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a:latin typeface="Times New Roman" pitchFamily="18" charset="0"/>
                <a:cs typeface="Times New Roman" pitchFamily="18" charset="0"/>
              </a:rPr>
              <a:t>The entity integrity constraint states that primary key value can't be null.</a:t>
            </a:r>
          </a:p>
          <a:p>
            <a:r>
              <a:rPr lang="en-US" sz="2200" dirty="0">
                <a:latin typeface="Times New Roman" pitchFamily="18" charset="0"/>
                <a:cs typeface="Times New Roman" pitchFamily="18" charset="0"/>
              </a:rPr>
              <a:t>This is because the primary key value is used to identify individual rows in relation and if the primary key has a null value, then we can't identify those rows.</a:t>
            </a:r>
          </a:p>
          <a:p>
            <a:r>
              <a:rPr lang="en-US" sz="2200" dirty="0">
                <a:latin typeface="Times New Roman" pitchFamily="18" charset="0"/>
                <a:cs typeface="Times New Roman" pitchFamily="18" charset="0"/>
              </a:rPr>
              <a:t>A table can contain a null value other than the primary key field.</a:t>
            </a:r>
          </a:p>
          <a:p>
            <a:endParaRPr lang="en-US" sz="2200" dirty="0"/>
          </a:p>
        </p:txBody>
      </p:sp>
      <p:pic>
        <p:nvPicPr>
          <p:cNvPr id="10" name="Picture 2" descr="DBMS Integrity Constrai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1" y="3215640"/>
            <a:ext cx="4772025" cy="31280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2D0BA4E7-ECC6-461C-9C9C-BA6222FE65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555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6389C2-23DB-4B69-8C1C-56CBEA2F192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691640" y="1"/>
            <a:ext cx="105003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Referential Integrity Constraints</a:t>
            </a:r>
          </a:p>
        </p:txBody>
      </p:sp>
      <p:sp>
        <p:nvSpPr>
          <p:cNvPr id="9" name="Content Placeholder 2"/>
          <p:cNvSpPr>
            <a:spLocks noGrp="1"/>
          </p:cNvSpPr>
          <p:nvPr>
            <p:ph idx="1"/>
          </p:nvPr>
        </p:nvSpPr>
        <p:spPr>
          <a:xfrm>
            <a:off x="1767840" y="1066801"/>
            <a:ext cx="9906000" cy="1752599"/>
          </a:xfrm>
        </p:spPr>
        <p:txBody>
          <a:bodyPr>
            <a:normAutofit/>
          </a:bodyPr>
          <a:lstStyle/>
          <a:p>
            <a:pPr algn="just"/>
            <a:r>
              <a:rPr lang="en-US" sz="2200" dirty="0">
                <a:latin typeface="Times New Roman" pitchFamily="18" charset="0"/>
                <a:cs typeface="Times New Roman" pitchFamily="18" charset="0"/>
              </a:rPr>
              <a:t>A referential integrity constraint is specified between two tables.</a:t>
            </a:r>
          </a:p>
          <a:p>
            <a:pPr algn="just"/>
            <a:r>
              <a:rPr lang="en-US" sz="2200" dirty="0">
                <a:latin typeface="Times New Roman" pitchFamily="18" charset="0"/>
                <a:cs typeface="Times New Roman" pitchFamily="18" charset="0"/>
              </a:rPr>
              <a:t>In the Referential integrity constraints, if a foreign key in Table 1 refers to the Primary Key of Table 2, then every value of the Foreign Key in Table 1 must be null or be available in Table 2.</a:t>
            </a:r>
          </a:p>
          <a:p>
            <a:pPr marL="0" indent="0" algn="just">
              <a:buNone/>
            </a:pPr>
            <a:endParaRPr lang="en-US" dirty="0">
              <a:latin typeface="Times New Roman" pitchFamily="18" charset="0"/>
              <a:cs typeface="Times New Roman" pitchFamily="18" charset="0"/>
            </a:endParaRPr>
          </a:p>
        </p:txBody>
      </p:sp>
      <p:pic>
        <p:nvPicPr>
          <p:cNvPr id="10" name="Picture 2" descr="DBMS Integrity Constrai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960" y="2590800"/>
            <a:ext cx="6888480" cy="37185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4DEC2FE6-3737-46FB-80EF-59937C1FF6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2172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470124-2CF5-4C7F-9D67-65E473E5180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615440" y="1"/>
            <a:ext cx="105765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Key constraints</a:t>
            </a:r>
          </a:p>
        </p:txBody>
      </p:sp>
      <p:sp>
        <p:nvSpPr>
          <p:cNvPr id="9" name="Content Placeholder 2"/>
          <p:cNvSpPr>
            <a:spLocks noGrp="1"/>
          </p:cNvSpPr>
          <p:nvPr>
            <p:ph idx="1"/>
          </p:nvPr>
        </p:nvSpPr>
        <p:spPr>
          <a:xfrm>
            <a:off x="1661160" y="1295400"/>
            <a:ext cx="10073640" cy="1981200"/>
          </a:xfrm>
        </p:spPr>
        <p:txBody>
          <a:bodyPr>
            <a:normAutofit/>
          </a:bodyPr>
          <a:lstStyle/>
          <a:p>
            <a:pPr algn="just"/>
            <a:r>
              <a:rPr lang="en-US" sz="2200" dirty="0">
                <a:latin typeface="Times New Roman" pitchFamily="18" charset="0"/>
                <a:cs typeface="Times New Roman" pitchFamily="18" charset="0"/>
              </a:rPr>
              <a:t>Keys are the entity set that is used to identify an entity within its entity set uniquely.</a:t>
            </a:r>
          </a:p>
          <a:p>
            <a:pPr algn="just"/>
            <a:r>
              <a:rPr lang="en-US" sz="2200" dirty="0">
                <a:latin typeface="Times New Roman" pitchFamily="18" charset="0"/>
                <a:cs typeface="Times New Roman" pitchFamily="18" charset="0"/>
              </a:rPr>
              <a:t>An entity set can have multiple keys, but out of which one key will be the primary key. A primary key can contain a unique and null value in the relational table.</a:t>
            </a:r>
          </a:p>
          <a:p>
            <a:pPr algn="just"/>
            <a:endParaRPr lang="en-US" sz="2200" dirty="0"/>
          </a:p>
        </p:txBody>
      </p:sp>
      <p:pic>
        <p:nvPicPr>
          <p:cNvPr id="10" name="Picture 2" descr="DBMS Integrity Constrai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461" y="3261360"/>
            <a:ext cx="5713339" cy="26087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4B33E12A-4B76-41F2-8748-9309E80178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89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30680" y="929640"/>
            <a:ext cx="10180320" cy="5426708"/>
          </a:xfrm>
        </p:spPr>
        <p:txBody>
          <a:bodyPr>
            <a:normAutofit fontScale="25000" lnSpcReduction="20000"/>
          </a:bodyPr>
          <a:lstStyle/>
          <a:p>
            <a:pPr marL="457200" indent="-457200" algn="just">
              <a:buFont typeface="+mj-lt"/>
              <a:buAutoNum type="arabicPeriod"/>
            </a:pPr>
            <a:r>
              <a:rPr lang="en-US" altLang="en-US" sz="8800" dirty="0">
                <a:latin typeface="Times New Roman" pitchFamily="18" charset="0"/>
                <a:cs typeface="Times New Roman" pitchFamily="18" charset="0"/>
              </a:rPr>
              <a:t>Define Relational Algebra.</a:t>
            </a:r>
          </a:p>
          <a:p>
            <a:pPr marL="457200" indent="-457200" algn="just">
              <a:buFont typeface="+mj-lt"/>
              <a:buAutoNum type="arabicPeriod"/>
            </a:pPr>
            <a:r>
              <a:rPr lang="en-US" altLang="en-US" sz="8800" dirty="0">
                <a:latin typeface="Times New Roman" pitchFamily="18" charset="0"/>
                <a:cs typeface="Times New Roman" pitchFamily="18" charset="0"/>
              </a:rPr>
              <a:t>Differentiate between Relational Algebra and Relational Calculus.</a:t>
            </a:r>
          </a:p>
          <a:p>
            <a:pPr marL="457200" indent="-457200" algn="just">
              <a:buFont typeface="+mj-lt"/>
              <a:buAutoNum type="arabicPeriod"/>
            </a:pPr>
            <a:r>
              <a:rPr lang="en-US" altLang="en-US" sz="8800" dirty="0">
                <a:latin typeface="Times New Roman" pitchFamily="18" charset="0"/>
                <a:cs typeface="Times New Roman" pitchFamily="18" charset="0"/>
              </a:rPr>
              <a:t>How study of Relational Algebra related with DBMS?</a:t>
            </a:r>
          </a:p>
          <a:p>
            <a:pPr marL="457200" indent="-457200" algn="just">
              <a:buFont typeface="+mj-lt"/>
              <a:buAutoNum type="arabicPeriod"/>
            </a:pPr>
            <a:r>
              <a:rPr lang="en-US" altLang="en-US" sz="8800" dirty="0">
                <a:latin typeface="Times New Roman" pitchFamily="18" charset="0"/>
                <a:cs typeface="Times New Roman" pitchFamily="18" charset="0"/>
              </a:rPr>
              <a:t>Consider the following relational database schema consisting of the four relation schemas:</a:t>
            </a:r>
          </a:p>
          <a:p>
            <a:pPr marL="0" indent="0" algn="just">
              <a:buNone/>
            </a:pPr>
            <a:r>
              <a:rPr lang="en-US" altLang="en-US" sz="8800" dirty="0">
                <a:latin typeface="Times New Roman" pitchFamily="18" charset="0"/>
                <a:cs typeface="Times New Roman" pitchFamily="18" charset="0"/>
              </a:rPr>
              <a:t>	passenger ( </a:t>
            </a:r>
            <a:r>
              <a:rPr lang="en-US" altLang="en-US" sz="8800" dirty="0" err="1">
                <a:latin typeface="Times New Roman" pitchFamily="18" charset="0"/>
                <a:cs typeface="Times New Roman" pitchFamily="18" charset="0"/>
              </a:rPr>
              <a:t>pid</a:t>
            </a:r>
            <a:r>
              <a:rPr lang="en-US" altLang="en-US" sz="8800" dirty="0">
                <a:latin typeface="Times New Roman" pitchFamily="18" charset="0"/>
                <a:cs typeface="Times New Roman" pitchFamily="18" charset="0"/>
              </a:rPr>
              <a:t>, </a:t>
            </a:r>
            <a:r>
              <a:rPr lang="en-US" altLang="en-US" sz="8800" dirty="0" err="1">
                <a:latin typeface="Times New Roman" pitchFamily="18" charset="0"/>
                <a:cs typeface="Times New Roman" pitchFamily="18" charset="0"/>
              </a:rPr>
              <a:t>pname</a:t>
            </a:r>
            <a:r>
              <a:rPr lang="en-US" altLang="en-US" sz="8800" dirty="0">
                <a:latin typeface="Times New Roman" pitchFamily="18" charset="0"/>
                <a:cs typeface="Times New Roman" pitchFamily="18" charset="0"/>
              </a:rPr>
              <a:t>, </a:t>
            </a:r>
            <a:r>
              <a:rPr lang="en-US" altLang="en-US" sz="8800" dirty="0" err="1">
                <a:latin typeface="Times New Roman" pitchFamily="18" charset="0"/>
                <a:cs typeface="Times New Roman" pitchFamily="18" charset="0"/>
              </a:rPr>
              <a:t>pgender</a:t>
            </a:r>
            <a:r>
              <a:rPr lang="en-US" altLang="en-US" sz="8800" dirty="0">
                <a:latin typeface="Times New Roman" pitchFamily="18" charset="0"/>
                <a:cs typeface="Times New Roman" pitchFamily="18" charset="0"/>
              </a:rPr>
              <a:t>, </a:t>
            </a:r>
            <a:r>
              <a:rPr lang="en-US" altLang="en-US" sz="8800" dirty="0" err="1">
                <a:latin typeface="Times New Roman" pitchFamily="18" charset="0"/>
                <a:cs typeface="Times New Roman" pitchFamily="18" charset="0"/>
              </a:rPr>
              <a:t>pcity</a:t>
            </a:r>
            <a:r>
              <a:rPr lang="en-US" altLang="en-US" sz="8800" dirty="0">
                <a:latin typeface="Times New Roman" pitchFamily="18" charset="0"/>
                <a:cs typeface="Times New Roman" pitchFamily="18" charset="0"/>
              </a:rPr>
              <a:t>)</a:t>
            </a:r>
          </a:p>
          <a:p>
            <a:pPr marL="0" indent="0" algn="just">
              <a:buNone/>
            </a:pPr>
            <a:r>
              <a:rPr lang="en-US" altLang="en-US" sz="8800" dirty="0">
                <a:latin typeface="Times New Roman" pitchFamily="18" charset="0"/>
                <a:cs typeface="Times New Roman" pitchFamily="18" charset="0"/>
              </a:rPr>
              <a:t>	agency ( aid, </a:t>
            </a:r>
            <a:r>
              <a:rPr lang="en-US" altLang="en-US" sz="8800" dirty="0" err="1">
                <a:latin typeface="Times New Roman" pitchFamily="18" charset="0"/>
                <a:cs typeface="Times New Roman" pitchFamily="18" charset="0"/>
              </a:rPr>
              <a:t>aname</a:t>
            </a:r>
            <a:r>
              <a:rPr lang="en-US" altLang="en-US" sz="8800" dirty="0">
                <a:latin typeface="Times New Roman" pitchFamily="18" charset="0"/>
                <a:cs typeface="Times New Roman" pitchFamily="18" charset="0"/>
              </a:rPr>
              <a:t>, </a:t>
            </a:r>
            <a:r>
              <a:rPr lang="en-US" altLang="en-US" sz="8800" dirty="0" err="1">
                <a:latin typeface="Times New Roman" pitchFamily="18" charset="0"/>
                <a:cs typeface="Times New Roman" pitchFamily="18" charset="0"/>
              </a:rPr>
              <a:t>acity</a:t>
            </a:r>
            <a:r>
              <a:rPr lang="en-US" altLang="en-US" sz="8800" dirty="0">
                <a:latin typeface="Times New Roman" pitchFamily="18" charset="0"/>
                <a:cs typeface="Times New Roman" pitchFamily="18" charset="0"/>
              </a:rPr>
              <a:t>)</a:t>
            </a:r>
          </a:p>
          <a:p>
            <a:pPr marL="0" indent="0" algn="just">
              <a:buNone/>
            </a:pPr>
            <a:r>
              <a:rPr lang="en-US" altLang="en-US" sz="8800" dirty="0">
                <a:latin typeface="Times New Roman" pitchFamily="18" charset="0"/>
                <a:cs typeface="Times New Roman" pitchFamily="18" charset="0"/>
              </a:rPr>
              <a:t>	flight (fid, </a:t>
            </a:r>
            <a:r>
              <a:rPr lang="en-US" altLang="en-US" sz="8800" dirty="0" err="1">
                <a:latin typeface="Times New Roman" pitchFamily="18" charset="0"/>
                <a:cs typeface="Times New Roman" pitchFamily="18" charset="0"/>
              </a:rPr>
              <a:t>fdate</a:t>
            </a:r>
            <a:r>
              <a:rPr lang="en-US" altLang="en-US" sz="8800" dirty="0">
                <a:latin typeface="Times New Roman" pitchFamily="18" charset="0"/>
                <a:cs typeface="Times New Roman" pitchFamily="18" charset="0"/>
              </a:rPr>
              <a:t>, time, </a:t>
            </a:r>
            <a:r>
              <a:rPr lang="en-US" altLang="en-US" sz="8800" dirty="0" err="1">
                <a:latin typeface="Times New Roman" pitchFamily="18" charset="0"/>
                <a:cs typeface="Times New Roman" pitchFamily="18" charset="0"/>
              </a:rPr>
              <a:t>src</a:t>
            </a:r>
            <a:r>
              <a:rPr lang="en-US" altLang="en-US" sz="8800" dirty="0">
                <a:latin typeface="Times New Roman" pitchFamily="18" charset="0"/>
                <a:cs typeface="Times New Roman" pitchFamily="18" charset="0"/>
              </a:rPr>
              <a:t>, </a:t>
            </a:r>
            <a:r>
              <a:rPr lang="en-US" altLang="en-US" sz="8800" dirty="0" err="1">
                <a:latin typeface="Times New Roman" pitchFamily="18" charset="0"/>
                <a:cs typeface="Times New Roman" pitchFamily="18" charset="0"/>
              </a:rPr>
              <a:t>dest</a:t>
            </a:r>
            <a:r>
              <a:rPr lang="en-US" altLang="en-US" sz="8800" dirty="0">
                <a:latin typeface="Times New Roman" pitchFamily="18" charset="0"/>
                <a:cs typeface="Times New Roman" pitchFamily="18" charset="0"/>
              </a:rPr>
              <a:t>)</a:t>
            </a:r>
          </a:p>
          <a:p>
            <a:pPr marL="0" indent="0" algn="just">
              <a:buNone/>
            </a:pPr>
            <a:r>
              <a:rPr lang="en-US" altLang="en-US" sz="8800" dirty="0">
                <a:latin typeface="Times New Roman" pitchFamily="18" charset="0"/>
                <a:cs typeface="Times New Roman" pitchFamily="18" charset="0"/>
              </a:rPr>
              <a:t>	booking (</a:t>
            </a:r>
            <a:r>
              <a:rPr lang="en-US" altLang="en-US" sz="8800" dirty="0" err="1">
                <a:latin typeface="Times New Roman" pitchFamily="18" charset="0"/>
                <a:cs typeface="Times New Roman" pitchFamily="18" charset="0"/>
              </a:rPr>
              <a:t>pid</a:t>
            </a:r>
            <a:r>
              <a:rPr lang="en-US" altLang="en-US" sz="8800" dirty="0">
                <a:latin typeface="Times New Roman" pitchFamily="18" charset="0"/>
                <a:cs typeface="Times New Roman" pitchFamily="18" charset="0"/>
              </a:rPr>
              <a:t>, aid, fid, </a:t>
            </a:r>
            <a:r>
              <a:rPr lang="en-US" altLang="en-US" sz="8800" dirty="0" err="1">
                <a:latin typeface="Times New Roman" pitchFamily="18" charset="0"/>
                <a:cs typeface="Times New Roman" pitchFamily="18" charset="0"/>
              </a:rPr>
              <a:t>fdate</a:t>
            </a:r>
            <a:r>
              <a:rPr lang="en-US" altLang="en-US" sz="8800" dirty="0">
                <a:latin typeface="Times New Roman" pitchFamily="18" charset="0"/>
                <a:cs typeface="Times New Roman" pitchFamily="18" charset="0"/>
              </a:rPr>
              <a:t>)</a:t>
            </a:r>
          </a:p>
          <a:p>
            <a:pPr marL="0" indent="0" algn="just">
              <a:buNone/>
            </a:pPr>
            <a:r>
              <a:rPr lang="en-US" altLang="en-US" sz="8800" dirty="0">
                <a:latin typeface="Times New Roman" pitchFamily="18" charset="0"/>
                <a:cs typeface="Times New Roman" pitchFamily="18" charset="0"/>
              </a:rPr>
              <a:t>	Answer the following questions using relational algebra queries;</a:t>
            </a:r>
          </a:p>
          <a:p>
            <a:pPr marL="457200" indent="-457200" algn="just">
              <a:buFont typeface="+mj-lt"/>
              <a:buAutoNum type="alphaLcParenR"/>
            </a:pPr>
            <a:r>
              <a:rPr lang="en-US" altLang="en-US" sz="8800" dirty="0">
                <a:latin typeface="Times New Roman" pitchFamily="18" charset="0"/>
                <a:cs typeface="Times New Roman" pitchFamily="18" charset="0"/>
              </a:rPr>
              <a:t>Get the details about all flights from Chennai to New Delhi.</a:t>
            </a:r>
          </a:p>
          <a:p>
            <a:pPr marL="457200" indent="-457200" algn="just">
              <a:buFont typeface="+mj-lt"/>
              <a:buAutoNum type="alphaLcParenR"/>
            </a:pPr>
            <a:r>
              <a:rPr lang="en-US" altLang="en-US" sz="8800" dirty="0">
                <a:latin typeface="Times New Roman" pitchFamily="18" charset="0"/>
                <a:cs typeface="Times New Roman" pitchFamily="18" charset="0"/>
              </a:rPr>
              <a:t>Get the details of flights that are scheduled on both dates 01/12/2020 and 02/12/2020 at 16:00 hours.</a:t>
            </a:r>
          </a:p>
          <a:p>
            <a:pPr marL="457200" indent="-457200" algn="just">
              <a:buFont typeface="+mj-lt"/>
              <a:buAutoNum type="alphaLcParenR"/>
            </a:pPr>
            <a:r>
              <a:rPr lang="en-US" altLang="en-US" sz="8800" dirty="0">
                <a:latin typeface="Times New Roman" pitchFamily="18" charset="0"/>
                <a:cs typeface="Times New Roman" pitchFamily="18" charset="0"/>
              </a:rPr>
              <a:t> Find the passenger names for passengers who have bookings on at least one flight.</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D402484B-C5DB-4871-B3E8-D4FC0B60F2D7}"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15440" y="1"/>
            <a:ext cx="105765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Weekly Assignment 1.1</a:t>
            </a:r>
          </a:p>
        </p:txBody>
      </p:sp>
      <p:pic>
        <p:nvPicPr>
          <p:cNvPr id="8" name="Picture 7">
            <a:extLst>
              <a:ext uri="{FF2B5EF4-FFF2-40B4-BE49-F238E27FC236}">
                <a16:creationId xmlns="" xmlns:a16="http://schemas.microsoft.com/office/drawing/2014/main" id="{2A35038B-B11B-4819-B10E-BAE043F41E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9233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 xmlns:a16="http://schemas.microsoft.com/office/drawing/2014/main" id="{1C6D2FC8-9B97-4158-AA27-3597C34B9607}"/>
              </a:ext>
            </a:extLst>
          </p:cNvPr>
          <p:cNvSpPr>
            <a:spLocks noGrp="1"/>
          </p:cNvSpPr>
          <p:nvPr>
            <p:ph idx="1"/>
          </p:nvPr>
        </p:nvSpPr>
        <p:spPr>
          <a:xfrm>
            <a:off x="1676400" y="1143000"/>
            <a:ext cx="8610600" cy="5257800"/>
          </a:xfrm>
        </p:spPr>
        <p:txBody>
          <a:bodyPr/>
          <a:lstStyle/>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Relational Algebra</a:t>
            </a:r>
          </a:p>
          <a:p>
            <a:pPr algn="just" eaLnBrk="1" hangingPunct="1">
              <a:buFont typeface="Arial" panose="020B0604020202020204" pitchFamily="34" charset="0"/>
              <a:buNone/>
            </a:pPr>
            <a:endParaRPr lang="en-US" altLang="en-US" sz="2200" b="1" dirty="0">
              <a:latin typeface="Times New Roman" pitchFamily="18" charset="0"/>
              <a:cs typeface="Times New Roman" pitchFamily="18" charset="0"/>
            </a:endParaRP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Basic of Relational Database</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Relational Algebra </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Importance of Relational Algebra</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Relational Query Language and their types </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Relational Algebra Operations</a:t>
            </a:r>
          </a:p>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 </a:t>
            </a:r>
          </a:p>
        </p:txBody>
      </p:sp>
      <p:sp>
        <p:nvSpPr>
          <p:cNvPr id="4" name="Date Placeholder 3">
            <a:extLst>
              <a:ext uri="{FF2B5EF4-FFF2-40B4-BE49-F238E27FC236}">
                <a16:creationId xmlns="" xmlns:a16="http://schemas.microsoft.com/office/drawing/2014/main" id="{C0A55BE1-7E56-4CC4-B6CF-DEEB6E16272E}"/>
              </a:ext>
            </a:extLst>
          </p:cNvPr>
          <p:cNvSpPr>
            <a:spLocks noGrp="1"/>
          </p:cNvSpPr>
          <p:nvPr>
            <p:ph type="dt" sz="quarter" idx="10"/>
          </p:nvPr>
        </p:nvSpPr>
        <p:spPr/>
        <p:txBody>
          <a:bodyPr/>
          <a:lstStyle/>
          <a:p>
            <a:pPr>
              <a:defRPr/>
            </a:pPr>
            <a:fld id="{1814650E-8342-40C5-8316-96E8AA49419B}" type="datetime1">
              <a:rPr lang="en-US" smtClean="0"/>
              <a:t>9/18/2023</a:t>
            </a:fld>
            <a:endParaRPr lang="en-US"/>
          </a:p>
        </p:txBody>
      </p:sp>
      <p:sp>
        <p:nvSpPr>
          <p:cNvPr id="5" name="Footer Placeholder 4">
            <a:extLst>
              <a:ext uri="{FF2B5EF4-FFF2-40B4-BE49-F238E27FC236}">
                <a16:creationId xmlns="" xmlns:a16="http://schemas.microsoft.com/office/drawing/2014/main" id="{9E18CBD8-2B09-4D4A-84C9-FA7BAB249469}"/>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EF96E006-7D7B-4788-AE5B-A5B18DBAD3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683D6D-59CE-476B-90F5-6AE328612416}" type="slidenum">
              <a:rPr lang="en-US" altLang="en-US">
                <a:solidFill>
                  <a:srgbClr val="898989"/>
                </a:solidFill>
                <a:latin typeface="Calibri" panose="020F0502020204030204" pitchFamily="34" charset="0"/>
              </a:rPr>
              <a:pPr eaLnBrk="1" hangingPunct="1"/>
              <a:t>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397814EA-B37F-4756-ACCB-EEC7186A3093}"/>
              </a:ext>
            </a:extLst>
          </p:cNvPr>
          <p:cNvSpPr txBox="1">
            <a:spLocks/>
          </p:cNvSpPr>
          <p:nvPr/>
        </p:nvSpPr>
        <p:spPr>
          <a:xfrm>
            <a:off x="1630680" y="0"/>
            <a:ext cx="105613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Contents</a:t>
            </a:r>
            <a:endParaRPr lang="en-US" sz="2400"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1B9F491A-E8B6-42A6-AE5C-A5F8DF74E0D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30680" y="1098551"/>
            <a:ext cx="9936480" cy="5257800"/>
          </a:xfrm>
        </p:spPr>
        <p:txBody>
          <a:bodyPr>
            <a:normAutofit/>
          </a:bodyPr>
          <a:lstStyle/>
          <a:p>
            <a:pPr marL="457200" indent="-457200" algn="just">
              <a:buFont typeface="+mj-lt"/>
              <a:buAutoNum type="arabicPeriod"/>
            </a:pPr>
            <a:endParaRPr lang="en-US" altLang="en-US" sz="2400" dirty="0"/>
          </a:p>
          <a:p>
            <a:pPr marL="457200" indent="-457200" algn="just">
              <a:buFont typeface="+mj-lt"/>
              <a:buAutoNum type="arabicPeriod"/>
            </a:pPr>
            <a:r>
              <a:rPr lang="en-US" altLang="en-US" sz="2200" dirty="0">
                <a:latin typeface="Times New Roman" pitchFamily="18" charset="0"/>
                <a:cs typeface="Times New Roman" pitchFamily="18" charset="0"/>
              </a:rPr>
              <a:t>To learn about basic of Relational Database</a:t>
            </a:r>
          </a:p>
          <a:p>
            <a:pPr marL="457200" indent="-457200" algn="just">
              <a:buFont typeface="+mj-lt"/>
              <a:buAutoNum type="arabicPeriod"/>
            </a:pPr>
            <a:r>
              <a:rPr lang="en-US" altLang="en-US" sz="2200" dirty="0">
                <a:latin typeface="Times New Roman" pitchFamily="18" charset="0"/>
                <a:cs typeface="Times New Roman" pitchFamily="18" charset="0"/>
              </a:rPr>
              <a:t>To know about Relational  Algebra </a:t>
            </a:r>
          </a:p>
          <a:p>
            <a:pPr lvl="1" indent="-457200" algn="just">
              <a:buFont typeface="+mj-lt"/>
              <a:buAutoNum type="arabicPeriod"/>
            </a:pPr>
            <a:r>
              <a:rPr lang="en-US" altLang="en-US" sz="2200" dirty="0">
                <a:latin typeface="Times New Roman" pitchFamily="18" charset="0"/>
                <a:cs typeface="Times New Roman" pitchFamily="18" charset="0"/>
              </a:rPr>
              <a:t>Importance of Relational Algebra</a:t>
            </a:r>
          </a:p>
          <a:p>
            <a:pPr lvl="1" indent="-457200" algn="just">
              <a:buFont typeface="+mj-lt"/>
              <a:buAutoNum type="arabicPeriod"/>
            </a:pPr>
            <a:r>
              <a:rPr lang="en-US" altLang="en-US" sz="2200" dirty="0">
                <a:latin typeface="Times New Roman" pitchFamily="18" charset="0"/>
                <a:cs typeface="Times New Roman" pitchFamily="18" charset="0"/>
              </a:rPr>
              <a:t>To learn about Relational Query Languages </a:t>
            </a:r>
          </a:p>
          <a:p>
            <a:pPr lvl="1" indent="-457200" algn="just">
              <a:buFont typeface="+mj-lt"/>
              <a:buAutoNum type="arabicPeriod"/>
            </a:pPr>
            <a:r>
              <a:rPr lang="en-US" altLang="en-US" sz="2200" dirty="0">
                <a:latin typeface="Times New Roman" pitchFamily="18" charset="0"/>
                <a:cs typeface="Times New Roman" pitchFamily="18" charset="0"/>
              </a:rPr>
              <a:t>Relational Algebra operations </a:t>
            </a:r>
          </a:p>
          <a:p>
            <a:pPr marL="228600" lvl="1" indent="0" algn="just">
              <a:buNone/>
            </a:pPr>
            <a:r>
              <a:rPr lang="en-US" altLang="en-US" sz="2200" dirty="0">
                <a:latin typeface="Times New Roman" pitchFamily="18" charset="0"/>
                <a:cs typeface="Times New Roman" pitchFamily="18" charset="0"/>
              </a:rPr>
              <a:t>as it provides </a:t>
            </a:r>
            <a:r>
              <a:rPr lang="en-US" sz="2200" i="0" dirty="0">
                <a:effectLst/>
                <a:latin typeface="Times New Roman" pitchFamily="18" charset="0"/>
                <a:cs typeface="Times New Roman" pitchFamily="18" charset="0"/>
              </a:rPr>
              <a:t> theoretical foundation for relational databases, particularly query languages for such databases, chief among which is SQL.</a:t>
            </a:r>
          </a:p>
          <a:p>
            <a:pPr marL="0" lvl="1" indent="0" algn="just">
              <a:buNone/>
            </a:pPr>
            <a:r>
              <a:rPr lang="en-US" altLang="en-US" sz="2200" dirty="0">
                <a:latin typeface="Times New Roman" pitchFamily="18" charset="0"/>
                <a:cs typeface="Times New Roman" pitchFamily="18" charset="0"/>
              </a:rPr>
              <a:t>3.    To learn about Relational Calculus</a:t>
            </a:r>
          </a:p>
          <a:p>
            <a:pPr marL="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2A524CB6-5A4A-4AB6-BD44-4013B21A7CBD}"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49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00200" y="0"/>
            <a:ext cx="10591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Topic 2 Objectives</a:t>
            </a:r>
          </a:p>
        </p:txBody>
      </p:sp>
      <p:pic>
        <p:nvPicPr>
          <p:cNvPr id="8" name="Picture 7">
            <a:extLst>
              <a:ext uri="{FF2B5EF4-FFF2-40B4-BE49-F238E27FC236}">
                <a16:creationId xmlns="" xmlns:a16="http://schemas.microsoft.com/office/drawing/2014/main" id="{2A35038B-B11B-4819-B10E-BAE043F41E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08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880" y="1143001"/>
            <a:ext cx="9890760" cy="4525963"/>
          </a:xfrm>
        </p:spPr>
        <p:txBody>
          <a:bodyPr>
            <a:normAutofit/>
          </a:bodyPr>
          <a:lstStyle/>
          <a:p>
            <a:pPr algn="just"/>
            <a:r>
              <a:rPr lang="en-US" sz="2200" dirty="0">
                <a:latin typeface="Times New Roman" pitchFamily="18" charset="0"/>
                <a:cs typeface="Times New Roman" pitchFamily="18" charset="0"/>
              </a:rPr>
              <a:t>Relational data Model and Language: Relational data model concepts, integrity constraints, entity integrity, referential integrity, Keys constraints, Domain constraints, relational algebra, relational calculus, tuple and domain calculus.</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Introduction on SQL: Characteristics of SQL, advantage of SQL. </a:t>
            </a:r>
            <a:r>
              <a:rPr lang="en-US" sz="2200" dirty="0" err="1">
                <a:latin typeface="Times New Roman" pitchFamily="18" charset="0"/>
                <a:cs typeface="Times New Roman" pitchFamily="18" charset="0"/>
              </a:rPr>
              <a:t>SQl</a:t>
            </a:r>
            <a:r>
              <a:rPr lang="en-US" sz="2200" dirty="0">
                <a:latin typeface="Times New Roman" pitchFamily="18" charset="0"/>
                <a:cs typeface="Times New Roman" pitchFamily="18" charset="0"/>
              </a:rPr>
              <a:t> data type and literals. Types of SQL commands. SQL operators and their procedure. Tables, views and indexes. Queries and sub queries. Aggregate functions. Insert, update and delete operations, Joins, Unions, Intersection, Minus, Cursors, Triggers, Procedures in SQL/PL </a:t>
            </a:r>
            <a:r>
              <a:rPr lang="en-US" sz="2200" dirty="0" smtClean="0">
                <a:latin typeface="Times New Roman" pitchFamily="18" charset="0"/>
                <a:cs typeface="Times New Roman" pitchFamily="18" charset="0"/>
              </a:rPr>
              <a:t>SQL.</a:t>
            </a:r>
            <a:endParaRPr lang="en-US" sz="2200" dirty="0">
              <a:latin typeface="Times New Roman" pitchFamily="18" charset="0"/>
              <a:cs typeface="Times New Roman" pitchFamily="18" charset="0"/>
            </a:endParaRPr>
          </a:p>
          <a:p>
            <a:endParaRPr lang="en-US" sz="2200" dirty="0"/>
          </a:p>
        </p:txBody>
      </p:sp>
      <p:sp>
        <p:nvSpPr>
          <p:cNvPr id="4" name="Date Placeholder 3"/>
          <p:cNvSpPr>
            <a:spLocks noGrp="1"/>
          </p:cNvSpPr>
          <p:nvPr>
            <p:ph type="dt" sz="half" idx="10"/>
          </p:nvPr>
        </p:nvSpPr>
        <p:spPr/>
        <p:txBody>
          <a:bodyPr/>
          <a:lstStyle/>
          <a:p>
            <a:fld id="{6BFE0153-7F0A-45FF-B292-C03B01552FE6}"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447800" y="1"/>
            <a:ext cx="10744200" cy="70103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Syllabus of Unit 2</a:t>
            </a:r>
          </a:p>
        </p:txBody>
      </p:sp>
      <p:pic>
        <p:nvPicPr>
          <p:cNvPr id="9" name="Picture 7">
            <a:extLst>
              <a:ext uri="{FF2B5EF4-FFF2-40B4-BE49-F238E27FC236}">
                <a16:creationId xmlns="" xmlns:a16="http://schemas.microsoft.com/office/drawing/2014/main" id="{C54E4430-AA2E-443D-A071-7510023C63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891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 xmlns:a16="http://schemas.microsoft.com/office/drawing/2014/main" id="{ACA402BD-2AC6-4CF1-ABBA-7046FFDE6433}"/>
              </a:ext>
            </a:extLst>
          </p:cNvPr>
          <p:cNvSpPr>
            <a:spLocks noGrp="1"/>
          </p:cNvSpPr>
          <p:nvPr>
            <p:ph idx="1"/>
          </p:nvPr>
        </p:nvSpPr>
        <p:spPr>
          <a:xfrm>
            <a:off x="1600200" y="1143000"/>
            <a:ext cx="10210800" cy="5257800"/>
          </a:xfrm>
        </p:spPr>
        <p:txBody>
          <a:bodyPr>
            <a:normAutofit/>
          </a:bodyPr>
          <a:lstStyle/>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Once we have database ready users will start using them. </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But how will they access the database? Most of the time they access the data by using some applications.</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 These applications will communicate to database by SQL and DBMS is responsible for managing the application and SQL intact. </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SQL has its own querying methods to interact with database. But how these queries work in the database? </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These queries work similar to relational algebra that we have in mathematics. </a:t>
            </a:r>
          </a:p>
          <a:p>
            <a:pPr algn="just">
              <a:buFont typeface="Wingdings" panose="05000000000000000000" pitchFamily="2" charset="2"/>
              <a:buChar char="Ø"/>
            </a:pPr>
            <a:endParaRPr lang="en-US" altLang="en-US" sz="2200" dirty="0">
              <a:latin typeface="Times New Roman" pitchFamily="18" charset="0"/>
              <a:cs typeface="Times New Roman" pitchFamily="18" charset="0"/>
            </a:endParaRPr>
          </a:p>
          <a:p>
            <a:pPr marL="0" indent="0" algn="just">
              <a:buNone/>
            </a:pPr>
            <a:r>
              <a:rPr lang="en-US" altLang="en-US" sz="2200" dirty="0">
                <a:latin typeface="Times New Roman" pitchFamily="18" charset="0"/>
                <a:cs typeface="Times New Roman" pitchFamily="18" charset="0"/>
              </a:rPr>
              <a:t>Note :- Relational algebra mainly provides theoretical foundation for relational databases and SQL.</a:t>
            </a:r>
          </a:p>
        </p:txBody>
      </p:sp>
      <p:sp>
        <p:nvSpPr>
          <p:cNvPr id="4" name="Date Placeholder 3">
            <a:extLst>
              <a:ext uri="{FF2B5EF4-FFF2-40B4-BE49-F238E27FC236}">
                <a16:creationId xmlns="" xmlns:a16="http://schemas.microsoft.com/office/drawing/2014/main" id="{36B477D9-2180-4A44-8A55-4A5C3311CAE5}"/>
              </a:ext>
            </a:extLst>
          </p:cNvPr>
          <p:cNvSpPr>
            <a:spLocks noGrp="1"/>
          </p:cNvSpPr>
          <p:nvPr>
            <p:ph type="dt" sz="quarter" idx="10"/>
          </p:nvPr>
        </p:nvSpPr>
        <p:spPr/>
        <p:txBody>
          <a:bodyPr/>
          <a:lstStyle/>
          <a:p>
            <a:pPr>
              <a:defRPr/>
            </a:pPr>
            <a:fld id="{EE4BD914-80DD-4674-B722-33E2976A0F6A}" type="datetime1">
              <a:rPr lang="en-US" smtClean="0"/>
              <a:t>9/18/2023</a:t>
            </a:fld>
            <a:endParaRPr lang="en-US"/>
          </a:p>
        </p:txBody>
      </p:sp>
      <p:sp>
        <p:nvSpPr>
          <p:cNvPr id="5" name="Footer Placeholder 4">
            <a:extLst>
              <a:ext uri="{FF2B5EF4-FFF2-40B4-BE49-F238E27FC236}">
                <a16:creationId xmlns="" xmlns:a16="http://schemas.microsoft.com/office/drawing/2014/main" id="{848DDFC5-2F60-4F7C-BB59-5B85CE4840D3}"/>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4C9C6650-F287-4430-AE02-BD3BEBB5AD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B6BD0B-2477-4932-92C5-0210912AD432}" type="slidenum">
              <a:rPr lang="en-US" altLang="en-US">
                <a:solidFill>
                  <a:srgbClr val="898989"/>
                </a:solidFill>
                <a:latin typeface="Calibri" panose="020F0502020204030204" pitchFamily="34" charset="0"/>
              </a:rPr>
              <a:pPr eaLnBrk="1" hangingPunct="1"/>
              <a:t>50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C2B09DC-0C1D-466D-AB6B-E2EE287EAEA2}"/>
              </a:ext>
            </a:extLst>
          </p:cNvPr>
          <p:cNvSpPr txBox="1">
            <a:spLocks/>
          </p:cNvSpPr>
          <p:nvPr/>
        </p:nvSpPr>
        <p:spPr>
          <a:xfrm>
            <a:off x="1584960" y="0"/>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smtClean="0">
                <a:solidFill>
                  <a:schemeClr val="tx1"/>
                </a:solidFill>
                <a:latin typeface="Times New Roman" pitchFamily="18" charset="0"/>
                <a:cs typeface="Times New Roman" pitchFamily="18" charset="0"/>
              </a:rPr>
              <a:t>2.1 Basic </a:t>
            </a:r>
            <a:r>
              <a:rPr lang="en-US" sz="2400" b="1" dirty="0">
                <a:solidFill>
                  <a:schemeClr val="tx1"/>
                </a:solidFill>
                <a:latin typeface="Times New Roman" pitchFamily="18" charset="0"/>
                <a:cs typeface="Times New Roman" pitchFamily="18" charset="0"/>
              </a:rPr>
              <a:t>of </a:t>
            </a:r>
            <a:r>
              <a:rPr lang="en-US" sz="2400" b="1" dirty="0" smtClean="0">
                <a:solidFill>
                  <a:schemeClr val="tx1"/>
                </a:solidFill>
                <a:latin typeface="Times New Roman" pitchFamily="18" charset="0"/>
                <a:cs typeface="Times New Roman" pitchFamily="18" charset="0"/>
              </a:rPr>
              <a:t> Relational </a:t>
            </a:r>
            <a:r>
              <a:rPr lang="en-US" sz="2400" b="1" dirty="0">
                <a:solidFill>
                  <a:schemeClr val="tx1"/>
                </a:solidFill>
                <a:latin typeface="Times New Roman" pitchFamily="18" charset="0"/>
                <a:cs typeface="Times New Roman" pitchFamily="18" charset="0"/>
              </a:rPr>
              <a:t>D</a:t>
            </a:r>
            <a:r>
              <a:rPr lang="en-US" sz="2400" b="1" dirty="0" smtClean="0">
                <a:solidFill>
                  <a:schemeClr val="tx1"/>
                </a:solidFill>
                <a:latin typeface="Times New Roman" pitchFamily="18" charset="0"/>
                <a:cs typeface="Times New Roman" pitchFamily="18" charset="0"/>
              </a:rPr>
              <a:t>atabase</a:t>
            </a:r>
            <a:endParaRPr lang="en-US" sz="2400"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D30AB8EA-92DD-4146-B104-6BCE911BF3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 xmlns:a16="http://schemas.microsoft.com/office/drawing/2014/main" id="{39E14FB9-64DB-4608-B1D6-A7C29FCDDDDC}"/>
              </a:ext>
            </a:extLst>
          </p:cNvPr>
          <p:cNvSpPr>
            <a:spLocks noGrp="1"/>
          </p:cNvSpPr>
          <p:nvPr>
            <p:ph idx="1"/>
          </p:nvPr>
        </p:nvSpPr>
        <p:spPr>
          <a:xfrm>
            <a:off x="1554480" y="830260"/>
            <a:ext cx="10073640" cy="5526089"/>
          </a:xfrm>
        </p:spPr>
        <p:txBody>
          <a:bodyPr>
            <a:normAutofit/>
          </a:bodyPr>
          <a:lstStyle/>
          <a:p>
            <a:pPr marL="0" algn="just">
              <a:lnSpc>
                <a:spcPct val="110000"/>
              </a:lnSpc>
              <a:buFont typeface="Arial" panose="020B0604020202020204" pitchFamily="34" charset="0"/>
              <a:buNone/>
            </a:pPr>
            <a:r>
              <a:rPr lang="en-US" altLang="en-US" sz="2200" b="1" u="sng" dirty="0">
                <a:latin typeface="Times New Roman" pitchFamily="18" charset="0"/>
                <a:cs typeface="Times New Roman" pitchFamily="18" charset="0"/>
              </a:rPr>
              <a:t>The basic set of operations for the relational model is known as the relational algebra. </a:t>
            </a:r>
            <a:r>
              <a:rPr lang="en-US" altLang="en-US" sz="2200" dirty="0">
                <a:latin typeface="Times New Roman" pitchFamily="18" charset="0"/>
                <a:cs typeface="Times New Roman" pitchFamily="18" charset="0"/>
              </a:rPr>
              <a:t>These operations enable a user to specify</a:t>
            </a:r>
          </a:p>
          <a:p>
            <a:pPr marL="0" algn="just">
              <a:lnSpc>
                <a:spcPct val="110000"/>
              </a:lnSpc>
              <a:buFont typeface="Arial" panose="020B0604020202020204" pitchFamily="34" charset="0"/>
              <a:buNone/>
            </a:pPr>
            <a:r>
              <a:rPr lang="en-US" altLang="en-US" sz="2200" dirty="0">
                <a:latin typeface="Times New Roman" pitchFamily="18" charset="0"/>
                <a:cs typeface="Times New Roman" pitchFamily="18" charset="0"/>
              </a:rPr>
              <a:t>basic retrieval requests. </a:t>
            </a:r>
          </a:p>
          <a:p>
            <a:pPr algn="just">
              <a:lnSpc>
                <a:spcPct val="110000"/>
              </a:lnSpc>
              <a:buFont typeface="Arial" panose="020B0604020202020204" pitchFamily="34" charset="0"/>
              <a:buNone/>
            </a:pPr>
            <a:r>
              <a:rPr lang="en-US" altLang="en-US" sz="2200" b="1" dirty="0">
                <a:latin typeface="Times New Roman" pitchFamily="18" charset="0"/>
                <a:cs typeface="Times New Roman" pitchFamily="18" charset="0"/>
              </a:rPr>
              <a:t>Working of relational Algebra </a:t>
            </a:r>
          </a:p>
          <a:p>
            <a:pPr algn="just">
              <a:lnSpc>
                <a:spcPct val="110000"/>
              </a:lnSpc>
              <a:buFont typeface="Wingdings" panose="05000000000000000000" pitchFamily="2" charset="2"/>
              <a:buChar char="Ø"/>
            </a:pPr>
            <a:r>
              <a:rPr lang="en-US" altLang="en-US" sz="2200" dirty="0">
                <a:latin typeface="Times New Roman" pitchFamily="18" charset="0"/>
                <a:cs typeface="Times New Roman" pitchFamily="18" charset="0"/>
              </a:rPr>
              <a:t>The result of a retrieval is a new relation, which may have been formed from one or more relations. The algebra operations thus produce new relations, which can be further manipulated using operations of the same algebra. </a:t>
            </a:r>
          </a:p>
          <a:p>
            <a:pPr algn="just">
              <a:lnSpc>
                <a:spcPct val="110000"/>
              </a:lnSpc>
              <a:buFont typeface="Wingdings" panose="05000000000000000000" pitchFamily="2" charset="2"/>
              <a:buChar char="Ø"/>
            </a:pPr>
            <a:r>
              <a:rPr lang="en-US" altLang="en-US" sz="2200" dirty="0">
                <a:latin typeface="Times New Roman" pitchFamily="18" charset="0"/>
                <a:cs typeface="Times New Roman" pitchFamily="18" charset="0"/>
              </a:rPr>
              <a:t>A sequence of relational algebra operations forms a relational algebra expression, whose result will also be a relation that represents the result of a database query (or retrieval request).</a:t>
            </a:r>
          </a:p>
        </p:txBody>
      </p:sp>
      <p:sp>
        <p:nvSpPr>
          <p:cNvPr id="4" name="Date Placeholder 3">
            <a:extLst>
              <a:ext uri="{FF2B5EF4-FFF2-40B4-BE49-F238E27FC236}">
                <a16:creationId xmlns="" xmlns:a16="http://schemas.microsoft.com/office/drawing/2014/main" id="{A7F703DB-B146-4216-8CD8-28A1259AE000}"/>
              </a:ext>
            </a:extLst>
          </p:cNvPr>
          <p:cNvSpPr>
            <a:spLocks noGrp="1"/>
          </p:cNvSpPr>
          <p:nvPr>
            <p:ph type="dt" sz="quarter" idx="10"/>
          </p:nvPr>
        </p:nvSpPr>
        <p:spPr/>
        <p:txBody>
          <a:bodyPr/>
          <a:lstStyle/>
          <a:p>
            <a:pPr>
              <a:defRPr/>
            </a:pPr>
            <a:fld id="{9D2C6BA4-CCE6-4559-ABB8-D657A884D18A}" type="datetime1">
              <a:rPr lang="en-US" smtClean="0"/>
              <a:t>9/18/2023</a:t>
            </a:fld>
            <a:endParaRPr lang="en-US"/>
          </a:p>
        </p:txBody>
      </p:sp>
      <p:sp>
        <p:nvSpPr>
          <p:cNvPr id="5" name="Footer Placeholder 4">
            <a:extLst>
              <a:ext uri="{FF2B5EF4-FFF2-40B4-BE49-F238E27FC236}">
                <a16:creationId xmlns="" xmlns:a16="http://schemas.microsoft.com/office/drawing/2014/main" id="{B0645CBE-2A96-4D20-97B5-37F4AC9E78C6}"/>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956BDE0C-B28B-4C4F-85AC-152261CE32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C4E78-8D22-4AA7-8B8C-BEE47982906B}"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F3E2149-A201-4F56-9AE6-BD4122E83ADF}"/>
              </a:ext>
            </a:extLst>
          </p:cNvPr>
          <p:cNvSpPr txBox="1">
            <a:spLocks/>
          </p:cNvSpPr>
          <p:nvPr/>
        </p:nvSpPr>
        <p:spPr>
          <a:xfrm>
            <a:off x="1554480" y="-13855"/>
            <a:ext cx="106375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 </a:t>
            </a:r>
            <a:r>
              <a:rPr lang="en-US" sz="2400" b="1" dirty="0" smtClean="0">
                <a:solidFill>
                  <a:schemeClr val="tx1"/>
                </a:solidFill>
                <a:latin typeface="Times New Roman" pitchFamily="18" charset="0"/>
                <a:cs typeface="Times New Roman" pitchFamily="18" charset="0"/>
              </a:rPr>
              <a:t>2.2 Relational </a:t>
            </a:r>
            <a:r>
              <a:rPr lang="en-US" sz="2400" b="1" dirty="0">
                <a:solidFill>
                  <a:schemeClr val="tx1"/>
                </a:solidFill>
                <a:latin typeface="Times New Roman" pitchFamily="18" charset="0"/>
                <a:cs typeface="Times New Roman" pitchFamily="18" charset="0"/>
              </a:rPr>
              <a:t>Algebra</a:t>
            </a:r>
          </a:p>
        </p:txBody>
      </p:sp>
      <p:pic>
        <p:nvPicPr>
          <p:cNvPr id="8" name="Picture 7">
            <a:extLst>
              <a:ext uri="{FF2B5EF4-FFF2-40B4-BE49-F238E27FC236}">
                <a16:creationId xmlns="" xmlns:a16="http://schemas.microsoft.com/office/drawing/2014/main" id="{31770E05-7F74-495C-8388-8CC0390C58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 xmlns:a16="http://schemas.microsoft.com/office/drawing/2014/main" id="{919E5191-A505-458B-B18C-D393F256B0A1}"/>
              </a:ext>
            </a:extLst>
          </p:cNvPr>
          <p:cNvSpPr>
            <a:spLocks noGrp="1"/>
          </p:cNvSpPr>
          <p:nvPr>
            <p:ph idx="1"/>
          </p:nvPr>
        </p:nvSpPr>
        <p:spPr>
          <a:xfrm>
            <a:off x="1645920" y="914400"/>
            <a:ext cx="10027920" cy="5310186"/>
          </a:xfrm>
        </p:spPr>
        <p:txBody>
          <a:bodyPr>
            <a:normAutofit/>
          </a:bodyPr>
          <a:lstStyle/>
          <a:p>
            <a:pPr algn="just" eaLnBrk="1" hangingPunct="1">
              <a:lnSpc>
                <a:spcPct val="100000"/>
              </a:lnSpc>
              <a:spcBef>
                <a:spcPts val="1200"/>
              </a:spcBef>
              <a:buFont typeface="Arial" panose="020B0604020202020204" pitchFamily="34" charset="0"/>
              <a:buNone/>
            </a:pPr>
            <a:r>
              <a:rPr lang="en-US" altLang="en-US" sz="2200" b="1" dirty="0">
                <a:latin typeface="Times New Roman" pitchFamily="18" charset="0"/>
                <a:cs typeface="Times New Roman" pitchFamily="18" charset="0"/>
              </a:rPr>
              <a:t>Importance of relational Algebra</a:t>
            </a:r>
          </a:p>
          <a:p>
            <a:pPr marL="457200" indent="-457200" algn="just" eaLnBrk="1" hangingPunct="1">
              <a:lnSpc>
                <a:spcPct val="100000"/>
              </a:lnSpc>
              <a:spcBef>
                <a:spcPts val="1200"/>
              </a:spcBef>
              <a:buAutoNum type="arabicPeriod"/>
            </a:pPr>
            <a:r>
              <a:rPr lang="en-US" altLang="en-US" sz="2200" dirty="0">
                <a:latin typeface="Times New Roman" pitchFamily="18" charset="0"/>
                <a:cs typeface="Times New Roman" pitchFamily="18" charset="0"/>
              </a:rPr>
              <a:t>It provides a formal foundation for relational model operations.</a:t>
            </a:r>
          </a:p>
          <a:p>
            <a:pPr marL="457200" indent="-457200" algn="just" eaLnBrk="1" hangingPunct="1">
              <a:lnSpc>
                <a:spcPct val="100000"/>
              </a:lnSpc>
              <a:spcBef>
                <a:spcPts val="1200"/>
              </a:spcBef>
              <a:buAutoNum type="arabicPeriod"/>
            </a:pPr>
            <a:r>
              <a:rPr lang="en-US" altLang="en-US" sz="2200" dirty="0">
                <a:latin typeface="Times New Roman" pitchFamily="18" charset="0"/>
                <a:cs typeface="Times New Roman" pitchFamily="18" charset="0"/>
              </a:rPr>
              <a:t>It is used as a basis for implementing and optimizing queries in the query processing and optimization modules that are integral parts of relational database management systems (RDBMSs)</a:t>
            </a:r>
            <a:r>
              <a:rPr lang="en-US" altLang="en-US" sz="2200" b="1" dirty="0">
                <a:latin typeface="Times New Roman" pitchFamily="18" charset="0"/>
                <a:cs typeface="Times New Roman" pitchFamily="18" charset="0"/>
              </a:rPr>
              <a:t> </a:t>
            </a:r>
          </a:p>
          <a:p>
            <a:pPr marL="457200" indent="-457200" algn="just" eaLnBrk="1" hangingPunct="1">
              <a:lnSpc>
                <a:spcPct val="100000"/>
              </a:lnSpc>
              <a:spcBef>
                <a:spcPts val="1200"/>
              </a:spcBef>
              <a:buAutoNum type="arabicPeriod"/>
            </a:pPr>
            <a:r>
              <a:rPr lang="en-US" altLang="en-US" sz="2200" dirty="0">
                <a:latin typeface="Times New Roman" pitchFamily="18" charset="0"/>
                <a:cs typeface="Times New Roman" pitchFamily="18" charset="0"/>
              </a:rPr>
              <a:t>Some of its concepts are incorporated into the SQL . The Relational Algebra and Relational Calculus query language for RDBMSs.</a:t>
            </a:r>
          </a:p>
          <a:p>
            <a:pPr algn="just" eaLnBrk="1" hangingPunct="1">
              <a:lnSpc>
                <a:spcPct val="100000"/>
              </a:lnSpc>
              <a:spcBef>
                <a:spcPts val="1200"/>
              </a:spcBef>
              <a:buFont typeface="Arial" panose="020B0604020202020204" pitchFamily="34" charset="0"/>
              <a:buNone/>
            </a:pPr>
            <a:r>
              <a:rPr lang="en-US" altLang="en-US" sz="2200" dirty="0">
                <a:latin typeface="Times New Roman" pitchFamily="18" charset="0"/>
                <a:cs typeface="Times New Roman" pitchFamily="18" charset="0"/>
              </a:rPr>
              <a:t> Although most commercial RDBMSs in use today do not provide user interfaces for relational algebra queries, the core operations and functions in the internal modules of most </a:t>
            </a:r>
            <a:r>
              <a:rPr lang="en-US" altLang="en-US" sz="2200" b="1" u="sng" dirty="0">
                <a:latin typeface="Times New Roman" pitchFamily="18" charset="0"/>
                <a:cs typeface="Times New Roman" pitchFamily="18" charset="0"/>
              </a:rPr>
              <a:t>relational systems are based on relational algebra operations. </a:t>
            </a:r>
          </a:p>
        </p:txBody>
      </p:sp>
      <p:sp>
        <p:nvSpPr>
          <p:cNvPr id="4" name="Date Placeholder 3">
            <a:extLst>
              <a:ext uri="{FF2B5EF4-FFF2-40B4-BE49-F238E27FC236}">
                <a16:creationId xmlns="" xmlns:a16="http://schemas.microsoft.com/office/drawing/2014/main" id="{B163DD95-2949-4D7A-A8ED-8923B3EB34D9}"/>
              </a:ext>
            </a:extLst>
          </p:cNvPr>
          <p:cNvSpPr>
            <a:spLocks noGrp="1"/>
          </p:cNvSpPr>
          <p:nvPr>
            <p:ph type="dt" sz="quarter" idx="10"/>
          </p:nvPr>
        </p:nvSpPr>
        <p:spPr/>
        <p:txBody>
          <a:bodyPr/>
          <a:lstStyle/>
          <a:p>
            <a:pPr>
              <a:defRPr/>
            </a:pPr>
            <a:fld id="{5AD44A88-5C2A-4992-B61A-A835C527A14B}" type="datetime1">
              <a:rPr lang="en-US" smtClean="0"/>
              <a:t>9/18/2023</a:t>
            </a:fld>
            <a:endParaRPr lang="en-US"/>
          </a:p>
        </p:txBody>
      </p:sp>
      <p:sp>
        <p:nvSpPr>
          <p:cNvPr id="5" name="Footer Placeholder 4">
            <a:extLst>
              <a:ext uri="{FF2B5EF4-FFF2-40B4-BE49-F238E27FC236}">
                <a16:creationId xmlns="" xmlns:a16="http://schemas.microsoft.com/office/drawing/2014/main" id="{62A20274-06C0-4B51-9F68-62CDC82DA758}"/>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113732A8-A287-413D-86D7-3D88CACDAA6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F0BD1F-46E9-407B-BE62-C67CD08C8E10}" type="slidenum">
              <a:rPr lang="en-US" altLang="en-US">
                <a:solidFill>
                  <a:srgbClr val="898989"/>
                </a:solidFill>
                <a:latin typeface="Calibri" panose="020F0502020204030204" pitchFamily="34" charset="0"/>
              </a:rPr>
              <a:pPr eaLnBrk="1" hangingPunct="1"/>
              <a:t>52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F412B872-4233-43B2-A44B-D3CF3A7BCC7F}"/>
              </a:ext>
            </a:extLst>
          </p:cNvPr>
          <p:cNvSpPr txBox="1">
            <a:spLocks/>
          </p:cNvSpPr>
          <p:nvPr/>
        </p:nvSpPr>
        <p:spPr>
          <a:xfrm>
            <a:off x="1600200" y="-1499"/>
            <a:ext cx="10591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Arial" charset="0"/>
              <a:buNone/>
              <a:defRPr/>
            </a:pPr>
            <a:r>
              <a:rPr lang="en-US" sz="2400" b="1" dirty="0">
                <a:solidFill>
                  <a:schemeClr val="tx1"/>
                </a:solidFill>
                <a:latin typeface="Times New Roman" pitchFamily="18" charset="0"/>
                <a:cs typeface="Times New Roman" pitchFamily="18" charset="0"/>
              </a:rPr>
              <a:t>2.2.1 Importance of Relational Algebra</a:t>
            </a:r>
          </a:p>
        </p:txBody>
      </p:sp>
      <p:pic>
        <p:nvPicPr>
          <p:cNvPr id="8" name="Picture 7">
            <a:extLst>
              <a:ext uri="{FF2B5EF4-FFF2-40B4-BE49-F238E27FC236}">
                <a16:creationId xmlns="" xmlns:a16="http://schemas.microsoft.com/office/drawing/2014/main" id="{2526004F-28E4-4463-9B22-A47C74661D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E1E010A-773C-4780-BC34-1DAC2A84460C}"/>
              </a:ext>
            </a:extLst>
          </p:cNvPr>
          <p:cNvSpPr>
            <a:spLocks noGrp="1"/>
          </p:cNvSpPr>
          <p:nvPr>
            <p:ph type="dt" sz="quarter" idx="10"/>
          </p:nvPr>
        </p:nvSpPr>
        <p:spPr/>
        <p:txBody>
          <a:bodyPr/>
          <a:lstStyle/>
          <a:p>
            <a:pPr>
              <a:defRPr/>
            </a:pPr>
            <a:fld id="{F739FA38-CA67-4477-A9E8-282BA40E1B62}" type="datetime1">
              <a:rPr lang="en-US" smtClean="0"/>
              <a:t>9/18/2023</a:t>
            </a:fld>
            <a:endParaRPr lang="en-US"/>
          </a:p>
        </p:txBody>
      </p:sp>
      <p:sp>
        <p:nvSpPr>
          <p:cNvPr id="5" name="Footer Placeholder 4">
            <a:extLst>
              <a:ext uri="{FF2B5EF4-FFF2-40B4-BE49-F238E27FC236}">
                <a16:creationId xmlns="" xmlns:a16="http://schemas.microsoft.com/office/drawing/2014/main" id="{10F7375D-D2DD-48C9-8D7D-0CAE3CDA7C14}"/>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1AF42478-BC02-493D-BFAA-C5A211EA1C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B13C00-AB6E-41CC-9AD6-40581C1BF54D}"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3AC5A78-2D30-4D63-A87D-B1C35A1AF676}"/>
              </a:ext>
            </a:extLst>
          </p:cNvPr>
          <p:cNvSpPr txBox="1">
            <a:spLocks/>
          </p:cNvSpPr>
          <p:nvPr/>
        </p:nvSpPr>
        <p:spPr>
          <a:xfrm>
            <a:off x="1630680" y="0"/>
            <a:ext cx="105613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2.2.2 Query processing</a:t>
            </a:r>
          </a:p>
        </p:txBody>
      </p:sp>
      <p:pic>
        <p:nvPicPr>
          <p:cNvPr id="51207" name="Picture 2">
            <a:extLst>
              <a:ext uri="{FF2B5EF4-FFF2-40B4-BE49-F238E27FC236}">
                <a16:creationId xmlns="" xmlns:a16="http://schemas.microsoft.com/office/drawing/2014/main" id="{E5B21D93-21FF-4C25-BF5C-A9B2224616D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981200" y="1066800"/>
            <a:ext cx="8305800" cy="5257801"/>
          </a:xfrm>
        </p:spPr>
      </p:pic>
      <p:pic>
        <p:nvPicPr>
          <p:cNvPr id="8" name="Picture 7">
            <a:extLst>
              <a:ext uri="{FF2B5EF4-FFF2-40B4-BE49-F238E27FC236}">
                <a16:creationId xmlns="" xmlns:a16="http://schemas.microsoft.com/office/drawing/2014/main" id="{7623EDC7-EC6E-4767-A110-A55EC8201E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49B13736-0CE3-44AE-A474-091097D4CDE0}"/>
              </a:ext>
            </a:extLst>
          </p:cNvPr>
          <p:cNvSpPr>
            <a:spLocks noGrp="1"/>
          </p:cNvSpPr>
          <p:nvPr>
            <p:ph idx="1"/>
          </p:nvPr>
        </p:nvSpPr>
        <p:spPr>
          <a:xfrm>
            <a:off x="1706880" y="1143000"/>
            <a:ext cx="9936480" cy="5105400"/>
          </a:xfrm>
        </p:spPr>
        <p:txBody>
          <a:bodyPr>
            <a:normAutofit/>
          </a:bodyPr>
          <a:lstStyle/>
          <a:p>
            <a:pPr algn="just">
              <a:defRPr/>
            </a:pPr>
            <a:r>
              <a:rPr lang="en-US" sz="2200" dirty="0" smtClean="0">
                <a:latin typeface="Times New Roman" pitchFamily="18" charset="0"/>
                <a:cs typeface="Times New Roman" pitchFamily="18" charset="0"/>
              </a:rPr>
              <a:t>Relational </a:t>
            </a:r>
            <a:r>
              <a:rPr lang="en-US" sz="2200" dirty="0">
                <a:latin typeface="Times New Roman" pitchFamily="18" charset="0"/>
                <a:cs typeface="Times New Roman" pitchFamily="18" charset="0"/>
              </a:rPr>
              <a:t>query languages use relational algebra to break the user requests </a:t>
            </a:r>
            <a:r>
              <a:rPr lang="en-US" sz="2200" dirty="0" smtClean="0">
                <a:latin typeface="Times New Roman" pitchFamily="18" charset="0"/>
                <a:cs typeface="Times New Roman" pitchFamily="18" charset="0"/>
              </a:rPr>
              <a:t>and instruct </a:t>
            </a:r>
            <a:r>
              <a:rPr lang="en-US" sz="2200" dirty="0">
                <a:latin typeface="Times New Roman" pitchFamily="18" charset="0"/>
                <a:cs typeface="Times New Roman" pitchFamily="18" charset="0"/>
              </a:rPr>
              <a:t>the DBMS to execute the </a:t>
            </a:r>
            <a:r>
              <a:rPr lang="en-US" sz="2200" dirty="0" smtClean="0">
                <a:latin typeface="Times New Roman" pitchFamily="18" charset="0"/>
                <a:cs typeface="Times New Roman" pitchFamily="18" charset="0"/>
              </a:rPr>
              <a:t>requests. It </a:t>
            </a:r>
            <a:r>
              <a:rPr lang="en-US" sz="2200" dirty="0">
                <a:latin typeface="Times New Roman" pitchFamily="18" charset="0"/>
                <a:cs typeface="Times New Roman" pitchFamily="18" charset="0"/>
              </a:rPr>
              <a:t>is the language by which user communicates with the database.</a:t>
            </a:r>
          </a:p>
          <a:p>
            <a:pPr algn="just" eaLnBrk="1" hangingPunct="1">
              <a:buFont typeface="Arial" charset="0"/>
              <a:buNone/>
              <a:defRPr/>
            </a:pPr>
            <a:endParaRPr lang="en-US" sz="2200" dirty="0">
              <a:latin typeface="Times New Roman" pitchFamily="18" charset="0"/>
              <a:cs typeface="Times New Roman" pitchFamily="18" charset="0"/>
            </a:endParaRPr>
          </a:p>
          <a:p>
            <a:pPr algn="just" eaLnBrk="1" hangingPunct="1">
              <a:buFont typeface="Arial" charset="0"/>
              <a:buNone/>
              <a:defRPr/>
            </a:pPr>
            <a:r>
              <a:rPr lang="en-US" sz="2200" dirty="0">
                <a:latin typeface="Times New Roman" pitchFamily="18" charset="0"/>
                <a:cs typeface="Times New Roman" pitchFamily="18" charset="0"/>
              </a:rPr>
              <a:t>These relational query languages can be: </a:t>
            </a:r>
          </a:p>
          <a:p>
            <a:pPr algn="just" eaLnBrk="1" hangingPunct="1">
              <a:buFont typeface="Arial" charset="0"/>
              <a:buNone/>
              <a:defRPr/>
            </a:pPr>
            <a:endParaRPr lang="en-US" sz="2200" dirty="0">
              <a:latin typeface="Times New Roman" pitchFamily="18" charset="0"/>
              <a:cs typeface="Times New Roman" pitchFamily="18" charset="0"/>
            </a:endParaRPr>
          </a:p>
          <a:p>
            <a:pPr marL="457200" indent="-457200" algn="just">
              <a:buFont typeface="Arial" charset="0"/>
              <a:buAutoNum type="arabicPeriod"/>
              <a:defRPr/>
            </a:pPr>
            <a:r>
              <a:rPr lang="en-US" sz="2200" b="1" dirty="0">
                <a:latin typeface="Times New Roman" pitchFamily="18" charset="0"/>
                <a:cs typeface="Times New Roman" pitchFamily="18" charset="0"/>
              </a:rPr>
              <a:t>Procedural Query Language</a:t>
            </a:r>
          </a:p>
          <a:p>
            <a:pPr marL="457200" indent="-457200" algn="just">
              <a:buFont typeface="Arial" charset="0"/>
              <a:buAutoNum type="arabicPeriod"/>
              <a:defRPr/>
            </a:pPr>
            <a:r>
              <a:rPr lang="en-US" sz="2200" b="1" dirty="0">
                <a:latin typeface="Times New Roman" pitchFamily="18" charset="0"/>
                <a:cs typeface="Times New Roman" pitchFamily="18" charset="0"/>
              </a:rPr>
              <a:t>Non- Procedural Query Language</a:t>
            </a:r>
            <a:endParaRPr lang="en-US" sz="2200" dirty="0">
              <a:latin typeface="Times New Roman" pitchFamily="18" charset="0"/>
              <a:cs typeface="Times New Roman" pitchFamily="18" charset="0"/>
            </a:endParaRPr>
          </a:p>
          <a:p>
            <a:pPr marL="457200" indent="-457200">
              <a:buNone/>
              <a:defRPr/>
            </a:pPr>
            <a:endParaRPr lang="en-US" sz="2200" dirty="0"/>
          </a:p>
        </p:txBody>
      </p:sp>
      <p:sp>
        <p:nvSpPr>
          <p:cNvPr id="4" name="Date Placeholder 3">
            <a:extLst>
              <a:ext uri="{FF2B5EF4-FFF2-40B4-BE49-F238E27FC236}">
                <a16:creationId xmlns="" xmlns:a16="http://schemas.microsoft.com/office/drawing/2014/main" id="{A4486DFB-1374-4EAF-A455-B551A785B641}"/>
              </a:ext>
            </a:extLst>
          </p:cNvPr>
          <p:cNvSpPr>
            <a:spLocks noGrp="1"/>
          </p:cNvSpPr>
          <p:nvPr>
            <p:ph type="dt" sz="quarter" idx="10"/>
          </p:nvPr>
        </p:nvSpPr>
        <p:spPr/>
        <p:txBody>
          <a:bodyPr/>
          <a:lstStyle/>
          <a:p>
            <a:pPr>
              <a:defRPr/>
            </a:pPr>
            <a:fld id="{E077F490-41EE-477E-9C07-91EE647BA510}" type="datetime1">
              <a:rPr lang="en-US" smtClean="0"/>
              <a:t>9/18/2023</a:t>
            </a:fld>
            <a:endParaRPr lang="en-US"/>
          </a:p>
        </p:txBody>
      </p:sp>
      <p:sp>
        <p:nvSpPr>
          <p:cNvPr id="5" name="Footer Placeholder 4">
            <a:extLst>
              <a:ext uri="{FF2B5EF4-FFF2-40B4-BE49-F238E27FC236}">
                <a16:creationId xmlns="" xmlns:a16="http://schemas.microsoft.com/office/drawing/2014/main" id="{EDF349F8-E6AF-4A5F-B6F5-88E39E1875E1}"/>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E42BECEC-9B85-4673-AC72-F3CFEFBF5F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B3DF4C-A127-4C16-AAB9-83F0DE1B9451}" type="slidenum">
              <a:rPr lang="en-US" altLang="en-US">
                <a:solidFill>
                  <a:srgbClr val="898989"/>
                </a:solidFill>
                <a:latin typeface="Calibri" panose="020F0502020204030204" pitchFamily="34" charset="0"/>
              </a:rPr>
              <a:pPr eaLnBrk="1" hangingPunct="1"/>
              <a:t>54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A4C0F7D3-B885-4379-8176-5CC329DCDE9F}"/>
              </a:ext>
            </a:extLst>
          </p:cNvPr>
          <p:cNvSpPr txBox="1">
            <a:spLocks/>
          </p:cNvSpPr>
          <p:nvPr/>
        </p:nvSpPr>
        <p:spPr>
          <a:xfrm>
            <a:off x="1630680" y="-19143"/>
            <a:ext cx="105613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Relational Query Languages</a:t>
            </a:r>
          </a:p>
        </p:txBody>
      </p:sp>
      <p:pic>
        <p:nvPicPr>
          <p:cNvPr id="8" name="Picture 7">
            <a:extLst>
              <a:ext uri="{FF2B5EF4-FFF2-40B4-BE49-F238E27FC236}">
                <a16:creationId xmlns="" xmlns:a16="http://schemas.microsoft.com/office/drawing/2014/main" id="{687F667E-8036-45A2-85DE-724D2970A9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65B0C6E0-73E5-4212-B4F8-3C693863E2D9}"/>
              </a:ext>
            </a:extLst>
          </p:cNvPr>
          <p:cNvSpPr>
            <a:spLocks noGrp="1"/>
          </p:cNvSpPr>
          <p:nvPr>
            <p:ph idx="1"/>
          </p:nvPr>
        </p:nvSpPr>
        <p:spPr>
          <a:xfrm>
            <a:off x="1584960" y="1143000"/>
            <a:ext cx="10027920" cy="5105400"/>
          </a:xfrm>
        </p:spPr>
        <p:txBody>
          <a:bodyPr>
            <a:normAutofit/>
          </a:bodyPr>
          <a:lstStyle/>
          <a:p>
            <a:pPr marL="457200" indent="-457200" algn="just">
              <a:buFont typeface="Arial" charset="0"/>
              <a:buAutoNum type="arabicPeriod"/>
              <a:defRPr/>
            </a:pPr>
            <a:r>
              <a:rPr lang="en-US" sz="2200" b="1" u="sng" dirty="0">
                <a:latin typeface="Times New Roman" pitchFamily="18" charset="0"/>
                <a:cs typeface="Times New Roman" pitchFamily="18" charset="0"/>
              </a:rPr>
              <a:t>Procedural Query Language</a:t>
            </a:r>
            <a:endParaRPr lang="en-US" sz="2200" b="1" dirty="0">
              <a:latin typeface="Times New Roman" pitchFamily="18" charset="0"/>
              <a:cs typeface="Times New Roman" pitchFamily="18" charset="0"/>
            </a:endParaRPr>
          </a:p>
          <a:p>
            <a:pPr algn="just" eaLnBrk="1" hangingPunct="1">
              <a:buFont typeface="Wingdings" panose="05000000000000000000" pitchFamily="2" charset="2"/>
              <a:buChar char="Ø"/>
              <a:defRPr/>
            </a:pPr>
            <a:r>
              <a:rPr lang="en-US" sz="2200" dirty="0">
                <a:latin typeface="Times New Roman" pitchFamily="18" charset="0"/>
                <a:cs typeface="Times New Roman" pitchFamily="18" charset="0"/>
              </a:rPr>
              <a:t>In procedural query language, user instructs the system to perform a series of operations to produce the desired results. </a:t>
            </a:r>
          </a:p>
          <a:p>
            <a:pPr algn="just" eaLnBrk="1" hangingPunct="1">
              <a:buFont typeface="Wingdings" panose="05000000000000000000" pitchFamily="2" charset="2"/>
              <a:buChar char="Ø"/>
              <a:defRPr/>
            </a:pPr>
            <a:endParaRPr lang="en-US" sz="2200" dirty="0">
              <a:latin typeface="Times New Roman" pitchFamily="18" charset="0"/>
              <a:cs typeface="Times New Roman" pitchFamily="18" charset="0"/>
            </a:endParaRPr>
          </a:p>
          <a:p>
            <a:pPr algn="just" eaLnBrk="1" hangingPunct="1">
              <a:buFont typeface="Wingdings" panose="05000000000000000000" pitchFamily="2" charset="2"/>
              <a:buChar char="Ø"/>
              <a:defRPr/>
            </a:pPr>
            <a:r>
              <a:rPr lang="en-US" sz="2200" dirty="0">
                <a:latin typeface="Times New Roman" pitchFamily="18" charset="0"/>
                <a:cs typeface="Times New Roman" pitchFamily="18" charset="0"/>
              </a:rPr>
              <a:t>Here users tells what data to be retrieved from database and how to retrieve it. </a:t>
            </a:r>
            <a:r>
              <a:rPr lang="en-US" sz="2200" b="1" u="sng" dirty="0">
                <a:latin typeface="Times New Roman" pitchFamily="18" charset="0"/>
                <a:cs typeface="Times New Roman" pitchFamily="18" charset="0"/>
              </a:rPr>
              <a:t>Relational algebra </a:t>
            </a:r>
            <a:r>
              <a:rPr lang="en-US" sz="2200" dirty="0">
                <a:latin typeface="Times New Roman" pitchFamily="18" charset="0"/>
                <a:cs typeface="Times New Roman" pitchFamily="18" charset="0"/>
              </a:rPr>
              <a:t>is a procedural query language.</a:t>
            </a:r>
          </a:p>
          <a:p>
            <a:pPr marL="457200" indent="-457200">
              <a:buNone/>
              <a:defRPr/>
            </a:pPr>
            <a:endParaRPr lang="en-US" sz="2200" dirty="0"/>
          </a:p>
        </p:txBody>
      </p:sp>
      <p:sp>
        <p:nvSpPr>
          <p:cNvPr id="4" name="Date Placeholder 3">
            <a:extLst>
              <a:ext uri="{FF2B5EF4-FFF2-40B4-BE49-F238E27FC236}">
                <a16:creationId xmlns="" xmlns:a16="http://schemas.microsoft.com/office/drawing/2014/main" id="{D6F76DAE-C02E-4175-B8DD-6EAEC9A10C7A}"/>
              </a:ext>
            </a:extLst>
          </p:cNvPr>
          <p:cNvSpPr>
            <a:spLocks noGrp="1"/>
          </p:cNvSpPr>
          <p:nvPr>
            <p:ph type="dt" sz="quarter" idx="10"/>
          </p:nvPr>
        </p:nvSpPr>
        <p:spPr/>
        <p:txBody>
          <a:bodyPr/>
          <a:lstStyle/>
          <a:p>
            <a:pPr>
              <a:defRPr/>
            </a:pPr>
            <a:fld id="{2210F4E3-F3DE-4055-B67E-E6EA071E96BE}" type="datetime1">
              <a:rPr lang="en-US" smtClean="0"/>
              <a:t>9/18/2023</a:t>
            </a:fld>
            <a:endParaRPr lang="en-US"/>
          </a:p>
        </p:txBody>
      </p:sp>
      <p:sp>
        <p:nvSpPr>
          <p:cNvPr id="5" name="Footer Placeholder 4">
            <a:extLst>
              <a:ext uri="{FF2B5EF4-FFF2-40B4-BE49-F238E27FC236}">
                <a16:creationId xmlns="" xmlns:a16="http://schemas.microsoft.com/office/drawing/2014/main" id="{C22EDBF8-3446-4653-A810-166CD9118D52}"/>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EA843671-93F0-48B4-8473-F1C42C0AD93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35F9B9-1EAD-4ED2-95DC-0FFB44307182}"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E3755EA-049B-40DF-8BD2-1FCA8AD27EE9}"/>
              </a:ext>
            </a:extLst>
          </p:cNvPr>
          <p:cNvSpPr txBox="1">
            <a:spLocks/>
          </p:cNvSpPr>
          <p:nvPr/>
        </p:nvSpPr>
        <p:spPr>
          <a:xfrm>
            <a:off x="1569720" y="0"/>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Relational Query Languages(Conti…)</a:t>
            </a:r>
          </a:p>
        </p:txBody>
      </p:sp>
      <p:pic>
        <p:nvPicPr>
          <p:cNvPr id="8" name="Picture 7">
            <a:extLst>
              <a:ext uri="{FF2B5EF4-FFF2-40B4-BE49-F238E27FC236}">
                <a16:creationId xmlns="" xmlns:a16="http://schemas.microsoft.com/office/drawing/2014/main" id="{44F2AACA-64C6-49C0-9756-BA91BDC005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 xmlns:a16="http://schemas.microsoft.com/office/drawing/2014/main" id="{30B4C8A0-F277-4CEC-B1CB-92882E76CE2F}"/>
              </a:ext>
            </a:extLst>
          </p:cNvPr>
          <p:cNvSpPr>
            <a:spLocks noGrp="1"/>
          </p:cNvSpPr>
          <p:nvPr>
            <p:ph idx="1"/>
          </p:nvPr>
        </p:nvSpPr>
        <p:spPr>
          <a:xfrm>
            <a:off x="1691640" y="944880"/>
            <a:ext cx="9646920" cy="5379720"/>
          </a:xfrm>
        </p:spPr>
        <p:txBody>
          <a:bodyPr>
            <a:normAutofit/>
          </a:bodyPr>
          <a:lstStyle/>
          <a:p>
            <a:pPr eaLnBrk="1" hangingPunct="1">
              <a:lnSpc>
                <a:spcPct val="100000"/>
              </a:lnSpc>
              <a:buFont typeface="Arial" panose="020B0604020202020204" pitchFamily="34" charset="0"/>
              <a:buNone/>
            </a:pPr>
            <a:r>
              <a:rPr lang="en-US" altLang="en-US" sz="2400" b="1" dirty="0" smtClean="0">
                <a:latin typeface="Times New Roman" pitchFamily="18" charset="0"/>
                <a:cs typeface="Times New Roman" pitchFamily="18" charset="0"/>
              </a:rPr>
              <a:t>2</a:t>
            </a:r>
            <a:r>
              <a:rPr lang="en-US" altLang="en-US" sz="2200" b="1" dirty="0" smtClean="0">
                <a:latin typeface="Times New Roman" pitchFamily="18" charset="0"/>
                <a:cs typeface="Times New Roman" pitchFamily="18" charset="0"/>
              </a:rPr>
              <a:t>. Non- </a:t>
            </a:r>
            <a:r>
              <a:rPr lang="en-US" altLang="en-US" sz="2200" b="1" dirty="0">
                <a:latin typeface="Times New Roman" pitchFamily="18" charset="0"/>
                <a:cs typeface="Times New Roman" pitchFamily="18" charset="0"/>
              </a:rPr>
              <a:t>Procedural Query Language</a:t>
            </a:r>
            <a:endParaRPr lang="en-US" altLang="en-US" sz="2200" dirty="0">
              <a:latin typeface="Times New Roman" pitchFamily="18" charset="0"/>
              <a:cs typeface="Times New Roman" pitchFamily="18" charset="0"/>
            </a:endParaRPr>
          </a:p>
          <a:p>
            <a:pPr marL="0" algn="just" eaLnBrk="1" hangingPunct="1">
              <a:lnSpc>
                <a:spcPct val="100000"/>
              </a:lnSpc>
              <a:buFont typeface="Arial" panose="020B0604020202020204" pitchFamily="34" charset="0"/>
              <a:buNone/>
            </a:pPr>
            <a:r>
              <a:rPr lang="en-US" altLang="en-US" sz="2200" dirty="0">
                <a:latin typeface="Times New Roman" pitchFamily="18" charset="0"/>
                <a:cs typeface="Times New Roman" pitchFamily="18" charset="0"/>
              </a:rPr>
              <a:t>In Non-procedural query language, user instructs the system to produce the desired result without telling the step by step process. Here users tells what data to be retrieved from database but doesn’t tell how to retrieve it.</a:t>
            </a:r>
          </a:p>
          <a:p>
            <a:pPr algn="just" eaLnBrk="1" hangingPunct="1">
              <a:lnSpc>
                <a:spcPct val="100000"/>
              </a:lnSpc>
              <a:buFont typeface="Arial" panose="020B0604020202020204" pitchFamily="34" charset="0"/>
              <a:buNone/>
            </a:pPr>
            <a:r>
              <a:rPr lang="en-US" altLang="en-US" sz="2200" b="1" dirty="0">
                <a:latin typeface="Times New Roman" pitchFamily="18" charset="0"/>
                <a:cs typeface="Times New Roman" pitchFamily="18" charset="0"/>
              </a:rPr>
              <a:t>Relational Calculus is Non- Procedural Query Language.</a:t>
            </a:r>
          </a:p>
          <a:p>
            <a:pPr algn="just" eaLnBrk="1" hangingPunct="1">
              <a:lnSpc>
                <a:spcPct val="100000"/>
              </a:lnSpc>
              <a:buFont typeface="Arial" panose="020B0604020202020204" pitchFamily="34" charset="0"/>
              <a:buNone/>
            </a:pPr>
            <a:r>
              <a:rPr lang="en-US" altLang="en-US" sz="2200" b="1" dirty="0">
                <a:latin typeface="Times New Roman" pitchFamily="18" charset="0"/>
                <a:cs typeface="Times New Roman" pitchFamily="18" charset="0"/>
              </a:rPr>
              <a:t>Example :- </a:t>
            </a:r>
          </a:p>
          <a:p>
            <a:pPr marL="0" algn="just" eaLnBrk="1" hangingPunct="1">
              <a:lnSpc>
                <a:spcPct val="100000"/>
              </a:lnSpc>
              <a:buFont typeface="Arial" panose="020B0604020202020204" pitchFamily="34" charset="0"/>
              <a:buNone/>
            </a:pPr>
            <a:r>
              <a:rPr lang="en-US" altLang="en-US" sz="2200" dirty="0">
                <a:latin typeface="Times New Roman" pitchFamily="18" charset="0"/>
                <a:cs typeface="Times New Roman" pitchFamily="18" charset="0"/>
              </a:rPr>
              <a:t>I</a:t>
            </a:r>
            <a:r>
              <a:rPr lang="en-US" altLang="en-US" sz="2200" dirty="0" smtClean="0">
                <a:latin typeface="Times New Roman" pitchFamily="18" charset="0"/>
                <a:cs typeface="Times New Roman" pitchFamily="18" charset="0"/>
              </a:rPr>
              <a:t>f </a:t>
            </a:r>
            <a:r>
              <a:rPr lang="en-US" altLang="en-US" sz="2200" dirty="0">
                <a:latin typeface="Times New Roman" pitchFamily="18" charset="0"/>
                <a:cs typeface="Times New Roman" pitchFamily="18" charset="0"/>
              </a:rPr>
              <a:t>you are just telling him to make a tea and not telling the process then it is a non-procedural language, however if you are telling the step by step process like switch on the stove, boil the water, add milk etc. then it is a procedural language.</a:t>
            </a:r>
          </a:p>
          <a:p>
            <a:pPr algn="just" eaLnBrk="1" hangingPunct="1">
              <a:buFont typeface="Arial" panose="020B0604020202020204" pitchFamily="34" charset="0"/>
              <a:buNone/>
            </a:pPr>
            <a:endParaRPr lang="en-US" altLang="en-US" sz="2400" b="1" dirty="0"/>
          </a:p>
          <a:p>
            <a:pPr algn="just" eaLnBrk="1" hangingPunct="1">
              <a:buFont typeface="Arial" panose="020B0604020202020204" pitchFamily="34" charset="0"/>
              <a:buNone/>
            </a:pPr>
            <a:endParaRPr lang="en-US" altLang="en-US" sz="2400" b="1" dirty="0"/>
          </a:p>
          <a:p>
            <a:pPr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 xmlns:a16="http://schemas.microsoft.com/office/drawing/2014/main" id="{C66DDCD5-1CD7-4D41-B197-0910662932EB}"/>
              </a:ext>
            </a:extLst>
          </p:cNvPr>
          <p:cNvSpPr>
            <a:spLocks noGrp="1"/>
          </p:cNvSpPr>
          <p:nvPr>
            <p:ph type="dt" sz="quarter" idx="10"/>
          </p:nvPr>
        </p:nvSpPr>
        <p:spPr/>
        <p:txBody>
          <a:bodyPr/>
          <a:lstStyle/>
          <a:p>
            <a:pPr>
              <a:defRPr/>
            </a:pPr>
            <a:fld id="{54501A2F-0196-4AA8-8D53-49DD76B7F73E}" type="datetime1">
              <a:rPr lang="en-US" smtClean="0"/>
              <a:t>9/18/2023</a:t>
            </a:fld>
            <a:endParaRPr lang="en-US"/>
          </a:p>
        </p:txBody>
      </p:sp>
      <p:sp>
        <p:nvSpPr>
          <p:cNvPr id="5" name="Footer Placeholder 4">
            <a:extLst>
              <a:ext uri="{FF2B5EF4-FFF2-40B4-BE49-F238E27FC236}">
                <a16:creationId xmlns="" xmlns:a16="http://schemas.microsoft.com/office/drawing/2014/main" id="{4C98361E-A642-4E37-9714-64EF3327FB2A}"/>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3B73E0C2-6318-4FE1-9403-D3612CAC482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54773F-002A-44BF-96D1-1E11CBF2B41A}"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470C0DF3-3814-402A-A12F-7B00559FA04E}"/>
              </a:ext>
            </a:extLst>
          </p:cNvPr>
          <p:cNvSpPr txBox="1">
            <a:spLocks/>
          </p:cNvSpPr>
          <p:nvPr/>
        </p:nvSpPr>
        <p:spPr>
          <a:xfrm>
            <a:off x="1691640" y="-13854"/>
            <a:ext cx="105003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Relational Query Languages(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8" name="Picture 7">
            <a:extLst>
              <a:ext uri="{FF2B5EF4-FFF2-40B4-BE49-F238E27FC236}">
                <a16:creationId xmlns="" xmlns:a16="http://schemas.microsoft.com/office/drawing/2014/main" id="{29D689E2-167B-4BD8-9EC0-F01EFA6B28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 xmlns:a16="http://schemas.microsoft.com/office/drawing/2014/main" id="{1C5EF369-7B80-44F3-94E9-58EECF94EBF9}"/>
              </a:ext>
            </a:extLst>
          </p:cNvPr>
          <p:cNvSpPr>
            <a:spLocks noGrp="1"/>
          </p:cNvSpPr>
          <p:nvPr>
            <p:ph idx="1"/>
          </p:nvPr>
        </p:nvSpPr>
        <p:spPr>
          <a:xfrm>
            <a:off x="1701799" y="1143000"/>
            <a:ext cx="9149081" cy="4218709"/>
          </a:xfrm>
        </p:spPr>
        <p:txBody>
          <a:bodyPr/>
          <a:lstStyle/>
          <a:p>
            <a:pPr algn="just" eaLnBrk="1" hangingPunct="1">
              <a:buFont typeface="Arial" panose="020B0604020202020204" pitchFamily="34" charset="0"/>
              <a:buNone/>
            </a:pPr>
            <a:endParaRPr lang="en-US" altLang="en-US" sz="2400" b="1" dirty="0"/>
          </a:p>
          <a:p>
            <a:pPr algn="just" eaLnBrk="1" hangingPunct="1">
              <a:lnSpc>
                <a:spcPct val="100000"/>
              </a:lnSpc>
              <a:buFont typeface="Arial" panose="020B0604020202020204" pitchFamily="34" charset="0"/>
              <a:buNone/>
            </a:pPr>
            <a:r>
              <a:rPr lang="en-US" altLang="en-US" sz="2200" b="1" dirty="0">
                <a:latin typeface="Times New Roman" pitchFamily="18" charset="0"/>
                <a:cs typeface="Times New Roman" pitchFamily="18" charset="0"/>
              </a:rPr>
              <a:t>Note :- </a:t>
            </a:r>
            <a:r>
              <a:rPr lang="en-US" altLang="en-US" sz="2200" dirty="0">
                <a:latin typeface="Times New Roman" pitchFamily="18" charset="0"/>
                <a:cs typeface="Times New Roman" pitchFamily="18" charset="0"/>
              </a:rPr>
              <a:t>I have used word conceptual while describing relational </a:t>
            </a:r>
            <a:r>
              <a:rPr lang="en-US" altLang="en-US" sz="2200" dirty="0" smtClean="0">
                <a:latin typeface="Times New Roman" pitchFamily="18" charset="0"/>
                <a:cs typeface="Times New Roman" pitchFamily="18" charset="0"/>
              </a:rPr>
              <a:t>algebra and </a:t>
            </a:r>
            <a:r>
              <a:rPr lang="en-US" altLang="en-US" sz="2200" dirty="0">
                <a:latin typeface="Times New Roman" pitchFamily="18" charset="0"/>
                <a:cs typeface="Times New Roman" pitchFamily="18" charset="0"/>
              </a:rPr>
              <a:t>relational calculus, because they are theoretical mathematical system or query language, they are not the practical implementation, SQL is a practical implementation of relational algebra and relational calculus.</a:t>
            </a:r>
          </a:p>
        </p:txBody>
      </p:sp>
      <p:sp>
        <p:nvSpPr>
          <p:cNvPr id="4" name="Date Placeholder 3">
            <a:extLst>
              <a:ext uri="{FF2B5EF4-FFF2-40B4-BE49-F238E27FC236}">
                <a16:creationId xmlns="" xmlns:a16="http://schemas.microsoft.com/office/drawing/2014/main" id="{874F52B5-A1A7-470A-AB09-05FC9CD0267F}"/>
              </a:ext>
            </a:extLst>
          </p:cNvPr>
          <p:cNvSpPr>
            <a:spLocks noGrp="1"/>
          </p:cNvSpPr>
          <p:nvPr>
            <p:ph type="dt" sz="quarter" idx="10"/>
          </p:nvPr>
        </p:nvSpPr>
        <p:spPr/>
        <p:txBody>
          <a:bodyPr/>
          <a:lstStyle/>
          <a:p>
            <a:pPr>
              <a:defRPr/>
            </a:pPr>
            <a:fld id="{AFE7BC24-2DCE-47A5-B2E1-391D808DA578}" type="datetime1">
              <a:rPr lang="en-US" smtClean="0"/>
              <a:t>9/18/2023</a:t>
            </a:fld>
            <a:endParaRPr lang="en-US"/>
          </a:p>
        </p:txBody>
      </p:sp>
      <p:sp>
        <p:nvSpPr>
          <p:cNvPr id="5" name="Footer Placeholder 4">
            <a:extLst>
              <a:ext uri="{FF2B5EF4-FFF2-40B4-BE49-F238E27FC236}">
                <a16:creationId xmlns="" xmlns:a16="http://schemas.microsoft.com/office/drawing/2014/main" id="{348B909F-B4DC-40A9-9AB2-0E4C5D0C15F8}"/>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3CAF7F23-BCAD-4048-9228-F245D1F2A7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1556A2-3CC7-4E22-8242-2BEC4B502E87}"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5706D9F7-1472-45AA-A5E1-C69838ED89F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Conti………….</a:t>
            </a:r>
          </a:p>
        </p:txBody>
      </p:sp>
      <p:sp>
        <p:nvSpPr>
          <p:cNvPr id="8" name="Title 1">
            <a:extLst>
              <a:ext uri="{FF2B5EF4-FFF2-40B4-BE49-F238E27FC236}">
                <a16:creationId xmlns="" xmlns:a16="http://schemas.microsoft.com/office/drawing/2014/main" id="{30666447-2CAA-4D5A-9DD5-3BB0658540B3}"/>
              </a:ext>
            </a:extLst>
          </p:cNvPr>
          <p:cNvSpPr txBox="1">
            <a:spLocks/>
          </p:cNvSpPr>
          <p:nvPr/>
        </p:nvSpPr>
        <p:spPr>
          <a:xfrm>
            <a:off x="1569720" y="-13854"/>
            <a:ext cx="106222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itchFamily="18" charset="0"/>
                <a:cs typeface="Times New Roman" pitchFamily="18" charset="0"/>
              </a:rPr>
              <a:t>Relational Query Languages(</a:t>
            </a:r>
            <a:r>
              <a:rPr lang="en-US" sz="2400" b="1" dirty="0" err="1">
                <a:solidFill>
                  <a:schemeClr val="tx1"/>
                </a:solidFill>
                <a:latin typeface="Times New Roman" pitchFamily="18" charset="0"/>
                <a:cs typeface="Times New Roman" pitchFamily="18" charset="0"/>
              </a:rPr>
              <a:t>conti</a:t>
            </a:r>
            <a:r>
              <a:rPr lang="en-US" sz="2400" b="1" dirty="0">
                <a:solidFill>
                  <a:schemeClr val="tx1"/>
                </a:solidFill>
                <a:latin typeface="Times New Roman" pitchFamily="18" charset="0"/>
                <a:cs typeface="Times New Roman" pitchFamily="18" charset="0"/>
              </a:rPr>
              <a:t>…)</a:t>
            </a:r>
          </a:p>
        </p:txBody>
      </p:sp>
      <p:pic>
        <p:nvPicPr>
          <p:cNvPr id="9" name="Picture 7">
            <a:extLst>
              <a:ext uri="{FF2B5EF4-FFF2-40B4-BE49-F238E27FC236}">
                <a16:creationId xmlns="" xmlns:a16="http://schemas.microsoft.com/office/drawing/2014/main" id="{B0FDFEF0-9C74-450A-9C75-0FCD782C49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642D65-E2F3-4B22-8388-9F752AA3F51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447800" y="-1385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 </a:t>
            </a:r>
            <a:r>
              <a:rPr lang="en-US" sz="2400" b="1" dirty="0">
                <a:solidFill>
                  <a:schemeClr val="tx1"/>
                </a:solidFill>
                <a:latin typeface="Times New Roman" pitchFamily="18" charset="0"/>
                <a:cs typeface="Times New Roman" pitchFamily="18" charset="0"/>
              </a:rPr>
              <a:t>Relational Algebra</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78280" y="1253331"/>
            <a:ext cx="10043160" cy="4351338"/>
          </a:xfrm>
        </p:spPr>
        <p:txBody>
          <a:bodyPr>
            <a:normAutofit/>
          </a:bodyPr>
          <a:lstStyle/>
          <a:p>
            <a:pPr algn="just">
              <a:lnSpc>
                <a:spcPct val="100000"/>
              </a:lnSpc>
            </a:pPr>
            <a:r>
              <a:rPr lang="en-US" sz="2200" dirty="0">
                <a:latin typeface="Times New Roman" pitchFamily="18" charset="0"/>
                <a:cs typeface="Times New Roman" pitchFamily="18" charset="0"/>
              </a:rPr>
              <a:t>Relational algebra is a procedural query language.</a:t>
            </a:r>
          </a:p>
          <a:p>
            <a:pPr algn="just">
              <a:lnSpc>
                <a:spcPct val="100000"/>
              </a:lnSpc>
            </a:pPr>
            <a:r>
              <a:rPr lang="en-US" sz="2200" dirty="0">
                <a:latin typeface="Times New Roman" pitchFamily="18" charset="0"/>
                <a:cs typeface="Times New Roman" pitchFamily="18" charset="0"/>
              </a:rPr>
              <a:t>It gives a step by step process to obtain the result of the query.</a:t>
            </a:r>
          </a:p>
          <a:p>
            <a:pPr algn="just">
              <a:lnSpc>
                <a:spcPct val="100000"/>
              </a:lnSpc>
            </a:pPr>
            <a:r>
              <a:rPr lang="en-US" sz="2200" dirty="0">
                <a:latin typeface="Times New Roman" pitchFamily="18" charset="0"/>
                <a:cs typeface="Times New Roman" pitchFamily="18" charset="0"/>
              </a:rPr>
              <a:t>It takes Relation as input and generate relation as output. Relational algebra mainly provides theoretical foundation for relational databases and SQL.</a:t>
            </a:r>
          </a:p>
          <a:p>
            <a:pPr algn="just">
              <a:lnSpc>
                <a:spcPct val="100000"/>
              </a:lnSpc>
            </a:pPr>
            <a:r>
              <a:rPr lang="en-US" sz="2200" dirty="0">
                <a:latin typeface="Times New Roman" pitchFamily="18" charset="0"/>
                <a:cs typeface="Times New Roman" pitchFamily="18" charset="0"/>
              </a:rPr>
              <a:t>It uses operators to perform queries. An operator can be either unary or binary</a:t>
            </a:r>
            <a:r>
              <a:rPr lang="en-US"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algn="just">
              <a:lnSpc>
                <a:spcPct val="100000"/>
              </a:lnSpc>
            </a:pPr>
            <a:r>
              <a:rPr lang="en-GB" sz="2200" dirty="0" smtClean="0">
                <a:latin typeface="Times New Roman" pitchFamily="18" charset="0"/>
                <a:cs typeface="Times New Roman" pitchFamily="18" charset="0"/>
              </a:rPr>
              <a:t>No duplication is allowed.</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48BE8CA1-5369-402C-A002-9775FF1D0B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8858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FE696AD-E1D7-46C8-BCD8-41944C8A61EB}"/>
              </a:ext>
            </a:extLst>
          </p:cNvPr>
          <p:cNvSpPr>
            <a:spLocks noGrp="1"/>
          </p:cNvSpPr>
          <p:nvPr>
            <p:ph sz="half" idx="1"/>
          </p:nvPr>
        </p:nvSpPr>
        <p:spPr>
          <a:xfrm>
            <a:off x="762786" y="1437482"/>
            <a:ext cx="5181600" cy="4351338"/>
          </a:xfrm>
        </p:spPr>
        <p:txBody>
          <a:bodyPr>
            <a:noAutofit/>
          </a:bodyPr>
          <a:lstStyle/>
          <a:p>
            <a:pPr marL="0" indent="0">
              <a:buNone/>
            </a:pPr>
            <a:r>
              <a:rPr lang="en-GB" sz="1800" b="1" dirty="0" smtClean="0">
                <a:latin typeface="Times New Roman" pitchFamily="18" charset="0"/>
                <a:cs typeface="Times New Roman" pitchFamily="18" charset="0"/>
              </a:rPr>
              <a:t>Basic/Fundamental Operator</a:t>
            </a:r>
            <a:endParaRPr lang="en-IN" sz="18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SELECT(</a:t>
            </a:r>
            <a:r>
              <a:rPr lang="el-GR" sz="1800" dirty="0">
                <a:latin typeface="Times New Roman" pitchFamily="18" charset="0"/>
                <a:cs typeface="Times New Roman" pitchFamily="18" charset="0"/>
              </a:rPr>
              <a:t>σ)</a:t>
            </a:r>
          </a:p>
          <a:p>
            <a:r>
              <a:rPr lang="en-IN" sz="1800" dirty="0">
                <a:latin typeface="Times New Roman" pitchFamily="18" charset="0"/>
                <a:cs typeface="Times New Roman" pitchFamily="18" charset="0"/>
              </a:rPr>
              <a:t>Projection(</a:t>
            </a:r>
            <a:r>
              <a:rPr lang="el-GR" sz="1800" dirty="0">
                <a:latin typeface="Times New Roman" pitchFamily="18" charset="0"/>
                <a:cs typeface="Times New Roman" pitchFamily="18" charset="0"/>
              </a:rPr>
              <a:t>π</a:t>
            </a:r>
            <a:r>
              <a:rPr lang="el-GR" sz="1800" dirty="0" smtClean="0">
                <a:latin typeface="Times New Roman" pitchFamily="18" charset="0"/>
                <a:cs typeface="Times New Roman" pitchFamily="18" charset="0"/>
              </a:rPr>
              <a:t>)</a:t>
            </a:r>
            <a:r>
              <a:rPr lang="en-GB" sz="1800" dirty="0" smtClean="0">
                <a:latin typeface="Times New Roman" pitchFamily="18" charset="0"/>
                <a:cs typeface="Times New Roman" pitchFamily="18" charset="0"/>
              </a:rPr>
              <a:t>                                                               </a:t>
            </a:r>
            <a:endParaRPr lang="el-GR"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Rename (</a:t>
            </a:r>
            <a:r>
              <a:rPr lang="el-GR" sz="1800" dirty="0">
                <a:latin typeface="Times New Roman" pitchFamily="18" charset="0"/>
                <a:cs typeface="Times New Roman" pitchFamily="18" charset="0"/>
              </a:rPr>
              <a:t>ρ)</a:t>
            </a:r>
          </a:p>
          <a:p>
            <a:r>
              <a:rPr lang="en-IN" sz="1800" dirty="0">
                <a:latin typeface="Times New Roman" pitchFamily="18" charset="0"/>
                <a:cs typeface="Times New Roman" pitchFamily="18" charset="0"/>
              </a:rPr>
              <a:t>Union operation (</a:t>
            </a:r>
            <a:r>
              <a:rPr lang="el-GR" sz="1800" dirty="0">
                <a:latin typeface="Times New Roman" pitchFamily="18" charset="0"/>
                <a:cs typeface="Times New Roman" pitchFamily="18" charset="0"/>
              </a:rPr>
              <a:t>υ)</a:t>
            </a:r>
          </a:p>
          <a:p>
            <a:r>
              <a:rPr lang="en-IN" sz="1800" dirty="0">
                <a:latin typeface="Times New Roman" pitchFamily="18" charset="0"/>
                <a:cs typeface="Times New Roman" pitchFamily="18" charset="0"/>
              </a:rPr>
              <a:t>Set Difference (-)</a:t>
            </a:r>
          </a:p>
          <a:p>
            <a:r>
              <a:rPr lang="en-IN" sz="1800" dirty="0" smtClean="0">
                <a:latin typeface="Times New Roman" pitchFamily="18" charset="0"/>
                <a:cs typeface="Times New Roman" pitchFamily="18" charset="0"/>
              </a:rPr>
              <a:t>Cartesian </a:t>
            </a:r>
            <a:r>
              <a:rPr lang="en-IN" sz="1800" dirty="0">
                <a:latin typeface="Times New Roman" pitchFamily="18" charset="0"/>
                <a:cs typeface="Times New Roman" pitchFamily="18" charset="0"/>
              </a:rPr>
              <a:t>product(X</a:t>
            </a:r>
            <a:r>
              <a:rPr lang="en-IN" sz="1800" dirty="0" smtClean="0">
                <a:latin typeface="Times New Roman" pitchFamily="18" charset="0"/>
                <a:cs typeface="Times New Roman" pitchFamily="18" charset="0"/>
              </a:rPr>
              <a:t>)</a:t>
            </a:r>
          </a:p>
        </p:txBody>
      </p:sp>
      <p:sp>
        <p:nvSpPr>
          <p:cNvPr id="8" name="Content Placeholder 7"/>
          <p:cNvSpPr>
            <a:spLocks noGrp="1"/>
          </p:cNvSpPr>
          <p:nvPr>
            <p:ph sz="half" idx="2"/>
          </p:nvPr>
        </p:nvSpPr>
        <p:spPr>
          <a:xfrm>
            <a:off x="6019800" y="1345405"/>
            <a:ext cx="5181600" cy="4351338"/>
          </a:xfrm>
        </p:spPr>
        <p:txBody>
          <a:bodyPr/>
          <a:lstStyle/>
          <a:p>
            <a:pPr marL="0" indent="0">
              <a:buNone/>
            </a:pPr>
            <a:r>
              <a:rPr lang="en-GB" sz="1800" b="1" dirty="0">
                <a:latin typeface="Times New Roman" pitchFamily="18" charset="0"/>
                <a:cs typeface="Times New Roman" pitchFamily="18" charset="0"/>
              </a:rPr>
              <a:t>Derived operator</a:t>
            </a:r>
            <a:endParaRPr lang="en-IN" sz="1800" b="1" dirty="0">
              <a:latin typeface="Times New Roman" pitchFamily="18" charset="0"/>
              <a:cs typeface="Times New Roman" pitchFamily="18" charset="0"/>
            </a:endParaRPr>
          </a:p>
          <a:p>
            <a:r>
              <a:rPr lang="en-IN" sz="1800" dirty="0">
                <a:latin typeface="Times New Roman" pitchFamily="18" charset="0"/>
                <a:cs typeface="Times New Roman" pitchFamily="18" charset="0"/>
              </a:rPr>
              <a:t>Intersection</a:t>
            </a:r>
          </a:p>
          <a:p>
            <a:r>
              <a:rPr lang="en-IN" sz="1800" dirty="0">
                <a:latin typeface="Times New Roman" pitchFamily="18" charset="0"/>
                <a:cs typeface="Times New Roman" pitchFamily="18" charset="0"/>
              </a:rPr>
              <a:t>Join Operations</a:t>
            </a:r>
          </a:p>
          <a:p>
            <a:r>
              <a:rPr lang="en-IN" sz="1800" dirty="0">
                <a:latin typeface="Times New Roman" pitchFamily="18" charset="0"/>
                <a:cs typeface="Times New Roman" pitchFamily="18" charset="0"/>
              </a:rPr>
              <a:t>Inner Join:</a:t>
            </a:r>
          </a:p>
          <a:p>
            <a:pPr lvl="1"/>
            <a:r>
              <a:rPr lang="en-IN" sz="1800" dirty="0">
                <a:latin typeface="Times New Roman" pitchFamily="18" charset="0"/>
                <a:cs typeface="Times New Roman" pitchFamily="18" charset="0"/>
              </a:rPr>
              <a:t>Theta Join:</a:t>
            </a:r>
          </a:p>
          <a:p>
            <a:pPr lvl="1"/>
            <a:r>
              <a:rPr lang="en-IN" sz="1800" dirty="0">
                <a:latin typeface="Times New Roman" pitchFamily="18" charset="0"/>
                <a:cs typeface="Times New Roman" pitchFamily="18" charset="0"/>
              </a:rPr>
              <a:t>EQUI join:</a:t>
            </a:r>
          </a:p>
          <a:p>
            <a:pPr lvl="1"/>
            <a:r>
              <a:rPr lang="en-IN" sz="1800" dirty="0">
                <a:latin typeface="Times New Roman" pitchFamily="18" charset="0"/>
                <a:cs typeface="Times New Roman" pitchFamily="18" charset="0"/>
              </a:rPr>
              <a:t>NATURAL JOIN (⋈)</a:t>
            </a:r>
          </a:p>
          <a:p>
            <a:r>
              <a:rPr lang="en-IN" sz="1800" dirty="0">
                <a:latin typeface="Times New Roman" pitchFamily="18" charset="0"/>
                <a:cs typeface="Times New Roman" pitchFamily="18" charset="0"/>
              </a:rPr>
              <a:t>OUTER JOIN</a:t>
            </a:r>
          </a:p>
          <a:p>
            <a:pPr lvl="1"/>
            <a:r>
              <a:rPr lang="en-IN" sz="1800" dirty="0">
                <a:latin typeface="Times New Roman" pitchFamily="18" charset="0"/>
                <a:cs typeface="Times New Roman" pitchFamily="18" charset="0"/>
              </a:rPr>
              <a:t>Left Outer Join</a:t>
            </a:r>
          </a:p>
          <a:p>
            <a:pPr lvl="1"/>
            <a:r>
              <a:rPr lang="en-IN" sz="1800" dirty="0">
                <a:latin typeface="Times New Roman" pitchFamily="18" charset="0"/>
                <a:cs typeface="Times New Roman" pitchFamily="18" charset="0"/>
              </a:rPr>
              <a:t>Right Outer Join</a:t>
            </a:r>
          </a:p>
          <a:p>
            <a:pPr lvl="1"/>
            <a:r>
              <a:rPr lang="en-IN" sz="1800" dirty="0">
                <a:latin typeface="Times New Roman" pitchFamily="18" charset="0"/>
                <a:cs typeface="Times New Roman" pitchFamily="18" charset="0"/>
              </a:rPr>
              <a:t>Full Outer Join</a:t>
            </a:r>
          </a:p>
        </p:txBody>
      </p:sp>
      <p:sp>
        <p:nvSpPr>
          <p:cNvPr id="4" name="Date Placeholder 3"/>
          <p:cNvSpPr>
            <a:spLocks noGrp="1"/>
          </p:cNvSpPr>
          <p:nvPr>
            <p:ph type="dt" sz="half" idx="10"/>
          </p:nvPr>
        </p:nvSpPr>
        <p:spPr/>
        <p:txBody>
          <a:bodyPr/>
          <a:lstStyle/>
          <a:p>
            <a:fld id="{4AD00D9F-200D-4FEC-9900-368033268D6E}" type="datetime1">
              <a:rPr lang="en-US" smtClean="0"/>
              <a:t>9/18/2023</a:t>
            </a:fld>
            <a:endParaRPr lang="en-US"/>
          </a:p>
        </p:txBody>
      </p:sp>
      <p:sp>
        <p:nvSpPr>
          <p:cNvPr id="5" name="Footer Placeholder 4"/>
          <p:cNvSpPr>
            <a:spLocks noGrp="1"/>
          </p:cNvSpPr>
          <p:nvPr>
            <p:ph type="ftr" sz="quarter" idx="11"/>
          </p:nvPr>
        </p:nvSpPr>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86840" y="0"/>
            <a:ext cx="108051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2.2.3 Relational Algebra Operations</a:t>
            </a:r>
          </a:p>
        </p:txBody>
      </p:sp>
      <p:pic>
        <p:nvPicPr>
          <p:cNvPr id="10" name="Picture 7">
            <a:extLst>
              <a:ext uri="{FF2B5EF4-FFF2-40B4-BE49-F238E27FC236}">
                <a16:creationId xmlns="" xmlns:a16="http://schemas.microsoft.com/office/drawing/2014/main" id="{BCF3B7B4-8E22-451A-8294-FD4878C303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391373" y="1894788"/>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970368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899160"/>
            <a:ext cx="9692640" cy="5532119"/>
          </a:xfrm>
        </p:spPr>
        <p:txBody>
          <a:bodyPr>
            <a:noAutofit/>
          </a:bodyPr>
          <a:lstStyle/>
          <a:p>
            <a:r>
              <a:rPr lang="en-US" sz="2200" dirty="0" smtClean="0">
                <a:latin typeface="Times New Roman" pitchFamily="18" charset="0"/>
                <a:cs typeface="Times New Roman" pitchFamily="18" charset="0"/>
              </a:rPr>
              <a:t>Railway Reservation System </a:t>
            </a:r>
          </a:p>
          <a:p>
            <a:r>
              <a:rPr lang="en-US" sz="2200" dirty="0" smtClean="0">
                <a:latin typeface="Times New Roman" pitchFamily="18" charset="0"/>
                <a:cs typeface="Times New Roman" pitchFamily="18" charset="0"/>
              </a:rPr>
              <a:t>Library Management System</a:t>
            </a:r>
          </a:p>
          <a:p>
            <a:r>
              <a:rPr lang="en-US" sz="2200" dirty="0" smtClean="0">
                <a:latin typeface="Times New Roman" pitchFamily="18" charset="0"/>
                <a:cs typeface="Times New Roman" pitchFamily="18" charset="0"/>
              </a:rPr>
              <a:t>Banking</a:t>
            </a:r>
          </a:p>
          <a:p>
            <a:r>
              <a:rPr lang="en-US" sz="2200" dirty="0" smtClean="0">
                <a:latin typeface="Times New Roman" pitchFamily="18" charset="0"/>
                <a:cs typeface="Times New Roman" pitchFamily="18" charset="0"/>
              </a:rPr>
              <a:t>Education Sector</a:t>
            </a:r>
          </a:p>
          <a:p>
            <a:r>
              <a:rPr lang="en-US" sz="2200" dirty="0" smtClean="0">
                <a:latin typeface="Times New Roman" pitchFamily="18" charset="0"/>
                <a:cs typeface="Times New Roman" pitchFamily="18" charset="0"/>
              </a:rPr>
              <a:t>Credit card exchanges </a:t>
            </a:r>
          </a:p>
          <a:p>
            <a:r>
              <a:rPr lang="en-US" sz="2200" dirty="0" smtClean="0">
                <a:latin typeface="Times New Roman" pitchFamily="18" charset="0"/>
                <a:cs typeface="Times New Roman" pitchFamily="18" charset="0"/>
              </a:rPr>
              <a:t>Social Media Sites</a:t>
            </a:r>
          </a:p>
          <a:p>
            <a:r>
              <a:rPr lang="en-US" sz="2200" dirty="0" smtClean="0">
                <a:latin typeface="Times New Roman" pitchFamily="18" charset="0"/>
                <a:cs typeface="Times New Roman" pitchFamily="18" charset="0"/>
              </a:rPr>
              <a:t>Broadcast communications</a:t>
            </a:r>
          </a:p>
          <a:p>
            <a:r>
              <a:rPr lang="en-US" sz="2200" dirty="0" smtClean="0">
                <a:latin typeface="Times New Roman" pitchFamily="18" charset="0"/>
                <a:cs typeface="Times New Roman" pitchFamily="18" charset="0"/>
              </a:rPr>
              <a:t>Account</a:t>
            </a:r>
          </a:p>
          <a:p>
            <a:r>
              <a:rPr lang="en-US" sz="2200" dirty="0" smtClean="0">
                <a:latin typeface="Times New Roman" pitchFamily="18" charset="0"/>
                <a:cs typeface="Times New Roman" pitchFamily="18" charset="0"/>
              </a:rPr>
              <a:t>Online Shopping</a:t>
            </a:r>
          </a:p>
          <a:p>
            <a:r>
              <a:rPr lang="en-US" sz="2200" dirty="0" smtClean="0">
                <a:latin typeface="Times New Roman" pitchFamily="18" charset="0"/>
                <a:cs typeface="Times New Roman" pitchFamily="18" charset="0"/>
              </a:rPr>
              <a:t>Human Resource Management</a:t>
            </a:r>
          </a:p>
          <a:p>
            <a:r>
              <a:rPr lang="en-US" sz="2200" dirty="0" smtClean="0">
                <a:latin typeface="Times New Roman" pitchFamily="18" charset="0"/>
                <a:cs typeface="Times New Roman" pitchFamily="18" charset="0"/>
              </a:rPr>
              <a:t>Manufacturing</a:t>
            </a:r>
          </a:p>
          <a:p>
            <a:r>
              <a:rPr lang="en-US" sz="2200" dirty="0" smtClean="0">
                <a:latin typeface="Times New Roman" pitchFamily="18" charset="0"/>
                <a:cs typeface="Times New Roman" pitchFamily="18" charset="0"/>
              </a:rPr>
              <a:t>Airline Reservation System</a:t>
            </a:r>
          </a:p>
          <a:p>
            <a:r>
              <a:rPr lang="en-US" sz="2200" dirty="0" smtClean="0">
                <a:latin typeface="Times New Roman" pitchFamily="18" charset="0"/>
                <a:cs typeface="Times New Roman" pitchFamily="18" charset="0"/>
              </a:rPr>
              <a:t>Healthcare</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8871F26-20DB-4FC5-8B6C-4FAA6626A68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447800" y="1"/>
            <a:ext cx="10744200" cy="70103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itchFamily="18" charset="0"/>
                <a:cs typeface="Times New Roman" pitchFamily="18" charset="0"/>
              </a:rPr>
              <a:t>Branch wise Applications</a:t>
            </a:r>
            <a:endParaRPr lang="en-US" sz="2400" b="1" dirty="0">
              <a:latin typeface="Times New Roman" pitchFamily="18" charset="0"/>
              <a:cs typeface="Times New Roman" pitchFamily="18" charset="0"/>
            </a:endParaRPr>
          </a:p>
        </p:txBody>
      </p:sp>
      <p:pic>
        <p:nvPicPr>
          <p:cNvPr id="9" name="Picture 7">
            <a:extLst>
              <a:ext uri="{FF2B5EF4-FFF2-40B4-BE49-F238E27FC236}">
                <a16:creationId xmlns="" xmlns:a16="http://schemas.microsoft.com/office/drawing/2014/main" id="{C54E4430-AA2E-443D-A071-7510023C63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891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7A6D0A-2370-4CA4-AE08-85DE6E4313E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Basic SQL Relational Algebra Operations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24000" y="912801"/>
            <a:ext cx="9784080" cy="5244258"/>
          </a:xfrm>
        </p:spPr>
        <p:txBody>
          <a:bodyPr>
            <a:noAutofit/>
          </a:bodyPr>
          <a:lstStyle/>
          <a:p>
            <a:pPr marL="0" indent="0" algn="just">
              <a:buNone/>
            </a:pPr>
            <a:r>
              <a:rPr lang="en-US" sz="2200" u="sng" dirty="0">
                <a:latin typeface="Times New Roman" pitchFamily="18" charset="0"/>
                <a:cs typeface="Times New Roman" pitchFamily="18" charset="0"/>
              </a:rPr>
              <a:t>Relational Algebra divided in various groups</a:t>
            </a:r>
            <a:endParaRPr lang="en-US" sz="2200" b="1" dirty="0">
              <a:latin typeface="Times New Roman" pitchFamily="18" charset="0"/>
              <a:cs typeface="Times New Roman" pitchFamily="18" charset="0"/>
            </a:endParaRPr>
          </a:p>
          <a:p>
            <a:pPr algn="just"/>
            <a:r>
              <a:rPr lang="en-IN" sz="2200" b="1" dirty="0">
                <a:latin typeface="Times New Roman" pitchFamily="18" charset="0"/>
                <a:cs typeface="Times New Roman" pitchFamily="18" charset="0"/>
              </a:rPr>
              <a:t>Unary Relational Operations</a:t>
            </a:r>
          </a:p>
          <a:p>
            <a:pPr lvl="1" algn="just"/>
            <a:r>
              <a:rPr lang="en-IN" sz="2200" dirty="0">
                <a:latin typeface="Times New Roman" pitchFamily="18" charset="0"/>
                <a:cs typeface="Times New Roman" pitchFamily="18" charset="0"/>
              </a:rPr>
              <a:t>SELECT (symbol: </a:t>
            </a:r>
            <a:r>
              <a:rPr lang="el-GR" sz="2200" dirty="0">
                <a:latin typeface="Times New Roman" pitchFamily="18" charset="0"/>
                <a:cs typeface="Times New Roman" pitchFamily="18" charset="0"/>
              </a:rPr>
              <a:t>σ)</a:t>
            </a:r>
          </a:p>
          <a:p>
            <a:pPr lvl="1" algn="just"/>
            <a:r>
              <a:rPr lang="en-IN" sz="2200" dirty="0">
                <a:latin typeface="Times New Roman" pitchFamily="18" charset="0"/>
                <a:cs typeface="Times New Roman" pitchFamily="18" charset="0"/>
              </a:rPr>
              <a:t>PROJECT (symbol: </a:t>
            </a:r>
            <a:r>
              <a:rPr lang="el-GR" sz="2200" dirty="0">
                <a:latin typeface="Times New Roman" pitchFamily="18" charset="0"/>
                <a:cs typeface="Times New Roman" pitchFamily="18" charset="0"/>
              </a:rPr>
              <a:t>π)</a:t>
            </a:r>
          </a:p>
          <a:p>
            <a:pPr lvl="1" algn="just"/>
            <a:r>
              <a:rPr lang="en-IN" sz="2200" dirty="0">
                <a:latin typeface="Times New Roman" pitchFamily="18" charset="0"/>
                <a:cs typeface="Times New Roman" pitchFamily="18" charset="0"/>
              </a:rPr>
              <a:t>RENAME (symbol: </a:t>
            </a:r>
            <a:r>
              <a:rPr lang="el-GR" sz="2200" dirty="0">
                <a:latin typeface="Times New Roman" pitchFamily="18" charset="0"/>
                <a:cs typeface="Times New Roman" pitchFamily="18" charset="0"/>
              </a:rPr>
              <a:t>ρ)</a:t>
            </a:r>
          </a:p>
          <a:p>
            <a:pPr algn="just"/>
            <a:r>
              <a:rPr lang="en-IN" sz="2200" b="1" dirty="0">
                <a:latin typeface="Times New Roman" pitchFamily="18" charset="0"/>
                <a:cs typeface="Times New Roman" pitchFamily="18" charset="0"/>
              </a:rPr>
              <a:t>Relational Algebra Operations From Set Theory</a:t>
            </a:r>
          </a:p>
          <a:p>
            <a:pPr lvl="1" algn="just"/>
            <a:r>
              <a:rPr lang="en-IN" sz="2200" dirty="0">
                <a:latin typeface="Times New Roman" pitchFamily="18" charset="0"/>
                <a:cs typeface="Times New Roman" pitchFamily="18" charset="0"/>
              </a:rPr>
              <a:t>UNION (</a:t>
            </a:r>
            <a:r>
              <a:rPr lang="el-GR" sz="2200" dirty="0">
                <a:latin typeface="Times New Roman" pitchFamily="18" charset="0"/>
                <a:cs typeface="Times New Roman" pitchFamily="18" charset="0"/>
              </a:rPr>
              <a:t>υ)</a:t>
            </a:r>
          </a:p>
          <a:p>
            <a:pPr lvl="1" algn="just"/>
            <a:r>
              <a:rPr lang="en-IN" sz="2200" dirty="0">
                <a:latin typeface="Times New Roman" pitchFamily="18" charset="0"/>
                <a:cs typeface="Times New Roman" pitchFamily="18" charset="0"/>
              </a:rPr>
              <a:t>INTERSECTION ( ),</a:t>
            </a:r>
          </a:p>
          <a:p>
            <a:pPr lvl="1" algn="just"/>
            <a:r>
              <a:rPr lang="en-IN" sz="2200" dirty="0">
                <a:latin typeface="Times New Roman" pitchFamily="18" charset="0"/>
                <a:cs typeface="Times New Roman" pitchFamily="18" charset="0"/>
              </a:rPr>
              <a:t>DIFFERENCE (-)</a:t>
            </a:r>
          </a:p>
          <a:p>
            <a:pPr lvl="1" algn="just"/>
            <a:r>
              <a:rPr lang="en-IN" sz="2200" dirty="0">
                <a:latin typeface="Times New Roman" pitchFamily="18" charset="0"/>
                <a:cs typeface="Times New Roman" pitchFamily="18" charset="0"/>
              </a:rPr>
              <a:t>CARTESIAN PRODUCT ( x )</a:t>
            </a:r>
          </a:p>
          <a:p>
            <a:pPr algn="just"/>
            <a:r>
              <a:rPr lang="en-IN" sz="2200" b="1" dirty="0">
                <a:latin typeface="Times New Roman" pitchFamily="18" charset="0"/>
                <a:cs typeface="Times New Roman" pitchFamily="18" charset="0"/>
              </a:rPr>
              <a:t>Binary Relational Operations</a:t>
            </a:r>
          </a:p>
          <a:p>
            <a:pPr lvl="1" algn="just"/>
            <a:r>
              <a:rPr lang="en-IN" sz="2200" dirty="0">
                <a:latin typeface="Times New Roman" pitchFamily="18" charset="0"/>
                <a:cs typeface="Times New Roman" pitchFamily="18" charset="0"/>
              </a:rPr>
              <a:t>JOIN</a:t>
            </a:r>
          </a:p>
          <a:p>
            <a:pPr lvl="1" algn="just"/>
            <a:r>
              <a:rPr lang="en-IN" sz="2200" dirty="0">
                <a:latin typeface="Times New Roman" pitchFamily="18" charset="0"/>
                <a:cs typeface="Times New Roman" pitchFamily="18" charset="0"/>
              </a:rPr>
              <a:t>DIVISION</a:t>
            </a:r>
          </a:p>
        </p:txBody>
      </p:sp>
      <p:pic>
        <p:nvPicPr>
          <p:cNvPr id="10" name="Picture 7">
            <a:extLst>
              <a:ext uri="{FF2B5EF4-FFF2-40B4-BE49-F238E27FC236}">
                <a16:creationId xmlns="" xmlns:a16="http://schemas.microsoft.com/office/drawing/2014/main" id="{3F097C40-3087-47F3-AD0B-55F34057E4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0565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25B91-AC42-41B5-B747-7B226D8C835D}"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539240" y="0"/>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SELECT (</a:t>
            </a:r>
            <a:r>
              <a:rPr lang="el-GR" sz="2400" b="1" dirty="0">
                <a:solidFill>
                  <a:schemeClr val="tx1"/>
                </a:solidFill>
                <a:latin typeface="Times New Roman" pitchFamily="18" charset="0"/>
                <a:cs typeface="Times New Roman" pitchFamily="18" charset="0"/>
              </a:rPr>
              <a:t>σ)</a:t>
            </a:r>
            <a:endParaRPr lang="en-US" sz="2400" b="1" dirty="0">
              <a:solidFill>
                <a:schemeClr val="tx1"/>
              </a:solidFill>
              <a:latin typeface="Times New Roman" pitchFamily="18" charset="0"/>
              <a:cs typeface="Times New Roman" pitchFamily="18" charset="0"/>
            </a:endParaRP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24000" y="1253331"/>
            <a:ext cx="10165080" cy="4351338"/>
          </a:xfrm>
        </p:spPr>
        <p:txBody>
          <a:bodyPr>
            <a:noAutofit/>
          </a:bodyPr>
          <a:lstStyle/>
          <a:p>
            <a:pPr algn="just"/>
            <a:r>
              <a:rPr lang="en-US" sz="2200" dirty="0">
                <a:latin typeface="Times New Roman" pitchFamily="18" charset="0"/>
                <a:cs typeface="Times New Roman" pitchFamily="18" charset="0"/>
              </a:rPr>
              <a:t>The SELECT operation is used for selecting a subset of the tuples according to a given selection condition. Sigma(σ)Symbol denotes it. It is used as an expression to choose tuples which meet the selection condition. Select operator selects tuples that satisfy a given predicate.</a:t>
            </a:r>
          </a:p>
          <a:p>
            <a:pPr marL="0" indent="0" algn="just">
              <a:buNone/>
            </a:pPr>
            <a:endParaRPr lang="en-US" sz="2200" dirty="0">
              <a:latin typeface="Times New Roman" pitchFamily="18" charset="0"/>
              <a:cs typeface="Times New Roman" pitchFamily="18" charset="0"/>
            </a:endParaRPr>
          </a:p>
          <a:p>
            <a:pPr marL="0" indent="0" algn="just">
              <a:buNone/>
            </a:pPr>
            <a:r>
              <a:rPr lang="en-US" sz="2200" b="1" dirty="0">
                <a:latin typeface="Times New Roman" pitchFamily="18" charset="0"/>
                <a:cs typeface="Times New Roman" pitchFamily="18" charset="0"/>
              </a:rPr>
              <a:t>Notation:       </a:t>
            </a:r>
            <a:r>
              <a:rPr lang="en-US" sz="2200" b="1" dirty="0" err="1">
                <a:latin typeface="Times New Roman" pitchFamily="18" charset="0"/>
                <a:cs typeface="Times New Roman" pitchFamily="18" charset="0"/>
              </a:rPr>
              <a:t>σ</a:t>
            </a:r>
            <a:r>
              <a:rPr lang="en-US" sz="2200" b="1" baseline="-25000" dirty="0" err="1">
                <a:latin typeface="Times New Roman" pitchFamily="18" charset="0"/>
                <a:cs typeface="Times New Roman" pitchFamily="18" charset="0"/>
              </a:rPr>
              <a:t>p</a:t>
            </a:r>
            <a:r>
              <a:rPr lang="en-US" sz="2200" b="1" dirty="0">
                <a:latin typeface="Times New Roman" pitchFamily="18" charset="0"/>
                <a:cs typeface="Times New Roman" pitchFamily="18" charset="0"/>
              </a:rPr>
              <a:t>(r)</a:t>
            </a:r>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where:</a:t>
            </a:r>
          </a:p>
          <a:p>
            <a:pPr algn="just"/>
            <a:r>
              <a:rPr lang="en-US" sz="2200" dirty="0">
                <a:latin typeface="Times New Roman" pitchFamily="18" charset="0"/>
                <a:cs typeface="Times New Roman" pitchFamily="18" charset="0"/>
              </a:rPr>
              <a:t>σ is the predicate</a:t>
            </a:r>
          </a:p>
          <a:p>
            <a:pPr algn="just"/>
            <a:r>
              <a:rPr lang="en-US" sz="2200" dirty="0">
                <a:latin typeface="Times New Roman" pitchFamily="18" charset="0"/>
                <a:cs typeface="Times New Roman" pitchFamily="18" charset="0"/>
              </a:rPr>
              <a:t>r stands for relation which is the name of the table</a:t>
            </a:r>
          </a:p>
          <a:p>
            <a:pPr algn="just"/>
            <a:r>
              <a:rPr lang="en-US" sz="2200" dirty="0">
                <a:latin typeface="Times New Roman" pitchFamily="18" charset="0"/>
                <a:cs typeface="Times New Roman" pitchFamily="18" charset="0"/>
              </a:rPr>
              <a:t>p is prepositional logic</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949C66F3-50CB-4023-89DD-1AA9CA0F6B2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0476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D69B99-F4E7-4631-97E3-7499018B13D6}"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SELECT (</a:t>
            </a:r>
            <a:r>
              <a:rPr lang="el-GR" sz="2400" b="1" dirty="0">
                <a:solidFill>
                  <a:schemeClr val="tx1"/>
                </a:solidFill>
                <a:latin typeface="Times New Roman" pitchFamily="18" charset="0"/>
                <a:cs typeface="Times New Roman" pitchFamily="18" charset="0"/>
              </a:rPr>
              <a:t>σ)</a:t>
            </a:r>
            <a:r>
              <a:rPr lang="en-US" sz="2400" b="1" dirty="0">
                <a:solidFill>
                  <a:schemeClr val="tx1"/>
                </a:solidFill>
                <a:latin typeface="Times New Roman" pitchFamily="18" charset="0"/>
                <a:cs typeface="Times New Roman" pitchFamily="18" charset="0"/>
              </a:rPr>
              <a:t> Examples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47800" y="783072"/>
            <a:ext cx="10408920" cy="5236728"/>
          </a:xfrm>
        </p:spPr>
        <p:txBody>
          <a:bodyPr>
            <a:noAutofit/>
          </a:bodyPr>
          <a:lstStyle/>
          <a:p>
            <a:pPr>
              <a:lnSpc>
                <a:spcPct val="100000"/>
              </a:lnSpc>
            </a:pPr>
            <a:r>
              <a:rPr lang="en-IN" sz="2200" dirty="0">
                <a:latin typeface="Times New Roman" pitchFamily="18" charset="0"/>
                <a:cs typeface="Times New Roman" pitchFamily="18" charset="0"/>
              </a:rPr>
              <a:t>Example 1:</a:t>
            </a:r>
          </a:p>
          <a:p>
            <a:pPr marL="0" indent="0">
              <a:lnSpc>
                <a:spcPct val="100000"/>
              </a:lnSpc>
              <a:buNone/>
            </a:pPr>
            <a:r>
              <a:rPr lang="en-US" sz="2200" dirty="0">
                <a:latin typeface="Times New Roman" pitchFamily="18" charset="0"/>
                <a:cs typeface="Times New Roman" pitchFamily="18" charset="0"/>
              </a:rPr>
              <a:t>	</a:t>
            </a:r>
            <a:r>
              <a:rPr lang="el-GR" sz="2200" b="1" dirty="0">
                <a:latin typeface="Times New Roman" pitchFamily="18" charset="0"/>
                <a:cs typeface="Times New Roman" pitchFamily="18" charset="0"/>
              </a:rPr>
              <a:t>σ </a:t>
            </a:r>
            <a:r>
              <a:rPr lang="en-IN" sz="2200" b="1" baseline="-25000" dirty="0">
                <a:latin typeface="Times New Roman" pitchFamily="18" charset="0"/>
                <a:cs typeface="Times New Roman" pitchFamily="18" charset="0"/>
              </a:rPr>
              <a:t>topic</a:t>
            </a:r>
            <a:r>
              <a:rPr lang="en-IN" sz="2200" b="1" dirty="0">
                <a:latin typeface="Times New Roman" pitchFamily="18" charset="0"/>
                <a:cs typeface="Times New Roman" pitchFamily="18" charset="0"/>
              </a:rPr>
              <a:t> = "Database" (Subject)</a:t>
            </a:r>
          </a:p>
          <a:p>
            <a:pPr marL="0" indent="0">
              <a:lnSpc>
                <a:spcPct val="100000"/>
              </a:lnSpc>
              <a:buNone/>
            </a:pPr>
            <a:r>
              <a:rPr lang="en-IN" sz="2200" dirty="0">
                <a:latin typeface="Times New Roman" pitchFamily="18" charset="0"/>
                <a:cs typeface="Times New Roman" pitchFamily="18" charset="0"/>
              </a:rPr>
              <a:t>	Output – Selects tuples from Subject where topic = ‘Database’.</a:t>
            </a:r>
          </a:p>
          <a:p>
            <a:pPr>
              <a:lnSpc>
                <a:spcPct val="100000"/>
              </a:lnSpc>
            </a:pPr>
            <a:r>
              <a:rPr lang="en-IN" sz="2200" dirty="0">
                <a:latin typeface="Times New Roman" pitchFamily="18" charset="0"/>
                <a:cs typeface="Times New Roman" pitchFamily="18" charset="0"/>
              </a:rPr>
              <a:t>Example 2</a:t>
            </a:r>
          </a:p>
          <a:p>
            <a:pPr marL="0" indent="0">
              <a:lnSpc>
                <a:spcPct val="100000"/>
              </a:lnSpc>
              <a:buNone/>
            </a:pPr>
            <a:r>
              <a:rPr lang="en-US" sz="2200" dirty="0">
                <a:latin typeface="Times New Roman" pitchFamily="18" charset="0"/>
                <a:cs typeface="Times New Roman" pitchFamily="18" charset="0"/>
              </a:rPr>
              <a:t>	</a:t>
            </a:r>
            <a:r>
              <a:rPr lang="el-GR" sz="2200" b="1" dirty="0">
                <a:latin typeface="Times New Roman" pitchFamily="18" charset="0"/>
                <a:cs typeface="Times New Roman" pitchFamily="18" charset="0"/>
              </a:rPr>
              <a:t>σ </a:t>
            </a:r>
            <a:r>
              <a:rPr lang="en-IN" sz="2200" b="1" baseline="-25000" dirty="0">
                <a:latin typeface="Times New Roman" pitchFamily="18" charset="0"/>
                <a:cs typeface="Times New Roman" pitchFamily="18" charset="0"/>
              </a:rPr>
              <a:t>topic</a:t>
            </a:r>
            <a:r>
              <a:rPr lang="en-IN" sz="2200" b="1" dirty="0">
                <a:latin typeface="Times New Roman" pitchFamily="18" charset="0"/>
                <a:cs typeface="Times New Roman" pitchFamily="18" charset="0"/>
              </a:rPr>
              <a:t> = "Database" and author = “Codd"( Subject)</a:t>
            </a:r>
          </a:p>
          <a:p>
            <a:pPr marL="0" indent="0">
              <a:lnSpc>
                <a:spcPct val="100000"/>
              </a:lnSpc>
              <a:buNone/>
            </a:pPr>
            <a:r>
              <a:rPr lang="en-IN" sz="2200" dirty="0">
                <a:latin typeface="Times New Roman" pitchFamily="18" charset="0"/>
                <a:cs typeface="Times New Roman" pitchFamily="18" charset="0"/>
              </a:rPr>
              <a:t>	Output – Selects tuples from Subject where the topic is ‘Database’ and 		‘author’ is Codd.</a:t>
            </a:r>
          </a:p>
          <a:p>
            <a:pPr>
              <a:lnSpc>
                <a:spcPct val="100000"/>
              </a:lnSpc>
            </a:pPr>
            <a:r>
              <a:rPr lang="en-IN" sz="2200" dirty="0">
                <a:latin typeface="Times New Roman" pitchFamily="18" charset="0"/>
                <a:cs typeface="Times New Roman" pitchFamily="18" charset="0"/>
              </a:rPr>
              <a:t>Example 3</a:t>
            </a:r>
          </a:p>
          <a:p>
            <a:pPr marL="0" indent="0">
              <a:lnSpc>
                <a:spcPct val="100000"/>
              </a:lnSpc>
              <a:buNone/>
            </a:pPr>
            <a:r>
              <a:rPr lang="en-US" sz="2200" dirty="0">
                <a:latin typeface="Times New Roman" pitchFamily="18" charset="0"/>
                <a:cs typeface="Times New Roman" pitchFamily="18" charset="0"/>
              </a:rPr>
              <a:t>	</a:t>
            </a:r>
            <a:r>
              <a:rPr lang="el-GR" sz="2200" b="1" dirty="0">
                <a:latin typeface="Times New Roman" pitchFamily="18" charset="0"/>
                <a:cs typeface="Times New Roman" pitchFamily="18" charset="0"/>
              </a:rPr>
              <a:t>σ</a:t>
            </a:r>
            <a:r>
              <a:rPr lang="el-GR" sz="2200" b="1" baseline="-25000" dirty="0">
                <a:latin typeface="Times New Roman" pitchFamily="18" charset="0"/>
                <a:cs typeface="Times New Roman" pitchFamily="18" charset="0"/>
              </a:rPr>
              <a:t> </a:t>
            </a:r>
            <a:r>
              <a:rPr lang="en-IN" sz="2200" b="1" baseline="-25000" dirty="0">
                <a:latin typeface="Times New Roman" pitchFamily="18" charset="0"/>
                <a:cs typeface="Times New Roman" pitchFamily="18" charset="0"/>
              </a:rPr>
              <a:t>sales </a:t>
            </a:r>
            <a:r>
              <a:rPr lang="en-IN" sz="2200" b="1" dirty="0">
                <a:latin typeface="Times New Roman" pitchFamily="18" charset="0"/>
                <a:cs typeface="Times New Roman" pitchFamily="18" charset="0"/>
              </a:rPr>
              <a:t>&gt; 50000 (Customers)</a:t>
            </a:r>
          </a:p>
          <a:p>
            <a:pPr marL="0" indent="0">
              <a:lnSpc>
                <a:spcPct val="100000"/>
              </a:lnSpc>
              <a:buNone/>
            </a:pPr>
            <a:r>
              <a:rPr lang="en-US" sz="2200" dirty="0">
                <a:latin typeface="Times New Roman" pitchFamily="18" charset="0"/>
                <a:cs typeface="Times New Roman" pitchFamily="18" charset="0"/>
              </a:rPr>
              <a:t>	Output – Selects tuples from Customers where sales is greater than 			50000</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6320319D-FBA2-4EAC-AF58-D31E272188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3233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7EBD11-05A1-4B6F-8E84-536E3FCFDB44}"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432560" y="0"/>
            <a:ext cx="107594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Projection(</a:t>
            </a:r>
            <a:r>
              <a:rPr lang="el-GR" sz="2400" b="1" dirty="0">
                <a:solidFill>
                  <a:schemeClr val="tx1"/>
                </a:solidFill>
                <a:latin typeface="Times New Roman" pitchFamily="18" charset="0"/>
                <a:cs typeface="Times New Roman" pitchFamily="18" charset="0"/>
              </a:rPr>
              <a:t>π)</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778000" y="1164843"/>
            <a:ext cx="8890000" cy="4147382"/>
          </a:xfrm>
        </p:spPr>
        <p:txBody>
          <a:bodyPr>
            <a:noAutofit/>
          </a:bodyPr>
          <a:lstStyle/>
          <a:p>
            <a:pPr algn="just">
              <a:lnSpc>
                <a:spcPct val="100000"/>
              </a:lnSpc>
            </a:pPr>
            <a:r>
              <a:rPr lang="en-US" sz="2200" b="1" dirty="0">
                <a:latin typeface="Times New Roman" pitchFamily="18" charset="0"/>
                <a:cs typeface="Times New Roman" pitchFamily="18" charset="0"/>
              </a:rPr>
              <a:t>The projection </a:t>
            </a:r>
            <a:r>
              <a:rPr lang="en-US" sz="2200" dirty="0">
                <a:latin typeface="Times New Roman" pitchFamily="18" charset="0"/>
                <a:cs typeface="Times New Roman" pitchFamily="18" charset="0"/>
              </a:rPr>
              <a:t>eliminates all attributes of the input relation but those mentioned in the projection list. The projection method defines a relation that contains a vertical subset of Relation.</a:t>
            </a:r>
          </a:p>
          <a:p>
            <a:pPr algn="just">
              <a:lnSpc>
                <a:spcPct val="100000"/>
              </a:lnSpc>
            </a:pPr>
            <a:r>
              <a:rPr lang="en-US" sz="2200" dirty="0">
                <a:latin typeface="Times New Roman" pitchFamily="18" charset="0"/>
                <a:cs typeface="Times New Roman" pitchFamily="18" charset="0"/>
              </a:rPr>
              <a:t>This helps to extract the values of specified attributes to eliminates duplicate values. (pi) </a:t>
            </a:r>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symbol is used to choose attributes from a relation. This operator helps you to keep specific columns from a relation and discards the other columns.</a:t>
            </a:r>
            <a:endParaRPr lang="en-IN" sz="2200" dirty="0">
              <a:latin typeface="Times New Roman" pitchFamily="18" charset="0"/>
              <a:cs typeface="Times New Roman" pitchFamily="18" charset="0"/>
            </a:endParaRPr>
          </a:p>
          <a:p>
            <a:pPr algn="just">
              <a:lnSpc>
                <a:spcPct val="100000"/>
              </a:lnSpc>
            </a:pPr>
            <a:r>
              <a:rPr lang="en-US" sz="2200" dirty="0">
                <a:latin typeface="Times New Roman" pitchFamily="18" charset="0"/>
                <a:cs typeface="Times New Roman" pitchFamily="18" charset="0"/>
              </a:rPr>
              <a:t>Notation: ∏ A1, A2, An (r)   </a:t>
            </a:r>
          </a:p>
          <a:p>
            <a:pPr algn="just">
              <a:lnSpc>
                <a:spcPct val="100000"/>
              </a:lnSpc>
            </a:pPr>
            <a:r>
              <a:rPr lang="en-US" sz="2200" dirty="0">
                <a:latin typeface="Times New Roman" pitchFamily="18" charset="0"/>
                <a:cs typeface="Times New Roman" pitchFamily="18" charset="0"/>
              </a:rPr>
              <a:t>A1, A2, A3 is used as an attribute name of relation r.</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5A9D7AC7-1657-44A8-84F3-F467C7BCF4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750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229225-6371-4A9B-A712-E99E29A459D3}"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402080" y="1"/>
            <a:ext cx="107899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Example of Projection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17320" y="771444"/>
            <a:ext cx="10195560" cy="5629356"/>
          </a:xfrm>
        </p:spPr>
        <p:txBody>
          <a:bodyPr>
            <a:normAutofit/>
          </a:bodyPr>
          <a:lstStyle/>
          <a:p>
            <a:pPr algn="just"/>
            <a:r>
              <a:rPr lang="en-IN" sz="2200" dirty="0">
                <a:latin typeface="Times New Roman" pitchFamily="18" charset="0"/>
                <a:cs typeface="Times New Roman" pitchFamily="18" charset="0"/>
              </a:rPr>
              <a:t>Consider the following table</a:t>
            </a:r>
          </a:p>
          <a:p>
            <a:pPr algn="just"/>
            <a:endParaRPr lang="en-IN" sz="2400" dirty="0"/>
          </a:p>
          <a:p>
            <a:pPr algn="just"/>
            <a:endParaRPr lang="en-IN" sz="2400" dirty="0"/>
          </a:p>
          <a:p>
            <a:pPr algn="just"/>
            <a:endParaRPr lang="en-IN" sz="2400" dirty="0"/>
          </a:p>
          <a:p>
            <a:pPr algn="just"/>
            <a:endParaRPr lang="en-IN" sz="2400" dirty="0"/>
          </a:p>
          <a:p>
            <a:pPr algn="just"/>
            <a:endParaRPr lang="en-IN" sz="2400" dirty="0"/>
          </a:p>
          <a:p>
            <a:pPr algn="just"/>
            <a:r>
              <a:rPr lang="en-US" sz="2200" dirty="0">
                <a:latin typeface="Times New Roman" pitchFamily="18" charset="0"/>
                <a:cs typeface="Times New Roman" pitchFamily="18" charset="0"/>
              </a:rPr>
              <a:t>Here, the projection of </a:t>
            </a:r>
            <a:r>
              <a:rPr lang="en-US" sz="2200" dirty="0" err="1">
                <a:latin typeface="Times New Roman" pitchFamily="18" charset="0"/>
                <a:cs typeface="Times New Roman" pitchFamily="18" charset="0"/>
              </a:rPr>
              <a:t>CustomerName</a:t>
            </a:r>
            <a:r>
              <a:rPr lang="en-US" sz="2200" dirty="0">
                <a:latin typeface="Times New Roman" pitchFamily="18" charset="0"/>
                <a:cs typeface="Times New Roman" pitchFamily="18" charset="0"/>
              </a:rPr>
              <a:t> and status will give</a:t>
            </a:r>
          </a:p>
          <a:p>
            <a:pPr algn="just"/>
            <a:r>
              <a:rPr lang="en-US" sz="2200" b="1" dirty="0">
                <a:latin typeface="Times New Roman" pitchFamily="18" charset="0"/>
                <a:cs typeface="Times New Roman" pitchFamily="18" charset="0"/>
              </a:rPr>
              <a:t>Π </a:t>
            </a:r>
            <a:r>
              <a:rPr lang="en-US" sz="2200" b="1" baseline="-25000" dirty="0" err="1">
                <a:latin typeface="Times New Roman" pitchFamily="18" charset="0"/>
                <a:cs typeface="Times New Roman" pitchFamily="18" charset="0"/>
              </a:rPr>
              <a:t>CustomerName</a:t>
            </a:r>
            <a:r>
              <a:rPr lang="en-US" sz="2200" b="1" baseline="-25000" dirty="0">
                <a:latin typeface="Times New Roman" pitchFamily="18" charset="0"/>
                <a:cs typeface="Times New Roman" pitchFamily="18" charset="0"/>
              </a:rPr>
              <a:t>, Status </a:t>
            </a:r>
            <a:r>
              <a:rPr lang="en-US" sz="2200" b="1" dirty="0">
                <a:latin typeface="Times New Roman" pitchFamily="18" charset="0"/>
                <a:cs typeface="Times New Roman" pitchFamily="18" charset="0"/>
              </a:rPr>
              <a:t>(Customers)</a:t>
            </a:r>
            <a:endParaRPr lang="en-IN" sz="2200" b="1" dirty="0">
              <a:latin typeface="Times New Roman" pitchFamily="18" charset="0"/>
              <a:cs typeface="Times New Roman" pitchFamily="18" charset="0"/>
            </a:endParaRPr>
          </a:p>
          <a:p>
            <a:pPr algn="just"/>
            <a:endParaRPr lang="en-IN" dirty="0"/>
          </a:p>
        </p:txBody>
      </p:sp>
      <p:graphicFrame>
        <p:nvGraphicFramePr>
          <p:cNvPr id="3" name="Table 9">
            <a:extLst>
              <a:ext uri="{FF2B5EF4-FFF2-40B4-BE49-F238E27FC236}">
                <a16:creationId xmlns="" xmlns:a16="http://schemas.microsoft.com/office/drawing/2014/main" id="{43B7D365-112B-4954-A1A0-89566C47C8A9}"/>
              </a:ext>
            </a:extLst>
          </p:cNvPr>
          <p:cNvGraphicFramePr>
            <a:graphicFrameLocks noGrp="1"/>
          </p:cNvGraphicFramePr>
          <p:nvPr/>
        </p:nvGraphicFramePr>
        <p:xfrm>
          <a:off x="1493520" y="1249678"/>
          <a:ext cx="7772721" cy="1919890"/>
        </p:xfrm>
        <a:graphic>
          <a:graphicData uri="http://schemas.openxmlformats.org/drawingml/2006/table">
            <a:tbl>
              <a:tblPr firstRow="1" bandRow="1">
                <a:tableStyleId>{5C22544A-7EE6-4342-B048-85BDC9FD1C3A}</a:tableStyleId>
              </a:tblPr>
              <a:tblGrid>
                <a:gridCol w="2590907">
                  <a:extLst>
                    <a:ext uri="{9D8B030D-6E8A-4147-A177-3AD203B41FA5}">
                      <a16:colId xmlns="" xmlns:a16="http://schemas.microsoft.com/office/drawing/2014/main" val="2110916840"/>
                    </a:ext>
                  </a:extLst>
                </a:gridCol>
                <a:gridCol w="2590907">
                  <a:extLst>
                    <a:ext uri="{9D8B030D-6E8A-4147-A177-3AD203B41FA5}">
                      <a16:colId xmlns="" xmlns:a16="http://schemas.microsoft.com/office/drawing/2014/main" val="2634786024"/>
                    </a:ext>
                  </a:extLst>
                </a:gridCol>
                <a:gridCol w="2590907">
                  <a:extLst>
                    <a:ext uri="{9D8B030D-6E8A-4147-A177-3AD203B41FA5}">
                      <a16:colId xmlns="" xmlns:a16="http://schemas.microsoft.com/office/drawing/2014/main" val="3878871697"/>
                    </a:ext>
                  </a:extLst>
                </a:gridCol>
              </a:tblGrid>
              <a:tr h="383978">
                <a:tc>
                  <a:txBody>
                    <a:bodyPr/>
                    <a:lstStyle/>
                    <a:p>
                      <a:pPr algn="ctr"/>
                      <a:r>
                        <a:rPr lang="en-IN" dirty="0" err="1">
                          <a:effectLst/>
                          <a:latin typeface="Times New Roman" pitchFamily="18" charset="0"/>
                          <a:cs typeface="Times New Roman" pitchFamily="18" charset="0"/>
                        </a:rPr>
                        <a:t>CustomerID</a:t>
                      </a:r>
                      <a:endParaRPr lang="en-IN" dirty="0">
                        <a:effectLst/>
                        <a:latin typeface="Times New Roman" pitchFamily="18" charset="0"/>
                        <a:cs typeface="Times New Roman" pitchFamily="18" charset="0"/>
                      </a:endParaRPr>
                    </a:p>
                  </a:txBody>
                  <a:tcPr anchor="ctr"/>
                </a:tc>
                <a:tc>
                  <a:txBody>
                    <a:bodyPr/>
                    <a:lstStyle/>
                    <a:p>
                      <a:pPr algn="ctr"/>
                      <a:r>
                        <a:rPr lang="en-IN" dirty="0" err="1">
                          <a:effectLst/>
                          <a:latin typeface="Times New Roman" pitchFamily="18" charset="0"/>
                          <a:cs typeface="Times New Roman" pitchFamily="18" charset="0"/>
                        </a:rPr>
                        <a:t>CustomerName</a:t>
                      </a:r>
                      <a:endParaRPr lang="en-IN" dirty="0">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Status</a:t>
                      </a:r>
                    </a:p>
                  </a:txBody>
                  <a:tcPr anchor="ctr"/>
                </a:tc>
                <a:extLst>
                  <a:ext uri="{0D108BD9-81ED-4DB2-BD59-A6C34878D82A}">
                    <a16:rowId xmlns="" xmlns:a16="http://schemas.microsoft.com/office/drawing/2014/main" val="3606268229"/>
                  </a:ext>
                </a:extLst>
              </a:tr>
              <a:tr h="383978">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Google</a:t>
                      </a:r>
                    </a:p>
                  </a:txBody>
                  <a:tcPr anchor="ctr"/>
                </a:tc>
                <a:tc>
                  <a:txBody>
                    <a:bodyPr/>
                    <a:lstStyle/>
                    <a:p>
                      <a:pPr algn="ctr"/>
                      <a:r>
                        <a:rPr lang="en-IN">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3059251680"/>
                  </a:ext>
                </a:extLst>
              </a:tr>
              <a:tr h="383978">
                <a:tc>
                  <a:txBody>
                    <a:bodyPr/>
                    <a:lstStyle/>
                    <a:p>
                      <a:pPr algn="ctr"/>
                      <a:r>
                        <a:rPr lang="en-IN">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Amazon</a:t>
                      </a:r>
                    </a:p>
                  </a:txBody>
                  <a:tcPr anchor="ctr"/>
                </a:tc>
                <a:tc>
                  <a:txBody>
                    <a:bodyPr/>
                    <a:lstStyle/>
                    <a:p>
                      <a:pPr algn="ctr"/>
                      <a:r>
                        <a:rPr lang="en-IN">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1250489766"/>
                  </a:ext>
                </a:extLst>
              </a:tr>
              <a:tr h="383978">
                <a:tc>
                  <a:txBody>
                    <a:bodyPr/>
                    <a:lstStyle/>
                    <a:p>
                      <a:pPr algn="ctr"/>
                      <a:r>
                        <a:rPr lang="en-IN">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Apple</a:t>
                      </a:r>
                    </a:p>
                  </a:txBody>
                  <a:tcPr anchor="ctr"/>
                </a:tc>
                <a:tc>
                  <a:txBody>
                    <a:bodyPr/>
                    <a:lstStyle/>
                    <a:p>
                      <a:pPr algn="ctr"/>
                      <a:r>
                        <a:rPr lang="en-IN" dirty="0">
                          <a:effectLst/>
                          <a:latin typeface="Times New Roman" pitchFamily="18" charset="0"/>
                          <a:cs typeface="Times New Roman" pitchFamily="18" charset="0"/>
                        </a:rPr>
                        <a:t>Inactive</a:t>
                      </a:r>
                    </a:p>
                  </a:txBody>
                  <a:tcPr anchor="ctr"/>
                </a:tc>
                <a:extLst>
                  <a:ext uri="{0D108BD9-81ED-4DB2-BD59-A6C34878D82A}">
                    <a16:rowId xmlns="" xmlns:a16="http://schemas.microsoft.com/office/drawing/2014/main" val="4226826755"/>
                  </a:ext>
                </a:extLst>
              </a:tr>
              <a:tr h="383978">
                <a:tc>
                  <a:txBody>
                    <a:bodyPr/>
                    <a:lstStyle/>
                    <a:p>
                      <a:pPr algn="ctr"/>
                      <a:r>
                        <a:rPr lang="en-IN">
                          <a:effectLst/>
                          <a:latin typeface="Times New Roman" pitchFamily="18" charset="0"/>
                          <a:cs typeface="Times New Roman" pitchFamily="18" charset="0"/>
                        </a:rPr>
                        <a:t>4</a:t>
                      </a:r>
                    </a:p>
                  </a:txBody>
                  <a:tcPr anchor="ctr"/>
                </a:tc>
                <a:tc>
                  <a:txBody>
                    <a:bodyPr/>
                    <a:lstStyle/>
                    <a:p>
                      <a:pPr algn="ctr"/>
                      <a:r>
                        <a:rPr lang="en-IN" dirty="0">
                          <a:effectLst/>
                          <a:latin typeface="Times New Roman" pitchFamily="18" charset="0"/>
                          <a:cs typeface="Times New Roman" pitchFamily="18" charset="0"/>
                        </a:rPr>
                        <a:t>Alibaba</a:t>
                      </a:r>
                    </a:p>
                  </a:txBody>
                  <a:tcPr anchor="ctr"/>
                </a:tc>
                <a:tc>
                  <a:txBody>
                    <a:bodyPr/>
                    <a:lstStyle/>
                    <a:p>
                      <a:pPr algn="ctr"/>
                      <a:r>
                        <a:rPr lang="en-IN" dirty="0">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4135164124"/>
                  </a:ext>
                </a:extLst>
              </a:tr>
            </a:tbl>
          </a:graphicData>
        </a:graphic>
      </p:graphicFrame>
      <p:graphicFrame>
        <p:nvGraphicFramePr>
          <p:cNvPr id="11" name="Table 11">
            <a:extLst>
              <a:ext uri="{FF2B5EF4-FFF2-40B4-BE49-F238E27FC236}">
                <a16:creationId xmlns="" xmlns:a16="http://schemas.microsoft.com/office/drawing/2014/main" id="{243AA6E5-00E9-4CA0-B2E5-5528ACD7CB45}"/>
              </a:ext>
            </a:extLst>
          </p:cNvPr>
          <p:cNvGraphicFramePr>
            <a:graphicFrameLocks noGrp="1"/>
          </p:cNvGraphicFramePr>
          <p:nvPr/>
        </p:nvGraphicFramePr>
        <p:xfrm>
          <a:off x="1569719" y="4602479"/>
          <a:ext cx="7696520" cy="1828800"/>
        </p:xfrm>
        <a:graphic>
          <a:graphicData uri="http://schemas.openxmlformats.org/drawingml/2006/table">
            <a:tbl>
              <a:tblPr firstRow="1" bandRow="1">
                <a:tableStyleId>{5C22544A-7EE6-4342-B048-85BDC9FD1C3A}</a:tableStyleId>
              </a:tblPr>
              <a:tblGrid>
                <a:gridCol w="3848260">
                  <a:extLst>
                    <a:ext uri="{9D8B030D-6E8A-4147-A177-3AD203B41FA5}">
                      <a16:colId xmlns="" xmlns:a16="http://schemas.microsoft.com/office/drawing/2014/main" val="2837372381"/>
                    </a:ext>
                  </a:extLst>
                </a:gridCol>
                <a:gridCol w="3848260">
                  <a:extLst>
                    <a:ext uri="{9D8B030D-6E8A-4147-A177-3AD203B41FA5}">
                      <a16:colId xmlns="" xmlns:a16="http://schemas.microsoft.com/office/drawing/2014/main" val="3176190462"/>
                    </a:ext>
                  </a:extLst>
                </a:gridCol>
              </a:tblGrid>
              <a:tr h="356616">
                <a:tc>
                  <a:txBody>
                    <a:bodyPr/>
                    <a:lstStyle/>
                    <a:p>
                      <a:pPr algn="ctr"/>
                      <a:r>
                        <a:rPr lang="en-IN" dirty="0" err="1">
                          <a:effectLst/>
                          <a:latin typeface="Times New Roman" pitchFamily="18" charset="0"/>
                          <a:cs typeface="Times New Roman" pitchFamily="18" charset="0"/>
                        </a:rPr>
                        <a:t>CustomerName</a:t>
                      </a:r>
                      <a:endParaRPr lang="en-IN" dirty="0">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Status</a:t>
                      </a:r>
                    </a:p>
                  </a:txBody>
                  <a:tcPr anchor="ctr"/>
                </a:tc>
                <a:extLst>
                  <a:ext uri="{0D108BD9-81ED-4DB2-BD59-A6C34878D82A}">
                    <a16:rowId xmlns="" xmlns:a16="http://schemas.microsoft.com/office/drawing/2014/main" val="1372463843"/>
                  </a:ext>
                </a:extLst>
              </a:tr>
              <a:tr h="356616">
                <a:tc>
                  <a:txBody>
                    <a:bodyPr/>
                    <a:lstStyle/>
                    <a:p>
                      <a:pPr algn="ctr"/>
                      <a:r>
                        <a:rPr lang="en-IN" dirty="0">
                          <a:effectLst/>
                          <a:latin typeface="Times New Roman" pitchFamily="18" charset="0"/>
                          <a:cs typeface="Times New Roman" pitchFamily="18" charset="0"/>
                        </a:rPr>
                        <a:t>Google</a:t>
                      </a:r>
                    </a:p>
                  </a:txBody>
                  <a:tcPr anchor="ctr"/>
                </a:tc>
                <a:tc>
                  <a:txBody>
                    <a:bodyPr/>
                    <a:lstStyle/>
                    <a:p>
                      <a:pPr algn="ctr"/>
                      <a:r>
                        <a:rPr lang="en-IN">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1232960713"/>
                  </a:ext>
                </a:extLst>
              </a:tr>
              <a:tr h="356616">
                <a:tc>
                  <a:txBody>
                    <a:bodyPr/>
                    <a:lstStyle/>
                    <a:p>
                      <a:pPr algn="ctr"/>
                      <a:r>
                        <a:rPr lang="en-IN" dirty="0">
                          <a:effectLst/>
                          <a:latin typeface="Times New Roman" pitchFamily="18" charset="0"/>
                          <a:cs typeface="Times New Roman" pitchFamily="18" charset="0"/>
                        </a:rPr>
                        <a:t>Amazon</a:t>
                      </a:r>
                    </a:p>
                  </a:txBody>
                  <a:tcPr anchor="ctr"/>
                </a:tc>
                <a:tc>
                  <a:txBody>
                    <a:bodyPr/>
                    <a:lstStyle/>
                    <a:p>
                      <a:pPr algn="ctr"/>
                      <a:r>
                        <a:rPr lang="en-IN" dirty="0">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3405578772"/>
                  </a:ext>
                </a:extLst>
              </a:tr>
              <a:tr h="356616">
                <a:tc>
                  <a:txBody>
                    <a:bodyPr/>
                    <a:lstStyle/>
                    <a:p>
                      <a:pPr algn="ctr"/>
                      <a:r>
                        <a:rPr lang="en-IN">
                          <a:effectLst/>
                          <a:latin typeface="Times New Roman" pitchFamily="18" charset="0"/>
                          <a:cs typeface="Times New Roman" pitchFamily="18" charset="0"/>
                        </a:rPr>
                        <a:t>Apple</a:t>
                      </a:r>
                    </a:p>
                  </a:txBody>
                  <a:tcPr anchor="ctr"/>
                </a:tc>
                <a:tc>
                  <a:txBody>
                    <a:bodyPr/>
                    <a:lstStyle/>
                    <a:p>
                      <a:pPr algn="ctr"/>
                      <a:r>
                        <a:rPr lang="en-IN" dirty="0">
                          <a:effectLst/>
                          <a:latin typeface="Times New Roman" pitchFamily="18" charset="0"/>
                          <a:cs typeface="Times New Roman" pitchFamily="18" charset="0"/>
                        </a:rPr>
                        <a:t>Inactive</a:t>
                      </a:r>
                    </a:p>
                  </a:txBody>
                  <a:tcPr anchor="ctr"/>
                </a:tc>
                <a:extLst>
                  <a:ext uri="{0D108BD9-81ED-4DB2-BD59-A6C34878D82A}">
                    <a16:rowId xmlns="" xmlns:a16="http://schemas.microsoft.com/office/drawing/2014/main" val="1340303255"/>
                  </a:ext>
                </a:extLst>
              </a:tr>
              <a:tr h="356616">
                <a:tc>
                  <a:txBody>
                    <a:bodyPr/>
                    <a:lstStyle/>
                    <a:p>
                      <a:pPr algn="ctr"/>
                      <a:r>
                        <a:rPr lang="en-IN">
                          <a:effectLst/>
                          <a:latin typeface="Times New Roman" pitchFamily="18" charset="0"/>
                          <a:cs typeface="Times New Roman" pitchFamily="18" charset="0"/>
                        </a:rPr>
                        <a:t>Alibaba</a:t>
                      </a:r>
                    </a:p>
                  </a:txBody>
                  <a:tcPr anchor="ctr"/>
                </a:tc>
                <a:tc>
                  <a:txBody>
                    <a:bodyPr/>
                    <a:lstStyle/>
                    <a:p>
                      <a:pPr algn="ctr"/>
                      <a:r>
                        <a:rPr lang="en-IN" dirty="0">
                          <a:effectLst/>
                          <a:latin typeface="Times New Roman" pitchFamily="18" charset="0"/>
                          <a:cs typeface="Times New Roman" pitchFamily="18" charset="0"/>
                        </a:rPr>
                        <a:t>Active</a:t>
                      </a:r>
                    </a:p>
                  </a:txBody>
                  <a:tcPr anchor="ctr"/>
                </a:tc>
                <a:extLst>
                  <a:ext uri="{0D108BD9-81ED-4DB2-BD59-A6C34878D82A}">
                    <a16:rowId xmlns="" xmlns:a16="http://schemas.microsoft.com/office/drawing/2014/main" val="2221874754"/>
                  </a:ext>
                </a:extLst>
              </a:tr>
            </a:tbl>
          </a:graphicData>
        </a:graphic>
      </p:graphicFrame>
      <p:pic>
        <p:nvPicPr>
          <p:cNvPr id="10" name="Picture 7">
            <a:extLst>
              <a:ext uri="{FF2B5EF4-FFF2-40B4-BE49-F238E27FC236}">
                <a16:creationId xmlns="" xmlns:a16="http://schemas.microsoft.com/office/drawing/2014/main" id="{5A9D7AC7-1657-44A8-84F3-F467C7BCF4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275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95EE79-20D3-47EA-8E60-8EC77FAAAE5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Rename (</a:t>
            </a:r>
            <a:r>
              <a:rPr lang="el-GR" sz="2400" b="1" dirty="0">
                <a:solidFill>
                  <a:schemeClr val="tx1"/>
                </a:solidFill>
                <a:latin typeface="Times New Roman" pitchFamily="18" charset="0"/>
                <a:cs typeface="Times New Roman" pitchFamily="18" charset="0"/>
              </a:rPr>
              <a:t>ρ)</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814286" y="1825625"/>
            <a:ext cx="8853714" cy="4351338"/>
          </a:xfrm>
        </p:spPr>
        <p:txBody>
          <a:bodyPr>
            <a:normAutofit/>
          </a:bodyPr>
          <a:lstStyle/>
          <a:p>
            <a:pPr algn="just"/>
            <a:r>
              <a:rPr lang="en-US" sz="2200" b="1" dirty="0">
                <a:latin typeface="Times New Roman" pitchFamily="18" charset="0"/>
                <a:cs typeface="Times New Roman" pitchFamily="18" charset="0"/>
              </a:rPr>
              <a:t>Rename</a:t>
            </a:r>
            <a:r>
              <a:rPr lang="en-US" sz="2200" dirty="0">
                <a:latin typeface="Times New Roman" pitchFamily="18" charset="0"/>
                <a:cs typeface="Times New Roman" pitchFamily="18" charset="0"/>
              </a:rPr>
              <a:t> is a unary operation used for renaming attributes of a relation.</a:t>
            </a:r>
          </a:p>
          <a:p>
            <a:pPr marL="0" indent="0"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‘Rename' operation is denoted with small Greek letter rho ρ.</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ρ (a/b)R will rename the attribute ‘b’ of relation by ‘a’.</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570B9935-243E-41EE-8937-9C68A41E9C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2583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A916AD-0FD1-482B-9F8E-3CE113DDBBB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Union operation (</a:t>
            </a:r>
            <a:r>
              <a:rPr lang="el-GR" sz="2400" b="1" dirty="0">
                <a:solidFill>
                  <a:schemeClr val="tx1"/>
                </a:solidFill>
                <a:latin typeface="Times New Roman" pitchFamily="18" charset="0"/>
                <a:cs typeface="Times New Roman" pitchFamily="18" charset="0"/>
              </a:rPr>
              <a:t>υ)</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47800" y="1066800"/>
            <a:ext cx="10226040" cy="5110163"/>
          </a:xfrm>
        </p:spPr>
        <p:txBody>
          <a:bodyPr>
            <a:normAutofit/>
          </a:bodyPr>
          <a:lstStyle/>
          <a:p>
            <a:pPr marL="0" indent="0" algn="just"/>
            <a:r>
              <a:rPr lang="en-US" sz="2200" b="1" dirty="0">
                <a:latin typeface="Times New Roman" pitchFamily="18" charset="0"/>
                <a:cs typeface="Times New Roman" pitchFamily="18" charset="0"/>
              </a:rPr>
              <a:t>UNION</a:t>
            </a:r>
            <a:r>
              <a:rPr lang="en-US" sz="2200" dirty="0">
                <a:latin typeface="Times New Roman" pitchFamily="18" charset="0"/>
                <a:cs typeface="Times New Roman" pitchFamily="18" charset="0"/>
              </a:rPr>
              <a:t> is symbolized by ∪ symbol. It includes all tuples that are either in R or S or both in R &amp; </a:t>
            </a:r>
            <a:r>
              <a:rPr lang="en-US" sz="2200" dirty="0" err="1">
                <a:latin typeface="Times New Roman" pitchFamily="18" charset="0"/>
                <a:cs typeface="Times New Roman" pitchFamily="18" charset="0"/>
              </a:rPr>
              <a:t>S.It</a:t>
            </a:r>
            <a:r>
              <a:rPr lang="en-US" sz="2200" dirty="0">
                <a:latin typeface="Times New Roman" pitchFamily="18" charset="0"/>
                <a:cs typeface="Times New Roman" pitchFamily="18" charset="0"/>
              </a:rPr>
              <a:t> also eliminates duplicate tuples. So, set A </a:t>
            </a:r>
            <a:r>
              <a:rPr lang="en-US" sz="2200" b="1" dirty="0">
                <a:latin typeface="Times New Roman" pitchFamily="18" charset="0"/>
                <a:cs typeface="Times New Roman" pitchFamily="18" charset="0"/>
              </a:rPr>
              <a:t>UNION</a:t>
            </a:r>
            <a:r>
              <a:rPr lang="en-US" sz="2200" dirty="0">
                <a:latin typeface="Times New Roman" pitchFamily="18" charset="0"/>
                <a:cs typeface="Times New Roman" pitchFamily="18" charset="0"/>
              </a:rPr>
              <a:t> set B would be expressed as:</a:t>
            </a:r>
          </a:p>
          <a:p>
            <a:pPr marL="0" indent="0" algn="just">
              <a:buNone/>
            </a:pPr>
            <a:r>
              <a:rPr lang="en-US" sz="2200" b="1" dirty="0">
                <a:latin typeface="Times New Roman" pitchFamily="18" charset="0"/>
                <a:cs typeface="Times New Roman" pitchFamily="18" charset="0"/>
              </a:rPr>
              <a:t>   A ∪ B.</a:t>
            </a:r>
          </a:p>
          <a:p>
            <a:pPr marL="0" indent="0" algn="just"/>
            <a:r>
              <a:rPr lang="en-US" sz="2200" dirty="0">
                <a:latin typeface="Times New Roman" pitchFamily="18" charset="0"/>
                <a:cs typeface="Times New Roman" pitchFamily="18" charset="0"/>
              </a:rPr>
              <a:t>For a union operation to be valid, the following conditions must hold :</a:t>
            </a:r>
          </a:p>
          <a:p>
            <a:pPr lvl="1" algn="just"/>
            <a:r>
              <a:rPr lang="en-US" sz="2200" dirty="0">
                <a:latin typeface="Times New Roman" pitchFamily="18" charset="0"/>
                <a:cs typeface="Times New Roman" pitchFamily="18" charset="0"/>
              </a:rPr>
              <a:t>R and S must be the same number of attributes.</a:t>
            </a:r>
          </a:p>
          <a:p>
            <a:pPr lvl="1" algn="just"/>
            <a:r>
              <a:rPr lang="en-US" sz="2200" dirty="0">
                <a:latin typeface="Times New Roman" pitchFamily="18" charset="0"/>
                <a:cs typeface="Times New Roman" pitchFamily="18" charset="0"/>
              </a:rPr>
              <a:t>Attribute domains need to be compatible.</a:t>
            </a:r>
          </a:p>
          <a:p>
            <a:pPr lvl="1" algn="just"/>
            <a:r>
              <a:rPr lang="en-US" sz="2200" dirty="0">
                <a:latin typeface="Times New Roman" pitchFamily="18" charset="0"/>
                <a:cs typeface="Times New Roman" pitchFamily="18" charset="0"/>
              </a:rPr>
              <a:t>Duplicate tuples should be automatically removed.</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1E25AC4F-8C11-4F29-A219-9ED3847C32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5936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A21419-0C5A-4BED-A376-1A8364493C2E}"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463040" y="1"/>
            <a:ext cx="107289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Example of Union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872342" y="1107442"/>
            <a:ext cx="8795657" cy="5069521"/>
          </a:xfrm>
        </p:spPr>
        <p:txBody>
          <a:bodyPr>
            <a:normAutofit/>
          </a:bodyPr>
          <a:lstStyle/>
          <a:p>
            <a:r>
              <a:rPr lang="en-IN" sz="2200" dirty="0">
                <a:latin typeface="Times New Roman" pitchFamily="18" charset="0"/>
                <a:cs typeface="Times New Roman" pitchFamily="18" charset="0"/>
              </a:rPr>
              <a:t>Consider the following tables.</a:t>
            </a:r>
          </a:p>
          <a:p>
            <a:endParaRPr lang="en-IN" sz="2200" dirty="0"/>
          </a:p>
          <a:p>
            <a:endParaRPr lang="en-IN" sz="2200" dirty="0"/>
          </a:p>
          <a:p>
            <a:endParaRPr lang="en-IN" sz="2200" dirty="0"/>
          </a:p>
          <a:p>
            <a:endParaRPr lang="en-IN" sz="2200" dirty="0"/>
          </a:p>
          <a:p>
            <a:endParaRPr lang="en-IN" sz="2200" dirty="0"/>
          </a:p>
          <a:p>
            <a:r>
              <a:rPr lang="en-IN" sz="2200" dirty="0">
                <a:latin typeface="Times New Roman" pitchFamily="18" charset="0"/>
                <a:cs typeface="Times New Roman" pitchFamily="18" charset="0"/>
              </a:rPr>
              <a:t>A ∪ B gives</a:t>
            </a:r>
          </a:p>
          <a:p>
            <a:endParaRPr lang="en-IN" sz="2200" dirty="0"/>
          </a:p>
          <a:p>
            <a:endParaRPr lang="en-IN" sz="2200" dirty="0"/>
          </a:p>
        </p:txBody>
      </p:sp>
      <p:graphicFrame>
        <p:nvGraphicFramePr>
          <p:cNvPr id="2" name="Table 2">
            <a:extLst>
              <a:ext uri="{FF2B5EF4-FFF2-40B4-BE49-F238E27FC236}">
                <a16:creationId xmlns="" xmlns:a16="http://schemas.microsoft.com/office/drawing/2014/main" id="{2B58253B-4247-4AA2-B02B-A5161C6AD2B1}"/>
              </a:ext>
            </a:extLst>
          </p:cNvPr>
          <p:cNvGraphicFramePr>
            <a:graphicFrameLocks noGrp="1"/>
          </p:cNvGraphicFramePr>
          <p:nvPr>
            <p:extLst>
              <p:ext uri="{D42A27DB-BD31-4B8C-83A1-F6EECF244321}">
                <p14:modId xmlns:p14="http://schemas.microsoft.com/office/powerpoint/2010/main" val="2757129617"/>
              </p:ext>
            </p:extLst>
          </p:nvPr>
        </p:nvGraphicFramePr>
        <p:xfrm>
          <a:off x="1767841" y="1615441"/>
          <a:ext cx="7775300" cy="1533254"/>
        </p:xfrm>
        <a:graphic>
          <a:graphicData uri="http://schemas.openxmlformats.org/drawingml/2006/table">
            <a:tbl>
              <a:tblPr firstRow="1" bandRow="1">
                <a:tableStyleId>{5C22544A-7EE6-4342-B048-85BDC9FD1C3A}</a:tableStyleId>
              </a:tblPr>
              <a:tblGrid>
                <a:gridCol w="1555060">
                  <a:extLst>
                    <a:ext uri="{9D8B030D-6E8A-4147-A177-3AD203B41FA5}">
                      <a16:colId xmlns="" xmlns:a16="http://schemas.microsoft.com/office/drawing/2014/main" val="1305420314"/>
                    </a:ext>
                  </a:extLst>
                </a:gridCol>
                <a:gridCol w="1555060">
                  <a:extLst>
                    <a:ext uri="{9D8B030D-6E8A-4147-A177-3AD203B41FA5}">
                      <a16:colId xmlns="" xmlns:a16="http://schemas.microsoft.com/office/drawing/2014/main" val="863243317"/>
                    </a:ext>
                  </a:extLst>
                </a:gridCol>
                <a:gridCol w="1555060">
                  <a:extLst>
                    <a:ext uri="{9D8B030D-6E8A-4147-A177-3AD203B41FA5}">
                      <a16:colId xmlns="" xmlns:a16="http://schemas.microsoft.com/office/drawing/2014/main" val="4029475615"/>
                    </a:ext>
                  </a:extLst>
                </a:gridCol>
                <a:gridCol w="1555060">
                  <a:extLst>
                    <a:ext uri="{9D8B030D-6E8A-4147-A177-3AD203B41FA5}">
                      <a16:colId xmlns="" xmlns:a16="http://schemas.microsoft.com/office/drawing/2014/main" val="1109956549"/>
                    </a:ext>
                  </a:extLst>
                </a:gridCol>
                <a:gridCol w="1555060">
                  <a:extLst>
                    <a:ext uri="{9D8B030D-6E8A-4147-A177-3AD203B41FA5}">
                      <a16:colId xmlns="" xmlns:a16="http://schemas.microsoft.com/office/drawing/2014/main" val="1895035969"/>
                    </a:ext>
                  </a:extLst>
                </a:gridCol>
              </a:tblGrid>
              <a:tr h="380670">
                <a:tc gridSpan="2">
                  <a:txBody>
                    <a:bodyPr/>
                    <a:lstStyle/>
                    <a:p>
                      <a:pPr algn="ctr"/>
                      <a:r>
                        <a:rPr lang="en-IN" sz="1800" b="1" i="0" kern="1200" dirty="0">
                          <a:solidFill>
                            <a:schemeClr val="lt1"/>
                          </a:solidFill>
                          <a:effectLst/>
                          <a:latin typeface="Times New Roman" pitchFamily="18" charset="0"/>
                          <a:ea typeface="+mn-ea"/>
                          <a:cs typeface="Times New Roman" pitchFamily="18" charset="0"/>
                        </a:rPr>
                        <a:t>Table A</a:t>
                      </a:r>
                      <a:endParaRPr lang="en-IN" dirty="0">
                        <a:latin typeface="Times New Roman" pitchFamily="18" charset="0"/>
                        <a:cs typeface="Times New Roman" pitchFamily="18" charset="0"/>
                      </a:endParaRPr>
                    </a:p>
                  </a:txBody>
                  <a:tcPr/>
                </a:tc>
                <a:tc hMerge="1">
                  <a:txBody>
                    <a:bodyPr/>
                    <a:lstStyle/>
                    <a:p>
                      <a:endParaRPr lang="en-IN" dirty="0"/>
                    </a:p>
                  </a:txBody>
                  <a:tcPr/>
                </a:tc>
                <a:tc>
                  <a:txBody>
                    <a:bodyPr/>
                    <a:lstStyle/>
                    <a:p>
                      <a:pPr algn="ctr"/>
                      <a:endParaRPr lang="en-IN">
                        <a:latin typeface="Times New Roman" pitchFamily="18" charset="0"/>
                        <a:cs typeface="Times New Roman" pitchFamily="18" charset="0"/>
                      </a:endParaRPr>
                    </a:p>
                  </a:txBody>
                  <a:tcPr/>
                </a:tc>
                <a:tc gridSpan="2">
                  <a:txBody>
                    <a:bodyPr/>
                    <a:lstStyle/>
                    <a:p>
                      <a:pPr algn="ctr"/>
                      <a:r>
                        <a:rPr lang="en-IN" sz="1800" b="1" i="0" kern="1200" dirty="0">
                          <a:solidFill>
                            <a:schemeClr val="lt1"/>
                          </a:solidFill>
                          <a:effectLst/>
                          <a:latin typeface="Times New Roman" pitchFamily="18" charset="0"/>
                          <a:ea typeface="+mn-ea"/>
                          <a:cs typeface="Times New Roman" pitchFamily="18" charset="0"/>
                        </a:rPr>
                        <a:t>Table 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416050175"/>
                  </a:ext>
                </a:extLst>
              </a:tr>
              <a:tr h="385957">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dirty="0">
                          <a:effectLst/>
                          <a:latin typeface="Times New Roman" pitchFamily="18" charset="0"/>
                          <a:cs typeface="Times New Roman" pitchFamily="18" charset="0"/>
                        </a:rPr>
                        <a:t>column 2</a:t>
                      </a:r>
                    </a:p>
                  </a:txBody>
                  <a:tcPr anchor="ctr"/>
                </a:tc>
                <a:tc>
                  <a:txBody>
                    <a:bodyPr/>
                    <a:lstStyle/>
                    <a:p>
                      <a:pPr algn="ctr"/>
                      <a:endParaRPr lang="en-IN">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column 1</a:t>
                      </a:r>
                    </a:p>
                  </a:txBody>
                  <a:tcPr anchor="ctr"/>
                </a:tc>
                <a:tc>
                  <a:txBody>
                    <a:bodyPr/>
                    <a:lstStyle/>
                    <a:p>
                      <a:pPr algn="ctr"/>
                      <a:r>
                        <a:rPr lang="en-IN">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3199088046"/>
                  </a:ext>
                </a:extLst>
              </a:tr>
              <a:tr h="380670">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1</a:t>
                      </a:r>
                    </a:p>
                  </a:txBody>
                  <a:tcPr anchor="ctr"/>
                </a:tc>
                <a:tc>
                  <a:txBody>
                    <a:bodyPr/>
                    <a:lstStyle/>
                    <a:p>
                      <a:pPr algn="ct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1</a:t>
                      </a:r>
                    </a:p>
                  </a:txBody>
                  <a:tcPr anchor="ctr"/>
                </a:tc>
                <a:extLst>
                  <a:ext uri="{0D108BD9-81ED-4DB2-BD59-A6C34878D82A}">
                    <a16:rowId xmlns="" xmlns:a16="http://schemas.microsoft.com/office/drawing/2014/main" val="367506527"/>
                  </a:ext>
                </a:extLst>
              </a:tr>
              <a:tr h="385957">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a:effectLst/>
                          <a:latin typeface="Times New Roman" pitchFamily="18" charset="0"/>
                          <a:cs typeface="Times New Roman" pitchFamily="18" charset="0"/>
                        </a:rPr>
                        <a:t>2</a:t>
                      </a:r>
                    </a:p>
                  </a:txBody>
                  <a:tcPr anchor="ctr"/>
                </a:tc>
                <a:tc>
                  <a:txBody>
                    <a:bodyPr/>
                    <a:lstStyle/>
                    <a:p>
                      <a:pPr algn="ct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3</a:t>
                      </a:r>
                    </a:p>
                  </a:txBody>
                  <a:tcPr anchor="ctr"/>
                </a:tc>
                <a:extLst>
                  <a:ext uri="{0D108BD9-81ED-4DB2-BD59-A6C34878D82A}">
                    <a16:rowId xmlns="" xmlns:a16="http://schemas.microsoft.com/office/drawing/2014/main" val="1701712678"/>
                  </a:ext>
                </a:extLst>
              </a:tr>
            </a:tbl>
          </a:graphicData>
        </a:graphic>
      </p:graphicFrame>
      <p:graphicFrame>
        <p:nvGraphicFramePr>
          <p:cNvPr id="3" name="Table 9">
            <a:extLst>
              <a:ext uri="{FF2B5EF4-FFF2-40B4-BE49-F238E27FC236}">
                <a16:creationId xmlns="" xmlns:a16="http://schemas.microsoft.com/office/drawing/2014/main" id="{64C2A649-3AA4-428A-B558-8BA21747524E}"/>
              </a:ext>
            </a:extLst>
          </p:cNvPr>
          <p:cNvGraphicFramePr>
            <a:graphicFrameLocks noGrp="1"/>
          </p:cNvGraphicFramePr>
          <p:nvPr>
            <p:extLst>
              <p:ext uri="{D42A27DB-BD31-4B8C-83A1-F6EECF244321}">
                <p14:modId xmlns:p14="http://schemas.microsoft.com/office/powerpoint/2010/main" val="1655343651"/>
              </p:ext>
            </p:extLst>
          </p:nvPr>
        </p:nvGraphicFramePr>
        <p:xfrm>
          <a:off x="1965960" y="4236719"/>
          <a:ext cx="7609594" cy="1463040"/>
        </p:xfrm>
        <a:graphic>
          <a:graphicData uri="http://schemas.openxmlformats.org/drawingml/2006/table">
            <a:tbl>
              <a:tblPr firstRow="1" bandRow="1">
                <a:tableStyleId>{5C22544A-7EE6-4342-B048-85BDC9FD1C3A}</a:tableStyleId>
              </a:tblPr>
              <a:tblGrid>
                <a:gridCol w="3804797">
                  <a:extLst>
                    <a:ext uri="{9D8B030D-6E8A-4147-A177-3AD203B41FA5}">
                      <a16:colId xmlns="" xmlns:a16="http://schemas.microsoft.com/office/drawing/2014/main" val="202273713"/>
                    </a:ext>
                  </a:extLst>
                </a:gridCol>
                <a:gridCol w="3804797">
                  <a:extLst>
                    <a:ext uri="{9D8B030D-6E8A-4147-A177-3AD203B41FA5}">
                      <a16:colId xmlns="" xmlns:a16="http://schemas.microsoft.com/office/drawing/2014/main" val="2391817069"/>
                    </a:ext>
                  </a:extLst>
                </a:gridCol>
              </a:tblGrid>
              <a:tr h="359183">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3372022411"/>
                  </a:ext>
                </a:extLst>
              </a:tr>
              <a:tr h="359183">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1</a:t>
                      </a:r>
                    </a:p>
                  </a:txBody>
                  <a:tcPr anchor="ctr"/>
                </a:tc>
                <a:extLst>
                  <a:ext uri="{0D108BD9-81ED-4DB2-BD59-A6C34878D82A}">
                    <a16:rowId xmlns="" xmlns:a16="http://schemas.microsoft.com/office/drawing/2014/main" val="2740388999"/>
                  </a:ext>
                </a:extLst>
              </a:tr>
              <a:tr h="359183">
                <a:tc>
                  <a:txBody>
                    <a:bodyPr/>
                    <a:lstStyle/>
                    <a:p>
                      <a:pPr algn="ctr"/>
                      <a:r>
                        <a:rPr lang="en-IN">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2</a:t>
                      </a:r>
                    </a:p>
                  </a:txBody>
                  <a:tcPr anchor="ctr"/>
                </a:tc>
                <a:extLst>
                  <a:ext uri="{0D108BD9-81ED-4DB2-BD59-A6C34878D82A}">
                    <a16:rowId xmlns="" xmlns:a16="http://schemas.microsoft.com/office/drawing/2014/main" val="588764839"/>
                  </a:ext>
                </a:extLst>
              </a:tr>
              <a:tr h="359183">
                <a:tc>
                  <a:txBody>
                    <a:bodyPr/>
                    <a:lstStyle/>
                    <a:p>
                      <a:pPr algn="ctr"/>
                      <a:r>
                        <a:rPr lang="en-IN">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3</a:t>
                      </a:r>
                    </a:p>
                  </a:txBody>
                  <a:tcPr anchor="ctr"/>
                </a:tc>
                <a:extLst>
                  <a:ext uri="{0D108BD9-81ED-4DB2-BD59-A6C34878D82A}">
                    <a16:rowId xmlns="" xmlns:a16="http://schemas.microsoft.com/office/drawing/2014/main" val="3273461518"/>
                  </a:ext>
                </a:extLst>
              </a:tr>
            </a:tbl>
          </a:graphicData>
        </a:graphic>
      </p:graphicFrame>
      <p:pic>
        <p:nvPicPr>
          <p:cNvPr id="10" name="Picture 7">
            <a:extLst>
              <a:ext uri="{FF2B5EF4-FFF2-40B4-BE49-F238E27FC236}">
                <a16:creationId xmlns="" xmlns:a16="http://schemas.microsoft.com/office/drawing/2014/main" id="{1D32B568-EFCE-41B7-9308-DFE87BA0D0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9355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1323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9F119C-62E9-4B47-AA0F-E160C5517EC9}"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524000" y="1"/>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Set Difference (-)</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24000" y="929641"/>
            <a:ext cx="10363199" cy="5153116"/>
          </a:xfrm>
        </p:spPr>
        <p:txBody>
          <a:bodyPr>
            <a:normAutofit lnSpcReduction="10000"/>
          </a:bodyPr>
          <a:lstStyle/>
          <a:p>
            <a:pPr algn="just"/>
            <a:r>
              <a:rPr lang="en-US" sz="2400" dirty="0">
                <a:latin typeface="Times New Roman" pitchFamily="18" charset="0"/>
                <a:cs typeface="Times New Roman" pitchFamily="18" charset="0"/>
              </a:rPr>
              <a:t>The result of </a:t>
            </a:r>
            <a:r>
              <a:rPr lang="en-US" sz="2400" b="1" dirty="0">
                <a:latin typeface="Times New Roman" pitchFamily="18" charset="0"/>
                <a:cs typeface="Times New Roman" pitchFamily="18" charset="0"/>
              </a:rPr>
              <a:t>set difference </a:t>
            </a:r>
            <a:r>
              <a:rPr lang="en-US" sz="2400" dirty="0">
                <a:latin typeface="Times New Roman" pitchFamily="18" charset="0"/>
                <a:cs typeface="Times New Roman" pitchFamily="18" charset="0"/>
              </a:rPr>
              <a:t>operation is tuples, which are present in one relation but are not in the second relation. – Symbol denotes it.</a:t>
            </a:r>
          </a:p>
          <a:p>
            <a:pPr algn="just"/>
            <a:r>
              <a:rPr lang="en-US" sz="2400" dirty="0">
                <a:latin typeface="Times New Roman" pitchFamily="18" charset="0"/>
                <a:cs typeface="Times New Roman" pitchFamily="18" charset="0"/>
              </a:rPr>
              <a:t>The result of A – B, is a relation which includes all tuples that are in A but not in B.</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    Notation : r − s</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Finds all the tuples that are present in r but not in s.</a:t>
            </a:r>
          </a:p>
          <a:p>
            <a:pPr algn="just"/>
            <a:r>
              <a:rPr lang="en-US" sz="2400" dirty="0">
                <a:latin typeface="Times New Roman" pitchFamily="18" charset="0"/>
                <a:cs typeface="Times New Roman" pitchFamily="18" charset="0"/>
              </a:rPr>
              <a:t>The attribute name of A has to match with the attribute name in B.</a:t>
            </a:r>
          </a:p>
          <a:p>
            <a:pPr algn="just"/>
            <a:r>
              <a:rPr lang="en-US" sz="2400" dirty="0">
                <a:latin typeface="Times New Roman" pitchFamily="18" charset="0"/>
                <a:cs typeface="Times New Roman" pitchFamily="18" charset="0"/>
              </a:rPr>
              <a:t>The two-operand relations A and B should be either compatible or Union compatible.</a:t>
            </a:r>
          </a:p>
          <a:p>
            <a:pPr algn="just"/>
            <a:r>
              <a:rPr lang="en-US" sz="2400" dirty="0">
                <a:latin typeface="Times New Roman" pitchFamily="18" charset="0"/>
                <a:cs typeface="Times New Roman" pitchFamily="18" charset="0"/>
              </a:rPr>
              <a:t>It should be defined relation consisting of the tuples that are in relation A, but not in B.</a:t>
            </a:r>
          </a:p>
          <a:p>
            <a:pPr lvl="1" algn="just"/>
            <a:endParaRPr lang="en-IN" dirty="0">
              <a:latin typeface="Times New Roman" pitchFamily="18" charset="0"/>
              <a:cs typeface="Times New Roman" pitchFamily="18" charset="0"/>
            </a:endParaRPr>
          </a:p>
          <a:p>
            <a:pPr marL="457200" lvl="1" indent="0" algn="just">
              <a:buNone/>
            </a:pPr>
            <a:endParaRPr lang="en-US" sz="2200" dirty="0"/>
          </a:p>
        </p:txBody>
      </p:sp>
      <p:pic>
        <p:nvPicPr>
          <p:cNvPr id="10" name="Picture 7">
            <a:extLst>
              <a:ext uri="{FF2B5EF4-FFF2-40B4-BE49-F238E27FC236}">
                <a16:creationId xmlns="" xmlns:a16="http://schemas.microsoft.com/office/drawing/2014/main" id="{5A1CD541-C024-4CDA-A181-06838CE860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2513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4FDEDF-89E3-4993-9EC0-3A7003A3AFDD}"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524000" y="1"/>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Set Difference (-)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883231" y="2726517"/>
            <a:ext cx="8109856" cy="529705"/>
          </a:xfrm>
        </p:spPr>
        <p:txBody>
          <a:bodyPr>
            <a:normAutofit fontScale="25000" lnSpcReduction="20000"/>
          </a:bodyPr>
          <a:lstStyle/>
          <a:p>
            <a:endParaRPr lang="en-IN" sz="2200" dirty="0"/>
          </a:p>
          <a:p>
            <a:endParaRPr lang="en-IN" sz="2200" dirty="0"/>
          </a:p>
          <a:p>
            <a:endParaRPr lang="en-IN" sz="2200" dirty="0"/>
          </a:p>
          <a:p>
            <a:endParaRPr lang="en-IN" sz="2200" dirty="0"/>
          </a:p>
          <a:p>
            <a:pPr marL="0" indent="0">
              <a:buNone/>
            </a:pPr>
            <a:endParaRPr lang="en-IN" sz="2200" dirty="0"/>
          </a:p>
          <a:p>
            <a:r>
              <a:rPr lang="en-IN" sz="8800" dirty="0">
                <a:latin typeface="Times New Roman" pitchFamily="18" charset="0"/>
                <a:cs typeface="Times New Roman" pitchFamily="18" charset="0"/>
              </a:rPr>
              <a:t>Example: A-B</a:t>
            </a:r>
          </a:p>
          <a:p>
            <a:endParaRPr lang="en-IN" sz="2200" dirty="0"/>
          </a:p>
          <a:p>
            <a:endParaRPr lang="en-IN" sz="2200" dirty="0"/>
          </a:p>
        </p:txBody>
      </p:sp>
      <p:graphicFrame>
        <p:nvGraphicFramePr>
          <p:cNvPr id="3" name="Table 9">
            <a:extLst>
              <a:ext uri="{FF2B5EF4-FFF2-40B4-BE49-F238E27FC236}">
                <a16:creationId xmlns="" xmlns:a16="http://schemas.microsoft.com/office/drawing/2014/main" id="{179773C9-6C66-454D-A315-9DB756797D95}"/>
              </a:ext>
            </a:extLst>
          </p:cNvPr>
          <p:cNvGraphicFramePr>
            <a:graphicFrameLocks noGrp="1"/>
          </p:cNvGraphicFramePr>
          <p:nvPr>
            <p:extLst>
              <p:ext uri="{D42A27DB-BD31-4B8C-83A1-F6EECF244321}">
                <p14:modId xmlns:p14="http://schemas.microsoft.com/office/powerpoint/2010/main" val="313074749"/>
              </p:ext>
            </p:extLst>
          </p:nvPr>
        </p:nvGraphicFramePr>
        <p:xfrm>
          <a:off x="1523999" y="4361360"/>
          <a:ext cx="8469088" cy="1521279"/>
        </p:xfrm>
        <a:graphic>
          <a:graphicData uri="http://schemas.openxmlformats.org/drawingml/2006/table">
            <a:tbl>
              <a:tblPr firstRow="1" bandRow="1">
                <a:tableStyleId>{5C22544A-7EE6-4342-B048-85BDC9FD1C3A}</a:tableStyleId>
              </a:tblPr>
              <a:tblGrid>
                <a:gridCol w="4234544">
                  <a:extLst>
                    <a:ext uri="{9D8B030D-6E8A-4147-A177-3AD203B41FA5}">
                      <a16:colId xmlns="" xmlns:a16="http://schemas.microsoft.com/office/drawing/2014/main" val="1411319566"/>
                    </a:ext>
                  </a:extLst>
                </a:gridCol>
                <a:gridCol w="4234544">
                  <a:extLst>
                    <a:ext uri="{9D8B030D-6E8A-4147-A177-3AD203B41FA5}">
                      <a16:colId xmlns="" xmlns:a16="http://schemas.microsoft.com/office/drawing/2014/main" val="1435393028"/>
                    </a:ext>
                  </a:extLst>
                </a:gridCol>
              </a:tblGrid>
              <a:tr h="502441">
                <a:tc gridSpan="2">
                  <a:txBody>
                    <a:bodyPr/>
                    <a:lstStyle/>
                    <a:p>
                      <a:pPr algn="ctr"/>
                      <a:r>
                        <a:rPr lang="en-IN" sz="1800" b="1" i="0" kern="1200" dirty="0">
                          <a:solidFill>
                            <a:schemeClr val="lt1"/>
                          </a:solidFill>
                          <a:effectLst/>
                          <a:latin typeface="Times New Roman" pitchFamily="18" charset="0"/>
                          <a:ea typeface="+mn-ea"/>
                          <a:cs typeface="Times New Roman" pitchFamily="18" charset="0"/>
                        </a:rPr>
                        <a:t>Table A – 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2495292251"/>
                  </a:ext>
                </a:extLst>
              </a:tr>
              <a:tr h="509419">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dirty="0">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1631467868"/>
                  </a:ext>
                </a:extLst>
              </a:tr>
              <a:tr h="509419">
                <a:tc>
                  <a:txBody>
                    <a:bodyPr/>
                    <a:lstStyle/>
                    <a:p>
                      <a:pPr algn="ctr"/>
                      <a:r>
                        <a:rPr lang="en-IN">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2</a:t>
                      </a:r>
                    </a:p>
                  </a:txBody>
                  <a:tcPr anchor="ctr"/>
                </a:tc>
                <a:extLst>
                  <a:ext uri="{0D108BD9-81ED-4DB2-BD59-A6C34878D82A}">
                    <a16:rowId xmlns="" xmlns:a16="http://schemas.microsoft.com/office/drawing/2014/main" val="686972979"/>
                  </a:ext>
                </a:extLst>
              </a:tr>
            </a:tbl>
          </a:graphicData>
        </a:graphic>
      </p:graphicFrame>
      <p:graphicFrame>
        <p:nvGraphicFramePr>
          <p:cNvPr id="2" name="Table 1">
            <a:extLst>
              <a:ext uri="{FF2B5EF4-FFF2-40B4-BE49-F238E27FC236}">
                <a16:creationId xmlns="" xmlns:a16="http://schemas.microsoft.com/office/drawing/2014/main" id="{1F9A2EBE-7499-445D-97DD-93CE7FF88932}"/>
              </a:ext>
            </a:extLst>
          </p:cNvPr>
          <p:cNvGraphicFramePr>
            <a:graphicFrameLocks noGrp="1"/>
          </p:cNvGraphicFramePr>
          <p:nvPr>
            <p:extLst>
              <p:ext uri="{D42A27DB-BD31-4B8C-83A1-F6EECF244321}">
                <p14:modId xmlns:p14="http://schemas.microsoft.com/office/powerpoint/2010/main" val="2456401708"/>
              </p:ext>
            </p:extLst>
          </p:nvPr>
        </p:nvGraphicFramePr>
        <p:xfrm>
          <a:off x="1584962" y="1005840"/>
          <a:ext cx="8326017" cy="1993804"/>
        </p:xfrm>
        <a:graphic>
          <a:graphicData uri="http://schemas.openxmlformats.org/drawingml/2006/table">
            <a:tbl>
              <a:tblPr/>
              <a:tblGrid>
                <a:gridCol w="1233613">
                  <a:extLst>
                    <a:ext uri="{9D8B030D-6E8A-4147-A177-3AD203B41FA5}">
                      <a16:colId xmlns="" xmlns:a16="http://schemas.microsoft.com/office/drawing/2014/main" val="1116742995"/>
                    </a:ext>
                  </a:extLst>
                </a:gridCol>
                <a:gridCol w="1773101">
                  <a:extLst>
                    <a:ext uri="{9D8B030D-6E8A-4147-A177-3AD203B41FA5}">
                      <a16:colId xmlns="" xmlns:a16="http://schemas.microsoft.com/office/drawing/2014/main" val="3296592587"/>
                    </a:ext>
                  </a:extLst>
                </a:gridCol>
                <a:gridCol w="1773101">
                  <a:extLst>
                    <a:ext uri="{9D8B030D-6E8A-4147-A177-3AD203B41FA5}">
                      <a16:colId xmlns="" xmlns:a16="http://schemas.microsoft.com/office/drawing/2014/main" val="354176730"/>
                    </a:ext>
                  </a:extLst>
                </a:gridCol>
                <a:gridCol w="1773101">
                  <a:extLst>
                    <a:ext uri="{9D8B030D-6E8A-4147-A177-3AD203B41FA5}">
                      <a16:colId xmlns="" xmlns:a16="http://schemas.microsoft.com/office/drawing/2014/main" val="3580956367"/>
                    </a:ext>
                  </a:extLst>
                </a:gridCol>
                <a:gridCol w="1773101">
                  <a:extLst>
                    <a:ext uri="{9D8B030D-6E8A-4147-A177-3AD203B41FA5}">
                      <a16:colId xmlns="" xmlns:a16="http://schemas.microsoft.com/office/drawing/2014/main" val="4167743913"/>
                    </a:ext>
                  </a:extLst>
                </a:gridCol>
              </a:tblGrid>
              <a:tr h="471122">
                <a:tc gridSpan="2">
                  <a:txBody>
                    <a:bodyPr/>
                    <a:lstStyle/>
                    <a:p>
                      <a:pPr algn="l"/>
                      <a:r>
                        <a:rPr lang="en-US" dirty="0">
                          <a:effectLst/>
                          <a:latin typeface="Times New Roman" pitchFamily="18" charset="0"/>
                          <a:cs typeface="Times New Roman" pitchFamily="18" charset="0"/>
                        </a:rPr>
                        <a:t>Table A</a:t>
                      </a:r>
                    </a:p>
                  </a:txBody>
                  <a:tcPr anchor="ctr">
                    <a:lnL>
                      <a:noFill/>
                    </a:lnL>
                    <a:lnR>
                      <a:noFill/>
                    </a:lnR>
                    <a:lnT>
                      <a:noFill/>
                    </a:lnT>
                    <a:lnB>
                      <a:noFill/>
                    </a:lnB>
                    <a:solidFill>
                      <a:schemeClr val="accent5">
                        <a:lumMod val="75000"/>
                      </a:schemeClr>
                    </a:solidFill>
                  </a:tcPr>
                </a:tc>
                <a:tc hMerge="1">
                  <a:txBody>
                    <a:bodyPr/>
                    <a:lstStyle/>
                    <a:p>
                      <a:endParaRPr lang="en-US"/>
                    </a:p>
                  </a:txBody>
                  <a:tcPr/>
                </a:tc>
                <a:tc>
                  <a:txBody>
                    <a:bodyPr/>
                    <a:lstStyle/>
                    <a:p>
                      <a:endParaRPr lang="en-US" dirty="0">
                        <a:effectLst/>
                        <a:latin typeface="Times New Roman" pitchFamily="18" charset="0"/>
                        <a:cs typeface="Times New Roman" pitchFamily="18" charset="0"/>
                      </a:endParaRP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75000"/>
                      </a:schemeClr>
                    </a:solidFill>
                  </a:tcPr>
                </a:tc>
                <a:tc gridSpan="2">
                  <a:txBody>
                    <a:bodyPr/>
                    <a:lstStyle/>
                    <a:p>
                      <a:pPr algn="l"/>
                      <a:r>
                        <a:rPr lang="en-US" b="1" dirty="0">
                          <a:effectLst/>
                          <a:latin typeface="Times New Roman" pitchFamily="18" charset="0"/>
                          <a:cs typeface="Times New Roman" pitchFamily="18" charset="0"/>
                        </a:rPr>
                        <a:t>Table B</a:t>
                      </a:r>
                      <a:endParaRPr lang="en-US" dirty="0">
                        <a:effectLst/>
                        <a:latin typeface="Times New Roman" pitchFamily="18" charset="0"/>
                        <a:cs typeface="Times New Roman" pitchFamily="18" charset="0"/>
                      </a:endParaRPr>
                    </a:p>
                  </a:txBody>
                  <a:tcPr anchor="ctr">
                    <a:lnL>
                      <a:noFill/>
                    </a:lnL>
                    <a:lnR>
                      <a:noFill/>
                    </a:lnR>
                    <a:lnT>
                      <a:noFill/>
                    </a:lnT>
                    <a:lnB>
                      <a:noFill/>
                    </a:lnB>
                    <a:solidFill>
                      <a:schemeClr val="accent5">
                        <a:lumMod val="75000"/>
                      </a:schemeClr>
                    </a:solidFill>
                  </a:tcPr>
                </a:tc>
                <a:tc hMerge="1">
                  <a:txBody>
                    <a:bodyPr/>
                    <a:lstStyle/>
                    <a:p>
                      <a:endParaRPr lang="en-US"/>
                    </a:p>
                  </a:txBody>
                  <a:tcPr/>
                </a:tc>
                <a:extLst>
                  <a:ext uri="{0D108BD9-81ED-4DB2-BD59-A6C34878D82A}">
                    <a16:rowId xmlns="" xmlns:a16="http://schemas.microsoft.com/office/drawing/2014/main" val="3194698002"/>
                  </a:ext>
                </a:extLst>
              </a:tr>
              <a:tr h="580438">
                <a:tc>
                  <a:txBody>
                    <a:bodyPr/>
                    <a:lstStyle/>
                    <a:p>
                      <a:pPr algn="l"/>
                      <a:r>
                        <a:rPr lang="en-US" dirty="0">
                          <a:effectLst/>
                          <a:latin typeface="Times New Roman" pitchFamily="18" charset="0"/>
                          <a:cs typeface="Times New Roman" pitchFamily="18" charset="0"/>
                        </a:rPr>
                        <a:t>column 1</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latin typeface="Times New Roman" pitchFamily="18" charset="0"/>
                          <a:cs typeface="Times New Roman" pitchFamily="18" charset="0"/>
                        </a:rPr>
                        <a:t>column 2</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endParaRPr lang="en-US" dirty="0">
                        <a:effectLst/>
                        <a:latin typeface="Times New Roman" pitchFamily="18" charset="0"/>
                        <a:cs typeface="Times New Roman" pitchFamily="18" charset="0"/>
                      </a:endParaRP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latin typeface="Times New Roman" pitchFamily="18" charset="0"/>
                          <a:cs typeface="Times New Roman" pitchFamily="18" charset="0"/>
                        </a:rPr>
                        <a:t>column 1</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latin typeface="Times New Roman" pitchFamily="18" charset="0"/>
                          <a:cs typeface="Times New Roman" pitchFamily="18" charset="0"/>
                        </a:rPr>
                        <a:t>column 2</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2381803476"/>
                  </a:ext>
                </a:extLst>
              </a:tr>
              <a:tr h="471122">
                <a:tc>
                  <a:txBody>
                    <a:bodyPr/>
                    <a:lstStyle/>
                    <a:p>
                      <a:r>
                        <a:rPr lang="en-US" dirty="0">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dirty="0">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endParaRPr lang="en-US" dirty="0">
                        <a:effectLst/>
                        <a:latin typeface="Times New Roman" pitchFamily="18" charset="0"/>
                        <a:cs typeface="Times New Roman" pitchFamily="18"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dirty="0">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2594008224"/>
                  </a:ext>
                </a:extLst>
              </a:tr>
              <a:tr h="471122">
                <a:tc>
                  <a:txBody>
                    <a:bodyPr/>
                    <a:lstStyle/>
                    <a:p>
                      <a:r>
                        <a:rPr lang="en-US" dirty="0">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latin typeface="Times New Roman" pitchFamily="18" charset="0"/>
                          <a:cs typeface="Times New Roman" pitchFamily="18" charset="0"/>
                        </a:rPr>
                        <a:t>2</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endParaRPr lang="en-US" dirty="0">
                        <a:effectLst/>
                        <a:latin typeface="Times New Roman" pitchFamily="18" charset="0"/>
                        <a:cs typeface="Times New Roman" pitchFamily="18" charset="0"/>
                      </a:endParaRP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latin typeface="Times New Roman" pitchFamily="18" charset="0"/>
                          <a:cs typeface="Times New Roman" pitchFamily="18" charset="0"/>
                        </a:rPr>
                        <a:t>1</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latin typeface="Times New Roman" pitchFamily="18" charset="0"/>
                          <a:cs typeface="Times New Roman" pitchFamily="18" charset="0"/>
                        </a:rPr>
                        <a:t>3</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extLst>
                  <a:ext uri="{0D108BD9-81ED-4DB2-BD59-A6C34878D82A}">
                    <a16:rowId xmlns="" xmlns:a16="http://schemas.microsoft.com/office/drawing/2014/main" val="3665858820"/>
                  </a:ext>
                </a:extLst>
              </a:tr>
            </a:tbl>
          </a:graphicData>
        </a:graphic>
      </p:graphicFrame>
      <p:pic>
        <p:nvPicPr>
          <p:cNvPr id="10" name="Picture 7">
            <a:extLst>
              <a:ext uri="{FF2B5EF4-FFF2-40B4-BE49-F238E27FC236}">
                <a16:creationId xmlns="" xmlns:a16="http://schemas.microsoft.com/office/drawing/2014/main" id="{CC775FBA-BC59-4E32-985B-A2B9E670A9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049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0C2ACD1-9D85-40DA-8FB7-D3B94C1DF95A}"/>
              </a:ext>
            </a:extLst>
          </p:cNvPr>
          <p:cNvSpPr>
            <a:spLocks noGrp="1"/>
          </p:cNvSpPr>
          <p:nvPr>
            <p:ph type="dt" sz="quarter" idx="10"/>
          </p:nvPr>
        </p:nvSpPr>
        <p:spPr/>
        <p:txBody>
          <a:bodyPr/>
          <a:lstStyle/>
          <a:p>
            <a:pPr>
              <a:defRPr/>
            </a:pPr>
            <a:fld id="{5FBC0276-9E1F-4A21-82B1-14A792D82569}" type="datetime1">
              <a:rPr lang="en-US" smtClean="0"/>
              <a:t>9/18/2023</a:t>
            </a:fld>
            <a:endParaRPr lang="en-US"/>
          </a:p>
        </p:txBody>
      </p:sp>
      <p:sp>
        <p:nvSpPr>
          <p:cNvPr id="5" name="Footer Placeholder 4">
            <a:extLst>
              <a:ext uri="{FF2B5EF4-FFF2-40B4-BE49-F238E27FC236}">
                <a16:creationId xmlns="" xmlns:a16="http://schemas.microsoft.com/office/drawing/2014/main" id="{56ACF5B9-F85B-4F72-9C07-0626402A49CE}"/>
              </a:ext>
            </a:extLst>
          </p:cNvPr>
          <p:cNvSpPr>
            <a:spLocks noGrp="1"/>
          </p:cNvSpPr>
          <p:nvPr>
            <p:ph type="ftr" sz="quarter" idx="11"/>
          </p:nvPr>
        </p:nvSpPr>
        <p:spPr/>
        <p:txBody>
          <a:bodyPr/>
          <a:lstStyle/>
          <a:p>
            <a:pPr>
              <a:defRPr/>
            </a:pPr>
            <a:r>
              <a:rPr lang="pt-BR" smtClean="0"/>
              <a:t>Sana Anjum         DBMS     ACE0506              Unit-2</a:t>
            </a:r>
            <a:endParaRPr lang="en-US" dirty="0"/>
          </a:p>
        </p:txBody>
      </p:sp>
      <p:sp>
        <p:nvSpPr>
          <p:cNvPr id="7172" name="Slide Number Placeholder 5">
            <a:extLst>
              <a:ext uri="{FF2B5EF4-FFF2-40B4-BE49-F238E27FC236}">
                <a16:creationId xmlns="" xmlns:a16="http://schemas.microsoft.com/office/drawing/2014/main" id="{FD3CA73E-0301-49BB-BCB9-2EA1F60236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93F6AE-997D-471A-A914-7616D87592EE}" type="slidenum">
              <a:rPr lang="en-US" altLang="en-US">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16B0F22-6979-4328-B583-6B03ECC7A24B}"/>
              </a:ext>
            </a:extLst>
          </p:cNvPr>
          <p:cNvSpPr txBox="1">
            <a:spLocks/>
          </p:cNvSpPr>
          <p:nvPr/>
        </p:nvSpPr>
        <p:spPr>
          <a:xfrm>
            <a:off x="1493520" y="0"/>
            <a:ext cx="10698480" cy="6705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anose="02020603050405020304" pitchFamily="18" charset="0"/>
                <a:cs typeface="Times New Roman" panose="02020603050405020304" pitchFamily="18" charset="0"/>
              </a:rPr>
              <a:t>Course </a:t>
            </a:r>
            <a:r>
              <a:rPr lang="en-US" sz="2400" b="1" dirty="0" smtClean="0">
                <a:solidFill>
                  <a:schemeClr val="tx1"/>
                </a:solidFill>
                <a:latin typeface="Times New Roman" panose="02020603050405020304" pitchFamily="18" charset="0"/>
                <a:cs typeface="Times New Roman" panose="02020603050405020304" pitchFamily="18" charset="0"/>
              </a:rPr>
              <a:t>Objectives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D0F7E2C1-D1C3-4A5A-A63C-F1F1D8B86C12}"/>
              </a:ext>
            </a:extLst>
          </p:cNvPr>
          <p:cNvSpPr>
            <a:spLocks noChangeArrowheads="1"/>
          </p:cNvSpPr>
          <p:nvPr/>
        </p:nvSpPr>
        <p:spPr bwMode="auto">
          <a:xfrm>
            <a:off x="1752600" y="1443039"/>
            <a:ext cx="932688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Ø"/>
            </a:pPr>
            <a:r>
              <a:rPr lang="en-US" altLang="en-US" sz="2200" dirty="0">
                <a:latin typeface="Times New Roman" pitchFamily="18" charset="0"/>
                <a:cs typeface="Times New Roman" pitchFamily="18" charset="0"/>
              </a:rPr>
              <a:t>Present an introduction to database management systems, with an emphasis on how to organize, maintain and retrieve - efficiently, and effectively - information from a DBMS.</a:t>
            </a:r>
          </a:p>
          <a:p>
            <a:pPr algn="just"/>
            <a:endParaRPr lang="en-US" altLang="en-US" sz="2200" dirty="0">
              <a:latin typeface="Times New Roman" pitchFamily="18" charset="0"/>
              <a:cs typeface="Times New Roman" pitchFamily="18" charset="0"/>
            </a:endParaRPr>
          </a:p>
          <a:p>
            <a:pPr algn="just">
              <a:buFont typeface="Wingdings" panose="05000000000000000000" pitchFamily="2" charset="2"/>
              <a:buChar char="Ø"/>
            </a:pPr>
            <a:r>
              <a:rPr lang="en-US" altLang="en-US" sz="2200" dirty="0">
                <a:latin typeface="Times New Roman" pitchFamily="18" charset="0"/>
                <a:cs typeface="Times New Roman" pitchFamily="18" charset="0"/>
              </a:rPr>
              <a:t>Differentiate   between database system and file system.</a:t>
            </a:r>
          </a:p>
          <a:p>
            <a:pPr algn="just"/>
            <a:endParaRPr lang="en-US" altLang="en-US" sz="2200" dirty="0">
              <a:latin typeface="Times New Roman" pitchFamily="18" charset="0"/>
              <a:cs typeface="Times New Roman" pitchFamily="18" charset="0"/>
            </a:endParaRPr>
          </a:p>
          <a:p>
            <a:pPr algn="just">
              <a:buFont typeface="Wingdings" panose="05000000000000000000" pitchFamily="2" charset="2"/>
              <a:buChar char="Ø"/>
            </a:pPr>
            <a:r>
              <a:rPr lang="en-US" altLang="en-US" sz="2200" dirty="0">
                <a:latin typeface="Times New Roman" pitchFamily="18" charset="0"/>
                <a:cs typeface="Times New Roman" pitchFamily="18" charset="0"/>
              </a:rPr>
              <a:t>Knowledge of the different models like database modeling, relational, hierarchical and network models.</a:t>
            </a:r>
          </a:p>
          <a:p>
            <a:pPr algn="just"/>
            <a:endParaRPr lang="en-US" altLang="en-US" sz="2200" dirty="0">
              <a:latin typeface="Times New Roman" pitchFamily="18" charset="0"/>
              <a:cs typeface="Times New Roman" pitchFamily="18" charset="0"/>
            </a:endParaRPr>
          </a:p>
          <a:p>
            <a:pPr algn="just">
              <a:buFont typeface="Wingdings" panose="05000000000000000000" pitchFamily="2" charset="2"/>
              <a:buChar char="Ø"/>
            </a:pPr>
            <a:r>
              <a:rPr lang="en-US" altLang="en-US" sz="2200" dirty="0">
                <a:latin typeface="Times New Roman" pitchFamily="18" charset="0"/>
                <a:cs typeface="Times New Roman" pitchFamily="18" charset="0"/>
              </a:rPr>
              <a:t>Explain basic issues of transaction processing and concurrency control.</a:t>
            </a:r>
          </a:p>
        </p:txBody>
      </p:sp>
      <p:pic>
        <p:nvPicPr>
          <p:cNvPr id="7175" name="Picture 8">
            <a:extLst>
              <a:ext uri="{FF2B5EF4-FFF2-40B4-BE49-F238E27FC236}">
                <a16:creationId xmlns="" xmlns:a16="http://schemas.microsoft.com/office/drawing/2014/main" id="{C005FAED-35AA-4D93-B2A3-E313D2918A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3D3FD-DFEF-4451-8F87-9C48156CEA03}"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417320" y="0"/>
            <a:ext cx="107746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Intersection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875507" y="1274967"/>
            <a:ext cx="8229600" cy="4525963"/>
          </a:xfrm>
        </p:spPr>
        <p:txBody>
          <a:bodyPr>
            <a:normAutofit/>
          </a:bodyPr>
          <a:lstStyle/>
          <a:p>
            <a:pPr algn="just"/>
            <a:r>
              <a:rPr lang="en-US" sz="2200" dirty="0">
                <a:latin typeface="Times New Roman" pitchFamily="18" charset="0"/>
                <a:cs typeface="Times New Roman" pitchFamily="18" charset="0"/>
              </a:rPr>
              <a:t>An </a:t>
            </a:r>
            <a:r>
              <a:rPr lang="en-US" sz="2200" b="1" dirty="0">
                <a:latin typeface="Times New Roman" pitchFamily="18" charset="0"/>
                <a:cs typeface="Times New Roman" pitchFamily="18" charset="0"/>
              </a:rPr>
              <a:t>intersection</a:t>
            </a:r>
            <a:r>
              <a:rPr lang="en-US" sz="2200" dirty="0">
                <a:latin typeface="Times New Roman" pitchFamily="18" charset="0"/>
                <a:cs typeface="Times New Roman" pitchFamily="18" charset="0"/>
              </a:rPr>
              <a:t> is defined by the symbol ∩</a:t>
            </a:r>
          </a:p>
          <a:p>
            <a:pPr marL="0" indent="0" algn="just">
              <a:buNone/>
            </a:pPr>
            <a:r>
              <a:rPr lang="en-US" sz="2200" b="1" dirty="0">
                <a:latin typeface="Times New Roman" pitchFamily="18" charset="0"/>
                <a:cs typeface="Times New Roman" pitchFamily="18" charset="0"/>
              </a:rPr>
              <a:t>   Notation : A ∩ B</a:t>
            </a:r>
          </a:p>
          <a:p>
            <a:pPr algn="just"/>
            <a:r>
              <a:rPr lang="en-US" sz="2200" dirty="0">
                <a:latin typeface="Times New Roman" pitchFamily="18" charset="0"/>
                <a:cs typeface="Times New Roman" pitchFamily="18" charset="0"/>
              </a:rPr>
              <a:t>Defines a relation consisting of a set of all tuple that are in both A and B. However, A and B must be union-compatible</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pic>
        <p:nvPicPr>
          <p:cNvPr id="7170" name="Picture 2">
            <a:extLst>
              <a:ext uri="{FF2B5EF4-FFF2-40B4-BE49-F238E27FC236}">
                <a16:creationId xmlns="" xmlns:a16="http://schemas.microsoft.com/office/drawing/2014/main" id="{3835A091-5012-4DE9-AA9B-5EFD78AC4D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1413" y="3371037"/>
            <a:ext cx="48291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 xmlns:a16="http://schemas.microsoft.com/office/drawing/2014/main" id="{CBDB0094-3CC7-4968-BB3D-3709E5DE03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856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CC976E-9442-4BC5-B8BB-63D8995572AF}"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417320" y="0"/>
            <a:ext cx="107746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Intersection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p:txBody>
          <a:bodyPr>
            <a:normAutofit/>
          </a:bodyPr>
          <a:lstStyle/>
          <a:p>
            <a:endParaRPr lang="en-IN" sz="2200" dirty="0"/>
          </a:p>
          <a:p>
            <a:endParaRPr lang="en-IN" sz="2200" dirty="0"/>
          </a:p>
          <a:p>
            <a:endParaRPr lang="en-IN" sz="2200" dirty="0"/>
          </a:p>
          <a:p>
            <a:endParaRPr lang="en-IN" sz="2200" dirty="0"/>
          </a:p>
          <a:p>
            <a:r>
              <a:rPr lang="en-IN" sz="2200" dirty="0">
                <a:latin typeface="Times New Roman" pitchFamily="18" charset="0"/>
                <a:cs typeface="Times New Roman" pitchFamily="18" charset="0"/>
              </a:rPr>
              <a:t>Example: A ∩ B</a:t>
            </a:r>
          </a:p>
        </p:txBody>
      </p:sp>
      <p:graphicFrame>
        <p:nvGraphicFramePr>
          <p:cNvPr id="10" name="Table 9">
            <a:extLst>
              <a:ext uri="{FF2B5EF4-FFF2-40B4-BE49-F238E27FC236}">
                <a16:creationId xmlns="" xmlns:a16="http://schemas.microsoft.com/office/drawing/2014/main" id="{7FD47A5F-2570-4552-9F31-18FD2AD363C0}"/>
              </a:ext>
            </a:extLst>
          </p:cNvPr>
          <p:cNvGraphicFramePr>
            <a:graphicFrameLocks noGrp="1"/>
          </p:cNvGraphicFramePr>
          <p:nvPr>
            <p:extLst>
              <p:ext uri="{D42A27DB-BD31-4B8C-83A1-F6EECF244321}">
                <p14:modId xmlns:p14="http://schemas.microsoft.com/office/powerpoint/2010/main" val="3480559614"/>
              </p:ext>
            </p:extLst>
          </p:nvPr>
        </p:nvGraphicFramePr>
        <p:xfrm>
          <a:off x="1463040" y="4114801"/>
          <a:ext cx="7621528" cy="1134504"/>
        </p:xfrm>
        <a:graphic>
          <a:graphicData uri="http://schemas.openxmlformats.org/drawingml/2006/table">
            <a:tbl>
              <a:tblPr firstRow="1" bandRow="1">
                <a:tableStyleId>{5C22544A-7EE6-4342-B048-85BDC9FD1C3A}</a:tableStyleId>
              </a:tblPr>
              <a:tblGrid>
                <a:gridCol w="3810764">
                  <a:extLst>
                    <a:ext uri="{9D8B030D-6E8A-4147-A177-3AD203B41FA5}">
                      <a16:colId xmlns="" xmlns:a16="http://schemas.microsoft.com/office/drawing/2014/main" val="1411319566"/>
                    </a:ext>
                  </a:extLst>
                </a:gridCol>
                <a:gridCol w="3810764">
                  <a:extLst>
                    <a:ext uri="{9D8B030D-6E8A-4147-A177-3AD203B41FA5}">
                      <a16:colId xmlns="" xmlns:a16="http://schemas.microsoft.com/office/drawing/2014/main" val="1435393028"/>
                    </a:ext>
                  </a:extLst>
                </a:gridCol>
              </a:tblGrid>
              <a:tr h="378168">
                <a:tc gridSpan="2">
                  <a:txBody>
                    <a:bodyPr/>
                    <a:lstStyle/>
                    <a:p>
                      <a:pPr algn="ctr"/>
                      <a:r>
                        <a:rPr lang="en-IN" sz="1800" b="1" i="0" kern="1200" dirty="0">
                          <a:solidFill>
                            <a:schemeClr val="lt1"/>
                          </a:solidFill>
                          <a:effectLst/>
                          <a:latin typeface="Times New Roman" pitchFamily="18" charset="0"/>
                          <a:ea typeface="+mn-ea"/>
                          <a:cs typeface="Times New Roman" pitchFamily="18" charset="0"/>
                        </a:rPr>
                        <a:t>Table A ∩ 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2495292251"/>
                  </a:ext>
                </a:extLst>
              </a:tr>
              <a:tr h="378168">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dirty="0">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1631467868"/>
                  </a:ext>
                </a:extLst>
              </a:tr>
              <a:tr h="378168">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US" dirty="0">
                          <a:effectLst/>
                          <a:latin typeface="Times New Roman" pitchFamily="18" charset="0"/>
                          <a:cs typeface="Times New Roman" pitchFamily="18" charset="0"/>
                        </a:rPr>
                        <a:t>1</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686972979"/>
                  </a:ext>
                </a:extLst>
              </a:tr>
            </a:tbl>
          </a:graphicData>
        </a:graphic>
      </p:graphicFrame>
      <p:pic>
        <p:nvPicPr>
          <p:cNvPr id="3" name="Picture 2">
            <a:extLst>
              <a:ext uri="{FF2B5EF4-FFF2-40B4-BE49-F238E27FC236}">
                <a16:creationId xmlns="" xmlns:a16="http://schemas.microsoft.com/office/drawing/2014/main" id="{760C4C98-56A0-4800-B780-22EDBDEF1C26}"/>
              </a:ext>
            </a:extLst>
          </p:cNvPr>
          <p:cNvPicPr>
            <a:picLocks noChangeAspect="1"/>
          </p:cNvPicPr>
          <p:nvPr/>
        </p:nvPicPr>
        <p:blipFill>
          <a:blip r:embed="rId2" cstate="print"/>
          <a:stretch>
            <a:fillRect/>
          </a:stretch>
        </p:blipFill>
        <p:spPr>
          <a:xfrm>
            <a:off x="1508759" y="993371"/>
            <a:ext cx="7626927" cy="1762451"/>
          </a:xfrm>
          <a:prstGeom prst="rect">
            <a:avLst/>
          </a:prstGeom>
        </p:spPr>
      </p:pic>
      <p:pic>
        <p:nvPicPr>
          <p:cNvPr id="11" name="Picture 7">
            <a:extLst>
              <a:ext uri="{FF2B5EF4-FFF2-40B4-BE49-F238E27FC236}">
                <a16:creationId xmlns="" xmlns:a16="http://schemas.microsoft.com/office/drawing/2014/main" id="{C7DC3576-F3FE-48D0-97C3-A9BAFCA903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8950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4FDB2B-9D37-414D-B4B4-E842A5C6EF63}"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Cartesian Product(X) in DBMS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45920" y="908721"/>
            <a:ext cx="10058400" cy="5350358"/>
          </a:xfrm>
        </p:spPr>
        <p:txBody>
          <a:bodyPr>
            <a:normAutofit/>
          </a:bodyPr>
          <a:lstStyle/>
          <a:p>
            <a:pPr marL="0" indent="0" algn="just"/>
            <a:r>
              <a:rPr lang="en-US" sz="2200" dirty="0">
                <a:latin typeface="Times New Roman" pitchFamily="18" charset="0"/>
                <a:cs typeface="Times New Roman" pitchFamily="18" charset="0"/>
              </a:rPr>
              <a:t>Cartesian Product in DBMS is an operation used to merge columns from two relations. Generally, a cartesian product is never a meaningful operation when it performs alone. However, it becomes meaningful when it is followed by other operations. It is also called Cross Product or Cross Join.</a:t>
            </a:r>
          </a:p>
          <a:p>
            <a:pPr marL="0" indent="0" algn="just">
              <a:buNone/>
            </a:pPr>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σ </a:t>
            </a:r>
            <a:r>
              <a:rPr lang="en-US" sz="2200" b="1" baseline="-25000" dirty="0">
                <a:latin typeface="Times New Roman" pitchFamily="18" charset="0"/>
                <a:cs typeface="Times New Roman" pitchFamily="18" charset="0"/>
              </a:rPr>
              <a:t>column 2 </a:t>
            </a:r>
            <a:r>
              <a:rPr lang="en-US" sz="2200" b="1" dirty="0">
                <a:latin typeface="Times New Roman" pitchFamily="18" charset="0"/>
                <a:cs typeface="Times New Roman" pitchFamily="18" charset="0"/>
              </a:rPr>
              <a:t>=</a:t>
            </a:r>
            <a:r>
              <a:rPr lang="en-US" sz="2200" b="1" baseline="-25000" dirty="0">
                <a:latin typeface="Times New Roman" pitchFamily="18" charset="0"/>
                <a:cs typeface="Times New Roman" pitchFamily="18" charset="0"/>
              </a:rPr>
              <a:t> ‘1’ </a:t>
            </a:r>
            <a:r>
              <a:rPr lang="en-US" sz="2200" b="1" dirty="0">
                <a:latin typeface="Times New Roman" pitchFamily="18" charset="0"/>
                <a:cs typeface="Times New Roman" pitchFamily="18" charset="0"/>
              </a:rPr>
              <a:t>(A X B)</a:t>
            </a:r>
          </a:p>
          <a:p>
            <a:pPr algn="just"/>
            <a:r>
              <a:rPr lang="en-US" sz="2200" dirty="0">
                <a:latin typeface="Times New Roman" pitchFamily="18" charset="0"/>
                <a:cs typeface="Times New Roman" pitchFamily="18" charset="0"/>
              </a:rPr>
              <a:t>Output – The above example shows all rows from relation A and B whose column 2 has value 1</a:t>
            </a:r>
          </a:p>
          <a:p>
            <a:pPr algn="just"/>
            <a:endParaRPr lang="en-IN" sz="2200" dirty="0"/>
          </a:p>
        </p:txBody>
      </p:sp>
      <p:graphicFrame>
        <p:nvGraphicFramePr>
          <p:cNvPr id="2" name="Table 2">
            <a:extLst>
              <a:ext uri="{FF2B5EF4-FFF2-40B4-BE49-F238E27FC236}">
                <a16:creationId xmlns="" xmlns:a16="http://schemas.microsoft.com/office/drawing/2014/main" id="{97CCB3C6-AF0D-435E-B116-B81F09F863BB}"/>
              </a:ext>
            </a:extLst>
          </p:cNvPr>
          <p:cNvGraphicFramePr>
            <a:graphicFrameLocks noGrp="1"/>
          </p:cNvGraphicFramePr>
          <p:nvPr>
            <p:extLst>
              <p:ext uri="{D42A27DB-BD31-4B8C-83A1-F6EECF244321}">
                <p14:modId xmlns:p14="http://schemas.microsoft.com/office/powerpoint/2010/main" val="2677926978"/>
              </p:ext>
            </p:extLst>
          </p:nvPr>
        </p:nvGraphicFramePr>
        <p:xfrm>
          <a:off x="2087880" y="4541519"/>
          <a:ext cx="7223800" cy="1783080"/>
        </p:xfrm>
        <a:graphic>
          <a:graphicData uri="http://schemas.openxmlformats.org/drawingml/2006/table">
            <a:tbl>
              <a:tblPr firstRow="1" bandRow="1">
                <a:tableStyleId>{5C22544A-7EE6-4342-B048-85BDC9FD1C3A}</a:tableStyleId>
              </a:tblPr>
              <a:tblGrid>
                <a:gridCol w="3611900">
                  <a:extLst>
                    <a:ext uri="{9D8B030D-6E8A-4147-A177-3AD203B41FA5}">
                      <a16:colId xmlns="" xmlns:a16="http://schemas.microsoft.com/office/drawing/2014/main" val="162707917"/>
                    </a:ext>
                  </a:extLst>
                </a:gridCol>
                <a:gridCol w="3611900">
                  <a:extLst>
                    <a:ext uri="{9D8B030D-6E8A-4147-A177-3AD203B41FA5}">
                      <a16:colId xmlns="" xmlns:a16="http://schemas.microsoft.com/office/drawing/2014/main" val="2980746694"/>
                    </a:ext>
                  </a:extLst>
                </a:gridCol>
              </a:tblGrid>
              <a:tr h="445770">
                <a:tc gridSpan="2">
                  <a:txBody>
                    <a:bodyPr/>
                    <a:lstStyle/>
                    <a:p>
                      <a:pPr algn="ctr"/>
                      <a:r>
                        <a:rPr lang="es-ES" sz="1800" b="1" i="0" kern="1200" dirty="0">
                          <a:solidFill>
                            <a:schemeClr val="lt1"/>
                          </a:solidFill>
                          <a:effectLst/>
                          <a:latin typeface="Times New Roman" pitchFamily="18" charset="0"/>
                          <a:ea typeface="+mn-ea"/>
                          <a:cs typeface="Times New Roman" pitchFamily="18" charset="0"/>
                        </a:rPr>
                        <a:t>σ </a:t>
                      </a:r>
                      <a:r>
                        <a:rPr lang="es-ES" sz="1800" b="1" i="0" kern="1200" dirty="0" err="1">
                          <a:solidFill>
                            <a:schemeClr val="lt1"/>
                          </a:solidFill>
                          <a:effectLst/>
                          <a:latin typeface="Times New Roman" pitchFamily="18" charset="0"/>
                          <a:ea typeface="+mn-ea"/>
                          <a:cs typeface="Times New Roman" pitchFamily="18" charset="0"/>
                        </a:rPr>
                        <a:t>column</a:t>
                      </a:r>
                      <a:r>
                        <a:rPr lang="es-ES" sz="1800" b="1" i="0" kern="1200" dirty="0">
                          <a:solidFill>
                            <a:schemeClr val="lt1"/>
                          </a:solidFill>
                          <a:effectLst/>
                          <a:latin typeface="Times New Roman" pitchFamily="18" charset="0"/>
                          <a:ea typeface="+mn-ea"/>
                          <a:cs typeface="Times New Roman" pitchFamily="18" charset="0"/>
                        </a:rPr>
                        <a:t> 2 = ‘1’ (A X 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3743120210"/>
                  </a:ext>
                </a:extLst>
              </a:tr>
              <a:tr h="445770">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dirty="0">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123032698"/>
                  </a:ext>
                </a:extLst>
              </a:tr>
              <a:tr h="445770">
                <a:tc>
                  <a:txBody>
                    <a:bodyPr/>
                    <a:lstStyle/>
                    <a:p>
                      <a:pPr algn="ctr"/>
                      <a:r>
                        <a:rPr lang="en-IN">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1</a:t>
                      </a:r>
                    </a:p>
                  </a:txBody>
                  <a:tcPr anchor="ctr"/>
                </a:tc>
                <a:extLst>
                  <a:ext uri="{0D108BD9-81ED-4DB2-BD59-A6C34878D82A}">
                    <a16:rowId xmlns="" xmlns:a16="http://schemas.microsoft.com/office/drawing/2014/main" val="1661819802"/>
                  </a:ext>
                </a:extLst>
              </a:tr>
              <a:tr h="445770">
                <a:tc>
                  <a:txBody>
                    <a:bodyPr/>
                    <a:lstStyle/>
                    <a:p>
                      <a:pPr algn="ctr"/>
                      <a:r>
                        <a:rPr lang="en-IN">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1</a:t>
                      </a:r>
                    </a:p>
                  </a:txBody>
                  <a:tcPr anchor="ctr"/>
                </a:tc>
                <a:extLst>
                  <a:ext uri="{0D108BD9-81ED-4DB2-BD59-A6C34878D82A}">
                    <a16:rowId xmlns="" xmlns:a16="http://schemas.microsoft.com/office/drawing/2014/main" val="3379596784"/>
                  </a:ext>
                </a:extLst>
              </a:tr>
            </a:tbl>
          </a:graphicData>
        </a:graphic>
      </p:graphicFrame>
      <p:pic>
        <p:nvPicPr>
          <p:cNvPr id="10" name="Picture 7">
            <a:extLst>
              <a:ext uri="{FF2B5EF4-FFF2-40B4-BE49-F238E27FC236}">
                <a16:creationId xmlns="" xmlns:a16="http://schemas.microsoft.com/office/drawing/2014/main" id="{01F94417-D26D-4155-8B27-C9BFF7FBDF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6776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EECF67-CD6E-4972-8EB5-C449F452BF7E}"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478280" y="1"/>
            <a:ext cx="107137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Cartesian Product(X)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32560" y="1196752"/>
            <a:ext cx="8795008" cy="4886003"/>
          </a:xfrm>
        </p:spPr>
        <p:txBody>
          <a:bodyPr>
            <a:normAutofit/>
          </a:bodyPr>
          <a:lstStyle/>
          <a:p>
            <a:r>
              <a:rPr lang="en-IN" sz="2200" dirty="0">
                <a:latin typeface="Times New Roman" pitchFamily="18" charset="0"/>
                <a:cs typeface="Times New Roman" pitchFamily="18" charset="0"/>
              </a:rPr>
              <a:t>Consider R1 table −</a:t>
            </a:r>
          </a:p>
          <a:p>
            <a:endParaRPr lang="en-IN" sz="2200" dirty="0"/>
          </a:p>
          <a:p>
            <a:endParaRPr lang="en-IN" sz="2200" dirty="0"/>
          </a:p>
          <a:p>
            <a:endParaRPr lang="en-IN" sz="2200" dirty="0"/>
          </a:p>
          <a:p>
            <a:endParaRPr lang="en-IN" sz="2200" dirty="0"/>
          </a:p>
          <a:p>
            <a:endParaRPr lang="en-IN" sz="2200" dirty="0"/>
          </a:p>
          <a:p>
            <a:endParaRPr lang="en-IN" sz="2200" dirty="0"/>
          </a:p>
          <a:p>
            <a:r>
              <a:rPr lang="en-IN" sz="2200" dirty="0">
                <a:latin typeface="Times New Roman" pitchFamily="18" charset="0"/>
                <a:cs typeface="Times New Roman" pitchFamily="18" charset="0"/>
              </a:rPr>
              <a:t>Table R2</a:t>
            </a:r>
          </a:p>
          <a:p>
            <a:endParaRPr lang="en-IN" sz="2200" dirty="0"/>
          </a:p>
          <a:p>
            <a:endParaRPr lang="en-IN" sz="2200" dirty="0"/>
          </a:p>
        </p:txBody>
      </p:sp>
      <p:graphicFrame>
        <p:nvGraphicFramePr>
          <p:cNvPr id="2" name="Table 2">
            <a:extLst>
              <a:ext uri="{FF2B5EF4-FFF2-40B4-BE49-F238E27FC236}">
                <a16:creationId xmlns="" xmlns:a16="http://schemas.microsoft.com/office/drawing/2014/main" id="{4FBFF935-931B-49AB-AD55-280C6CBDD115}"/>
              </a:ext>
            </a:extLst>
          </p:cNvPr>
          <p:cNvGraphicFramePr>
            <a:graphicFrameLocks noGrp="1"/>
          </p:cNvGraphicFramePr>
          <p:nvPr/>
        </p:nvGraphicFramePr>
        <p:xfrm>
          <a:off x="1607820" y="1722397"/>
          <a:ext cx="6019800" cy="1879600"/>
        </p:xfrm>
        <a:graphic>
          <a:graphicData uri="http://schemas.openxmlformats.org/drawingml/2006/table">
            <a:tbl>
              <a:tblPr firstRow="1" bandRow="1">
                <a:tableStyleId>{5C22544A-7EE6-4342-B048-85BDC9FD1C3A}</a:tableStyleId>
              </a:tblPr>
              <a:tblGrid>
                <a:gridCol w="2006600">
                  <a:extLst>
                    <a:ext uri="{9D8B030D-6E8A-4147-A177-3AD203B41FA5}">
                      <a16:colId xmlns="" xmlns:a16="http://schemas.microsoft.com/office/drawing/2014/main" val="404098302"/>
                    </a:ext>
                  </a:extLst>
                </a:gridCol>
                <a:gridCol w="2006600">
                  <a:extLst>
                    <a:ext uri="{9D8B030D-6E8A-4147-A177-3AD203B41FA5}">
                      <a16:colId xmlns="" xmlns:a16="http://schemas.microsoft.com/office/drawing/2014/main" val="388440796"/>
                    </a:ext>
                  </a:extLst>
                </a:gridCol>
                <a:gridCol w="2006600">
                  <a:extLst>
                    <a:ext uri="{9D8B030D-6E8A-4147-A177-3AD203B41FA5}">
                      <a16:colId xmlns="" xmlns:a16="http://schemas.microsoft.com/office/drawing/2014/main" val="2813260966"/>
                    </a:ext>
                  </a:extLst>
                </a:gridCol>
              </a:tblGrid>
              <a:tr h="288032">
                <a:tc>
                  <a:txBody>
                    <a:bodyPr/>
                    <a:lstStyle/>
                    <a:p>
                      <a:pPr algn="ctr" fontAlgn="t"/>
                      <a:r>
                        <a:rPr lang="en-IN" dirty="0" err="1">
                          <a:effectLst/>
                          <a:latin typeface="Times New Roman" pitchFamily="18" charset="0"/>
                          <a:cs typeface="Times New Roman" pitchFamily="18" charset="0"/>
                        </a:rPr>
                        <a:t>RegNo</a:t>
                      </a:r>
                      <a:endParaRPr lang="en-IN" dirty="0">
                        <a:effectLst/>
                        <a:latin typeface="Times New Roman" pitchFamily="18" charset="0"/>
                        <a:cs typeface="Times New Roman" pitchFamily="18" charset="0"/>
                      </a:endParaRPr>
                    </a:p>
                  </a:txBody>
                  <a:tcPr marL="50800" marR="50800" marT="50800" marB="50800"/>
                </a:tc>
                <a:tc>
                  <a:txBody>
                    <a:bodyPr/>
                    <a:lstStyle/>
                    <a:p>
                      <a:pPr algn="ctr" fontAlgn="t"/>
                      <a:r>
                        <a:rPr lang="en-IN" dirty="0">
                          <a:effectLst/>
                          <a:latin typeface="Times New Roman" pitchFamily="18" charset="0"/>
                          <a:cs typeface="Times New Roman" pitchFamily="18" charset="0"/>
                        </a:rPr>
                        <a:t>Branch</a:t>
                      </a:r>
                    </a:p>
                  </a:txBody>
                  <a:tcPr marL="50800" marR="50800" marT="50800" marB="50800"/>
                </a:tc>
                <a:tc>
                  <a:txBody>
                    <a:bodyPr/>
                    <a:lstStyle/>
                    <a:p>
                      <a:pPr algn="ctr" fontAlgn="t"/>
                      <a:r>
                        <a:rPr lang="en-IN">
                          <a:effectLst/>
                          <a:latin typeface="Times New Roman" pitchFamily="18" charset="0"/>
                          <a:cs typeface="Times New Roman" pitchFamily="18" charset="0"/>
                        </a:rPr>
                        <a:t>Section</a:t>
                      </a:r>
                    </a:p>
                  </a:txBody>
                  <a:tcPr marL="50800" marR="50800" marT="50800" marB="50800"/>
                </a:tc>
                <a:extLst>
                  <a:ext uri="{0D108BD9-81ED-4DB2-BD59-A6C34878D82A}">
                    <a16:rowId xmlns="" xmlns:a16="http://schemas.microsoft.com/office/drawing/2014/main" val="1537852317"/>
                  </a:ext>
                </a:extLst>
              </a:tr>
              <a:tr h="288032">
                <a:tc>
                  <a:txBody>
                    <a:bodyPr/>
                    <a:lstStyle/>
                    <a:p>
                      <a:pPr algn="ctr" fontAlgn="t"/>
                      <a:r>
                        <a:rPr lang="en-IN">
                          <a:effectLst/>
                          <a:latin typeface="Times New Roman" pitchFamily="18" charset="0"/>
                          <a:cs typeface="Times New Roman" pitchFamily="18" charset="0"/>
                        </a:rPr>
                        <a:t>1</a:t>
                      </a:r>
                    </a:p>
                  </a:txBody>
                  <a:tcPr marL="50800" marR="50800" marT="50800" marB="50800"/>
                </a:tc>
                <a:tc>
                  <a:txBody>
                    <a:bodyPr/>
                    <a:lstStyle/>
                    <a:p>
                      <a:pPr algn="ctr" fontAlgn="t"/>
                      <a:r>
                        <a:rPr lang="en-IN" dirty="0">
                          <a:effectLst/>
                          <a:latin typeface="Times New Roman" pitchFamily="18" charset="0"/>
                          <a:cs typeface="Times New Roman" pitchFamily="18" charset="0"/>
                        </a:rPr>
                        <a:t>CSE</a:t>
                      </a:r>
                    </a:p>
                  </a:txBody>
                  <a:tcPr marL="50800" marR="50800" marT="50800" marB="50800"/>
                </a:tc>
                <a:tc>
                  <a:txBody>
                    <a:bodyPr/>
                    <a:lstStyle/>
                    <a:p>
                      <a:pPr algn="ctr" fontAlgn="t"/>
                      <a:r>
                        <a:rPr lang="en-IN">
                          <a:effectLst/>
                          <a:latin typeface="Times New Roman" pitchFamily="18" charset="0"/>
                          <a:cs typeface="Times New Roman" pitchFamily="18" charset="0"/>
                        </a:rPr>
                        <a:t>A</a:t>
                      </a:r>
                    </a:p>
                  </a:txBody>
                  <a:tcPr marL="50800" marR="50800" marT="50800" marB="50800"/>
                </a:tc>
                <a:extLst>
                  <a:ext uri="{0D108BD9-81ED-4DB2-BD59-A6C34878D82A}">
                    <a16:rowId xmlns="" xmlns:a16="http://schemas.microsoft.com/office/drawing/2014/main" val="1527512703"/>
                  </a:ext>
                </a:extLst>
              </a:tr>
              <a:tr h="288032">
                <a:tc>
                  <a:txBody>
                    <a:bodyPr/>
                    <a:lstStyle/>
                    <a:p>
                      <a:pPr algn="ctr" fontAlgn="t"/>
                      <a:r>
                        <a:rPr lang="en-IN">
                          <a:effectLst/>
                          <a:latin typeface="Times New Roman" pitchFamily="18" charset="0"/>
                          <a:cs typeface="Times New Roman" pitchFamily="18" charset="0"/>
                        </a:rPr>
                        <a:t>2</a:t>
                      </a:r>
                    </a:p>
                  </a:txBody>
                  <a:tcPr marL="50800" marR="50800" marT="50800" marB="50800"/>
                </a:tc>
                <a:tc>
                  <a:txBody>
                    <a:bodyPr/>
                    <a:lstStyle/>
                    <a:p>
                      <a:pPr algn="ctr" fontAlgn="t"/>
                      <a:r>
                        <a:rPr lang="en-IN" dirty="0">
                          <a:effectLst/>
                          <a:latin typeface="Times New Roman" pitchFamily="18" charset="0"/>
                          <a:cs typeface="Times New Roman" pitchFamily="18" charset="0"/>
                        </a:rPr>
                        <a:t>ECE</a:t>
                      </a:r>
                    </a:p>
                  </a:txBody>
                  <a:tcPr marL="50800" marR="50800" marT="50800" marB="50800"/>
                </a:tc>
                <a:tc>
                  <a:txBody>
                    <a:bodyPr/>
                    <a:lstStyle/>
                    <a:p>
                      <a:pPr algn="ctr" fontAlgn="t"/>
                      <a:r>
                        <a:rPr lang="en-IN">
                          <a:effectLst/>
                          <a:latin typeface="Times New Roman" pitchFamily="18" charset="0"/>
                          <a:cs typeface="Times New Roman" pitchFamily="18" charset="0"/>
                        </a:rPr>
                        <a:t>B</a:t>
                      </a:r>
                    </a:p>
                  </a:txBody>
                  <a:tcPr marL="50800" marR="50800" marT="50800" marB="50800"/>
                </a:tc>
                <a:extLst>
                  <a:ext uri="{0D108BD9-81ED-4DB2-BD59-A6C34878D82A}">
                    <a16:rowId xmlns="" xmlns:a16="http://schemas.microsoft.com/office/drawing/2014/main" val="2457605855"/>
                  </a:ext>
                </a:extLst>
              </a:tr>
              <a:tr h="288032">
                <a:tc>
                  <a:txBody>
                    <a:bodyPr/>
                    <a:lstStyle/>
                    <a:p>
                      <a:pPr algn="ctr" fontAlgn="t"/>
                      <a:r>
                        <a:rPr lang="en-IN">
                          <a:effectLst/>
                          <a:latin typeface="Times New Roman" pitchFamily="18" charset="0"/>
                          <a:cs typeface="Times New Roman" pitchFamily="18" charset="0"/>
                        </a:rPr>
                        <a:t>3</a:t>
                      </a:r>
                    </a:p>
                  </a:txBody>
                  <a:tcPr marL="50800" marR="50800" marT="50800" marB="50800"/>
                </a:tc>
                <a:tc>
                  <a:txBody>
                    <a:bodyPr/>
                    <a:lstStyle/>
                    <a:p>
                      <a:pPr algn="ctr" fontAlgn="t"/>
                      <a:r>
                        <a:rPr lang="en-IN">
                          <a:effectLst/>
                          <a:latin typeface="Times New Roman" pitchFamily="18" charset="0"/>
                          <a:cs typeface="Times New Roman" pitchFamily="18" charset="0"/>
                        </a:rPr>
                        <a:t>CIVIL</a:t>
                      </a:r>
                    </a:p>
                  </a:txBody>
                  <a:tcPr marL="50800" marR="50800" marT="50800" marB="50800"/>
                </a:tc>
                <a:tc>
                  <a:txBody>
                    <a:bodyPr/>
                    <a:lstStyle/>
                    <a:p>
                      <a:pPr algn="ctr" fontAlgn="t"/>
                      <a:r>
                        <a:rPr lang="en-IN" dirty="0">
                          <a:effectLst/>
                          <a:latin typeface="Times New Roman" pitchFamily="18" charset="0"/>
                          <a:cs typeface="Times New Roman" pitchFamily="18" charset="0"/>
                        </a:rPr>
                        <a:t>A</a:t>
                      </a:r>
                    </a:p>
                  </a:txBody>
                  <a:tcPr marL="50800" marR="50800" marT="50800" marB="50800"/>
                </a:tc>
                <a:extLst>
                  <a:ext uri="{0D108BD9-81ED-4DB2-BD59-A6C34878D82A}">
                    <a16:rowId xmlns="" xmlns:a16="http://schemas.microsoft.com/office/drawing/2014/main" val="2767405034"/>
                  </a:ext>
                </a:extLst>
              </a:tr>
              <a:tr h="288032">
                <a:tc>
                  <a:txBody>
                    <a:bodyPr/>
                    <a:lstStyle/>
                    <a:p>
                      <a:pPr algn="ctr" fontAlgn="t"/>
                      <a:r>
                        <a:rPr lang="en-IN">
                          <a:effectLst/>
                          <a:latin typeface="Times New Roman" pitchFamily="18" charset="0"/>
                          <a:cs typeface="Times New Roman" pitchFamily="18" charset="0"/>
                        </a:rPr>
                        <a:t>4</a:t>
                      </a:r>
                    </a:p>
                  </a:txBody>
                  <a:tcPr marL="50800" marR="50800" marT="50800" marB="50800"/>
                </a:tc>
                <a:tc>
                  <a:txBody>
                    <a:bodyPr/>
                    <a:lstStyle/>
                    <a:p>
                      <a:pPr algn="ctr" fontAlgn="t"/>
                      <a:r>
                        <a:rPr lang="en-IN" dirty="0">
                          <a:effectLst/>
                          <a:latin typeface="Times New Roman" pitchFamily="18" charset="0"/>
                          <a:cs typeface="Times New Roman" pitchFamily="18" charset="0"/>
                        </a:rPr>
                        <a:t>IT</a:t>
                      </a:r>
                    </a:p>
                  </a:txBody>
                  <a:tcPr marL="50800" marR="50800" marT="50800" marB="50800"/>
                </a:tc>
                <a:tc>
                  <a:txBody>
                    <a:bodyPr/>
                    <a:lstStyle/>
                    <a:p>
                      <a:pPr algn="ctr" fontAlgn="t"/>
                      <a:r>
                        <a:rPr lang="en-IN" dirty="0">
                          <a:effectLst/>
                          <a:latin typeface="Times New Roman" pitchFamily="18" charset="0"/>
                          <a:cs typeface="Times New Roman" pitchFamily="18" charset="0"/>
                        </a:rPr>
                        <a:t>B</a:t>
                      </a:r>
                    </a:p>
                  </a:txBody>
                  <a:tcPr marL="50800" marR="50800" marT="50800" marB="50800"/>
                </a:tc>
                <a:extLst>
                  <a:ext uri="{0D108BD9-81ED-4DB2-BD59-A6C34878D82A}">
                    <a16:rowId xmlns="" xmlns:a16="http://schemas.microsoft.com/office/drawing/2014/main" val="3149799085"/>
                  </a:ext>
                </a:extLst>
              </a:tr>
            </a:tbl>
          </a:graphicData>
        </a:graphic>
      </p:graphicFrame>
      <p:graphicFrame>
        <p:nvGraphicFramePr>
          <p:cNvPr id="3" name="Table 9">
            <a:extLst>
              <a:ext uri="{FF2B5EF4-FFF2-40B4-BE49-F238E27FC236}">
                <a16:creationId xmlns="" xmlns:a16="http://schemas.microsoft.com/office/drawing/2014/main" id="{32B4A54B-49F0-417E-B6E8-F3026C2F1AA1}"/>
              </a:ext>
            </a:extLst>
          </p:cNvPr>
          <p:cNvGraphicFramePr>
            <a:graphicFrameLocks noGrp="1"/>
          </p:cNvGraphicFramePr>
          <p:nvPr/>
        </p:nvGraphicFramePr>
        <p:xfrm>
          <a:off x="1592580" y="4739639"/>
          <a:ext cx="6096000" cy="14630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919793044"/>
                    </a:ext>
                  </a:extLst>
                </a:gridCol>
                <a:gridCol w="3048000">
                  <a:extLst>
                    <a:ext uri="{9D8B030D-6E8A-4147-A177-3AD203B41FA5}">
                      <a16:colId xmlns="" xmlns:a16="http://schemas.microsoft.com/office/drawing/2014/main" val="2129283059"/>
                    </a:ext>
                  </a:extLst>
                </a:gridCol>
              </a:tblGrid>
              <a:tr h="487680">
                <a:tc>
                  <a:txBody>
                    <a:bodyPr/>
                    <a:lstStyle/>
                    <a:p>
                      <a:pPr algn="ctr" fontAlgn="t"/>
                      <a:r>
                        <a:rPr lang="en-IN" dirty="0">
                          <a:effectLst/>
                          <a:latin typeface="Times New Roman" pitchFamily="18" charset="0"/>
                          <a:cs typeface="Times New Roman" pitchFamily="18" charset="0"/>
                        </a:rPr>
                        <a:t>Name</a:t>
                      </a:r>
                    </a:p>
                  </a:txBody>
                  <a:tcPr marL="50800" marR="50800" marT="50800" marB="50800"/>
                </a:tc>
                <a:tc>
                  <a:txBody>
                    <a:bodyPr/>
                    <a:lstStyle/>
                    <a:p>
                      <a:pPr algn="ctr" fontAlgn="t"/>
                      <a:r>
                        <a:rPr lang="en-IN" dirty="0" err="1">
                          <a:effectLst/>
                          <a:latin typeface="Times New Roman" pitchFamily="18" charset="0"/>
                          <a:cs typeface="Times New Roman" pitchFamily="18" charset="0"/>
                        </a:rPr>
                        <a:t>RegNo</a:t>
                      </a:r>
                      <a:endParaRPr lang="en-IN" dirty="0">
                        <a:effectLst/>
                        <a:latin typeface="Times New Roman" pitchFamily="18" charset="0"/>
                        <a:cs typeface="Times New Roman" pitchFamily="18" charset="0"/>
                      </a:endParaRPr>
                    </a:p>
                  </a:txBody>
                  <a:tcPr marL="50800" marR="50800" marT="50800" marB="50800"/>
                </a:tc>
                <a:extLst>
                  <a:ext uri="{0D108BD9-81ED-4DB2-BD59-A6C34878D82A}">
                    <a16:rowId xmlns="" xmlns:a16="http://schemas.microsoft.com/office/drawing/2014/main" val="4270231413"/>
                  </a:ext>
                </a:extLst>
              </a:tr>
              <a:tr h="487680">
                <a:tc>
                  <a:txBody>
                    <a:bodyPr/>
                    <a:lstStyle/>
                    <a:p>
                      <a:pPr algn="ctr" fontAlgn="t"/>
                      <a:r>
                        <a:rPr lang="en-IN" dirty="0" err="1">
                          <a:effectLst/>
                          <a:latin typeface="Times New Roman" pitchFamily="18" charset="0"/>
                          <a:cs typeface="Times New Roman" pitchFamily="18" charset="0"/>
                        </a:rPr>
                        <a:t>Bhanu</a:t>
                      </a:r>
                      <a:endParaRPr lang="en-IN" dirty="0">
                        <a:effectLst/>
                        <a:latin typeface="Times New Roman" pitchFamily="18" charset="0"/>
                        <a:cs typeface="Times New Roman" pitchFamily="18" charset="0"/>
                      </a:endParaRPr>
                    </a:p>
                  </a:txBody>
                  <a:tcPr marL="50800" marR="50800" marT="50800" marB="50800"/>
                </a:tc>
                <a:tc>
                  <a:txBody>
                    <a:bodyPr/>
                    <a:lstStyle/>
                    <a:p>
                      <a:pPr algn="ctr" fontAlgn="t"/>
                      <a:r>
                        <a:rPr lang="en-IN" dirty="0">
                          <a:effectLst/>
                          <a:latin typeface="Times New Roman" pitchFamily="18" charset="0"/>
                          <a:cs typeface="Times New Roman" pitchFamily="18" charset="0"/>
                        </a:rPr>
                        <a:t>2</a:t>
                      </a:r>
                    </a:p>
                  </a:txBody>
                  <a:tcPr marL="50800" marR="50800" marT="50800" marB="50800"/>
                </a:tc>
                <a:extLst>
                  <a:ext uri="{0D108BD9-81ED-4DB2-BD59-A6C34878D82A}">
                    <a16:rowId xmlns="" xmlns:a16="http://schemas.microsoft.com/office/drawing/2014/main" val="1007649995"/>
                  </a:ext>
                </a:extLst>
              </a:tr>
              <a:tr h="487680">
                <a:tc>
                  <a:txBody>
                    <a:bodyPr/>
                    <a:lstStyle/>
                    <a:p>
                      <a:pPr algn="ctr" fontAlgn="t"/>
                      <a:r>
                        <a:rPr lang="en-IN">
                          <a:effectLst/>
                          <a:latin typeface="Times New Roman" pitchFamily="18" charset="0"/>
                          <a:cs typeface="Times New Roman" pitchFamily="18" charset="0"/>
                        </a:rPr>
                        <a:t>Priya</a:t>
                      </a:r>
                    </a:p>
                  </a:txBody>
                  <a:tcPr marL="50800" marR="50800" marT="50800" marB="50800"/>
                </a:tc>
                <a:tc>
                  <a:txBody>
                    <a:bodyPr/>
                    <a:lstStyle/>
                    <a:p>
                      <a:pPr algn="ctr" fontAlgn="t"/>
                      <a:r>
                        <a:rPr lang="en-IN" dirty="0">
                          <a:effectLst/>
                          <a:latin typeface="Times New Roman" pitchFamily="18" charset="0"/>
                          <a:cs typeface="Times New Roman" pitchFamily="18" charset="0"/>
                        </a:rPr>
                        <a:t>4</a:t>
                      </a:r>
                    </a:p>
                  </a:txBody>
                  <a:tcPr marL="50800" marR="50800" marT="50800" marB="50800"/>
                </a:tc>
                <a:extLst>
                  <a:ext uri="{0D108BD9-81ED-4DB2-BD59-A6C34878D82A}">
                    <a16:rowId xmlns="" xmlns:a16="http://schemas.microsoft.com/office/drawing/2014/main" val="270324729"/>
                  </a:ext>
                </a:extLst>
              </a:tr>
            </a:tbl>
          </a:graphicData>
        </a:graphic>
      </p:graphicFrame>
      <p:pic>
        <p:nvPicPr>
          <p:cNvPr id="10" name="Picture 7">
            <a:extLst>
              <a:ext uri="{FF2B5EF4-FFF2-40B4-BE49-F238E27FC236}">
                <a16:creationId xmlns="" xmlns:a16="http://schemas.microsoft.com/office/drawing/2014/main" id="{BFC4EBFF-2692-4D19-8D60-C1289BBA5A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8648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795D19-E5AB-4A30-BACE-727F8FDBF18D}"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493520" y="0"/>
            <a:ext cx="106984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Cartesian Product(X)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76400" y="911225"/>
            <a:ext cx="10515600" cy="4351338"/>
          </a:xfrm>
        </p:spPr>
        <p:txBody>
          <a:bodyPr>
            <a:normAutofit/>
          </a:bodyPr>
          <a:lstStyle/>
          <a:p>
            <a:r>
              <a:rPr lang="en-IN" sz="2200" dirty="0">
                <a:latin typeface="Times New Roman" pitchFamily="18" charset="0"/>
                <a:cs typeface="Times New Roman" pitchFamily="18" charset="0"/>
              </a:rPr>
              <a:t>R1 X R2</a:t>
            </a:r>
          </a:p>
          <a:p>
            <a:endParaRPr lang="en-IN" sz="2200" dirty="0"/>
          </a:p>
        </p:txBody>
      </p:sp>
      <p:graphicFrame>
        <p:nvGraphicFramePr>
          <p:cNvPr id="2" name="Table 2">
            <a:extLst>
              <a:ext uri="{FF2B5EF4-FFF2-40B4-BE49-F238E27FC236}">
                <a16:creationId xmlns="" xmlns:a16="http://schemas.microsoft.com/office/drawing/2014/main" id="{ACDD9C7D-670E-4E84-AEE6-6E648BBF1AAC}"/>
              </a:ext>
            </a:extLst>
          </p:cNvPr>
          <p:cNvGraphicFramePr>
            <a:graphicFrameLocks noGrp="1"/>
          </p:cNvGraphicFramePr>
          <p:nvPr>
            <p:extLst>
              <p:ext uri="{D42A27DB-BD31-4B8C-83A1-F6EECF244321}">
                <p14:modId xmlns:p14="http://schemas.microsoft.com/office/powerpoint/2010/main" val="1959807525"/>
              </p:ext>
            </p:extLst>
          </p:nvPr>
        </p:nvGraphicFramePr>
        <p:xfrm>
          <a:off x="1630680" y="1600199"/>
          <a:ext cx="8046720" cy="3383280"/>
        </p:xfrm>
        <a:graphic>
          <a:graphicData uri="http://schemas.openxmlformats.org/drawingml/2006/table">
            <a:tbl>
              <a:tblPr firstRow="1" bandRow="1">
                <a:tableStyleId>{5C22544A-7EE6-4342-B048-85BDC9FD1C3A}</a:tableStyleId>
              </a:tblPr>
              <a:tblGrid>
                <a:gridCol w="1609344">
                  <a:extLst>
                    <a:ext uri="{9D8B030D-6E8A-4147-A177-3AD203B41FA5}">
                      <a16:colId xmlns="" xmlns:a16="http://schemas.microsoft.com/office/drawing/2014/main" val="4234010477"/>
                    </a:ext>
                  </a:extLst>
                </a:gridCol>
                <a:gridCol w="1609344">
                  <a:extLst>
                    <a:ext uri="{9D8B030D-6E8A-4147-A177-3AD203B41FA5}">
                      <a16:colId xmlns="" xmlns:a16="http://schemas.microsoft.com/office/drawing/2014/main" val="3526543960"/>
                    </a:ext>
                  </a:extLst>
                </a:gridCol>
                <a:gridCol w="1609344">
                  <a:extLst>
                    <a:ext uri="{9D8B030D-6E8A-4147-A177-3AD203B41FA5}">
                      <a16:colId xmlns="" xmlns:a16="http://schemas.microsoft.com/office/drawing/2014/main" val="2979617684"/>
                    </a:ext>
                  </a:extLst>
                </a:gridCol>
                <a:gridCol w="1609344">
                  <a:extLst>
                    <a:ext uri="{9D8B030D-6E8A-4147-A177-3AD203B41FA5}">
                      <a16:colId xmlns="" xmlns:a16="http://schemas.microsoft.com/office/drawing/2014/main" val="3867140138"/>
                    </a:ext>
                  </a:extLst>
                </a:gridCol>
                <a:gridCol w="1609344">
                  <a:extLst>
                    <a:ext uri="{9D8B030D-6E8A-4147-A177-3AD203B41FA5}">
                      <a16:colId xmlns="" xmlns:a16="http://schemas.microsoft.com/office/drawing/2014/main" val="52470207"/>
                    </a:ext>
                  </a:extLst>
                </a:gridCol>
              </a:tblGrid>
              <a:tr h="375391">
                <a:tc>
                  <a:txBody>
                    <a:bodyPr/>
                    <a:lstStyle/>
                    <a:p>
                      <a:pPr algn="ctr" fontAlgn="t"/>
                      <a:r>
                        <a:rPr lang="en-IN" dirty="0" err="1">
                          <a:effectLst/>
                          <a:latin typeface="Times New Roman" pitchFamily="18" charset="0"/>
                          <a:cs typeface="Times New Roman" pitchFamily="18" charset="0"/>
                        </a:rPr>
                        <a:t>RegNo</a:t>
                      </a:r>
                      <a:endParaRPr lang="en-IN" dirty="0">
                        <a:effectLst/>
                        <a:latin typeface="Times New Roman" pitchFamily="18" charset="0"/>
                        <a:cs typeface="Times New Roman" pitchFamily="18" charset="0"/>
                      </a:endParaRPr>
                    </a:p>
                  </a:txBody>
                  <a:tcPr marL="50800" marR="50800" marT="50800" marB="50800"/>
                </a:tc>
                <a:tc>
                  <a:txBody>
                    <a:bodyPr/>
                    <a:lstStyle/>
                    <a:p>
                      <a:pPr algn="ctr" fontAlgn="t"/>
                      <a:r>
                        <a:rPr lang="en-IN" dirty="0">
                          <a:effectLst/>
                          <a:latin typeface="Times New Roman" pitchFamily="18" charset="0"/>
                          <a:cs typeface="Times New Roman" pitchFamily="18" charset="0"/>
                        </a:rPr>
                        <a:t>Branch</a:t>
                      </a:r>
                    </a:p>
                  </a:txBody>
                  <a:tcPr marL="50800" marR="50800" marT="50800" marB="50800"/>
                </a:tc>
                <a:tc>
                  <a:txBody>
                    <a:bodyPr/>
                    <a:lstStyle/>
                    <a:p>
                      <a:pPr algn="ctr" fontAlgn="t"/>
                      <a:r>
                        <a:rPr lang="en-IN" dirty="0">
                          <a:effectLst/>
                          <a:latin typeface="Times New Roman" pitchFamily="18" charset="0"/>
                          <a:cs typeface="Times New Roman" pitchFamily="18" charset="0"/>
                        </a:rPr>
                        <a:t>Section</a:t>
                      </a:r>
                    </a:p>
                  </a:txBody>
                  <a:tcPr marL="50800" marR="50800" marT="50800" marB="50800"/>
                </a:tc>
                <a:tc>
                  <a:txBody>
                    <a:bodyPr/>
                    <a:lstStyle/>
                    <a:p>
                      <a:pPr algn="ctr" fontAlgn="t"/>
                      <a:r>
                        <a:rPr lang="en-IN">
                          <a:effectLst/>
                          <a:latin typeface="Times New Roman" pitchFamily="18" charset="0"/>
                          <a:cs typeface="Times New Roman" pitchFamily="18" charset="0"/>
                        </a:rPr>
                        <a:t>Name</a:t>
                      </a:r>
                    </a:p>
                  </a:txBody>
                  <a:tcPr marL="50800" marR="50800" marT="50800" marB="50800"/>
                </a:tc>
                <a:tc>
                  <a:txBody>
                    <a:bodyPr/>
                    <a:lstStyle/>
                    <a:p>
                      <a:pPr algn="ctr" fontAlgn="t"/>
                      <a:r>
                        <a:rPr lang="en-IN">
                          <a:effectLst/>
                          <a:latin typeface="Times New Roman" pitchFamily="18" charset="0"/>
                          <a:cs typeface="Times New Roman" pitchFamily="18" charset="0"/>
                        </a:rPr>
                        <a:t>RegNo</a:t>
                      </a:r>
                    </a:p>
                  </a:txBody>
                  <a:tcPr marL="50800" marR="50800" marT="50800" marB="50800"/>
                </a:tc>
                <a:extLst>
                  <a:ext uri="{0D108BD9-81ED-4DB2-BD59-A6C34878D82A}">
                    <a16:rowId xmlns="" xmlns:a16="http://schemas.microsoft.com/office/drawing/2014/main" val="206652633"/>
                  </a:ext>
                </a:extLst>
              </a:tr>
              <a:tr h="375391">
                <a:tc>
                  <a:txBody>
                    <a:bodyPr/>
                    <a:lstStyle/>
                    <a:p>
                      <a:pPr algn="ctr" fontAlgn="t"/>
                      <a:r>
                        <a:rPr lang="en-IN" dirty="0">
                          <a:effectLst/>
                          <a:latin typeface="Times New Roman" pitchFamily="18" charset="0"/>
                          <a:cs typeface="Times New Roman" pitchFamily="18" charset="0"/>
                        </a:rPr>
                        <a:t>1</a:t>
                      </a:r>
                    </a:p>
                  </a:txBody>
                  <a:tcPr marL="50800" marR="50800" marT="50800" marB="50800"/>
                </a:tc>
                <a:tc>
                  <a:txBody>
                    <a:bodyPr/>
                    <a:lstStyle/>
                    <a:p>
                      <a:pPr algn="ctr" fontAlgn="t"/>
                      <a:r>
                        <a:rPr lang="en-IN">
                          <a:effectLst/>
                          <a:latin typeface="Times New Roman" pitchFamily="18" charset="0"/>
                          <a:cs typeface="Times New Roman" pitchFamily="18" charset="0"/>
                        </a:rPr>
                        <a:t>CSE</a:t>
                      </a:r>
                    </a:p>
                  </a:txBody>
                  <a:tcPr marL="50800" marR="50800" marT="50800" marB="50800"/>
                </a:tc>
                <a:tc>
                  <a:txBody>
                    <a:bodyPr/>
                    <a:lstStyle/>
                    <a:p>
                      <a:pPr algn="ctr" fontAlgn="t"/>
                      <a:r>
                        <a:rPr lang="en-IN" dirty="0">
                          <a:effectLst/>
                          <a:latin typeface="Times New Roman" pitchFamily="18" charset="0"/>
                          <a:cs typeface="Times New Roman" pitchFamily="18" charset="0"/>
                        </a:rPr>
                        <a:t>A</a:t>
                      </a:r>
                    </a:p>
                  </a:txBody>
                  <a:tcPr marL="50800" marR="50800" marT="50800" marB="50800"/>
                </a:tc>
                <a:tc>
                  <a:txBody>
                    <a:bodyPr/>
                    <a:lstStyle/>
                    <a:p>
                      <a:pPr algn="ctr" fontAlgn="t"/>
                      <a:r>
                        <a:rPr lang="en-IN" dirty="0" err="1">
                          <a:effectLst/>
                          <a:latin typeface="Times New Roman" pitchFamily="18" charset="0"/>
                          <a:cs typeface="Times New Roman" pitchFamily="18" charset="0"/>
                        </a:rPr>
                        <a:t>Bhanu</a:t>
                      </a:r>
                      <a:endParaRPr lang="en-IN" dirty="0">
                        <a:effectLst/>
                        <a:latin typeface="Times New Roman" pitchFamily="18" charset="0"/>
                        <a:cs typeface="Times New Roman" pitchFamily="18" charset="0"/>
                      </a:endParaRPr>
                    </a:p>
                  </a:txBody>
                  <a:tcPr marL="50800" marR="50800" marT="50800" marB="50800"/>
                </a:tc>
                <a:tc>
                  <a:txBody>
                    <a:bodyPr/>
                    <a:lstStyle/>
                    <a:p>
                      <a:pPr algn="ctr" fontAlgn="t"/>
                      <a:r>
                        <a:rPr lang="en-IN">
                          <a:effectLst/>
                          <a:latin typeface="Times New Roman" pitchFamily="18" charset="0"/>
                          <a:cs typeface="Times New Roman" pitchFamily="18" charset="0"/>
                        </a:rPr>
                        <a:t>2</a:t>
                      </a:r>
                    </a:p>
                  </a:txBody>
                  <a:tcPr marL="50800" marR="50800" marT="50800" marB="50800"/>
                </a:tc>
                <a:extLst>
                  <a:ext uri="{0D108BD9-81ED-4DB2-BD59-A6C34878D82A}">
                    <a16:rowId xmlns="" xmlns:a16="http://schemas.microsoft.com/office/drawing/2014/main" val="3830984347"/>
                  </a:ext>
                </a:extLst>
              </a:tr>
              <a:tr h="375391">
                <a:tc>
                  <a:txBody>
                    <a:bodyPr/>
                    <a:lstStyle/>
                    <a:p>
                      <a:pPr algn="ctr" fontAlgn="t"/>
                      <a:r>
                        <a:rPr lang="en-IN">
                          <a:effectLst/>
                          <a:latin typeface="Times New Roman" pitchFamily="18" charset="0"/>
                          <a:cs typeface="Times New Roman" pitchFamily="18" charset="0"/>
                        </a:rPr>
                        <a:t>1</a:t>
                      </a:r>
                    </a:p>
                  </a:txBody>
                  <a:tcPr marL="50800" marR="50800" marT="50800" marB="50800"/>
                </a:tc>
                <a:tc>
                  <a:txBody>
                    <a:bodyPr/>
                    <a:lstStyle/>
                    <a:p>
                      <a:pPr algn="ctr" fontAlgn="t"/>
                      <a:r>
                        <a:rPr lang="en-IN">
                          <a:effectLst/>
                          <a:latin typeface="Times New Roman" pitchFamily="18" charset="0"/>
                          <a:cs typeface="Times New Roman" pitchFamily="18" charset="0"/>
                        </a:rPr>
                        <a:t>CSE</a:t>
                      </a:r>
                    </a:p>
                  </a:txBody>
                  <a:tcPr marL="50800" marR="50800" marT="50800" marB="50800"/>
                </a:tc>
                <a:tc>
                  <a:txBody>
                    <a:bodyPr/>
                    <a:lstStyle/>
                    <a:p>
                      <a:pPr algn="ctr" fontAlgn="t"/>
                      <a:r>
                        <a:rPr lang="en-IN">
                          <a:effectLst/>
                          <a:latin typeface="Times New Roman" pitchFamily="18" charset="0"/>
                          <a:cs typeface="Times New Roman" pitchFamily="18" charset="0"/>
                        </a:rPr>
                        <a:t>A</a:t>
                      </a:r>
                    </a:p>
                  </a:txBody>
                  <a:tcPr marL="50800" marR="50800" marT="50800" marB="50800"/>
                </a:tc>
                <a:tc>
                  <a:txBody>
                    <a:bodyPr/>
                    <a:lstStyle/>
                    <a:p>
                      <a:pPr algn="ctr" fontAlgn="t"/>
                      <a:r>
                        <a:rPr lang="en-IN" dirty="0" err="1">
                          <a:effectLst/>
                          <a:latin typeface="Times New Roman" pitchFamily="18" charset="0"/>
                          <a:cs typeface="Times New Roman" pitchFamily="18" charset="0"/>
                        </a:rPr>
                        <a:t>Priya</a:t>
                      </a:r>
                      <a:endParaRPr lang="en-IN" dirty="0">
                        <a:effectLst/>
                        <a:latin typeface="Times New Roman" pitchFamily="18" charset="0"/>
                        <a:cs typeface="Times New Roman" pitchFamily="18" charset="0"/>
                      </a:endParaRPr>
                    </a:p>
                  </a:txBody>
                  <a:tcPr marL="50800" marR="50800" marT="50800" marB="50800"/>
                </a:tc>
                <a:tc>
                  <a:txBody>
                    <a:bodyPr/>
                    <a:lstStyle/>
                    <a:p>
                      <a:pPr algn="ctr" fontAlgn="t"/>
                      <a:r>
                        <a:rPr lang="en-IN" dirty="0">
                          <a:effectLst/>
                          <a:latin typeface="Times New Roman" pitchFamily="18" charset="0"/>
                          <a:cs typeface="Times New Roman" pitchFamily="18" charset="0"/>
                        </a:rPr>
                        <a:t>4</a:t>
                      </a:r>
                    </a:p>
                  </a:txBody>
                  <a:tcPr marL="50800" marR="50800" marT="50800" marB="50800"/>
                </a:tc>
                <a:extLst>
                  <a:ext uri="{0D108BD9-81ED-4DB2-BD59-A6C34878D82A}">
                    <a16:rowId xmlns="" xmlns:a16="http://schemas.microsoft.com/office/drawing/2014/main" val="1551560982"/>
                  </a:ext>
                </a:extLst>
              </a:tr>
              <a:tr h="375391">
                <a:tc>
                  <a:txBody>
                    <a:bodyPr/>
                    <a:lstStyle/>
                    <a:p>
                      <a:pPr algn="ctr" fontAlgn="t"/>
                      <a:r>
                        <a:rPr lang="en-IN">
                          <a:effectLst/>
                          <a:latin typeface="Times New Roman" pitchFamily="18" charset="0"/>
                          <a:cs typeface="Times New Roman" pitchFamily="18" charset="0"/>
                        </a:rPr>
                        <a:t>2</a:t>
                      </a:r>
                    </a:p>
                  </a:txBody>
                  <a:tcPr marL="50800" marR="50800" marT="50800" marB="50800"/>
                </a:tc>
                <a:tc>
                  <a:txBody>
                    <a:bodyPr/>
                    <a:lstStyle/>
                    <a:p>
                      <a:pPr algn="ctr" fontAlgn="t"/>
                      <a:r>
                        <a:rPr lang="en-IN">
                          <a:effectLst/>
                          <a:latin typeface="Times New Roman" pitchFamily="18" charset="0"/>
                          <a:cs typeface="Times New Roman" pitchFamily="18" charset="0"/>
                        </a:rPr>
                        <a:t>ECE</a:t>
                      </a:r>
                    </a:p>
                  </a:txBody>
                  <a:tcPr marL="50800" marR="50800" marT="50800" marB="50800"/>
                </a:tc>
                <a:tc>
                  <a:txBody>
                    <a:bodyPr/>
                    <a:lstStyle/>
                    <a:p>
                      <a:pPr algn="ctr" fontAlgn="t"/>
                      <a:r>
                        <a:rPr lang="en-IN">
                          <a:effectLst/>
                          <a:latin typeface="Times New Roman" pitchFamily="18" charset="0"/>
                          <a:cs typeface="Times New Roman" pitchFamily="18" charset="0"/>
                        </a:rPr>
                        <a:t>B</a:t>
                      </a:r>
                    </a:p>
                  </a:txBody>
                  <a:tcPr marL="50800" marR="50800" marT="50800" marB="50800"/>
                </a:tc>
                <a:tc>
                  <a:txBody>
                    <a:bodyPr/>
                    <a:lstStyle/>
                    <a:p>
                      <a:pPr algn="ctr" fontAlgn="t"/>
                      <a:r>
                        <a:rPr lang="en-IN">
                          <a:effectLst/>
                          <a:latin typeface="Times New Roman" pitchFamily="18" charset="0"/>
                          <a:cs typeface="Times New Roman" pitchFamily="18" charset="0"/>
                        </a:rPr>
                        <a:t>Bhanu</a:t>
                      </a:r>
                    </a:p>
                  </a:txBody>
                  <a:tcPr marL="50800" marR="50800" marT="50800" marB="50800"/>
                </a:tc>
                <a:tc>
                  <a:txBody>
                    <a:bodyPr/>
                    <a:lstStyle/>
                    <a:p>
                      <a:pPr algn="ctr" fontAlgn="t"/>
                      <a:r>
                        <a:rPr lang="en-IN">
                          <a:effectLst/>
                          <a:latin typeface="Times New Roman" pitchFamily="18" charset="0"/>
                          <a:cs typeface="Times New Roman" pitchFamily="18" charset="0"/>
                        </a:rPr>
                        <a:t>2</a:t>
                      </a:r>
                    </a:p>
                  </a:txBody>
                  <a:tcPr marL="50800" marR="50800" marT="50800" marB="50800"/>
                </a:tc>
                <a:extLst>
                  <a:ext uri="{0D108BD9-81ED-4DB2-BD59-A6C34878D82A}">
                    <a16:rowId xmlns="" xmlns:a16="http://schemas.microsoft.com/office/drawing/2014/main" val="3727262672"/>
                  </a:ext>
                </a:extLst>
              </a:tr>
              <a:tr h="375391">
                <a:tc>
                  <a:txBody>
                    <a:bodyPr/>
                    <a:lstStyle/>
                    <a:p>
                      <a:pPr algn="ctr" fontAlgn="t"/>
                      <a:r>
                        <a:rPr lang="en-IN">
                          <a:effectLst/>
                          <a:latin typeface="Times New Roman" pitchFamily="18" charset="0"/>
                          <a:cs typeface="Times New Roman" pitchFamily="18" charset="0"/>
                        </a:rPr>
                        <a:t>2</a:t>
                      </a:r>
                    </a:p>
                  </a:txBody>
                  <a:tcPr marL="50800" marR="50800" marT="50800" marB="50800"/>
                </a:tc>
                <a:tc>
                  <a:txBody>
                    <a:bodyPr/>
                    <a:lstStyle/>
                    <a:p>
                      <a:pPr algn="ctr" fontAlgn="t"/>
                      <a:r>
                        <a:rPr lang="en-IN">
                          <a:effectLst/>
                          <a:latin typeface="Times New Roman" pitchFamily="18" charset="0"/>
                          <a:cs typeface="Times New Roman" pitchFamily="18" charset="0"/>
                        </a:rPr>
                        <a:t>ECE</a:t>
                      </a:r>
                    </a:p>
                  </a:txBody>
                  <a:tcPr marL="50800" marR="50800" marT="50800" marB="50800"/>
                </a:tc>
                <a:tc>
                  <a:txBody>
                    <a:bodyPr/>
                    <a:lstStyle/>
                    <a:p>
                      <a:pPr algn="ctr" fontAlgn="t"/>
                      <a:r>
                        <a:rPr lang="en-IN">
                          <a:effectLst/>
                          <a:latin typeface="Times New Roman" pitchFamily="18" charset="0"/>
                          <a:cs typeface="Times New Roman" pitchFamily="18" charset="0"/>
                        </a:rPr>
                        <a:t>B</a:t>
                      </a:r>
                    </a:p>
                  </a:txBody>
                  <a:tcPr marL="50800" marR="50800" marT="50800" marB="50800"/>
                </a:tc>
                <a:tc>
                  <a:txBody>
                    <a:bodyPr/>
                    <a:lstStyle/>
                    <a:p>
                      <a:pPr algn="ctr" fontAlgn="t"/>
                      <a:r>
                        <a:rPr lang="en-IN">
                          <a:effectLst/>
                          <a:latin typeface="Times New Roman" pitchFamily="18" charset="0"/>
                          <a:cs typeface="Times New Roman" pitchFamily="18" charset="0"/>
                        </a:rPr>
                        <a:t>Priya</a:t>
                      </a:r>
                    </a:p>
                  </a:txBody>
                  <a:tcPr marL="50800" marR="50800" marT="50800" marB="50800"/>
                </a:tc>
                <a:tc>
                  <a:txBody>
                    <a:bodyPr/>
                    <a:lstStyle/>
                    <a:p>
                      <a:pPr algn="ctr" fontAlgn="t"/>
                      <a:r>
                        <a:rPr lang="en-IN" dirty="0">
                          <a:effectLst/>
                          <a:latin typeface="Times New Roman" pitchFamily="18" charset="0"/>
                          <a:cs typeface="Times New Roman" pitchFamily="18" charset="0"/>
                        </a:rPr>
                        <a:t>4</a:t>
                      </a:r>
                    </a:p>
                  </a:txBody>
                  <a:tcPr marL="50800" marR="50800" marT="50800" marB="50800"/>
                </a:tc>
                <a:extLst>
                  <a:ext uri="{0D108BD9-81ED-4DB2-BD59-A6C34878D82A}">
                    <a16:rowId xmlns="" xmlns:a16="http://schemas.microsoft.com/office/drawing/2014/main" val="1275481235"/>
                  </a:ext>
                </a:extLst>
              </a:tr>
              <a:tr h="375391">
                <a:tc>
                  <a:txBody>
                    <a:bodyPr/>
                    <a:lstStyle/>
                    <a:p>
                      <a:pPr algn="ctr" fontAlgn="t"/>
                      <a:r>
                        <a:rPr lang="en-IN">
                          <a:effectLst/>
                          <a:latin typeface="Times New Roman" pitchFamily="18" charset="0"/>
                          <a:cs typeface="Times New Roman" pitchFamily="18" charset="0"/>
                        </a:rPr>
                        <a:t>3</a:t>
                      </a:r>
                    </a:p>
                  </a:txBody>
                  <a:tcPr marL="50800" marR="50800" marT="50800" marB="50800"/>
                </a:tc>
                <a:tc>
                  <a:txBody>
                    <a:bodyPr/>
                    <a:lstStyle/>
                    <a:p>
                      <a:pPr algn="ctr" fontAlgn="t"/>
                      <a:r>
                        <a:rPr lang="en-IN">
                          <a:effectLst/>
                          <a:latin typeface="Times New Roman" pitchFamily="18" charset="0"/>
                          <a:cs typeface="Times New Roman" pitchFamily="18" charset="0"/>
                        </a:rPr>
                        <a:t>CIVIL</a:t>
                      </a:r>
                    </a:p>
                  </a:txBody>
                  <a:tcPr marL="50800" marR="50800" marT="50800" marB="50800"/>
                </a:tc>
                <a:tc>
                  <a:txBody>
                    <a:bodyPr/>
                    <a:lstStyle/>
                    <a:p>
                      <a:pPr algn="ctr" fontAlgn="t"/>
                      <a:r>
                        <a:rPr lang="en-IN">
                          <a:effectLst/>
                          <a:latin typeface="Times New Roman" pitchFamily="18" charset="0"/>
                          <a:cs typeface="Times New Roman" pitchFamily="18" charset="0"/>
                        </a:rPr>
                        <a:t>A</a:t>
                      </a:r>
                    </a:p>
                  </a:txBody>
                  <a:tcPr marL="50800" marR="50800" marT="50800" marB="50800"/>
                </a:tc>
                <a:tc>
                  <a:txBody>
                    <a:bodyPr/>
                    <a:lstStyle/>
                    <a:p>
                      <a:pPr algn="ctr" fontAlgn="t"/>
                      <a:r>
                        <a:rPr lang="en-IN">
                          <a:effectLst/>
                          <a:latin typeface="Times New Roman" pitchFamily="18" charset="0"/>
                          <a:cs typeface="Times New Roman" pitchFamily="18" charset="0"/>
                        </a:rPr>
                        <a:t>Bhanu</a:t>
                      </a:r>
                    </a:p>
                  </a:txBody>
                  <a:tcPr marL="50800" marR="50800" marT="50800" marB="50800"/>
                </a:tc>
                <a:tc>
                  <a:txBody>
                    <a:bodyPr/>
                    <a:lstStyle/>
                    <a:p>
                      <a:pPr algn="ctr" fontAlgn="t"/>
                      <a:r>
                        <a:rPr lang="en-IN" dirty="0">
                          <a:effectLst/>
                          <a:latin typeface="Times New Roman" pitchFamily="18" charset="0"/>
                          <a:cs typeface="Times New Roman" pitchFamily="18" charset="0"/>
                        </a:rPr>
                        <a:t>2</a:t>
                      </a:r>
                    </a:p>
                  </a:txBody>
                  <a:tcPr marL="50800" marR="50800" marT="50800" marB="50800"/>
                </a:tc>
                <a:extLst>
                  <a:ext uri="{0D108BD9-81ED-4DB2-BD59-A6C34878D82A}">
                    <a16:rowId xmlns="" xmlns:a16="http://schemas.microsoft.com/office/drawing/2014/main" val="4120211934"/>
                  </a:ext>
                </a:extLst>
              </a:tr>
              <a:tr h="375391">
                <a:tc>
                  <a:txBody>
                    <a:bodyPr/>
                    <a:lstStyle/>
                    <a:p>
                      <a:pPr algn="ctr" fontAlgn="t"/>
                      <a:r>
                        <a:rPr lang="en-IN">
                          <a:effectLst/>
                          <a:latin typeface="Times New Roman" pitchFamily="18" charset="0"/>
                          <a:cs typeface="Times New Roman" pitchFamily="18" charset="0"/>
                        </a:rPr>
                        <a:t>3</a:t>
                      </a:r>
                    </a:p>
                  </a:txBody>
                  <a:tcPr marL="50800" marR="50800" marT="50800" marB="50800"/>
                </a:tc>
                <a:tc>
                  <a:txBody>
                    <a:bodyPr/>
                    <a:lstStyle/>
                    <a:p>
                      <a:pPr algn="ctr" fontAlgn="t"/>
                      <a:r>
                        <a:rPr lang="en-IN" dirty="0">
                          <a:effectLst/>
                          <a:latin typeface="Times New Roman" pitchFamily="18" charset="0"/>
                          <a:cs typeface="Times New Roman" pitchFamily="18" charset="0"/>
                        </a:rPr>
                        <a:t>CIVIL</a:t>
                      </a:r>
                    </a:p>
                  </a:txBody>
                  <a:tcPr marL="50800" marR="50800" marT="50800" marB="50800"/>
                </a:tc>
                <a:tc>
                  <a:txBody>
                    <a:bodyPr/>
                    <a:lstStyle/>
                    <a:p>
                      <a:pPr algn="ctr" fontAlgn="t"/>
                      <a:r>
                        <a:rPr lang="en-IN">
                          <a:effectLst/>
                          <a:latin typeface="Times New Roman" pitchFamily="18" charset="0"/>
                          <a:cs typeface="Times New Roman" pitchFamily="18" charset="0"/>
                        </a:rPr>
                        <a:t>A</a:t>
                      </a:r>
                    </a:p>
                  </a:txBody>
                  <a:tcPr marL="50800" marR="50800" marT="50800" marB="50800"/>
                </a:tc>
                <a:tc>
                  <a:txBody>
                    <a:bodyPr/>
                    <a:lstStyle/>
                    <a:p>
                      <a:pPr algn="ctr" fontAlgn="t"/>
                      <a:r>
                        <a:rPr lang="en-IN">
                          <a:effectLst/>
                          <a:latin typeface="Times New Roman" pitchFamily="18" charset="0"/>
                          <a:cs typeface="Times New Roman" pitchFamily="18" charset="0"/>
                        </a:rPr>
                        <a:t>Priya</a:t>
                      </a:r>
                    </a:p>
                  </a:txBody>
                  <a:tcPr marL="50800" marR="50800" marT="50800" marB="50800"/>
                </a:tc>
                <a:tc>
                  <a:txBody>
                    <a:bodyPr/>
                    <a:lstStyle/>
                    <a:p>
                      <a:pPr algn="ctr" fontAlgn="t"/>
                      <a:r>
                        <a:rPr lang="en-IN" dirty="0">
                          <a:effectLst/>
                          <a:latin typeface="Times New Roman" pitchFamily="18" charset="0"/>
                          <a:cs typeface="Times New Roman" pitchFamily="18" charset="0"/>
                        </a:rPr>
                        <a:t>4</a:t>
                      </a:r>
                    </a:p>
                  </a:txBody>
                  <a:tcPr marL="50800" marR="50800" marT="50800" marB="50800"/>
                </a:tc>
                <a:extLst>
                  <a:ext uri="{0D108BD9-81ED-4DB2-BD59-A6C34878D82A}">
                    <a16:rowId xmlns="" xmlns:a16="http://schemas.microsoft.com/office/drawing/2014/main" val="3007187923"/>
                  </a:ext>
                </a:extLst>
              </a:tr>
              <a:tr h="375391">
                <a:tc>
                  <a:txBody>
                    <a:bodyPr/>
                    <a:lstStyle/>
                    <a:p>
                      <a:pPr algn="ctr" fontAlgn="t"/>
                      <a:r>
                        <a:rPr lang="en-IN">
                          <a:effectLst/>
                          <a:latin typeface="Times New Roman" pitchFamily="18" charset="0"/>
                          <a:cs typeface="Times New Roman" pitchFamily="18" charset="0"/>
                        </a:rPr>
                        <a:t>4</a:t>
                      </a:r>
                    </a:p>
                  </a:txBody>
                  <a:tcPr marL="50800" marR="50800" marT="50800" marB="50800"/>
                </a:tc>
                <a:tc>
                  <a:txBody>
                    <a:bodyPr/>
                    <a:lstStyle/>
                    <a:p>
                      <a:pPr algn="ctr" fontAlgn="t"/>
                      <a:r>
                        <a:rPr lang="en-IN">
                          <a:effectLst/>
                          <a:latin typeface="Times New Roman" pitchFamily="18" charset="0"/>
                          <a:cs typeface="Times New Roman" pitchFamily="18" charset="0"/>
                        </a:rPr>
                        <a:t>IT</a:t>
                      </a:r>
                    </a:p>
                  </a:txBody>
                  <a:tcPr marL="50800" marR="50800" marT="50800" marB="50800"/>
                </a:tc>
                <a:tc>
                  <a:txBody>
                    <a:bodyPr/>
                    <a:lstStyle/>
                    <a:p>
                      <a:pPr algn="ctr" fontAlgn="t"/>
                      <a:r>
                        <a:rPr lang="en-IN">
                          <a:effectLst/>
                          <a:latin typeface="Times New Roman" pitchFamily="18" charset="0"/>
                          <a:cs typeface="Times New Roman" pitchFamily="18" charset="0"/>
                        </a:rPr>
                        <a:t>B</a:t>
                      </a:r>
                    </a:p>
                  </a:txBody>
                  <a:tcPr marL="50800" marR="50800" marT="50800" marB="50800"/>
                </a:tc>
                <a:tc>
                  <a:txBody>
                    <a:bodyPr/>
                    <a:lstStyle/>
                    <a:p>
                      <a:pPr algn="ctr" fontAlgn="t"/>
                      <a:r>
                        <a:rPr lang="en-IN">
                          <a:effectLst/>
                          <a:latin typeface="Times New Roman" pitchFamily="18" charset="0"/>
                          <a:cs typeface="Times New Roman" pitchFamily="18" charset="0"/>
                        </a:rPr>
                        <a:t>Bhanu</a:t>
                      </a:r>
                    </a:p>
                  </a:txBody>
                  <a:tcPr marL="50800" marR="50800" marT="50800" marB="50800"/>
                </a:tc>
                <a:tc>
                  <a:txBody>
                    <a:bodyPr/>
                    <a:lstStyle/>
                    <a:p>
                      <a:pPr algn="ctr" fontAlgn="t"/>
                      <a:r>
                        <a:rPr lang="en-IN" dirty="0">
                          <a:effectLst/>
                          <a:latin typeface="Times New Roman" pitchFamily="18" charset="0"/>
                          <a:cs typeface="Times New Roman" pitchFamily="18" charset="0"/>
                        </a:rPr>
                        <a:t>2</a:t>
                      </a:r>
                    </a:p>
                  </a:txBody>
                  <a:tcPr marL="50800" marR="50800" marT="50800" marB="50800"/>
                </a:tc>
                <a:extLst>
                  <a:ext uri="{0D108BD9-81ED-4DB2-BD59-A6C34878D82A}">
                    <a16:rowId xmlns="" xmlns:a16="http://schemas.microsoft.com/office/drawing/2014/main" val="1567100578"/>
                  </a:ext>
                </a:extLst>
              </a:tr>
              <a:tr h="375391">
                <a:tc>
                  <a:txBody>
                    <a:bodyPr/>
                    <a:lstStyle/>
                    <a:p>
                      <a:pPr algn="ctr" fontAlgn="t"/>
                      <a:r>
                        <a:rPr lang="en-IN">
                          <a:effectLst/>
                          <a:latin typeface="Times New Roman" pitchFamily="18" charset="0"/>
                          <a:cs typeface="Times New Roman" pitchFamily="18" charset="0"/>
                        </a:rPr>
                        <a:t>4</a:t>
                      </a:r>
                    </a:p>
                  </a:txBody>
                  <a:tcPr marL="50800" marR="50800" marT="50800" marB="50800"/>
                </a:tc>
                <a:tc>
                  <a:txBody>
                    <a:bodyPr/>
                    <a:lstStyle/>
                    <a:p>
                      <a:pPr algn="ctr" fontAlgn="t"/>
                      <a:r>
                        <a:rPr lang="en-IN">
                          <a:effectLst/>
                          <a:latin typeface="Times New Roman" pitchFamily="18" charset="0"/>
                          <a:cs typeface="Times New Roman" pitchFamily="18" charset="0"/>
                        </a:rPr>
                        <a:t>IT</a:t>
                      </a:r>
                    </a:p>
                  </a:txBody>
                  <a:tcPr marL="50800" marR="50800" marT="50800" marB="50800"/>
                </a:tc>
                <a:tc>
                  <a:txBody>
                    <a:bodyPr/>
                    <a:lstStyle/>
                    <a:p>
                      <a:pPr algn="ctr" fontAlgn="t"/>
                      <a:r>
                        <a:rPr lang="en-IN">
                          <a:effectLst/>
                          <a:latin typeface="Times New Roman" pitchFamily="18" charset="0"/>
                          <a:cs typeface="Times New Roman" pitchFamily="18" charset="0"/>
                        </a:rPr>
                        <a:t>B</a:t>
                      </a:r>
                    </a:p>
                  </a:txBody>
                  <a:tcPr marL="50800" marR="50800" marT="50800" marB="50800"/>
                </a:tc>
                <a:tc>
                  <a:txBody>
                    <a:bodyPr/>
                    <a:lstStyle/>
                    <a:p>
                      <a:pPr algn="ctr" fontAlgn="t"/>
                      <a:r>
                        <a:rPr lang="en-IN">
                          <a:effectLst/>
                          <a:latin typeface="Times New Roman" pitchFamily="18" charset="0"/>
                          <a:cs typeface="Times New Roman" pitchFamily="18" charset="0"/>
                        </a:rPr>
                        <a:t>Priya</a:t>
                      </a:r>
                    </a:p>
                  </a:txBody>
                  <a:tcPr marL="50800" marR="50800" marT="50800" marB="50800"/>
                </a:tc>
                <a:tc>
                  <a:txBody>
                    <a:bodyPr/>
                    <a:lstStyle/>
                    <a:p>
                      <a:pPr algn="ctr" fontAlgn="t"/>
                      <a:r>
                        <a:rPr lang="en-IN" dirty="0">
                          <a:effectLst/>
                          <a:latin typeface="Times New Roman" pitchFamily="18" charset="0"/>
                          <a:cs typeface="Times New Roman" pitchFamily="18" charset="0"/>
                        </a:rPr>
                        <a:t>4</a:t>
                      </a:r>
                    </a:p>
                  </a:txBody>
                  <a:tcPr marL="50800" marR="50800" marT="50800" marB="50800"/>
                </a:tc>
                <a:extLst>
                  <a:ext uri="{0D108BD9-81ED-4DB2-BD59-A6C34878D82A}">
                    <a16:rowId xmlns="" xmlns:a16="http://schemas.microsoft.com/office/drawing/2014/main" val="1830209814"/>
                  </a:ext>
                </a:extLst>
              </a:tr>
            </a:tbl>
          </a:graphicData>
        </a:graphic>
      </p:graphicFrame>
      <p:pic>
        <p:nvPicPr>
          <p:cNvPr id="10" name="Picture 7">
            <a:extLst>
              <a:ext uri="{FF2B5EF4-FFF2-40B4-BE49-F238E27FC236}">
                <a16:creationId xmlns="" xmlns:a16="http://schemas.microsoft.com/office/drawing/2014/main" id="{3B68A917-E615-4712-9C61-52C5EBED49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653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42A797-BE81-433B-991D-71B51B989D75}"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Join Operations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493520" y="817164"/>
            <a:ext cx="10271760" cy="5539186"/>
          </a:xfrm>
        </p:spPr>
        <p:txBody>
          <a:bodyPr>
            <a:noAutofit/>
          </a:bodyPr>
          <a:lstStyle/>
          <a:p>
            <a:pPr algn="l"/>
            <a:r>
              <a:rPr lang="en-US" sz="2200" dirty="0">
                <a:latin typeface="Times New Roman" pitchFamily="18" charset="0"/>
                <a:cs typeface="Times New Roman" pitchFamily="18" charset="0"/>
              </a:rPr>
              <a:t>Join operation is essentially a cartesian product followed by a selection criterion.</a:t>
            </a:r>
          </a:p>
          <a:p>
            <a:pPr algn="l"/>
            <a:r>
              <a:rPr lang="en-US" sz="2200" dirty="0">
                <a:latin typeface="Times New Roman" pitchFamily="18" charset="0"/>
                <a:cs typeface="Times New Roman" pitchFamily="18" charset="0"/>
              </a:rPr>
              <a:t>Join operation denoted by ⋈.</a:t>
            </a:r>
          </a:p>
          <a:p>
            <a:pPr algn="l"/>
            <a:r>
              <a:rPr lang="en-US" sz="2200" dirty="0">
                <a:latin typeface="Times New Roman" pitchFamily="18" charset="0"/>
                <a:cs typeface="Times New Roman" pitchFamily="18" charset="0"/>
              </a:rPr>
              <a:t>JOIN operation also allows joining variously related tuples from different relations.</a:t>
            </a:r>
          </a:p>
          <a:p>
            <a:pPr marL="0" indent="0" algn="l">
              <a:buNone/>
            </a:pPr>
            <a:r>
              <a:rPr lang="en-US" sz="2200" b="1" dirty="0">
                <a:latin typeface="Times New Roman" pitchFamily="18" charset="0"/>
                <a:cs typeface="Times New Roman" pitchFamily="18" charset="0"/>
              </a:rPr>
              <a:t>Types of JOIN:</a:t>
            </a:r>
            <a:r>
              <a:rPr lang="en-US" sz="2200" dirty="0">
                <a:latin typeface="Times New Roman" pitchFamily="18" charset="0"/>
                <a:cs typeface="Times New Roman" pitchFamily="18" charset="0"/>
              </a:rPr>
              <a:t> Various forms of join operation are:</a:t>
            </a:r>
          </a:p>
          <a:p>
            <a:pPr algn="l"/>
            <a:r>
              <a:rPr lang="en-US" sz="2200" dirty="0">
                <a:latin typeface="Times New Roman" pitchFamily="18" charset="0"/>
                <a:cs typeface="Times New Roman" pitchFamily="18" charset="0"/>
              </a:rPr>
              <a:t>Inner Joins:</a:t>
            </a:r>
          </a:p>
          <a:p>
            <a:pPr lvl="1"/>
            <a:r>
              <a:rPr lang="en-US" sz="2200" dirty="0">
                <a:latin typeface="Times New Roman" pitchFamily="18" charset="0"/>
                <a:cs typeface="Times New Roman" pitchFamily="18" charset="0"/>
              </a:rPr>
              <a:t>Theta join</a:t>
            </a:r>
          </a:p>
          <a:p>
            <a:pPr lvl="1"/>
            <a:r>
              <a:rPr lang="en-US" sz="2200" dirty="0">
                <a:latin typeface="Times New Roman" pitchFamily="18" charset="0"/>
                <a:cs typeface="Times New Roman" pitchFamily="18" charset="0"/>
              </a:rPr>
              <a:t>EQUI join</a:t>
            </a:r>
          </a:p>
          <a:p>
            <a:pPr lvl="1"/>
            <a:r>
              <a:rPr lang="en-US" sz="2200" dirty="0">
                <a:latin typeface="Times New Roman" pitchFamily="18" charset="0"/>
                <a:cs typeface="Times New Roman" pitchFamily="18" charset="0"/>
              </a:rPr>
              <a:t>Natural join</a:t>
            </a:r>
          </a:p>
          <a:p>
            <a:pPr algn="l"/>
            <a:r>
              <a:rPr lang="en-US" sz="2200" dirty="0">
                <a:latin typeface="Times New Roman" pitchFamily="18" charset="0"/>
                <a:cs typeface="Times New Roman" pitchFamily="18" charset="0"/>
              </a:rPr>
              <a:t>Outer join:</a:t>
            </a:r>
          </a:p>
          <a:p>
            <a:pPr lvl="1"/>
            <a:r>
              <a:rPr lang="en-US" sz="2200" dirty="0">
                <a:latin typeface="Times New Roman" pitchFamily="18" charset="0"/>
                <a:cs typeface="Times New Roman" pitchFamily="18" charset="0"/>
              </a:rPr>
              <a:t>Left Outer Join</a:t>
            </a:r>
          </a:p>
          <a:p>
            <a:pPr lvl="1"/>
            <a:r>
              <a:rPr lang="en-US" sz="2200" dirty="0">
                <a:latin typeface="Times New Roman" pitchFamily="18" charset="0"/>
                <a:cs typeface="Times New Roman" pitchFamily="18" charset="0"/>
              </a:rPr>
              <a:t>Right Outer Join</a:t>
            </a:r>
          </a:p>
          <a:p>
            <a:pPr lvl="1"/>
            <a:r>
              <a:rPr lang="en-US" sz="2200" dirty="0">
                <a:latin typeface="Times New Roman" pitchFamily="18" charset="0"/>
                <a:cs typeface="Times New Roman" pitchFamily="18" charset="0"/>
              </a:rPr>
              <a:t>Full Outer Join</a:t>
            </a:r>
          </a:p>
          <a:p>
            <a:endParaRPr lang="en-IN" sz="2200" dirty="0"/>
          </a:p>
        </p:txBody>
      </p:sp>
      <p:pic>
        <p:nvPicPr>
          <p:cNvPr id="10" name="Picture 7">
            <a:extLst>
              <a:ext uri="{FF2B5EF4-FFF2-40B4-BE49-F238E27FC236}">
                <a16:creationId xmlns="" xmlns:a16="http://schemas.microsoft.com/office/drawing/2014/main" id="{EC8C8CEF-9362-4894-B870-93ACA0FF16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5994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E46E01-35B7-40CF-BE00-37FEB72E074F}"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569720" y="1"/>
            <a:ext cx="106222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Join Operations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39240" y="1127760"/>
            <a:ext cx="10180320" cy="5228590"/>
          </a:xfrm>
        </p:spPr>
        <p:txBody>
          <a:bodyPr>
            <a:noAutofit/>
          </a:bodyPr>
          <a:lstStyle/>
          <a:p>
            <a:r>
              <a:rPr lang="en-GB" sz="2200" dirty="0" smtClean="0">
                <a:latin typeface="Times New Roman" pitchFamily="18" charset="0"/>
                <a:cs typeface="Times New Roman" pitchFamily="18" charset="0"/>
              </a:rPr>
              <a:t>Various forms of join operation</a:t>
            </a:r>
          </a:p>
          <a:p>
            <a:pPr lvl="1" fontAlgn="base"/>
            <a:r>
              <a:rPr lang="en-US" sz="2200" dirty="0" smtClean="0">
                <a:latin typeface="Times New Roman" pitchFamily="18" charset="0"/>
                <a:cs typeface="Times New Roman" pitchFamily="18" charset="0"/>
              </a:rPr>
              <a:t>JOIN (Inner Join) : Return rows when there is </a:t>
            </a:r>
            <a:r>
              <a:rPr lang="en-US" sz="2200" b="1" dirty="0" smtClean="0">
                <a:latin typeface="Times New Roman" pitchFamily="18" charset="0"/>
                <a:cs typeface="Times New Roman" pitchFamily="18" charset="0"/>
              </a:rPr>
              <a:t>at least one match </a:t>
            </a:r>
            <a:r>
              <a:rPr lang="en-US" sz="2200" dirty="0" smtClean="0">
                <a:latin typeface="Times New Roman" pitchFamily="18" charset="0"/>
                <a:cs typeface="Times New Roman" pitchFamily="18" charset="0"/>
              </a:rPr>
              <a:t>in both tables </a:t>
            </a:r>
          </a:p>
          <a:p>
            <a:pPr lvl="1" fontAlgn="base"/>
            <a:r>
              <a:rPr lang="en-US" sz="2200" dirty="0" smtClean="0">
                <a:latin typeface="Times New Roman" pitchFamily="18" charset="0"/>
                <a:cs typeface="Times New Roman" pitchFamily="18" charset="0"/>
              </a:rPr>
              <a:t>LEFT JOIN(Left Outer Join): </a:t>
            </a:r>
            <a:r>
              <a:rPr lang="en-US" sz="2200" b="1" dirty="0" smtClean="0">
                <a:latin typeface="Times New Roman" pitchFamily="18" charset="0"/>
                <a:cs typeface="Times New Roman" pitchFamily="18" charset="0"/>
              </a:rPr>
              <a:t>Return all rows from the left table</a:t>
            </a:r>
            <a:r>
              <a:rPr lang="en-US" sz="2200" dirty="0" smtClean="0">
                <a:latin typeface="Times New Roman" pitchFamily="18" charset="0"/>
                <a:cs typeface="Times New Roman" pitchFamily="18" charset="0"/>
              </a:rPr>
              <a:t>, even if there are no matches in the right table </a:t>
            </a:r>
          </a:p>
          <a:p>
            <a:pPr lvl="1" fontAlgn="base"/>
            <a:r>
              <a:rPr lang="en-US" sz="2200" dirty="0" smtClean="0">
                <a:latin typeface="Times New Roman" pitchFamily="18" charset="0"/>
                <a:cs typeface="Times New Roman" pitchFamily="18" charset="0"/>
              </a:rPr>
              <a:t>RIGHT JOIN(Right Outer Join): Return all rows from the </a:t>
            </a:r>
            <a:r>
              <a:rPr lang="en-US" sz="2200" b="1" dirty="0" smtClean="0">
                <a:latin typeface="Times New Roman" pitchFamily="18" charset="0"/>
                <a:cs typeface="Times New Roman" pitchFamily="18" charset="0"/>
              </a:rPr>
              <a:t>right table</a:t>
            </a:r>
            <a:r>
              <a:rPr lang="en-US" sz="2200" dirty="0" smtClean="0">
                <a:latin typeface="Times New Roman" pitchFamily="18" charset="0"/>
                <a:cs typeface="Times New Roman" pitchFamily="18" charset="0"/>
              </a:rPr>
              <a:t>, even if there are no matches in the left table </a:t>
            </a:r>
          </a:p>
          <a:p>
            <a:pPr lvl="1"/>
            <a:r>
              <a:rPr lang="en-US" sz="2200" dirty="0" smtClean="0">
                <a:latin typeface="Times New Roman" pitchFamily="18" charset="0"/>
                <a:cs typeface="Times New Roman" pitchFamily="18" charset="0"/>
              </a:rPr>
              <a:t>FULL JOIN: Return rows </a:t>
            </a:r>
            <a:r>
              <a:rPr lang="en-US" sz="2200" b="1" dirty="0" smtClean="0">
                <a:latin typeface="Times New Roman" pitchFamily="18" charset="0"/>
                <a:cs typeface="Times New Roman" pitchFamily="18" charset="0"/>
              </a:rPr>
              <a:t>when there is a match in one of the tables</a:t>
            </a:r>
            <a:endParaRPr lang="en-GB" sz="2200" b="1" dirty="0" smtClean="0">
              <a:latin typeface="Times New Roman" pitchFamily="18" charset="0"/>
              <a:cs typeface="Times New Roman" pitchFamily="18" charset="0"/>
            </a:endParaRPr>
          </a:p>
          <a:p>
            <a:pPr algn="l"/>
            <a:endParaRPr lang="en-US" sz="2200" dirty="0">
              <a:solidFill>
                <a:srgbClr val="222222"/>
              </a:solidFill>
              <a:latin typeface="Source Sans Pro" panose="020B0503030403020204" pitchFamily="34" charset="0"/>
            </a:endParaRPr>
          </a:p>
        </p:txBody>
      </p:sp>
      <p:pic>
        <p:nvPicPr>
          <p:cNvPr id="10" name="Picture 7">
            <a:extLst>
              <a:ext uri="{FF2B5EF4-FFF2-40B4-BE49-F238E27FC236}">
                <a16:creationId xmlns="" xmlns:a16="http://schemas.microsoft.com/office/drawing/2014/main" id="{EC8C8CEF-9362-4894-B870-93ACA0FF16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5994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924BD7-EC62-48B1-B7B8-CEBFE2D68C6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56360" y="1"/>
            <a:ext cx="108356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Inner Join (Theta Join)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371600" y="1052737"/>
            <a:ext cx="10195560" cy="5256623"/>
          </a:xfrm>
        </p:spPr>
        <p:txBody>
          <a:bodyPr>
            <a:normAutofit/>
          </a:bodyPr>
          <a:lstStyle/>
          <a:p>
            <a:pPr algn="just"/>
            <a:r>
              <a:rPr lang="en-US" sz="2200" dirty="0">
                <a:latin typeface="Times New Roman" pitchFamily="18" charset="0"/>
                <a:cs typeface="Times New Roman" pitchFamily="18" charset="0"/>
              </a:rPr>
              <a:t>In an inner join, only those tuples that satisfy the matching criteria are included, while the rest are excluded. Let’s study various types of Inner Joins:</a:t>
            </a:r>
          </a:p>
          <a:p>
            <a:pPr marL="0" indent="0" algn="just">
              <a:buNone/>
            </a:pPr>
            <a:r>
              <a:rPr lang="en-US" sz="2200" b="1" dirty="0">
                <a:latin typeface="Times New Roman" pitchFamily="18" charset="0"/>
                <a:cs typeface="Times New Roman" pitchFamily="18" charset="0"/>
              </a:rPr>
              <a:t>Theta Join:</a:t>
            </a:r>
          </a:p>
          <a:p>
            <a:pPr algn="just"/>
            <a:r>
              <a:rPr lang="en-US" sz="2200" dirty="0">
                <a:latin typeface="Times New Roman" pitchFamily="18" charset="0"/>
                <a:cs typeface="Times New Roman" pitchFamily="18" charset="0"/>
              </a:rPr>
              <a:t>The general case of JOIN operation is called a Theta join. It is denoted by symbol θ</a:t>
            </a:r>
          </a:p>
          <a:p>
            <a:pPr marL="457200" lvl="1" indent="0" algn="just">
              <a:buNone/>
            </a:pPr>
            <a:r>
              <a:rPr lang="en-US" sz="2200" dirty="0">
                <a:latin typeface="Times New Roman" pitchFamily="18" charset="0"/>
                <a:cs typeface="Times New Roman" pitchFamily="18" charset="0"/>
              </a:rPr>
              <a:t>Example:- </a:t>
            </a:r>
            <a:r>
              <a:rPr lang="en-US" sz="2200" b="1" dirty="0">
                <a:latin typeface="Times New Roman" pitchFamily="18" charset="0"/>
                <a:cs typeface="Times New Roman" pitchFamily="18" charset="0"/>
              </a:rPr>
              <a:t>A ⋈</a:t>
            </a:r>
            <a:r>
              <a:rPr lang="en-US" sz="2200" b="1" baseline="-25000" dirty="0">
                <a:latin typeface="Times New Roman" pitchFamily="18" charset="0"/>
                <a:cs typeface="Times New Roman" pitchFamily="18" charset="0"/>
              </a:rPr>
              <a:t>θ</a:t>
            </a:r>
            <a:r>
              <a:rPr lang="en-US" sz="2200" b="1" dirty="0">
                <a:latin typeface="Times New Roman" pitchFamily="18" charset="0"/>
                <a:cs typeface="Times New Roman" pitchFamily="18" charset="0"/>
              </a:rPr>
              <a:t> B</a:t>
            </a:r>
          </a:p>
          <a:p>
            <a:pPr algn="just"/>
            <a:r>
              <a:rPr lang="en-US" sz="2200" dirty="0">
                <a:latin typeface="Times New Roman" pitchFamily="18" charset="0"/>
                <a:cs typeface="Times New Roman" pitchFamily="18" charset="0"/>
              </a:rPr>
              <a:t>Theta join can use any conditions in the selection criteria.</a:t>
            </a:r>
          </a:p>
          <a:p>
            <a:pPr algn="just"/>
            <a:r>
              <a:rPr lang="en-US" sz="2200" dirty="0">
                <a:latin typeface="Times New Roman" pitchFamily="18" charset="0"/>
                <a:cs typeface="Times New Roman" pitchFamily="18" charset="0"/>
              </a:rPr>
              <a:t>For example:- </a:t>
            </a:r>
            <a:r>
              <a:rPr lang="en-US" sz="2200" b="1" dirty="0">
                <a:latin typeface="Times New Roman" pitchFamily="18" charset="0"/>
                <a:cs typeface="Times New Roman" pitchFamily="18" charset="0"/>
              </a:rPr>
              <a:t>A ⋈ </a:t>
            </a:r>
            <a:r>
              <a:rPr lang="en-US" sz="2200" b="1" baseline="-25000" dirty="0" err="1">
                <a:latin typeface="Times New Roman" pitchFamily="18" charset="0"/>
                <a:cs typeface="Times New Roman" pitchFamily="18" charset="0"/>
              </a:rPr>
              <a:t>A.column</a:t>
            </a:r>
            <a:r>
              <a:rPr lang="en-US" sz="2200" b="1" baseline="-25000" dirty="0">
                <a:latin typeface="Times New Roman" pitchFamily="18" charset="0"/>
                <a:cs typeface="Times New Roman" pitchFamily="18" charset="0"/>
              </a:rPr>
              <a:t> 2 &gt;  </a:t>
            </a:r>
            <a:r>
              <a:rPr lang="en-US" sz="2200" b="1" baseline="-25000" dirty="0" err="1">
                <a:latin typeface="Times New Roman" pitchFamily="18" charset="0"/>
                <a:cs typeface="Times New Roman" pitchFamily="18" charset="0"/>
              </a:rPr>
              <a:t>B.column</a:t>
            </a:r>
            <a:r>
              <a:rPr lang="en-US" sz="2200" b="1" baseline="-25000" dirty="0">
                <a:latin typeface="Times New Roman" pitchFamily="18" charset="0"/>
                <a:cs typeface="Times New Roman" pitchFamily="18" charset="0"/>
              </a:rPr>
              <a:t> 2 </a:t>
            </a:r>
            <a:r>
              <a:rPr lang="en-US" sz="2200" b="1" dirty="0">
                <a:latin typeface="Times New Roman" pitchFamily="18" charset="0"/>
                <a:cs typeface="Times New Roman" pitchFamily="18" charset="0"/>
              </a:rPr>
              <a:t>(B)</a:t>
            </a:r>
          </a:p>
          <a:p>
            <a:pPr algn="just"/>
            <a:endParaRPr lang="en-IN" sz="2200" b="1" dirty="0"/>
          </a:p>
        </p:txBody>
      </p:sp>
      <p:graphicFrame>
        <p:nvGraphicFramePr>
          <p:cNvPr id="3" name="Table 9">
            <a:extLst>
              <a:ext uri="{FF2B5EF4-FFF2-40B4-BE49-F238E27FC236}">
                <a16:creationId xmlns="" xmlns:a16="http://schemas.microsoft.com/office/drawing/2014/main" id="{58D42B19-4BC7-491E-A1BC-02A05861F3C4}"/>
              </a:ext>
            </a:extLst>
          </p:cNvPr>
          <p:cNvGraphicFramePr>
            <a:graphicFrameLocks noGrp="1"/>
          </p:cNvGraphicFramePr>
          <p:nvPr>
            <p:extLst>
              <p:ext uri="{D42A27DB-BD31-4B8C-83A1-F6EECF244321}">
                <p14:modId xmlns:p14="http://schemas.microsoft.com/office/powerpoint/2010/main" val="2433977295"/>
              </p:ext>
            </p:extLst>
          </p:nvPr>
        </p:nvGraphicFramePr>
        <p:xfrm>
          <a:off x="2209800" y="4937759"/>
          <a:ext cx="7029872" cy="1285389"/>
        </p:xfrm>
        <a:graphic>
          <a:graphicData uri="http://schemas.openxmlformats.org/drawingml/2006/table">
            <a:tbl>
              <a:tblPr firstRow="1" bandRow="1">
                <a:tableStyleId>{5C22544A-7EE6-4342-B048-85BDC9FD1C3A}</a:tableStyleId>
              </a:tblPr>
              <a:tblGrid>
                <a:gridCol w="3514936">
                  <a:extLst>
                    <a:ext uri="{9D8B030D-6E8A-4147-A177-3AD203B41FA5}">
                      <a16:colId xmlns="" xmlns:a16="http://schemas.microsoft.com/office/drawing/2014/main" val="2385237052"/>
                    </a:ext>
                  </a:extLst>
                </a:gridCol>
                <a:gridCol w="3514936">
                  <a:extLst>
                    <a:ext uri="{9D8B030D-6E8A-4147-A177-3AD203B41FA5}">
                      <a16:colId xmlns="" xmlns:a16="http://schemas.microsoft.com/office/drawing/2014/main" val="1848983935"/>
                    </a:ext>
                  </a:extLst>
                </a:gridCol>
              </a:tblGrid>
              <a:tr h="428463">
                <a:tc gridSpan="2">
                  <a:txBody>
                    <a:bodyPr/>
                    <a:lstStyle/>
                    <a:p>
                      <a:pPr algn="ctr"/>
                      <a:r>
                        <a:rPr lang="es-ES" dirty="0">
                          <a:latin typeface="Times New Roman" pitchFamily="18" charset="0"/>
                          <a:cs typeface="Times New Roman" pitchFamily="18" charset="0"/>
                        </a:rPr>
                        <a:t>A ⋈ </a:t>
                      </a:r>
                      <a:r>
                        <a:rPr lang="es-ES" dirty="0" err="1">
                          <a:latin typeface="Times New Roman" pitchFamily="18" charset="0"/>
                          <a:cs typeface="Times New Roman" pitchFamily="18" charset="0"/>
                        </a:rPr>
                        <a:t>A.column</a:t>
                      </a:r>
                      <a:r>
                        <a:rPr lang="es-ES" dirty="0">
                          <a:latin typeface="Times New Roman" pitchFamily="18" charset="0"/>
                          <a:cs typeface="Times New Roman" pitchFamily="18" charset="0"/>
                        </a:rPr>
                        <a:t> 2 &gt; </a:t>
                      </a:r>
                      <a:r>
                        <a:rPr lang="es-ES" dirty="0" err="1">
                          <a:latin typeface="Times New Roman" pitchFamily="18" charset="0"/>
                          <a:cs typeface="Times New Roman" pitchFamily="18" charset="0"/>
                        </a:rPr>
                        <a:t>B.column</a:t>
                      </a:r>
                      <a:r>
                        <a:rPr lang="es-ES" dirty="0">
                          <a:latin typeface="Times New Roman" pitchFamily="18" charset="0"/>
                          <a:cs typeface="Times New Roman" pitchFamily="18" charset="0"/>
                        </a:rPr>
                        <a:t> 2 (B)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3982023986"/>
                  </a:ext>
                </a:extLst>
              </a:tr>
              <a:tr h="428463">
                <a:tc>
                  <a:txBody>
                    <a:bodyPr/>
                    <a:lstStyle/>
                    <a:p>
                      <a:pPr algn="ctr"/>
                      <a:r>
                        <a:rPr lang="en-IN" dirty="0">
                          <a:effectLst/>
                          <a:latin typeface="Times New Roman" pitchFamily="18" charset="0"/>
                          <a:cs typeface="Times New Roman" pitchFamily="18" charset="0"/>
                        </a:rPr>
                        <a:t>column 1</a:t>
                      </a:r>
                    </a:p>
                  </a:txBody>
                  <a:tcPr anchor="ctr"/>
                </a:tc>
                <a:tc>
                  <a:txBody>
                    <a:bodyPr/>
                    <a:lstStyle/>
                    <a:p>
                      <a:pPr algn="ctr"/>
                      <a:r>
                        <a:rPr lang="en-IN" dirty="0">
                          <a:effectLst/>
                          <a:latin typeface="Times New Roman" pitchFamily="18" charset="0"/>
                          <a:cs typeface="Times New Roman" pitchFamily="18" charset="0"/>
                        </a:rPr>
                        <a:t>column 2</a:t>
                      </a:r>
                    </a:p>
                  </a:txBody>
                  <a:tcPr anchor="ctr"/>
                </a:tc>
                <a:extLst>
                  <a:ext uri="{0D108BD9-81ED-4DB2-BD59-A6C34878D82A}">
                    <a16:rowId xmlns="" xmlns:a16="http://schemas.microsoft.com/office/drawing/2014/main" val="4156216393"/>
                  </a:ext>
                </a:extLst>
              </a:tr>
              <a:tr h="428463">
                <a:tc>
                  <a:txBody>
                    <a:bodyPr/>
                    <a:lstStyle/>
                    <a:p>
                      <a:pPr algn="ctr"/>
                      <a:r>
                        <a:rPr lang="en-IN" dirty="0">
                          <a:effectLst/>
                          <a:latin typeface="Times New Roman" pitchFamily="18" charset="0"/>
                          <a:cs typeface="Times New Roman" pitchFamily="18" charset="0"/>
                        </a:rPr>
                        <a:t>1</a:t>
                      </a:r>
                    </a:p>
                  </a:txBody>
                  <a:tcPr anchor="ctr"/>
                </a:tc>
                <a:tc>
                  <a:txBody>
                    <a:bodyPr/>
                    <a:lstStyle/>
                    <a:p>
                      <a:pPr algn="ctr"/>
                      <a:r>
                        <a:rPr lang="en-IN" dirty="0">
                          <a:effectLst/>
                          <a:latin typeface="Times New Roman" pitchFamily="18" charset="0"/>
                          <a:cs typeface="Times New Roman" pitchFamily="18" charset="0"/>
                        </a:rPr>
                        <a:t>2</a:t>
                      </a:r>
                    </a:p>
                  </a:txBody>
                  <a:tcPr anchor="ctr"/>
                </a:tc>
                <a:extLst>
                  <a:ext uri="{0D108BD9-81ED-4DB2-BD59-A6C34878D82A}">
                    <a16:rowId xmlns="" xmlns:a16="http://schemas.microsoft.com/office/drawing/2014/main" val="3394216665"/>
                  </a:ext>
                </a:extLst>
              </a:tr>
            </a:tbl>
          </a:graphicData>
        </a:graphic>
      </p:graphicFrame>
      <p:pic>
        <p:nvPicPr>
          <p:cNvPr id="10" name="Picture 7">
            <a:extLst>
              <a:ext uri="{FF2B5EF4-FFF2-40B4-BE49-F238E27FC236}">
                <a16:creationId xmlns="" xmlns:a16="http://schemas.microsoft.com/office/drawing/2014/main" id="{DF4647CF-1CC2-4AE4-B5E3-67965BD17B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3191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459C34-2F3B-4FBB-900F-BF9338B312E4}"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661160" y="1"/>
            <a:ext cx="105308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itchFamily="18" charset="0"/>
                <a:cs typeface="Times New Roman" pitchFamily="18" charset="0"/>
              </a:rPr>
              <a:t>Inner Join </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Equi</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Join)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45920" y="1301595"/>
            <a:ext cx="9723120" cy="4351338"/>
          </a:xfrm>
        </p:spPr>
        <p:txBody>
          <a:bodyPr>
            <a:normAutofit/>
          </a:bodyPr>
          <a:lstStyle/>
          <a:p>
            <a:pPr marL="0" indent="0" algn="just">
              <a:buNone/>
            </a:pPr>
            <a:r>
              <a:rPr lang="en-US" sz="2400" b="1" dirty="0">
                <a:latin typeface="Times New Roman" pitchFamily="18" charset="0"/>
                <a:cs typeface="Times New Roman" pitchFamily="18" charset="0"/>
              </a:rPr>
              <a:t>EQUI join:</a:t>
            </a:r>
          </a:p>
          <a:p>
            <a:pPr algn="just"/>
            <a:r>
              <a:rPr lang="en-US" sz="2400" dirty="0">
                <a:latin typeface="Times New Roman" pitchFamily="18" charset="0"/>
                <a:cs typeface="Times New Roman" pitchFamily="18" charset="0"/>
              </a:rPr>
              <a:t>When a theta join uses only equivalence condition, it becomes a </a:t>
            </a:r>
            <a:r>
              <a:rPr lang="en-US" sz="2400" dirty="0" err="1">
                <a:latin typeface="Times New Roman" pitchFamily="18" charset="0"/>
                <a:cs typeface="Times New Roman" pitchFamily="18" charset="0"/>
              </a:rPr>
              <a:t>equi</a:t>
            </a:r>
            <a:r>
              <a:rPr lang="en-US" sz="2400" dirty="0">
                <a:latin typeface="Times New Roman" pitchFamily="18" charset="0"/>
                <a:cs typeface="Times New Roman" pitchFamily="18" charset="0"/>
              </a:rPr>
              <a:t> join.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example:- A ⋈ </a:t>
            </a:r>
            <a:r>
              <a:rPr lang="en-US" sz="2400" baseline="-25000" dirty="0" err="1">
                <a:latin typeface="Times New Roman" pitchFamily="18" charset="0"/>
                <a:cs typeface="Times New Roman" pitchFamily="18" charset="0"/>
              </a:rPr>
              <a:t>A.column</a:t>
            </a:r>
            <a:r>
              <a:rPr lang="en-US" sz="2400" baseline="-25000" dirty="0">
                <a:latin typeface="Times New Roman" pitchFamily="18" charset="0"/>
                <a:cs typeface="Times New Roman" pitchFamily="18" charset="0"/>
              </a:rPr>
              <a:t> 2 =  </a:t>
            </a:r>
            <a:r>
              <a:rPr lang="en-US" sz="2400" baseline="-25000" dirty="0" err="1">
                <a:latin typeface="Times New Roman" pitchFamily="18" charset="0"/>
                <a:cs typeface="Times New Roman" pitchFamily="18" charset="0"/>
              </a:rPr>
              <a:t>B.column</a:t>
            </a:r>
            <a:r>
              <a:rPr lang="en-US" sz="2400" baseline="-25000" dirty="0">
                <a:latin typeface="Times New Roman" pitchFamily="18" charset="0"/>
                <a:cs typeface="Times New Roman" pitchFamily="18" charset="0"/>
              </a:rPr>
              <a:t> 2 </a:t>
            </a:r>
            <a:r>
              <a:rPr lang="en-US" sz="2400" dirty="0">
                <a:latin typeface="Times New Roman" pitchFamily="18" charset="0"/>
                <a:cs typeface="Times New Roman" pitchFamily="18" charset="0"/>
              </a:rPr>
              <a:t>(B)</a:t>
            </a:r>
            <a:endParaRPr lang="en-IN" sz="2400" dirty="0">
              <a:latin typeface="Times New Roman" pitchFamily="18" charset="0"/>
              <a:cs typeface="Times New Roman" pitchFamily="18" charset="0"/>
            </a:endParaRPr>
          </a:p>
        </p:txBody>
      </p:sp>
      <p:graphicFrame>
        <p:nvGraphicFramePr>
          <p:cNvPr id="10" name="Table 9">
            <a:extLst>
              <a:ext uri="{FF2B5EF4-FFF2-40B4-BE49-F238E27FC236}">
                <a16:creationId xmlns="" xmlns:a16="http://schemas.microsoft.com/office/drawing/2014/main" id="{9197B1B4-39B0-49D6-8A99-5CD2994D146A}"/>
              </a:ext>
            </a:extLst>
          </p:cNvPr>
          <p:cNvGraphicFramePr>
            <a:graphicFrameLocks noGrp="1"/>
          </p:cNvGraphicFramePr>
          <p:nvPr/>
        </p:nvGraphicFramePr>
        <p:xfrm>
          <a:off x="1954952" y="3699837"/>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385237052"/>
                    </a:ext>
                  </a:extLst>
                </a:gridCol>
                <a:gridCol w="3048000">
                  <a:extLst>
                    <a:ext uri="{9D8B030D-6E8A-4147-A177-3AD203B41FA5}">
                      <a16:colId xmlns="" xmlns:a16="http://schemas.microsoft.com/office/drawing/2014/main" val="1848983935"/>
                    </a:ext>
                  </a:extLst>
                </a:gridCol>
              </a:tblGrid>
              <a:tr h="370840">
                <a:tc gridSpan="2">
                  <a:txBody>
                    <a:bodyPr/>
                    <a:lstStyle/>
                    <a:p>
                      <a:pPr algn="ctr"/>
                      <a:r>
                        <a:rPr lang="es-ES" dirty="0"/>
                        <a:t>A ⋈ </a:t>
                      </a:r>
                      <a:r>
                        <a:rPr lang="es-ES" dirty="0" err="1"/>
                        <a:t>A.column</a:t>
                      </a:r>
                      <a:r>
                        <a:rPr lang="es-ES" dirty="0"/>
                        <a:t> 2 = </a:t>
                      </a:r>
                      <a:r>
                        <a:rPr lang="es-ES" dirty="0" err="1"/>
                        <a:t>B.column</a:t>
                      </a:r>
                      <a:r>
                        <a:rPr lang="es-ES" dirty="0"/>
                        <a:t> 2 (B)</a:t>
                      </a:r>
                      <a:endParaRPr lang="en-IN" dirty="0"/>
                    </a:p>
                  </a:txBody>
                  <a:tcPr/>
                </a:tc>
                <a:tc hMerge="1">
                  <a:txBody>
                    <a:bodyPr/>
                    <a:lstStyle/>
                    <a:p>
                      <a:endParaRPr lang="en-IN" dirty="0"/>
                    </a:p>
                  </a:txBody>
                  <a:tcPr/>
                </a:tc>
                <a:extLst>
                  <a:ext uri="{0D108BD9-81ED-4DB2-BD59-A6C34878D82A}">
                    <a16:rowId xmlns="" xmlns:a16="http://schemas.microsoft.com/office/drawing/2014/main" val="3982023986"/>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 xmlns:a16="http://schemas.microsoft.com/office/drawing/2014/main" val="4156216393"/>
                  </a:ext>
                </a:extLst>
              </a:tr>
              <a:tr h="370840">
                <a:tc>
                  <a:txBody>
                    <a:bodyPr/>
                    <a:lstStyle/>
                    <a:p>
                      <a:pPr algn="ctr"/>
                      <a:r>
                        <a:rPr lang="en-IN">
                          <a:effectLst/>
                        </a:rPr>
                        <a:t>1</a:t>
                      </a:r>
                    </a:p>
                  </a:txBody>
                  <a:tcPr anchor="ctr"/>
                </a:tc>
                <a:tc>
                  <a:txBody>
                    <a:bodyPr/>
                    <a:lstStyle/>
                    <a:p>
                      <a:pPr algn="ctr"/>
                      <a:r>
                        <a:rPr lang="en-US" dirty="0">
                          <a:effectLst/>
                        </a:rPr>
                        <a:t>1</a:t>
                      </a:r>
                      <a:endParaRPr lang="en-IN" dirty="0">
                        <a:effectLst/>
                      </a:endParaRPr>
                    </a:p>
                  </a:txBody>
                  <a:tcPr anchor="ctr"/>
                </a:tc>
                <a:extLst>
                  <a:ext uri="{0D108BD9-81ED-4DB2-BD59-A6C34878D82A}">
                    <a16:rowId xmlns="" xmlns:a16="http://schemas.microsoft.com/office/drawing/2014/main" val="3394216665"/>
                  </a:ext>
                </a:extLst>
              </a:tr>
            </a:tbl>
          </a:graphicData>
        </a:graphic>
      </p:graphicFrame>
      <p:pic>
        <p:nvPicPr>
          <p:cNvPr id="11" name="Picture 7">
            <a:extLst>
              <a:ext uri="{FF2B5EF4-FFF2-40B4-BE49-F238E27FC236}">
                <a16:creationId xmlns="" xmlns:a16="http://schemas.microsoft.com/office/drawing/2014/main" id="{4932C00D-BD25-4E66-9F9C-E38BCBCD36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7785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2FF829-6E0B-4166-B658-1EB18BD36B84}"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539240" y="0"/>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Inner Join- Natural Join (⋈)</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40114" y="1128939"/>
            <a:ext cx="9896566" cy="4351338"/>
          </a:xfrm>
        </p:spPr>
        <p:txBody>
          <a:bodyPr>
            <a:normAutofit/>
          </a:bodyPr>
          <a:lstStyle/>
          <a:p>
            <a:pPr marL="0" indent="0" algn="just">
              <a:buNone/>
            </a:pPr>
            <a:r>
              <a:rPr lang="en-US" sz="2200" b="1" dirty="0">
                <a:latin typeface="Times New Roman" pitchFamily="18" charset="0"/>
                <a:cs typeface="Times New Roman" pitchFamily="18" charset="0"/>
              </a:rPr>
              <a:t>NATURAL JOIN:</a:t>
            </a:r>
          </a:p>
          <a:p>
            <a:pPr marL="0" indent="0" algn="just">
              <a:buNone/>
            </a:pPr>
            <a:r>
              <a:rPr lang="en-US" sz="2200" dirty="0">
                <a:latin typeface="Times New Roman" pitchFamily="18" charset="0"/>
                <a:cs typeface="Times New Roman" pitchFamily="18" charset="0"/>
              </a:rPr>
              <a:t>Natural Join does not utilize any of the comparison operators. In this type of join, the attributes should have the same name and domain.</a:t>
            </a:r>
          </a:p>
          <a:p>
            <a:pPr marL="0" indent="0"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In Natural Join, there should be at least one common attribute between two relations.</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It performs selection forming equality on those attributes which appear in both relations and eliminates the duplicate attributes.</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4B82C106-E7F3-4660-BEF7-099582F896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20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E9CF5A9-8B77-4568-9A58-AC6A66B2628A}"/>
              </a:ext>
            </a:extLst>
          </p:cNvPr>
          <p:cNvSpPr>
            <a:spLocks noGrp="1"/>
          </p:cNvSpPr>
          <p:nvPr>
            <p:ph type="dt" sz="quarter" idx="10"/>
          </p:nvPr>
        </p:nvSpPr>
        <p:spPr/>
        <p:txBody>
          <a:bodyPr/>
          <a:lstStyle/>
          <a:p>
            <a:pPr>
              <a:defRPr/>
            </a:pPr>
            <a:fld id="{495C2F67-0720-4537-89CD-41F6D02D409F}" type="datetime1">
              <a:rPr lang="en-US" smtClean="0"/>
              <a:t>9/18/2023</a:t>
            </a:fld>
            <a:endParaRPr lang="en-US"/>
          </a:p>
        </p:txBody>
      </p:sp>
      <p:sp>
        <p:nvSpPr>
          <p:cNvPr id="5" name="Footer Placeholder 4">
            <a:extLst>
              <a:ext uri="{FF2B5EF4-FFF2-40B4-BE49-F238E27FC236}">
                <a16:creationId xmlns="" xmlns:a16="http://schemas.microsoft.com/office/drawing/2014/main" id="{B84E7FB8-CCA6-4CE1-8EC6-F81B83A3C696}"/>
              </a:ext>
            </a:extLst>
          </p:cNvPr>
          <p:cNvSpPr>
            <a:spLocks noGrp="1"/>
          </p:cNvSpPr>
          <p:nvPr>
            <p:ph type="ftr" sz="quarter" idx="11"/>
          </p:nvPr>
        </p:nvSpPr>
        <p:spPr/>
        <p:txBody>
          <a:bodyPr/>
          <a:lstStyle/>
          <a:p>
            <a:pPr>
              <a:defRPr/>
            </a:pPr>
            <a:r>
              <a:rPr lang="pt-BR" smtClean="0"/>
              <a:t>Sana Anjum         DBMS     ACE0506              Unit-2</a:t>
            </a:r>
            <a:endParaRPr lang="en-US"/>
          </a:p>
        </p:txBody>
      </p:sp>
      <p:sp>
        <p:nvSpPr>
          <p:cNvPr id="9220" name="Slide Number Placeholder 5">
            <a:extLst>
              <a:ext uri="{FF2B5EF4-FFF2-40B4-BE49-F238E27FC236}">
                <a16:creationId xmlns="" xmlns:a16="http://schemas.microsoft.com/office/drawing/2014/main" id="{93B5C067-F3AD-48A4-8C92-A7CA56CC42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88DC2F-D5CF-4B96-87BC-13268A961864}"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701C5BD7-34A9-4854-B60A-ED1510279F33}"/>
              </a:ext>
            </a:extLst>
          </p:cNvPr>
          <p:cNvSpPr txBox="1">
            <a:spLocks/>
          </p:cNvSpPr>
          <p:nvPr/>
        </p:nvSpPr>
        <p:spPr>
          <a:xfrm>
            <a:off x="1584960" y="0"/>
            <a:ext cx="1060704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latin typeface="Times New Roman" panose="02020603050405020304" pitchFamily="18" charset="0"/>
                <a:cs typeface="Times New Roman" panose="02020603050405020304" pitchFamily="18" charset="0"/>
              </a:rPr>
              <a:t>Course Outcomes</a:t>
            </a:r>
          </a:p>
        </p:txBody>
      </p:sp>
      <p:graphicFrame>
        <p:nvGraphicFramePr>
          <p:cNvPr id="8" name="Table 7">
            <a:extLst>
              <a:ext uri="{FF2B5EF4-FFF2-40B4-BE49-F238E27FC236}">
                <a16:creationId xmlns="" xmlns:a16="http://schemas.microsoft.com/office/drawing/2014/main" id="{FD915743-9596-483B-82D3-C3E2491379B1}"/>
              </a:ext>
            </a:extLst>
          </p:cNvPr>
          <p:cNvGraphicFramePr>
            <a:graphicFrameLocks noGrp="1"/>
          </p:cNvGraphicFramePr>
          <p:nvPr>
            <p:extLst>
              <p:ext uri="{D42A27DB-BD31-4B8C-83A1-F6EECF244321}">
                <p14:modId xmlns:p14="http://schemas.microsoft.com/office/powerpoint/2010/main" val="1455188886"/>
              </p:ext>
            </p:extLst>
          </p:nvPr>
        </p:nvGraphicFramePr>
        <p:xfrm>
          <a:off x="2597735" y="757303"/>
          <a:ext cx="8153400" cy="5545603"/>
        </p:xfrm>
        <a:graphic>
          <a:graphicData uri="http://schemas.openxmlformats.org/drawingml/2006/table">
            <a:tbl>
              <a:tblPr firstRow="1" firstCol="1" bandRow="1">
                <a:tableStyleId>{5C22544A-7EE6-4342-B048-85BDC9FD1C3A}</a:tableStyleId>
              </a:tblPr>
              <a:tblGrid>
                <a:gridCol w="1754608">
                  <a:extLst>
                    <a:ext uri="{9D8B030D-6E8A-4147-A177-3AD203B41FA5}">
                      <a16:colId xmlns="" xmlns:a16="http://schemas.microsoft.com/office/drawing/2014/main" val="20000"/>
                    </a:ext>
                  </a:extLst>
                </a:gridCol>
                <a:gridCol w="6398792">
                  <a:extLst>
                    <a:ext uri="{9D8B030D-6E8A-4147-A177-3AD203B41FA5}">
                      <a16:colId xmlns="" xmlns:a16="http://schemas.microsoft.com/office/drawing/2014/main" val="20001"/>
                    </a:ext>
                  </a:extLst>
                </a:gridCol>
              </a:tblGrid>
              <a:tr h="482858">
                <a:tc gridSpan="2">
                  <a:txBody>
                    <a:bodyPr/>
                    <a:lstStyle/>
                    <a:p>
                      <a:pPr marL="0" marR="0">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the end of semester students will be able </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hMerge="1">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788961">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database used to solve real world and complex problem and design the ER, EER model</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1456330">
                <a:tc>
                  <a:txBody>
                    <a:bodyPr/>
                    <a:lstStyle/>
                    <a:p>
                      <a:pPr marL="0" marR="0" algn="ctr">
                        <a:lnSpc>
                          <a:spcPct val="115000"/>
                        </a:lnSpc>
                        <a:spcBef>
                          <a:spcPts val="0"/>
                        </a:spcBef>
                        <a:spcAft>
                          <a:spcPts val="0"/>
                        </a:spcAft>
                      </a:pPr>
                      <a:r>
                        <a:rPr lang="en-US" sz="2200" cap="small" dirty="0">
                          <a:solidFill>
                            <a:srgbClr val="FF0000"/>
                          </a:solidFill>
                          <a:effectLst/>
                          <a:latin typeface="Times New Roman" panose="02020603050405020304" pitchFamily="18" charset="0"/>
                          <a:cs typeface="Times New Roman" panose="02020603050405020304" pitchFamily="18" charset="0"/>
                        </a:rPr>
                        <a:t>CO2</a:t>
                      </a:r>
                      <a:endPar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Analyse and apply structured Query Language (SQL) or procedural Query Language (PL/SQL) to solve the complex queries.</a:t>
                      </a:r>
                      <a:r>
                        <a:rPr lang="en-US" sz="2200" baseline="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Implement relational model,  integrity constraints.</a:t>
                      </a:r>
                      <a:endPar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1084814">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and implement database for storing , managing data efficiently</a:t>
                      </a:r>
                      <a:r>
                        <a:rPr lang="en-US" sz="22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by applying the Normalization process on the database.</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785819">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cap="small" dirty="0">
                          <a:solidFill>
                            <a:schemeClr val="tx1"/>
                          </a:solidFill>
                          <a:effectLst/>
                          <a:latin typeface="Times New Roman" panose="02020603050405020304" pitchFamily="18" charset="0"/>
                          <a:cs typeface="Times New Roman" panose="02020603050405020304" pitchFamily="18" charset="0"/>
                        </a:rPr>
                        <a:t>CO4</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Synthesize the concepts of transaction management, concurrency</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control and recovery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4"/>
                  </a:ext>
                </a:extLst>
              </a:tr>
              <a:tr h="78896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cap="small" dirty="0">
                          <a:solidFill>
                            <a:schemeClr val="tx1"/>
                          </a:solidFill>
                          <a:effectLst/>
                          <a:latin typeface="Times New Roman" panose="02020603050405020304" pitchFamily="18" charset="0"/>
                          <a:cs typeface="Times New Roman" panose="02020603050405020304" pitchFamily="18" charset="0"/>
                        </a:rPr>
                        <a:t>CO5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Understand and implement the concepts NOSQL with cloud</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5"/>
                  </a:ext>
                </a:extLst>
              </a:tr>
            </a:tbl>
          </a:graphicData>
        </a:graphic>
      </p:graphicFrame>
      <p:pic>
        <p:nvPicPr>
          <p:cNvPr id="9244" name="Picture 8">
            <a:extLst>
              <a:ext uri="{FF2B5EF4-FFF2-40B4-BE49-F238E27FC236}">
                <a16:creationId xmlns="" xmlns:a16="http://schemas.microsoft.com/office/drawing/2014/main" id="{74336FDC-806C-4FB2-95B6-80F1501A7E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025FF0-70A9-4CF7-A670-36B7C07D3FC5}"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Natural Join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69720" y="1036321"/>
            <a:ext cx="10043160" cy="5046436"/>
          </a:xfrm>
        </p:spPr>
        <p:txBody>
          <a:bodyPr>
            <a:normAutofit/>
          </a:bodyPr>
          <a:lstStyle/>
          <a:p>
            <a:pPr algn="just"/>
            <a:r>
              <a:rPr lang="en-US" sz="2200" dirty="0">
                <a:solidFill>
                  <a:srgbClr val="222222"/>
                </a:solidFill>
                <a:latin typeface="Times New Roman" pitchFamily="18" charset="0"/>
                <a:cs typeface="Times New Roman" pitchFamily="18" charset="0"/>
              </a:rPr>
              <a:t>Consider the following two tables</a:t>
            </a: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r>
              <a:rPr lang="en-US" sz="2200" dirty="0">
                <a:solidFill>
                  <a:srgbClr val="222222"/>
                </a:solidFill>
                <a:latin typeface="Times New Roman" pitchFamily="18" charset="0"/>
                <a:cs typeface="Times New Roman" pitchFamily="18" charset="0"/>
              </a:rPr>
              <a:t>C ⋈ D</a:t>
            </a:r>
          </a:p>
          <a:p>
            <a:pPr marL="0" indent="0" algn="just">
              <a:buNone/>
            </a:pPr>
            <a:endParaRPr lang="en-US" sz="2200" dirty="0">
              <a:solidFill>
                <a:srgbClr val="222222"/>
              </a:solidFill>
              <a:latin typeface="Source Sans Pro" panose="020B0503030403020204" pitchFamily="34" charset="0"/>
            </a:endParaRPr>
          </a:p>
          <a:p>
            <a:pPr algn="just"/>
            <a:endParaRPr lang="en-IN" sz="2200" dirty="0"/>
          </a:p>
        </p:txBody>
      </p:sp>
      <p:graphicFrame>
        <p:nvGraphicFramePr>
          <p:cNvPr id="2" name="Table 2">
            <a:extLst>
              <a:ext uri="{FF2B5EF4-FFF2-40B4-BE49-F238E27FC236}">
                <a16:creationId xmlns="" xmlns:a16="http://schemas.microsoft.com/office/drawing/2014/main" id="{8858EDD6-6F59-4646-80E4-4340E7A543A9}"/>
              </a:ext>
            </a:extLst>
          </p:cNvPr>
          <p:cNvGraphicFramePr>
            <a:graphicFrameLocks noGrp="1"/>
          </p:cNvGraphicFramePr>
          <p:nvPr/>
        </p:nvGraphicFramePr>
        <p:xfrm>
          <a:off x="1691640" y="1676400"/>
          <a:ext cx="6979920" cy="1767840"/>
        </p:xfrm>
        <a:graphic>
          <a:graphicData uri="http://schemas.openxmlformats.org/drawingml/2006/table">
            <a:tbl>
              <a:tblPr firstRow="1" bandRow="1">
                <a:tableStyleId>{5C22544A-7EE6-4342-B048-85BDC9FD1C3A}</a:tableStyleId>
              </a:tblPr>
              <a:tblGrid>
                <a:gridCol w="1744980">
                  <a:extLst>
                    <a:ext uri="{9D8B030D-6E8A-4147-A177-3AD203B41FA5}">
                      <a16:colId xmlns="" xmlns:a16="http://schemas.microsoft.com/office/drawing/2014/main" val="1370551067"/>
                    </a:ext>
                  </a:extLst>
                </a:gridCol>
                <a:gridCol w="1744980">
                  <a:extLst>
                    <a:ext uri="{9D8B030D-6E8A-4147-A177-3AD203B41FA5}">
                      <a16:colId xmlns="" xmlns:a16="http://schemas.microsoft.com/office/drawing/2014/main" val="4085171557"/>
                    </a:ext>
                  </a:extLst>
                </a:gridCol>
                <a:gridCol w="1744980">
                  <a:extLst>
                    <a:ext uri="{9D8B030D-6E8A-4147-A177-3AD203B41FA5}">
                      <a16:colId xmlns="" xmlns:a16="http://schemas.microsoft.com/office/drawing/2014/main" val="3126318319"/>
                    </a:ext>
                  </a:extLst>
                </a:gridCol>
                <a:gridCol w="1744980">
                  <a:extLst>
                    <a:ext uri="{9D8B030D-6E8A-4147-A177-3AD203B41FA5}">
                      <a16:colId xmlns="" xmlns:a16="http://schemas.microsoft.com/office/drawing/2014/main" val="2031604505"/>
                    </a:ext>
                  </a:extLst>
                </a:gridCol>
              </a:tblGrid>
              <a:tr h="441960">
                <a:tc gridSpan="2">
                  <a:txBody>
                    <a:bodyPr/>
                    <a:lstStyle/>
                    <a:p>
                      <a:pPr algn="ctr"/>
                      <a:r>
                        <a:rPr lang="en-US" dirty="0">
                          <a:latin typeface="Times New Roman" pitchFamily="18" charset="0"/>
                          <a:cs typeface="Times New Roman" pitchFamily="18" charset="0"/>
                        </a:rPr>
                        <a:t>C</a:t>
                      </a:r>
                      <a:endParaRPr lang="en-IN" dirty="0">
                        <a:latin typeface="Times New Roman" pitchFamily="18" charset="0"/>
                        <a:cs typeface="Times New Roman" pitchFamily="18" charset="0"/>
                      </a:endParaRPr>
                    </a:p>
                  </a:txBody>
                  <a:tcPr/>
                </a:tc>
                <a:tc hMerge="1">
                  <a:txBody>
                    <a:bodyPr/>
                    <a:lstStyle/>
                    <a:p>
                      <a:endParaRPr lang="en-IN" dirty="0"/>
                    </a:p>
                  </a:txBody>
                  <a:tcPr/>
                </a:tc>
                <a:tc gridSpan="2">
                  <a:txBody>
                    <a:bodyPr/>
                    <a:lstStyle/>
                    <a:p>
                      <a:pPr algn="ctr"/>
                      <a:r>
                        <a:rPr lang="en-US" dirty="0">
                          <a:latin typeface="Times New Roman" pitchFamily="18" charset="0"/>
                          <a:cs typeface="Times New Roman" pitchFamily="18" charset="0"/>
                        </a:rPr>
                        <a:t>D</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450736707"/>
                  </a:ext>
                </a:extLst>
              </a:tr>
              <a:tr h="441960">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Square</a:t>
                      </a:r>
                    </a:p>
                  </a:txBody>
                  <a:tcPr anchor="ctr"/>
                </a:tc>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Cube</a:t>
                      </a:r>
                    </a:p>
                  </a:txBody>
                  <a:tcPr anchor="ctr"/>
                </a:tc>
                <a:extLst>
                  <a:ext uri="{0D108BD9-81ED-4DB2-BD59-A6C34878D82A}">
                    <a16:rowId xmlns="" xmlns:a16="http://schemas.microsoft.com/office/drawing/2014/main" val="1210728081"/>
                  </a:ext>
                </a:extLst>
              </a:tr>
              <a:tr h="441960">
                <a:tc>
                  <a:txBody>
                    <a:bodyPr/>
                    <a:lstStyle/>
                    <a:p>
                      <a:pPr algn="ctr"/>
                      <a:r>
                        <a:rPr lang="en-IN">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4</a:t>
                      </a:r>
                    </a:p>
                  </a:txBody>
                  <a:tcPr anchor="ctr"/>
                </a:tc>
                <a:tc>
                  <a:txBody>
                    <a:bodyPr/>
                    <a:lstStyle/>
                    <a:p>
                      <a:pPr algn="ctr"/>
                      <a:r>
                        <a:rPr lang="en-IN" dirty="0">
                          <a:effectLst/>
                          <a:latin typeface="Times New Roman" pitchFamily="18" charset="0"/>
                          <a:cs typeface="Times New Roman" pitchFamily="18" charset="0"/>
                        </a:rPr>
                        <a:t>2</a:t>
                      </a:r>
                    </a:p>
                  </a:txBody>
                  <a:tcPr anchor="ctr"/>
                </a:tc>
                <a:tc>
                  <a:txBody>
                    <a:bodyPr/>
                    <a:lstStyle/>
                    <a:p>
                      <a:pPr algn="ctr"/>
                      <a:r>
                        <a:rPr lang="en-IN">
                          <a:effectLst/>
                          <a:latin typeface="Times New Roman" pitchFamily="18" charset="0"/>
                          <a:cs typeface="Times New Roman" pitchFamily="18" charset="0"/>
                        </a:rPr>
                        <a:t>8</a:t>
                      </a:r>
                    </a:p>
                  </a:txBody>
                  <a:tcPr anchor="ctr"/>
                </a:tc>
                <a:extLst>
                  <a:ext uri="{0D108BD9-81ED-4DB2-BD59-A6C34878D82A}">
                    <a16:rowId xmlns="" xmlns:a16="http://schemas.microsoft.com/office/drawing/2014/main" val="1638627144"/>
                  </a:ext>
                </a:extLst>
              </a:tr>
              <a:tr h="441960">
                <a:tc>
                  <a:txBody>
                    <a:bodyPr/>
                    <a:lstStyle/>
                    <a:p>
                      <a:pPr algn="ctr"/>
                      <a:r>
                        <a:rPr lang="en-IN" dirty="0">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9</a:t>
                      </a:r>
                    </a:p>
                  </a:txBody>
                  <a:tcPr anchor="ctr"/>
                </a:tc>
                <a:tc>
                  <a:txBody>
                    <a:bodyPr/>
                    <a:lstStyle/>
                    <a:p>
                      <a:pPr algn="ctr"/>
                      <a:r>
                        <a:rPr lang="en-IN" dirty="0">
                          <a:effectLst/>
                          <a:latin typeface="Times New Roman" pitchFamily="18" charset="0"/>
                          <a:cs typeface="Times New Roman" pitchFamily="18" charset="0"/>
                        </a:rPr>
                        <a:t>3</a:t>
                      </a:r>
                    </a:p>
                  </a:txBody>
                  <a:tcPr anchor="ctr"/>
                </a:tc>
                <a:tc>
                  <a:txBody>
                    <a:bodyPr/>
                    <a:lstStyle/>
                    <a:p>
                      <a:pPr algn="ctr"/>
                      <a:r>
                        <a:rPr lang="en-US" dirty="0">
                          <a:effectLst/>
                          <a:latin typeface="Times New Roman" pitchFamily="18" charset="0"/>
                          <a:cs typeface="Times New Roman" pitchFamily="18" charset="0"/>
                        </a:rPr>
                        <a:t>2</a:t>
                      </a:r>
                      <a:r>
                        <a:rPr lang="en-IN" dirty="0">
                          <a:effectLst/>
                          <a:latin typeface="Times New Roman" pitchFamily="18" charset="0"/>
                          <a:cs typeface="Times New Roman" pitchFamily="18" charset="0"/>
                        </a:rPr>
                        <a:t>7</a:t>
                      </a:r>
                    </a:p>
                  </a:txBody>
                  <a:tcPr anchor="ctr"/>
                </a:tc>
                <a:extLst>
                  <a:ext uri="{0D108BD9-81ED-4DB2-BD59-A6C34878D82A}">
                    <a16:rowId xmlns="" xmlns:a16="http://schemas.microsoft.com/office/drawing/2014/main" val="3536859146"/>
                  </a:ext>
                </a:extLst>
              </a:tr>
            </a:tbl>
          </a:graphicData>
        </a:graphic>
      </p:graphicFrame>
      <p:graphicFrame>
        <p:nvGraphicFramePr>
          <p:cNvPr id="10" name="Table 10">
            <a:extLst>
              <a:ext uri="{FF2B5EF4-FFF2-40B4-BE49-F238E27FC236}">
                <a16:creationId xmlns="" xmlns:a16="http://schemas.microsoft.com/office/drawing/2014/main" id="{F6D50906-E180-48DF-8180-A9B0B678AAD2}"/>
              </a:ext>
            </a:extLst>
          </p:cNvPr>
          <p:cNvGraphicFramePr>
            <a:graphicFrameLocks noGrp="1"/>
          </p:cNvGraphicFramePr>
          <p:nvPr/>
        </p:nvGraphicFramePr>
        <p:xfrm>
          <a:off x="1752600" y="4160519"/>
          <a:ext cx="7391400" cy="1874520"/>
        </p:xfrm>
        <a:graphic>
          <a:graphicData uri="http://schemas.openxmlformats.org/drawingml/2006/table">
            <a:tbl>
              <a:tblPr firstRow="1" bandRow="1">
                <a:tableStyleId>{5C22544A-7EE6-4342-B048-85BDC9FD1C3A}</a:tableStyleId>
              </a:tblPr>
              <a:tblGrid>
                <a:gridCol w="2463800">
                  <a:extLst>
                    <a:ext uri="{9D8B030D-6E8A-4147-A177-3AD203B41FA5}">
                      <a16:colId xmlns="" xmlns:a16="http://schemas.microsoft.com/office/drawing/2014/main" val="3375450236"/>
                    </a:ext>
                  </a:extLst>
                </a:gridCol>
                <a:gridCol w="2463800">
                  <a:extLst>
                    <a:ext uri="{9D8B030D-6E8A-4147-A177-3AD203B41FA5}">
                      <a16:colId xmlns="" xmlns:a16="http://schemas.microsoft.com/office/drawing/2014/main" val="565429116"/>
                    </a:ext>
                  </a:extLst>
                </a:gridCol>
                <a:gridCol w="2463800">
                  <a:extLst>
                    <a:ext uri="{9D8B030D-6E8A-4147-A177-3AD203B41FA5}">
                      <a16:colId xmlns="" xmlns:a16="http://schemas.microsoft.com/office/drawing/2014/main" val="2436056791"/>
                    </a:ext>
                  </a:extLst>
                </a:gridCol>
              </a:tblGrid>
              <a:tr h="468630">
                <a:tc gridSpan="3">
                  <a:txBody>
                    <a:bodyPr/>
                    <a:lstStyle/>
                    <a:p>
                      <a:pPr algn="ctr"/>
                      <a:r>
                        <a:rPr lang="en-IN" sz="1800" b="1" i="0" kern="1200" dirty="0">
                          <a:solidFill>
                            <a:schemeClr val="lt1"/>
                          </a:solidFill>
                          <a:effectLst/>
                          <a:latin typeface="Times New Roman" pitchFamily="18" charset="0"/>
                          <a:ea typeface="+mn-ea"/>
                          <a:cs typeface="Times New Roman" pitchFamily="18" charset="0"/>
                        </a:rPr>
                        <a:t>C ⋈ D</a:t>
                      </a:r>
                      <a:endParaRPr lang="en-IN" dirty="0">
                        <a:latin typeface="Times New Roman" pitchFamily="18" charset="0"/>
                        <a:cs typeface="Times New Roman" pitchFamily="18" charset="0"/>
                      </a:endParaRPr>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3697703546"/>
                  </a:ext>
                </a:extLst>
              </a:tr>
              <a:tr h="468630">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Square</a:t>
                      </a:r>
                    </a:p>
                  </a:txBody>
                  <a:tcPr anchor="ctr"/>
                </a:tc>
                <a:tc>
                  <a:txBody>
                    <a:bodyPr/>
                    <a:lstStyle/>
                    <a:p>
                      <a:pPr algn="ctr"/>
                      <a:r>
                        <a:rPr lang="en-IN" dirty="0">
                          <a:effectLst/>
                          <a:latin typeface="Times New Roman" pitchFamily="18" charset="0"/>
                          <a:cs typeface="Times New Roman" pitchFamily="18" charset="0"/>
                        </a:rPr>
                        <a:t>Cube</a:t>
                      </a:r>
                    </a:p>
                  </a:txBody>
                  <a:tcPr anchor="ctr"/>
                </a:tc>
                <a:extLst>
                  <a:ext uri="{0D108BD9-81ED-4DB2-BD59-A6C34878D82A}">
                    <a16:rowId xmlns="" xmlns:a16="http://schemas.microsoft.com/office/drawing/2014/main" val="3316526804"/>
                  </a:ext>
                </a:extLst>
              </a:tr>
              <a:tr h="468630">
                <a:tc>
                  <a:txBody>
                    <a:bodyPr/>
                    <a:lstStyle/>
                    <a:p>
                      <a:pPr algn="ctr"/>
                      <a:r>
                        <a:rPr lang="en-IN" dirty="0">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4</a:t>
                      </a:r>
                    </a:p>
                  </a:txBody>
                  <a:tcPr anchor="ctr"/>
                </a:tc>
                <a:tc>
                  <a:txBody>
                    <a:bodyPr/>
                    <a:lstStyle/>
                    <a:p>
                      <a:pPr algn="ctr"/>
                      <a:r>
                        <a:rPr lang="en-IN" dirty="0">
                          <a:effectLst/>
                          <a:latin typeface="Times New Roman" pitchFamily="18" charset="0"/>
                          <a:cs typeface="Times New Roman" pitchFamily="18" charset="0"/>
                        </a:rPr>
                        <a:t>8</a:t>
                      </a:r>
                    </a:p>
                  </a:txBody>
                  <a:tcPr anchor="ctr"/>
                </a:tc>
                <a:extLst>
                  <a:ext uri="{0D108BD9-81ED-4DB2-BD59-A6C34878D82A}">
                    <a16:rowId xmlns="" xmlns:a16="http://schemas.microsoft.com/office/drawing/2014/main" val="795666489"/>
                  </a:ext>
                </a:extLst>
              </a:tr>
              <a:tr h="468630">
                <a:tc>
                  <a:txBody>
                    <a:bodyPr/>
                    <a:lstStyle/>
                    <a:p>
                      <a:pPr algn="ctr"/>
                      <a:r>
                        <a:rPr lang="en-IN" dirty="0">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9</a:t>
                      </a:r>
                    </a:p>
                  </a:txBody>
                  <a:tcPr anchor="ctr"/>
                </a:tc>
                <a:tc>
                  <a:txBody>
                    <a:bodyPr/>
                    <a:lstStyle/>
                    <a:p>
                      <a:pPr algn="ctr"/>
                      <a:r>
                        <a:rPr lang="en-US" dirty="0">
                          <a:effectLst/>
                          <a:latin typeface="Times New Roman" pitchFamily="18" charset="0"/>
                          <a:cs typeface="Times New Roman" pitchFamily="18" charset="0"/>
                        </a:rPr>
                        <a:t>2</a:t>
                      </a:r>
                      <a:r>
                        <a:rPr lang="en-IN" dirty="0">
                          <a:effectLst/>
                          <a:latin typeface="Times New Roman" pitchFamily="18" charset="0"/>
                          <a:cs typeface="Times New Roman" pitchFamily="18" charset="0"/>
                        </a:rPr>
                        <a:t>7</a:t>
                      </a:r>
                    </a:p>
                  </a:txBody>
                  <a:tcPr anchor="ctr"/>
                </a:tc>
                <a:extLst>
                  <a:ext uri="{0D108BD9-81ED-4DB2-BD59-A6C34878D82A}">
                    <a16:rowId xmlns="" xmlns:a16="http://schemas.microsoft.com/office/drawing/2014/main" val="2845098456"/>
                  </a:ext>
                </a:extLst>
              </a:tr>
            </a:tbl>
          </a:graphicData>
        </a:graphic>
      </p:graphicFrame>
      <p:pic>
        <p:nvPicPr>
          <p:cNvPr id="11" name="Picture 7">
            <a:extLst>
              <a:ext uri="{FF2B5EF4-FFF2-40B4-BE49-F238E27FC236}">
                <a16:creationId xmlns="" xmlns:a16="http://schemas.microsoft.com/office/drawing/2014/main" id="{912400B4-D935-4268-AA18-83A8274E4A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2365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DD329F-02C9-4033-B63F-9C03E4797A19}"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645920" y="1"/>
            <a:ext cx="105460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Outer Join</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83656" y="990600"/>
            <a:ext cx="9990183" cy="5186363"/>
          </a:xfrm>
        </p:spPr>
        <p:txBody>
          <a:bodyPr>
            <a:normAutofit/>
          </a:bodyPr>
          <a:lstStyle/>
          <a:p>
            <a:pPr marL="0" indent="0" algn="just">
              <a:buNone/>
            </a:pPr>
            <a:r>
              <a:rPr lang="en-US" sz="2200" b="1" dirty="0">
                <a:latin typeface="Times New Roman" pitchFamily="18" charset="0"/>
                <a:cs typeface="Times New Roman" pitchFamily="18" charset="0"/>
              </a:rPr>
              <a:t>Outer Join:</a:t>
            </a:r>
          </a:p>
          <a:p>
            <a:pPr marL="0" indent="0" algn="just"/>
            <a:r>
              <a:rPr lang="en-US" sz="2200" dirty="0">
                <a:latin typeface="Times New Roman" pitchFamily="18" charset="0"/>
                <a:cs typeface="Times New Roman" pitchFamily="18" charset="0"/>
              </a:rPr>
              <a:t>An OUTER JOIN doesn’t require each record in the two join tables to have a matching record. In this type of join, the table retains each record even if no other matching record exists.</a:t>
            </a:r>
          </a:p>
          <a:p>
            <a:pPr marL="0" indent="0" algn="just">
              <a:buNone/>
            </a:pPr>
            <a:r>
              <a:rPr lang="en-US" sz="2200" dirty="0">
                <a:latin typeface="Times New Roman" pitchFamily="18" charset="0"/>
                <a:cs typeface="Times New Roman" pitchFamily="18" charset="0"/>
              </a:rPr>
              <a:t>Three types of Outer Joins are:</a:t>
            </a:r>
          </a:p>
          <a:p>
            <a:pPr lvl="1" algn="just"/>
            <a:r>
              <a:rPr lang="en-US" sz="2200" dirty="0">
                <a:latin typeface="Times New Roman" pitchFamily="18" charset="0"/>
                <a:cs typeface="Times New Roman" pitchFamily="18" charset="0"/>
              </a:rPr>
              <a:t>Left Outer Join</a:t>
            </a:r>
          </a:p>
          <a:p>
            <a:pPr lvl="1" algn="just"/>
            <a:r>
              <a:rPr lang="en-US" sz="2200" dirty="0">
                <a:latin typeface="Times New Roman" pitchFamily="18" charset="0"/>
                <a:cs typeface="Times New Roman" pitchFamily="18" charset="0"/>
              </a:rPr>
              <a:t>Right Outer Join</a:t>
            </a:r>
          </a:p>
          <a:p>
            <a:pPr lvl="1" algn="just"/>
            <a:r>
              <a:rPr lang="en-US" sz="2200" dirty="0">
                <a:latin typeface="Times New Roman" pitchFamily="18" charset="0"/>
                <a:cs typeface="Times New Roman" pitchFamily="18" charset="0"/>
              </a:rPr>
              <a:t>Full Outer Join</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375601AF-A35C-4CBA-B37B-27A8AC0EC3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3508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4638D6-CF3E-4169-B1A9-2A34AC30B37C}"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676400" y="-22880"/>
            <a:ext cx="10515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Left Outer Join (A   </a:t>
            </a:r>
            <a:r>
              <a:rPr lang="en-US" sz="2400" b="1" dirty="0" smtClean="0">
                <a:solidFill>
                  <a:schemeClr val="tx1"/>
                </a:solidFill>
                <a:latin typeface="Times New Roman" pitchFamily="18" charset="0"/>
                <a:cs typeface="Times New Roman" pitchFamily="18" charset="0"/>
              </a:rPr>
              <a:t> B</a:t>
            </a:r>
            <a:r>
              <a:rPr lang="en-US" sz="2400" b="1" dirty="0">
                <a:solidFill>
                  <a:schemeClr val="tx1"/>
                </a:solidFill>
                <a:latin typeface="Times New Roman" pitchFamily="18" charset="0"/>
                <a:cs typeface="Times New Roman" pitchFamily="18" charset="0"/>
              </a:rPr>
              <a:t>)</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00200" y="1310312"/>
            <a:ext cx="9723120" cy="4968568"/>
          </a:xfrm>
        </p:spPr>
        <p:txBody>
          <a:bodyPr>
            <a:normAutofit/>
          </a:bodyPr>
          <a:lstStyle/>
          <a:p>
            <a:pPr marL="0" indent="0" algn="just">
              <a:buNone/>
            </a:pPr>
            <a:r>
              <a:rPr lang="en-US" sz="2200" b="1" dirty="0">
                <a:latin typeface="Times New Roman" pitchFamily="18" charset="0"/>
                <a:cs typeface="Times New Roman" pitchFamily="18" charset="0"/>
              </a:rPr>
              <a:t>LEFT outer Join:</a:t>
            </a:r>
          </a:p>
          <a:p>
            <a:pPr algn="just"/>
            <a:r>
              <a:rPr lang="en-US" sz="2200" dirty="0">
                <a:latin typeface="Times New Roman" pitchFamily="18" charset="0"/>
                <a:cs typeface="Times New Roman" pitchFamily="18" charset="0"/>
              </a:rPr>
              <a:t>LEFT JOIN returns all the rows from the table on the left even if no matching rows have been found in the table on the right. When no matching record found in the table on the right, NULL is returned.</a:t>
            </a:r>
          </a:p>
          <a:p>
            <a:pPr algn="just"/>
            <a:endParaRPr lang="en-US" sz="2400" dirty="0">
              <a:latin typeface="Times New Roman" pitchFamily="18" charset="0"/>
              <a:cs typeface="Times New Roman" pitchFamily="18" charset="0"/>
            </a:endParaRPr>
          </a:p>
          <a:p>
            <a:pPr algn="just"/>
            <a:endParaRPr lang="en-IN" sz="2200" dirty="0"/>
          </a:p>
        </p:txBody>
      </p:sp>
      <p:sp>
        <p:nvSpPr>
          <p:cNvPr id="3" name="Rectangle 3">
            <a:extLst>
              <a:ext uri="{FF2B5EF4-FFF2-40B4-BE49-F238E27FC236}">
                <a16:creationId xmlns="" xmlns:a16="http://schemas.microsoft.com/office/drawing/2014/main" id="{772C060E-D769-43E1-8357-F1EC242451D9}"/>
              </a:ext>
            </a:extLst>
          </p:cNvPr>
          <p:cNvSpPr>
            <a:spLocks noChangeArrowheads="1"/>
          </p:cNvSpPr>
          <p:nvPr/>
        </p:nvSpPr>
        <p:spPr bwMode="auto">
          <a:xfrm>
            <a:off x="1524001"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pic>
        <p:nvPicPr>
          <p:cNvPr id="6148" name="Picture 4">
            <a:extLst>
              <a:ext uri="{FF2B5EF4-FFF2-40B4-BE49-F238E27FC236}">
                <a16:creationId xmlns="" xmlns:a16="http://schemas.microsoft.com/office/drawing/2014/main" id="{0F7F72D7-DDD2-4F18-9E99-EAF61A7CD2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258572"/>
            <a:ext cx="213048" cy="15290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eft Outer Join">
            <a:extLst>
              <a:ext uri="{FF2B5EF4-FFF2-40B4-BE49-F238E27FC236}">
                <a16:creationId xmlns="" xmlns:a16="http://schemas.microsoft.com/office/drawing/2014/main" id="{5ED9C2CB-F807-4E1B-B199-B356B66FB9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4" y="3444240"/>
            <a:ext cx="6912768" cy="27584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C4066B56-FA20-4DDF-9841-2413BCBA08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233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BC9554-5D0E-4933-A737-FE4E4285DED2}"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630680" y="1"/>
            <a:ext cx="105613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Left Outer Join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981200" y="1052737"/>
            <a:ext cx="8229600" cy="5073427"/>
          </a:xfrm>
        </p:spPr>
        <p:txBody>
          <a:bodyPr>
            <a:normAutofit/>
          </a:bodyPr>
          <a:lstStyle/>
          <a:p>
            <a:r>
              <a:rPr lang="en-US" sz="2200" dirty="0">
                <a:latin typeface="Times New Roman" pitchFamily="18" charset="0"/>
                <a:cs typeface="Times New Roman" pitchFamily="18" charset="0"/>
              </a:rPr>
              <a:t>Consider the following 2 Tables</a:t>
            </a:r>
          </a:p>
          <a:p>
            <a:endParaRPr lang="en-US" sz="2200" dirty="0"/>
          </a:p>
          <a:p>
            <a:endParaRPr lang="en-IN" sz="2200" dirty="0"/>
          </a:p>
        </p:txBody>
      </p:sp>
      <p:graphicFrame>
        <p:nvGraphicFramePr>
          <p:cNvPr id="2" name="Table 2">
            <a:extLst>
              <a:ext uri="{FF2B5EF4-FFF2-40B4-BE49-F238E27FC236}">
                <a16:creationId xmlns="" xmlns:a16="http://schemas.microsoft.com/office/drawing/2014/main" id="{B118F524-1B08-4662-9D83-4D27E09C5070}"/>
              </a:ext>
            </a:extLst>
          </p:cNvPr>
          <p:cNvGraphicFramePr>
            <a:graphicFrameLocks noGrp="1"/>
          </p:cNvGraphicFramePr>
          <p:nvPr/>
        </p:nvGraphicFramePr>
        <p:xfrm>
          <a:off x="1706880" y="1508762"/>
          <a:ext cx="7172752" cy="2012312"/>
        </p:xfrm>
        <a:graphic>
          <a:graphicData uri="http://schemas.openxmlformats.org/drawingml/2006/table">
            <a:tbl>
              <a:tblPr firstRow="1" bandRow="1">
                <a:tableStyleId>{5C22544A-7EE6-4342-B048-85BDC9FD1C3A}</a:tableStyleId>
              </a:tblPr>
              <a:tblGrid>
                <a:gridCol w="3586376">
                  <a:extLst>
                    <a:ext uri="{9D8B030D-6E8A-4147-A177-3AD203B41FA5}">
                      <a16:colId xmlns="" xmlns:a16="http://schemas.microsoft.com/office/drawing/2014/main" val="3139362680"/>
                    </a:ext>
                  </a:extLst>
                </a:gridCol>
                <a:gridCol w="3586376">
                  <a:extLst>
                    <a:ext uri="{9D8B030D-6E8A-4147-A177-3AD203B41FA5}">
                      <a16:colId xmlns="" xmlns:a16="http://schemas.microsoft.com/office/drawing/2014/main" val="1804076454"/>
                    </a:ext>
                  </a:extLst>
                </a:gridCol>
              </a:tblGrid>
              <a:tr h="398040">
                <a:tc gridSpan="2">
                  <a:txBody>
                    <a:bodyPr/>
                    <a:lstStyle/>
                    <a:p>
                      <a:pPr algn="ctr"/>
                      <a:r>
                        <a:rPr lang="en-US" dirty="0">
                          <a:latin typeface="Times New Roman" pitchFamily="18" charset="0"/>
                          <a:cs typeface="Times New Roman" pitchFamily="18" charset="0"/>
                        </a:rPr>
                        <a:t>A</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1489720555"/>
                  </a:ext>
                </a:extLst>
              </a:tr>
              <a:tr h="403568">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Square</a:t>
                      </a:r>
                    </a:p>
                  </a:txBody>
                  <a:tcPr anchor="ctr"/>
                </a:tc>
                <a:extLst>
                  <a:ext uri="{0D108BD9-81ED-4DB2-BD59-A6C34878D82A}">
                    <a16:rowId xmlns="" xmlns:a16="http://schemas.microsoft.com/office/drawing/2014/main" val="707341171"/>
                  </a:ext>
                </a:extLst>
              </a:tr>
              <a:tr h="403568">
                <a:tc>
                  <a:txBody>
                    <a:bodyPr/>
                    <a:lstStyle/>
                    <a:p>
                      <a:pPr algn="ctr"/>
                      <a:r>
                        <a:rPr lang="en-IN">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4</a:t>
                      </a:r>
                    </a:p>
                  </a:txBody>
                  <a:tcPr anchor="ctr"/>
                </a:tc>
                <a:extLst>
                  <a:ext uri="{0D108BD9-81ED-4DB2-BD59-A6C34878D82A}">
                    <a16:rowId xmlns="" xmlns:a16="http://schemas.microsoft.com/office/drawing/2014/main" val="3080744456"/>
                  </a:ext>
                </a:extLst>
              </a:tr>
              <a:tr h="403568">
                <a:tc>
                  <a:txBody>
                    <a:bodyPr/>
                    <a:lstStyle/>
                    <a:p>
                      <a:pPr algn="ctr"/>
                      <a:r>
                        <a:rPr lang="en-IN" dirty="0">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9</a:t>
                      </a:r>
                    </a:p>
                  </a:txBody>
                  <a:tcPr anchor="ctr"/>
                </a:tc>
                <a:extLst>
                  <a:ext uri="{0D108BD9-81ED-4DB2-BD59-A6C34878D82A}">
                    <a16:rowId xmlns="" xmlns:a16="http://schemas.microsoft.com/office/drawing/2014/main" val="3406165696"/>
                  </a:ext>
                </a:extLst>
              </a:tr>
              <a:tr h="403568">
                <a:tc>
                  <a:txBody>
                    <a:bodyPr/>
                    <a:lstStyle/>
                    <a:p>
                      <a:pPr algn="ctr"/>
                      <a:r>
                        <a:rPr lang="en-IN">
                          <a:effectLst/>
                          <a:latin typeface="Times New Roman" pitchFamily="18" charset="0"/>
                          <a:cs typeface="Times New Roman" pitchFamily="18" charset="0"/>
                        </a:rPr>
                        <a:t>4</a:t>
                      </a:r>
                    </a:p>
                  </a:txBody>
                  <a:tcPr anchor="ctr"/>
                </a:tc>
                <a:tc>
                  <a:txBody>
                    <a:bodyPr/>
                    <a:lstStyle/>
                    <a:p>
                      <a:pPr algn="ctr"/>
                      <a:r>
                        <a:rPr lang="en-IN" dirty="0">
                          <a:effectLst/>
                          <a:latin typeface="Times New Roman" pitchFamily="18" charset="0"/>
                          <a:cs typeface="Times New Roman" pitchFamily="18" charset="0"/>
                        </a:rPr>
                        <a:t>16</a:t>
                      </a:r>
                    </a:p>
                  </a:txBody>
                  <a:tcPr anchor="ctr"/>
                </a:tc>
                <a:extLst>
                  <a:ext uri="{0D108BD9-81ED-4DB2-BD59-A6C34878D82A}">
                    <a16:rowId xmlns="" xmlns:a16="http://schemas.microsoft.com/office/drawing/2014/main" val="2793459638"/>
                  </a:ext>
                </a:extLst>
              </a:tr>
            </a:tbl>
          </a:graphicData>
        </a:graphic>
      </p:graphicFrame>
      <p:graphicFrame>
        <p:nvGraphicFramePr>
          <p:cNvPr id="10" name="Table 2">
            <a:extLst>
              <a:ext uri="{FF2B5EF4-FFF2-40B4-BE49-F238E27FC236}">
                <a16:creationId xmlns="" xmlns:a16="http://schemas.microsoft.com/office/drawing/2014/main" id="{D9DEAEAD-0067-4A2B-B810-08DC9267D1F8}"/>
              </a:ext>
            </a:extLst>
          </p:cNvPr>
          <p:cNvGraphicFramePr>
            <a:graphicFrameLocks noGrp="1"/>
          </p:cNvGraphicFramePr>
          <p:nvPr/>
        </p:nvGraphicFramePr>
        <p:xfrm>
          <a:off x="1752600" y="3840481"/>
          <a:ext cx="7152184" cy="2154795"/>
        </p:xfrm>
        <a:graphic>
          <a:graphicData uri="http://schemas.openxmlformats.org/drawingml/2006/table">
            <a:tbl>
              <a:tblPr firstRow="1" bandRow="1">
                <a:tableStyleId>{5C22544A-7EE6-4342-B048-85BDC9FD1C3A}</a:tableStyleId>
              </a:tblPr>
              <a:tblGrid>
                <a:gridCol w="3576092">
                  <a:extLst>
                    <a:ext uri="{9D8B030D-6E8A-4147-A177-3AD203B41FA5}">
                      <a16:colId xmlns="" xmlns:a16="http://schemas.microsoft.com/office/drawing/2014/main" val="3139362680"/>
                    </a:ext>
                  </a:extLst>
                </a:gridCol>
                <a:gridCol w="3576092">
                  <a:extLst>
                    <a:ext uri="{9D8B030D-6E8A-4147-A177-3AD203B41FA5}">
                      <a16:colId xmlns="" xmlns:a16="http://schemas.microsoft.com/office/drawing/2014/main" val="1804076454"/>
                    </a:ext>
                  </a:extLst>
                </a:gridCol>
              </a:tblGrid>
              <a:tr h="426223">
                <a:tc gridSpan="2">
                  <a:txBody>
                    <a:bodyPr/>
                    <a:lstStyle/>
                    <a:p>
                      <a:pPr algn="ctr"/>
                      <a:r>
                        <a:rPr lang="en-US" dirty="0">
                          <a:latin typeface="Times New Roman" pitchFamily="18" charset="0"/>
                          <a:cs typeface="Times New Roman" pitchFamily="18" charset="0"/>
                        </a:rPr>
                        <a:t>B</a:t>
                      </a:r>
                      <a:endParaRPr lang="en-IN"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 xmlns:a16="http://schemas.microsoft.com/office/drawing/2014/main" val="1489720555"/>
                  </a:ext>
                </a:extLst>
              </a:tr>
              <a:tr h="432143">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C</a:t>
                      </a:r>
                      <a:r>
                        <a:rPr lang="en-IN" dirty="0" err="1">
                          <a:effectLst/>
                          <a:latin typeface="Times New Roman" pitchFamily="18" charset="0"/>
                          <a:cs typeface="Times New Roman" pitchFamily="18" charset="0"/>
                        </a:rPr>
                        <a:t>ube</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707341171"/>
                  </a:ext>
                </a:extLst>
              </a:tr>
              <a:tr h="432143">
                <a:tc>
                  <a:txBody>
                    <a:bodyPr/>
                    <a:lstStyle/>
                    <a:p>
                      <a:pPr algn="ctr"/>
                      <a:r>
                        <a:rPr lang="en-IN">
                          <a:effectLst/>
                          <a:latin typeface="Times New Roman" pitchFamily="18" charset="0"/>
                          <a:cs typeface="Times New Roman" pitchFamily="18" charset="0"/>
                        </a:rPr>
                        <a:t>2</a:t>
                      </a:r>
                    </a:p>
                  </a:txBody>
                  <a:tcPr anchor="ctr"/>
                </a:tc>
                <a:tc>
                  <a:txBody>
                    <a:bodyPr/>
                    <a:lstStyle/>
                    <a:p>
                      <a:pPr algn="ctr"/>
                      <a:r>
                        <a:rPr lang="en-US" dirty="0">
                          <a:effectLst/>
                          <a:latin typeface="Times New Roman" pitchFamily="18" charset="0"/>
                          <a:cs typeface="Times New Roman" pitchFamily="18" charset="0"/>
                        </a:rPr>
                        <a:t>8</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3080744456"/>
                  </a:ext>
                </a:extLst>
              </a:tr>
              <a:tr h="432143">
                <a:tc>
                  <a:txBody>
                    <a:bodyPr/>
                    <a:lstStyle/>
                    <a:p>
                      <a:pPr algn="ctr"/>
                      <a:r>
                        <a:rPr lang="en-IN">
                          <a:effectLst/>
                          <a:latin typeface="Times New Roman" pitchFamily="18" charset="0"/>
                          <a:cs typeface="Times New Roman" pitchFamily="18" charset="0"/>
                        </a:rPr>
                        <a:t>3</a:t>
                      </a:r>
                    </a:p>
                  </a:txBody>
                  <a:tcPr anchor="ctr"/>
                </a:tc>
                <a:tc>
                  <a:txBody>
                    <a:bodyPr/>
                    <a:lstStyle/>
                    <a:p>
                      <a:pPr algn="ctr"/>
                      <a:r>
                        <a:rPr lang="en-US" dirty="0">
                          <a:effectLst/>
                          <a:latin typeface="Times New Roman" pitchFamily="18" charset="0"/>
                          <a:cs typeface="Times New Roman" pitchFamily="18" charset="0"/>
                        </a:rPr>
                        <a:t>27</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3406165696"/>
                  </a:ext>
                </a:extLst>
              </a:tr>
              <a:tr h="432143">
                <a:tc>
                  <a:txBody>
                    <a:bodyPr/>
                    <a:lstStyle/>
                    <a:p>
                      <a:pPr algn="ctr"/>
                      <a:r>
                        <a:rPr lang="en-US" dirty="0">
                          <a:effectLst/>
                          <a:latin typeface="Times New Roman" pitchFamily="18" charset="0"/>
                          <a:cs typeface="Times New Roman" pitchFamily="18" charset="0"/>
                        </a:rPr>
                        <a:t>5</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125</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2793459638"/>
                  </a:ext>
                </a:extLst>
              </a:tr>
            </a:tbl>
          </a:graphicData>
        </a:graphic>
      </p:graphicFrame>
      <p:pic>
        <p:nvPicPr>
          <p:cNvPr id="11" name="Picture 7">
            <a:extLst>
              <a:ext uri="{FF2B5EF4-FFF2-40B4-BE49-F238E27FC236}">
                <a16:creationId xmlns="" xmlns:a16="http://schemas.microsoft.com/office/drawing/2014/main" id="{6921B79C-18AA-46E7-B080-5445DB6326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655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092F4E-447C-451D-914C-B5FF8447785A}"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554480" y="-13853"/>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Left Outer Join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p:txBody>
          <a:bodyPr>
            <a:normAutofit/>
          </a:bodyPr>
          <a:lstStyle/>
          <a:p>
            <a:pPr algn="just"/>
            <a:r>
              <a:rPr lang="en-US" sz="2200" b="1" dirty="0">
                <a:solidFill>
                  <a:schemeClr val="dk1"/>
                </a:solidFill>
                <a:latin typeface="Times New Roman" pitchFamily="18" charset="0"/>
                <a:cs typeface="Times New Roman" pitchFamily="18" charset="0"/>
              </a:rPr>
              <a:t>(A     </a:t>
            </a:r>
            <a:r>
              <a:rPr lang="en-US" sz="2200" b="1" dirty="0" smtClean="0">
                <a:solidFill>
                  <a:schemeClr val="dk1"/>
                </a:solidFill>
                <a:latin typeface="Times New Roman" pitchFamily="18" charset="0"/>
                <a:cs typeface="Times New Roman" pitchFamily="18" charset="0"/>
              </a:rPr>
              <a:t> B</a:t>
            </a:r>
            <a:r>
              <a:rPr lang="en-US" sz="2200" b="1" dirty="0">
                <a:solidFill>
                  <a:schemeClr val="dk1"/>
                </a:solidFill>
                <a:latin typeface="Times New Roman" pitchFamily="18" charset="0"/>
                <a:cs typeface="Times New Roman" pitchFamily="18" charset="0"/>
              </a:rPr>
              <a:t>)</a:t>
            </a:r>
          </a:p>
          <a:p>
            <a:pPr algn="just"/>
            <a:endParaRPr lang="en-IN" sz="2200" dirty="0"/>
          </a:p>
        </p:txBody>
      </p:sp>
      <p:pic>
        <p:nvPicPr>
          <p:cNvPr id="10" name="Picture 4">
            <a:extLst>
              <a:ext uri="{FF2B5EF4-FFF2-40B4-BE49-F238E27FC236}">
                <a16:creationId xmlns="" xmlns:a16="http://schemas.microsoft.com/office/drawing/2014/main" id="{BA88230C-5A3B-4464-997D-821D50C00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145" y="1928414"/>
            <a:ext cx="236240" cy="1695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10">
            <a:extLst>
              <a:ext uri="{FF2B5EF4-FFF2-40B4-BE49-F238E27FC236}">
                <a16:creationId xmlns="" xmlns:a16="http://schemas.microsoft.com/office/drawing/2014/main" id="{0492471A-6DDA-48A8-A6FA-2851BE731BE6}"/>
              </a:ext>
            </a:extLst>
          </p:cNvPr>
          <p:cNvGraphicFramePr>
            <a:graphicFrameLocks noGrp="1"/>
          </p:cNvGraphicFramePr>
          <p:nvPr/>
        </p:nvGraphicFramePr>
        <p:xfrm>
          <a:off x="2895600" y="2348880"/>
          <a:ext cx="6096000" cy="1915408"/>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781000888"/>
                    </a:ext>
                  </a:extLst>
                </a:gridCol>
                <a:gridCol w="2032000">
                  <a:extLst>
                    <a:ext uri="{9D8B030D-6E8A-4147-A177-3AD203B41FA5}">
                      <a16:colId xmlns="" xmlns:a16="http://schemas.microsoft.com/office/drawing/2014/main" val="2863760858"/>
                    </a:ext>
                  </a:extLst>
                </a:gridCol>
                <a:gridCol w="2032000">
                  <a:extLst>
                    <a:ext uri="{9D8B030D-6E8A-4147-A177-3AD203B41FA5}">
                      <a16:colId xmlns="" xmlns:a16="http://schemas.microsoft.com/office/drawing/2014/main" val="4088189250"/>
                    </a:ext>
                  </a:extLst>
                </a:gridCol>
              </a:tblGrid>
              <a:tr h="43204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2138897558"/>
                  </a:ext>
                </a:extLst>
              </a:tr>
              <a:tr h="370840">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Square</a:t>
                      </a:r>
                    </a:p>
                  </a:txBody>
                  <a:tcPr anchor="ctr"/>
                </a:tc>
                <a:tc>
                  <a:txBody>
                    <a:bodyPr/>
                    <a:lstStyle/>
                    <a:p>
                      <a:pPr algn="ctr"/>
                      <a:r>
                        <a:rPr lang="en-IN" dirty="0">
                          <a:effectLst/>
                          <a:latin typeface="Times New Roman" pitchFamily="18" charset="0"/>
                          <a:cs typeface="Times New Roman" pitchFamily="18" charset="0"/>
                        </a:rPr>
                        <a:t>Cube</a:t>
                      </a:r>
                    </a:p>
                  </a:txBody>
                  <a:tcPr anchor="ctr"/>
                </a:tc>
                <a:extLst>
                  <a:ext uri="{0D108BD9-81ED-4DB2-BD59-A6C34878D82A}">
                    <a16:rowId xmlns="" xmlns:a16="http://schemas.microsoft.com/office/drawing/2014/main" val="509939648"/>
                  </a:ext>
                </a:extLst>
              </a:tr>
              <a:tr h="370840">
                <a:tc>
                  <a:txBody>
                    <a:bodyPr/>
                    <a:lstStyle/>
                    <a:p>
                      <a:pPr algn="ctr"/>
                      <a:r>
                        <a:rPr lang="en-IN">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4</a:t>
                      </a:r>
                    </a:p>
                  </a:txBody>
                  <a:tcPr anchor="ctr"/>
                </a:tc>
                <a:tc>
                  <a:txBody>
                    <a:bodyPr/>
                    <a:lstStyle/>
                    <a:p>
                      <a:pPr algn="ctr"/>
                      <a:r>
                        <a:rPr lang="en-IN" dirty="0">
                          <a:effectLst/>
                          <a:latin typeface="Times New Roman" pitchFamily="18" charset="0"/>
                          <a:cs typeface="Times New Roman" pitchFamily="18" charset="0"/>
                        </a:rPr>
                        <a:t>8</a:t>
                      </a:r>
                    </a:p>
                  </a:txBody>
                  <a:tcPr anchor="ctr"/>
                </a:tc>
                <a:extLst>
                  <a:ext uri="{0D108BD9-81ED-4DB2-BD59-A6C34878D82A}">
                    <a16:rowId xmlns="" xmlns:a16="http://schemas.microsoft.com/office/drawing/2014/main" val="3182798557"/>
                  </a:ext>
                </a:extLst>
              </a:tr>
              <a:tr h="370840">
                <a:tc>
                  <a:txBody>
                    <a:bodyPr/>
                    <a:lstStyle/>
                    <a:p>
                      <a:pPr algn="ctr"/>
                      <a:r>
                        <a:rPr lang="en-IN">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9</a:t>
                      </a:r>
                    </a:p>
                  </a:txBody>
                  <a:tcPr anchor="ctr"/>
                </a:tc>
                <a:tc>
                  <a:txBody>
                    <a:bodyPr/>
                    <a:lstStyle/>
                    <a:p>
                      <a:pPr algn="ctr"/>
                      <a:r>
                        <a:rPr lang="en-US" dirty="0">
                          <a:effectLst/>
                          <a:latin typeface="Times New Roman" pitchFamily="18" charset="0"/>
                          <a:cs typeface="Times New Roman" pitchFamily="18" charset="0"/>
                        </a:rPr>
                        <a:t>2</a:t>
                      </a:r>
                      <a:r>
                        <a:rPr lang="en-IN" dirty="0">
                          <a:effectLst/>
                          <a:latin typeface="Times New Roman" pitchFamily="18" charset="0"/>
                          <a:cs typeface="Times New Roman" pitchFamily="18" charset="0"/>
                        </a:rPr>
                        <a:t>7</a:t>
                      </a:r>
                    </a:p>
                  </a:txBody>
                  <a:tcPr anchor="ctr"/>
                </a:tc>
                <a:extLst>
                  <a:ext uri="{0D108BD9-81ED-4DB2-BD59-A6C34878D82A}">
                    <a16:rowId xmlns="" xmlns:a16="http://schemas.microsoft.com/office/drawing/2014/main" val="883922835"/>
                  </a:ext>
                </a:extLst>
              </a:tr>
              <a:tr h="370840">
                <a:tc>
                  <a:txBody>
                    <a:bodyPr/>
                    <a:lstStyle/>
                    <a:p>
                      <a:pPr algn="ctr"/>
                      <a:r>
                        <a:rPr lang="en-IN" dirty="0">
                          <a:effectLst/>
                          <a:latin typeface="Times New Roman" pitchFamily="18" charset="0"/>
                          <a:cs typeface="Times New Roman" pitchFamily="18" charset="0"/>
                        </a:rPr>
                        <a:t>4</a:t>
                      </a:r>
                    </a:p>
                  </a:txBody>
                  <a:tcPr anchor="ctr"/>
                </a:tc>
                <a:tc>
                  <a:txBody>
                    <a:bodyPr/>
                    <a:lstStyle/>
                    <a:p>
                      <a:pPr algn="ctr"/>
                      <a:r>
                        <a:rPr lang="en-IN">
                          <a:effectLst/>
                          <a:latin typeface="Times New Roman" pitchFamily="18" charset="0"/>
                          <a:cs typeface="Times New Roman" pitchFamily="18" charset="0"/>
                        </a:rPr>
                        <a:t>16</a:t>
                      </a:r>
                    </a:p>
                  </a:txBody>
                  <a:tcPr anchor="ctr"/>
                </a:tc>
                <a:tc>
                  <a:txBody>
                    <a:bodyPr/>
                    <a:lstStyle/>
                    <a:p>
                      <a:pPr algn="ctr"/>
                      <a:r>
                        <a:rPr lang="en-IN" dirty="0">
                          <a:effectLst/>
                          <a:latin typeface="Times New Roman" pitchFamily="18" charset="0"/>
                          <a:cs typeface="Times New Roman" pitchFamily="18" charset="0"/>
                        </a:rPr>
                        <a:t>–</a:t>
                      </a:r>
                    </a:p>
                  </a:txBody>
                  <a:tcPr anchor="ctr"/>
                </a:tc>
                <a:extLst>
                  <a:ext uri="{0D108BD9-81ED-4DB2-BD59-A6C34878D82A}">
                    <a16:rowId xmlns="" xmlns:a16="http://schemas.microsoft.com/office/drawing/2014/main" val="1186072073"/>
                  </a:ext>
                </a:extLst>
              </a:tr>
            </a:tbl>
          </a:graphicData>
        </a:graphic>
      </p:graphicFrame>
      <p:pic>
        <p:nvPicPr>
          <p:cNvPr id="12" name="Picture 4">
            <a:extLst>
              <a:ext uri="{FF2B5EF4-FFF2-40B4-BE49-F238E27FC236}">
                <a16:creationId xmlns="" xmlns:a16="http://schemas.microsoft.com/office/drawing/2014/main" id="{3FEDB9A0-12C9-4508-94EE-AB6D0623F9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5480" y="2462417"/>
            <a:ext cx="236240" cy="169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1327F760-D33E-4DC3-8C8B-AB8DBCF3BB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5484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F604D8-8ABB-4265-AE99-9856CDD46C9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524000" y="0"/>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Right Outer Join (A    B)</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24000" y="962811"/>
            <a:ext cx="9265920" cy="5136567"/>
          </a:xfrm>
        </p:spPr>
        <p:txBody>
          <a:bodyPr>
            <a:normAutofit/>
          </a:bodyPr>
          <a:lstStyle/>
          <a:p>
            <a:pPr algn="just"/>
            <a:endParaRPr lang="en-US" sz="2200" dirty="0"/>
          </a:p>
          <a:p>
            <a:pPr marL="0" indent="0" algn="just">
              <a:buNone/>
            </a:pPr>
            <a:r>
              <a:rPr lang="en-US" sz="2200" b="1" dirty="0">
                <a:latin typeface="Times New Roman" pitchFamily="18" charset="0"/>
                <a:cs typeface="Times New Roman" pitchFamily="18" charset="0"/>
              </a:rPr>
              <a:t>Right outer join:</a:t>
            </a:r>
          </a:p>
          <a:p>
            <a:pPr algn="just"/>
            <a:r>
              <a:rPr lang="en-US" sz="2200" dirty="0">
                <a:latin typeface="Times New Roman" pitchFamily="18" charset="0"/>
                <a:cs typeface="Times New Roman" pitchFamily="18" charset="0"/>
              </a:rPr>
              <a:t>RIGHT JOIN returns all the columns from the table on the right even if no matching rows have been found in the table on the left. Where no matches have been found in the table on the left, NULL is returned. RIGHT outer JOIN is the opposite of LEFT JOIN</a:t>
            </a:r>
            <a:endParaRPr lang="en-IN" sz="2200" dirty="0">
              <a:latin typeface="Times New Roman" pitchFamily="18" charset="0"/>
              <a:cs typeface="Times New Roman" pitchFamily="18" charset="0"/>
            </a:endParaRPr>
          </a:p>
        </p:txBody>
      </p:sp>
      <p:sp>
        <p:nvSpPr>
          <p:cNvPr id="2" name="Rectangle 1">
            <a:extLst>
              <a:ext uri="{FF2B5EF4-FFF2-40B4-BE49-F238E27FC236}">
                <a16:creationId xmlns="" xmlns:a16="http://schemas.microsoft.com/office/drawing/2014/main" id="{F8C0EDBD-4924-4F94-9275-B37BC7BB1BD7}"/>
              </a:ext>
            </a:extLst>
          </p:cNvPr>
          <p:cNvSpPr>
            <a:spLocks noChangeArrowheads="1"/>
          </p:cNvSpPr>
          <p:nvPr/>
        </p:nvSpPr>
        <p:spPr bwMode="auto">
          <a:xfrm>
            <a:off x="1524001"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pic>
        <p:nvPicPr>
          <p:cNvPr id="8194" name="Picture 2">
            <a:extLst>
              <a:ext uri="{FF2B5EF4-FFF2-40B4-BE49-F238E27FC236}">
                <a16:creationId xmlns="" xmlns:a16="http://schemas.microsoft.com/office/drawing/2014/main" id="{E5CF9468-FDC8-43DF-A3EE-18DB5DCFF9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0474" y="267653"/>
            <a:ext cx="220178" cy="17430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ight Outer Join">
            <a:extLst>
              <a:ext uri="{FF2B5EF4-FFF2-40B4-BE49-F238E27FC236}">
                <a16:creationId xmlns="" xmlns:a16="http://schemas.microsoft.com/office/drawing/2014/main" id="{293E6911-2920-4286-A2CF-D881004D20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616" y="3611880"/>
            <a:ext cx="7128006" cy="22250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 xmlns:a16="http://schemas.microsoft.com/office/drawing/2014/main" id="{D3D2C9B4-2F3A-4FCF-BBD9-A0C38131345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9099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33EDF1-83D4-46ED-9CB9-BDACD9817014}"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539240" y="1"/>
            <a:ext cx="106527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Right Outer Join Example</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915886" y="975360"/>
            <a:ext cx="9437914" cy="5201603"/>
          </a:xfrm>
        </p:spPr>
        <p:txBody>
          <a:bodyPr>
            <a:normAutofit/>
          </a:bodyPr>
          <a:lstStyle/>
          <a:p>
            <a:pPr marL="0" indent="0" algn="just">
              <a:buNone/>
            </a:pPr>
            <a:r>
              <a:rPr lang="en-US" sz="2200" b="1" dirty="0">
                <a:solidFill>
                  <a:schemeClr val="dk1"/>
                </a:solidFill>
                <a:latin typeface="Times New Roman" pitchFamily="18" charset="0"/>
                <a:cs typeface="Times New Roman" pitchFamily="18" charset="0"/>
              </a:rPr>
              <a:t>(A      </a:t>
            </a:r>
            <a:r>
              <a:rPr lang="en-US" sz="2200" b="1" dirty="0" smtClean="0">
                <a:solidFill>
                  <a:schemeClr val="dk1"/>
                </a:solidFill>
                <a:latin typeface="Times New Roman" pitchFamily="18" charset="0"/>
                <a:cs typeface="Times New Roman" pitchFamily="18" charset="0"/>
              </a:rPr>
              <a:t>B</a:t>
            </a:r>
            <a:r>
              <a:rPr lang="en-US" sz="2200" b="1" dirty="0">
                <a:solidFill>
                  <a:schemeClr val="dk1"/>
                </a:solidFill>
                <a:latin typeface="Times New Roman" pitchFamily="18" charset="0"/>
                <a:cs typeface="Times New Roman" pitchFamily="18" charset="0"/>
              </a:rPr>
              <a:t>)</a:t>
            </a:r>
          </a:p>
          <a:p>
            <a:pPr algn="just"/>
            <a:endParaRPr lang="en-IN" sz="2200" dirty="0"/>
          </a:p>
        </p:txBody>
      </p:sp>
      <p:graphicFrame>
        <p:nvGraphicFramePr>
          <p:cNvPr id="3" name="Table 10">
            <a:extLst>
              <a:ext uri="{FF2B5EF4-FFF2-40B4-BE49-F238E27FC236}">
                <a16:creationId xmlns="" xmlns:a16="http://schemas.microsoft.com/office/drawing/2014/main" id="{0492471A-6DDA-48A8-A6FA-2851BE731BE6}"/>
              </a:ext>
            </a:extLst>
          </p:cNvPr>
          <p:cNvGraphicFramePr>
            <a:graphicFrameLocks noGrp="1"/>
          </p:cNvGraphicFramePr>
          <p:nvPr/>
        </p:nvGraphicFramePr>
        <p:xfrm>
          <a:off x="1874520" y="1602120"/>
          <a:ext cx="6096000" cy="2649842"/>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781000888"/>
                    </a:ext>
                  </a:extLst>
                </a:gridCol>
                <a:gridCol w="2032000">
                  <a:extLst>
                    <a:ext uri="{9D8B030D-6E8A-4147-A177-3AD203B41FA5}">
                      <a16:colId xmlns="" xmlns:a16="http://schemas.microsoft.com/office/drawing/2014/main" val="2863760858"/>
                    </a:ext>
                  </a:extLst>
                </a:gridCol>
                <a:gridCol w="2032000">
                  <a:extLst>
                    <a:ext uri="{9D8B030D-6E8A-4147-A177-3AD203B41FA5}">
                      <a16:colId xmlns="" xmlns:a16="http://schemas.microsoft.com/office/drawing/2014/main" val="4088189250"/>
                    </a:ext>
                  </a:extLst>
                </a:gridCol>
              </a:tblGrid>
              <a:tr h="59771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2138897558"/>
                  </a:ext>
                </a:extLst>
              </a:tr>
              <a:tr h="513033">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Cube</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S</a:t>
                      </a:r>
                      <a:r>
                        <a:rPr lang="en-IN" dirty="0">
                          <a:effectLst/>
                          <a:latin typeface="Times New Roman" pitchFamily="18" charset="0"/>
                          <a:cs typeface="Times New Roman" pitchFamily="18" charset="0"/>
                        </a:rPr>
                        <a:t>quare</a:t>
                      </a:r>
                    </a:p>
                  </a:txBody>
                  <a:tcPr anchor="ctr"/>
                </a:tc>
                <a:extLst>
                  <a:ext uri="{0D108BD9-81ED-4DB2-BD59-A6C34878D82A}">
                    <a16:rowId xmlns="" xmlns:a16="http://schemas.microsoft.com/office/drawing/2014/main" val="509939648"/>
                  </a:ext>
                </a:extLst>
              </a:tr>
              <a:tr h="513033">
                <a:tc>
                  <a:txBody>
                    <a:bodyPr/>
                    <a:lstStyle/>
                    <a:p>
                      <a:pPr algn="ctr"/>
                      <a:r>
                        <a:rPr lang="en-IN" dirty="0">
                          <a:effectLst/>
                          <a:latin typeface="Times New Roman" pitchFamily="18" charset="0"/>
                          <a:cs typeface="Times New Roman" pitchFamily="18" charset="0"/>
                        </a:rPr>
                        <a:t>2</a:t>
                      </a:r>
                    </a:p>
                  </a:txBody>
                  <a:tcPr anchor="ctr"/>
                </a:tc>
                <a:tc>
                  <a:txBody>
                    <a:bodyPr/>
                    <a:lstStyle/>
                    <a:p>
                      <a:pPr algn="ctr"/>
                      <a:r>
                        <a:rPr lang="en-US" dirty="0">
                          <a:effectLst/>
                          <a:latin typeface="Times New Roman" pitchFamily="18" charset="0"/>
                          <a:cs typeface="Times New Roman" pitchFamily="18" charset="0"/>
                        </a:rPr>
                        <a:t>8</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4</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3182798557"/>
                  </a:ext>
                </a:extLst>
              </a:tr>
              <a:tr h="513033">
                <a:tc>
                  <a:txBody>
                    <a:bodyPr/>
                    <a:lstStyle/>
                    <a:p>
                      <a:pPr algn="ctr"/>
                      <a:r>
                        <a:rPr lang="en-IN" dirty="0">
                          <a:effectLst/>
                          <a:latin typeface="Times New Roman" pitchFamily="18" charset="0"/>
                          <a:cs typeface="Times New Roman" pitchFamily="18" charset="0"/>
                        </a:rPr>
                        <a:t>3</a:t>
                      </a:r>
                    </a:p>
                  </a:txBody>
                  <a:tcPr anchor="ctr"/>
                </a:tc>
                <a:tc>
                  <a:txBody>
                    <a:bodyPr/>
                    <a:lstStyle/>
                    <a:p>
                      <a:pPr algn="ctr"/>
                      <a:r>
                        <a:rPr lang="en-US" dirty="0">
                          <a:effectLst/>
                          <a:latin typeface="Times New Roman" pitchFamily="18" charset="0"/>
                          <a:cs typeface="Times New Roman" pitchFamily="18" charset="0"/>
                        </a:rPr>
                        <a:t>2</a:t>
                      </a:r>
                      <a:r>
                        <a:rPr lang="en-IN" dirty="0">
                          <a:effectLst/>
                          <a:latin typeface="Times New Roman" pitchFamily="18" charset="0"/>
                          <a:cs typeface="Times New Roman" pitchFamily="18" charset="0"/>
                        </a:rPr>
                        <a:t>7</a:t>
                      </a:r>
                    </a:p>
                  </a:txBody>
                  <a:tcPr anchor="ctr"/>
                </a:tc>
                <a:tc>
                  <a:txBody>
                    <a:bodyPr/>
                    <a:lstStyle/>
                    <a:p>
                      <a:pPr algn="ctr"/>
                      <a:r>
                        <a:rPr lang="en-US" dirty="0">
                          <a:effectLst/>
                          <a:latin typeface="Times New Roman" pitchFamily="18" charset="0"/>
                          <a:cs typeface="Times New Roman" pitchFamily="18" charset="0"/>
                        </a:rPr>
                        <a:t>9</a:t>
                      </a:r>
                      <a:endParaRPr lang="en-IN" dirty="0">
                        <a:effectLst/>
                        <a:latin typeface="Times New Roman" pitchFamily="18" charset="0"/>
                        <a:cs typeface="Times New Roman" pitchFamily="18" charset="0"/>
                      </a:endParaRPr>
                    </a:p>
                  </a:txBody>
                  <a:tcPr anchor="ctr"/>
                </a:tc>
                <a:extLst>
                  <a:ext uri="{0D108BD9-81ED-4DB2-BD59-A6C34878D82A}">
                    <a16:rowId xmlns="" xmlns:a16="http://schemas.microsoft.com/office/drawing/2014/main" val="883922835"/>
                  </a:ext>
                </a:extLst>
              </a:tr>
              <a:tr h="513033">
                <a:tc>
                  <a:txBody>
                    <a:bodyPr/>
                    <a:lstStyle/>
                    <a:p>
                      <a:pPr algn="ctr"/>
                      <a:r>
                        <a:rPr lang="en-US" dirty="0">
                          <a:effectLst/>
                          <a:latin typeface="Times New Roman" pitchFamily="18" charset="0"/>
                          <a:cs typeface="Times New Roman" pitchFamily="18" charset="0"/>
                        </a:rPr>
                        <a:t>5</a:t>
                      </a:r>
                      <a:endParaRPr lang="en-IN" dirty="0">
                        <a:effectLst/>
                        <a:latin typeface="Times New Roman" pitchFamily="18" charset="0"/>
                        <a:cs typeface="Times New Roman" pitchFamily="18" charset="0"/>
                      </a:endParaRPr>
                    </a:p>
                  </a:txBody>
                  <a:tcPr anchor="ctr"/>
                </a:tc>
                <a:tc>
                  <a:txBody>
                    <a:bodyPr/>
                    <a:lstStyle/>
                    <a:p>
                      <a:pPr algn="ctr"/>
                      <a:r>
                        <a:rPr lang="en-US" dirty="0">
                          <a:effectLst/>
                          <a:latin typeface="Times New Roman" pitchFamily="18" charset="0"/>
                          <a:cs typeface="Times New Roman" pitchFamily="18" charset="0"/>
                        </a:rPr>
                        <a:t>125</a:t>
                      </a:r>
                      <a:endParaRPr lang="en-IN" dirty="0">
                        <a:effectLst/>
                        <a:latin typeface="Times New Roman" pitchFamily="18" charset="0"/>
                        <a:cs typeface="Times New Roman" pitchFamily="18" charset="0"/>
                      </a:endParaRPr>
                    </a:p>
                  </a:txBody>
                  <a:tcPr anchor="ctr"/>
                </a:tc>
                <a:tc>
                  <a:txBody>
                    <a:bodyPr/>
                    <a:lstStyle/>
                    <a:p>
                      <a:pPr algn="ctr"/>
                      <a:r>
                        <a:rPr lang="en-IN" dirty="0">
                          <a:effectLst/>
                          <a:latin typeface="Times New Roman" pitchFamily="18" charset="0"/>
                          <a:cs typeface="Times New Roman" pitchFamily="18" charset="0"/>
                        </a:rPr>
                        <a:t>–</a:t>
                      </a:r>
                    </a:p>
                  </a:txBody>
                  <a:tcPr anchor="ctr"/>
                </a:tc>
                <a:extLst>
                  <a:ext uri="{0D108BD9-81ED-4DB2-BD59-A6C34878D82A}">
                    <a16:rowId xmlns="" xmlns:a16="http://schemas.microsoft.com/office/drawing/2014/main" val="1186072073"/>
                  </a:ext>
                </a:extLst>
              </a:tr>
            </a:tbl>
          </a:graphicData>
        </a:graphic>
      </p:graphicFrame>
      <p:pic>
        <p:nvPicPr>
          <p:cNvPr id="11" name="Picture 2">
            <a:extLst>
              <a:ext uri="{FF2B5EF4-FFF2-40B4-BE49-F238E27FC236}">
                <a16:creationId xmlns="" xmlns:a16="http://schemas.microsoft.com/office/drawing/2014/main" id="{BA811E34-6AD9-4860-A50F-B5419DEC62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1309" y="1106089"/>
            <a:ext cx="181758" cy="1438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 xmlns:a16="http://schemas.microsoft.com/office/drawing/2014/main" id="{75C980A6-48E4-4AF7-8CA3-C3FBD817E3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749" y="1705496"/>
            <a:ext cx="234023" cy="1852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a:extLst>
              <a:ext uri="{FF2B5EF4-FFF2-40B4-BE49-F238E27FC236}">
                <a16:creationId xmlns="" xmlns:a16="http://schemas.microsoft.com/office/drawing/2014/main" id="{2E63C7CC-0FC4-4A55-A6C9-84455F11DD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6855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ACCF56-98AC-4E9F-B3FC-60FDDC556174}"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615440" y="1"/>
            <a:ext cx="105765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Full Outer Join (A    B)</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61160" y="1005840"/>
            <a:ext cx="9753600" cy="4746215"/>
          </a:xfrm>
        </p:spPr>
        <p:txBody>
          <a:bodyPr>
            <a:normAutofit/>
          </a:bodyPr>
          <a:lstStyle/>
          <a:p>
            <a:pPr algn="just"/>
            <a:r>
              <a:rPr lang="en-US" sz="2200" dirty="0">
                <a:latin typeface="Times New Roman" pitchFamily="18" charset="0"/>
                <a:cs typeface="Times New Roman" pitchFamily="18" charset="0"/>
              </a:rPr>
              <a:t>In a FULL OUTER JOIN , all tuples from both relations are included in the result, irrespective of the matching condition.</a:t>
            </a:r>
          </a:p>
          <a:p>
            <a:pPr algn="just"/>
            <a:endParaRPr lang="en-US" sz="24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Example:</a:t>
            </a:r>
          </a:p>
          <a:p>
            <a:pPr algn="just"/>
            <a:endParaRPr lang="en-IN" sz="2200" dirty="0"/>
          </a:p>
        </p:txBody>
      </p:sp>
      <p:pic>
        <p:nvPicPr>
          <p:cNvPr id="10" name="Picture 2">
            <a:extLst>
              <a:ext uri="{FF2B5EF4-FFF2-40B4-BE49-F238E27FC236}">
                <a16:creationId xmlns="" xmlns:a16="http://schemas.microsoft.com/office/drawing/2014/main" id="{F1CB9BF5-4462-4B07-855A-EC6FE31BED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297133"/>
            <a:ext cx="231722" cy="1448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 xmlns:a16="http://schemas.microsoft.com/office/drawing/2014/main" id="{53770BBA-CE12-45EA-8AF7-D646FCF7B4FE}"/>
              </a:ext>
            </a:extLst>
          </p:cNvPr>
          <p:cNvGraphicFramePr>
            <a:graphicFrameLocks noGrp="1"/>
          </p:cNvGraphicFramePr>
          <p:nvPr/>
        </p:nvGraphicFramePr>
        <p:xfrm>
          <a:off x="2331720" y="3139442"/>
          <a:ext cx="6702504" cy="2361040"/>
        </p:xfrm>
        <a:graphic>
          <a:graphicData uri="http://schemas.openxmlformats.org/drawingml/2006/table">
            <a:tbl>
              <a:tblPr firstRow="1" bandRow="1">
                <a:tableStyleId>{5C22544A-7EE6-4342-B048-85BDC9FD1C3A}</a:tableStyleId>
              </a:tblPr>
              <a:tblGrid>
                <a:gridCol w="2234168">
                  <a:extLst>
                    <a:ext uri="{9D8B030D-6E8A-4147-A177-3AD203B41FA5}">
                      <a16:colId xmlns="" xmlns:a16="http://schemas.microsoft.com/office/drawing/2014/main" val="2546762259"/>
                    </a:ext>
                  </a:extLst>
                </a:gridCol>
                <a:gridCol w="2234168">
                  <a:extLst>
                    <a:ext uri="{9D8B030D-6E8A-4147-A177-3AD203B41FA5}">
                      <a16:colId xmlns="" xmlns:a16="http://schemas.microsoft.com/office/drawing/2014/main" val="3236241722"/>
                    </a:ext>
                  </a:extLst>
                </a:gridCol>
                <a:gridCol w="2234168">
                  <a:extLst>
                    <a:ext uri="{9D8B030D-6E8A-4147-A177-3AD203B41FA5}">
                      <a16:colId xmlns="" xmlns:a16="http://schemas.microsoft.com/office/drawing/2014/main" val="4123649850"/>
                    </a:ext>
                  </a:extLst>
                </a:gridCol>
              </a:tblGrid>
              <a:tr h="389005">
                <a:tc gridSpan="3">
                  <a:txBody>
                    <a:bodyPr/>
                    <a:lstStyle/>
                    <a:p>
                      <a:pPr algn="ctr"/>
                      <a:r>
                        <a:rPr lang="en-IN" dirty="0">
                          <a:effectLst/>
                          <a:latin typeface="Times New Roman" pitchFamily="18" charset="0"/>
                          <a:cs typeface="Times New Roman" pitchFamily="18" charset="0"/>
                        </a:rPr>
                        <a:t>A         B   </a:t>
                      </a:r>
                    </a:p>
                  </a:txBody>
                  <a:tcPr anchor="ct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398466811"/>
                  </a:ext>
                </a:extLst>
              </a:tr>
              <a:tr h="394407">
                <a:tc>
                  <a:txBody>
                    <a:bodyPr/>
                    <a:lstStyle/>
                    <a:p>
                      <a:pPr algn="ctr"/>
                      <a:r>
                        <a:rPr lang="en-IN" dirty="0" err="1">
                          <a:effectLst/>
                          <a:latin typeface="Times New Roman" pitchFamily="18" charset="0"/>
                          <a:cs typeface="Times New Roman" pitchFamily="18" charset="0"/>
                        </a:rPr>
                        <a:t>Num</a:t>
                      </a:r>
                      <a:endParaRPr lang="en-IN" dirty="0">
                        <a:effectLst/>
                        <a:latin typeface="Times New Roman" pitchFamily="18" charset="0"/>
                        <a:cs typeface="Times New Roman" pitchFamily="18" charset="0"/>
                      </a:endParaRPr>
                    </a:p>
                  </a:txBody>
                  <a:tcPr anchor="ctr"/>
                </a:tc>
                <a:tc>
                  <a:txBody>
                    <a:bodyPr/>
                    <a:lstStyle/>
                    <a:p>
                      <a:pPr algn="ctr"/>
                      <a:r>
                        <a:rPr lang="en-IN">
                          <a:effectLst/>
                          <a:latin typeface="Times New Roman" pitchFamily="18" charset="0"/>
                          <a:cs typeface="Times New Roman" pitchFamily="18" charset="0"/>
                        </a:rPr>
                        <a:t>Square</a:t>
                      </a:r>
                    </a:p>
                  </a:txBody>
                  <a:tcPr anchor="ctr"/>
                </a:tc>
                <a:tc>
                  <a:txBody>
                    <a:bodyPr/>
                    <a:lstStyle/>
                    <a:p>
                      <a:pPr algn="ctr"/>
                      <a:r>
                        <a:rPr lang="en-IN">
                          <a:effectLst/>
                          <a:latin typeface="Times New Roman" pitchFamily="18" charset="0"/>
                          <a:cs typeface="Times New Roman" pitchFamily="18" charset="0"/>
                        </a:rPr>
                        <a:t>Cube</a:t>
                      </a:r>
                    </a:p>
                  </a:txBody>
                  <a:tcPr anchor="ctr"/>
                </a:tc>
                <a:extLst>
                  <a:ext uri="{0D108BD9-81ED-4DB2-BD59-A6C34878D82A}">
                    <a16:rowId xmlns="" xmlns:a16="http://schemas.microsoft.com/office/drawing/2014/main" val="3691339203"/>
                  </a:ext>
                </a:extLst>
              </a:tr>
              <a:tr h="394407">
                <a:tc>
                  <a:txBody>
                    <a:bodyPr/>
                    <a:lstStyle/>
                    <a:p>
                      <a:pPr algn="ctr"/>
                      <a:r>
                        <a:rPr lang="en-IN" dirty="0">
                          <a:effectLst/>
                          <a:latin typeface="Times New Roman" pitchFamily="18" charset="0"/>
                          <a:cs typeface="Times New Roman" pitchFamily="18" charset="0"/>
                        </a:rPr>
                        <a:t>2</a:t>
                      </a:r>
                    </a:p>
                  </a:txBody>
                  <a:tcPr anchor="ctr"/>
                </a:tc>
                <a:tc>
                  <a:txBody>
                    <a:bodyPr/>
                    <a:lstStyle/>
                    <a:p>
                      <a:pPr algn="ctr"/>
                      <a:r>
                        <a:rPr lang="en-IN" dirty="0">
                          <a:effectLst/>
                          <a:latin typeface="Times New Roman" pitchFamily="18" charset="0"/>
                          <a:cs typeface="Times New Roman" pitchFamily="18" charset="0"/>
                        </a:rPr>
                        <a:t>4</a:t>
                      </a:r>
                    </a:p>
                  </a:txBody>
                  <a:tcPr anchor="ctr"/>
                </a:tc>
                <a:tc>
                  <a:txBody>
                    <a:bodyPr/>
                    <a:lstStyle/>
                    <a:p>
                      <a:pPr algn="ctr"/>
                      <a:r>
                        <a:rPr lang="en-IN">
                          <a:effectLst/>
                          <a:latin typeface="Times New Roman" pitchFamily="18" charset="0"/>
                          <a:cs typeface="Times New Roman" pitchFamily="18" charset="0"/>
                        </a:rPr>
                        <a:t>8</a:t>
                      </a:r>
                    </a:p>
                  </a:txBody>
                  <a:tcPr anchor="ctr"/>
                </a:tc>
                <a:extLst>
                  <a:ext uri="{0D108BD9-81ED-4DB2-BD59-A6C34878D82A}">
                    <a16:rowId xmlns="" xmlns:a16="http://schemas.microsoft.com/office/drawing/2014/main" val="2076610573"/>
                  </a:ext>
                </a:extLst>
              </a:tr>
              <a:tr h="394407">
                <a:tc>
                  <a:txBody>
                    <a:bodyPr/>
                    <a:lstStyle/>
                    <a:p>
                      <a:pPr algn="ctr"/>
                      <a:r>
                        <a:rPr lang="en-IN">
                          <a:effectLst/>
                          <a:latin typeface="Times New Roman" pitchFamily="18" charset="0"/>
                          <a:cs typeface="Times New Roman" pitchFamily="18" charset="0"/>
                        </a:rPr>
                        <a:t>3</a:t>
                      </a:r>
                    </a:p>
                  </a:txBody>
                  <a:tcPr anchor="ctr"/>
                </a:tc>
                <a:tc>
                  <a:txBody>
                    <a:bodyPr/>
                    <a:lstStyle/>
                    <a:p>
                      <a:pPr algn="ctr"/>
                      <a:r>
                        <a:rPr lang="en-IN" dirty="0">
                          <a:effectLst/>
                          <a:latin typeface="Times New Roman" pitchFamily="18" charset="0"/>
                          <a:cs typeface="Times New Roman" pitchFamily="18" charset="0"/>
                        </a:rPr>
                        <a:t>9</a:t>
                      </a:r>
                    </a:p>
                  </a:txBody>
                  <a:tcPr anchor="ctr"/>
                </a:tc>
                <a:tc>
                  <a:txBody>
                    <a:bodyPr/>
                    <a:lstStyle/>
                    <a:p>
                      <a:pPr algn="ctr"/>
                      <a:r>
                        <a:rPr lang="en-US" dirty="0">
                          <a:effectLst/>
                          <a:latin typeface="Times New Roman" pitchFamily="18" charset="0"/>
                          <a:cs typeface="Times New Roman" pitchFamily="18" charset="0"/>
                        </a:rPr>
                        <a:t>2</a:t>
                      </a:r>
                      <a:r>
                        <a:rPr lang="en-IN" dirty="0">
                          <a:effectLst/>
                          <a:latin typeface="Times New Roman" pitchFamily="18" charset="0"/>
                          <a:cs typeface="Times New Roman" pitchFamily="18" charset="0"/>
                        </a:rPr>
                        <a:t>7</a:t>
                      </a:r>
                    </a:p>
                  </a:txBody>
                  <a:tcPr anchor="ctr"/>
                </a:tc>
                <a:extLst>
                  <a:ext uri="{0D108BD9-81ED-4DB2-BD59-A6C34878D82A}">
                    <a16:rowId xmlns="" xmlns:a16="http://schemas.microsoft.com/office/drawing/2014/main" val="3512655825"/>
                  </a:ext>
                </a:extLst>
              </a:tr>
              <a:tr h="394407">
                <a:tc>
                  <a:txBody>
                    <a:bodyPr/>
                    <a:lstStyle/>
                    <a:p>
                      <a:pPr algn="ctr"/>
                      <a:r>
                        <a:rPr lang="en-IN">
                          <a:effectLst/>
                          <a:latin typeface="Times New Roman" pitchFamily="18" charset="0"/>
                          <a:cs typeface="Times New Roman" pitchFamily="18" charset="0"/>
                        </a:rPr>
                        <a:t>4</a:t>
                      </a:r>
                    </a:p>
                  </a:txBody>
                  <a:tcPr anchor="ctr"/>
                </a:tc>
                <a:tc>
                  <a:txBody>
                    <a:bodyPr/>
                    <a:lstStyle/>
                    <a:p>
                      <a:pPr algn="ctr"/>
                      <a:r>
                        <a:rPr lang="en-IN">
                          <a:effectLst/>
                          <a:latin typeface="Times New Roman" pitchFamily="18" charset="0"/>
                          <a:cs typeface="Times New Roman" pitchFamily="18" charset="0"/>
                        </a:rPr>
                        <a:t>16</a:t>
                      </a:r>
                    </a:p>
                  </a:txBody>
                  <a:tcPr anchor="ctr"/>
                </a:tc>
                <a:tc>
                  <a:txBody>
                    <a:bodyPr/>
                    <a:lstStyle/>
                    <a:p>
                      <a:pPr algn="ctr"/>
                      <a:r>
                        <a:rPr lang="en-IN" dirty="0">
                          <a:effectLst/>
                          <a:latin typeface="Times New Roman" pitchFamily="18" charset="0"/>
                          <a:cs typeface="Times New Roman" pitchFamily="18" charset="0"/>
                        </a:rPr>
                        <a:t>–</a:t>
                      </a:r>
                    </a:p>
                  </a:txBody>
                  <a:tcPr anchor="ctr"/>
                </a:tc>
                <a:extLst>
                  <a:ext uri="{0D108BD9-81ED-4DB2-BD59-A6C34878D82A}">
                    <a16:rowId xmlns="" xmlns:a16="http://schemas.microsoft.com/office/drawing/2014/main" val="1280385018"/>
                  </a:ext>
                </a:extLst>
              </a:tr>
              <a:tr h="394407">
                <a:tc>
                  <a:txBody>
                    <a:bodyPr/>
                    <a:lstStyle/>
                    <a:p>
                      <a:pPr algn="ctr"/>
                      <a:r>
                        <a:rPr lang="en-IN">
                          <a:effectLst/>
                          <a:latin typeface="Times New Roman" pitchFamily="18" charset="0"/>
                          <a:cs typeface="Times New Roman" pitchFamily="18" charset="0"/>
                        </a:rPr>
                        <a:t>5</a:t>
                      </a:r>
                    </a:p>
                  </a:txBody>
                  <a:tcPr anchor="ctr"/>
                </a:tc>
                <a:tc>
                  <a:txBody>
                    <a:bodyPr/>
                    <a:lstStyle/>
                    <a:p>
                      <a:pPr algn="ctr"/>
                      <a:r>
                        <a:rPr lang="en-IN">
                          <a:effectLst/>
                          <a:latin typeface="Times New Roman" pitchFamily="18" charset="0"/>
                          <a:cs typeface="Times New Roman" pitchFamily="18" charset="0"/>
                        </a:rPr>
                        <a:t>–</a:t>
                      </a:r>
                    </a:p>
                  </a:txBody>
                  <a:tcPr anchor="ctr"/>
                </a:tc>
                <a:tc>
                  <a:txBody>
                    <a:bodyPr/>
                    <a:lstStyle/>
                    <a:p>
                      <a:pPr algn="ctr"/>
                      <a:r>
                        <a:rPr lang="en-US" dirty="0">
                          <a:effectLst/>
                          <a:latin typeface="Times New Roman" pitchFamily="18" charset="0"/>
                          <a:cs typeface="Times New Roman" pitchFamily="18" charset="0"/>
                        </a:rPr>
                        <a:t>1</a:t>
                      </a:r>
                      <a:r>
                        <a:rPr lang="en-IN" dirty="0">
                          <a:effectLst/>
                          <a:latin typeface="Times New Roman" pitchFamily="18" charset="0"/>
                          <a:cs typeface="Times New Roman" pitchFamily="18" charset="0"/>
                        </a:rPr>
                        <a:t>25</a:t>
                      </a:r>
                    </a:p>
                  </a:txBody>
                  <a:tcPr anchor="ctr"/>
                </a:tc>
                <a:extLst>
                  <a:ext uri="{0D108BD9-81ED-4DB2-BD59-A6C34878D82A}">
                    <a16:rowId xmlns="" xmlns:a16="http://schemas.microsoft.com/office/drawing/2014/main" val="1151054911"/>
                  </a:ext>
                </a:extLst>
              </a:tr>
            </a:tbl>
          </a:graphicData>
        </a:graphic>
      </p:graphicFrame>
      <p:pic>
        <p:nvPicPr>
          <p:cNvPr id="11" name="Picture 2">
            <a:extLst>
              <a:ext uri="{FF2B5EF4-FFF2-40B4-BE49-F238E27FC236}">
                <a16:creationId xmlns="" xmlns:a16="http://schemas.microsoft.com/office/drawing/2014/main" id="{838A5EC0-67B4-4532-9876-7290E53320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152" y="3238495"/>
            <a:ext cx="268241" cy="1676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7E3A2D-814C-4230-8531-048086E8433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569720" y="1"/>
            <a:ext cx="106222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solidFill>
                  <a:schemeClr val="tx1"/>
                </a:solidFill>
                <a:latin typeface="Times New Roman" pitchFamily="18" charset="0"/>
                <a:cs typeface="Times New Roman" pitchFamily="18" charset="0"/>
              </a:rPr>
              <a:t>Inner </a:t>
            </a:r>
            <a:r>
              <a:rPr lang="en-US" sz="2400" b="1" dirty="0">
                <a:solidFill>
                  <a:schemeClr val="tx1"/>
                </a:solidFill>
                <a:latin typeface="Times New Roman" pitchFamily="18" charset="0"/>
                <a:cs typeface="Times New Roman" pitchFamily="18" charset="0"/>
              </a:rPr>
              <a:t>Join </a:t>
            </a: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Content Placeholder 6" descr="https://lh5.googleusercontent.com/AzhgexLoTrxc9uZmeTBMIzlCpXBujQDUPSw7H-5W27kI-yCiZwiV1UFvSqMTvUaW_rGSbnusN-KWqavXGuTAc7zcI5JqawmU2JfKtCJxx1KSR_ogBJ0pp3IzVEuBxgB80CM5V7yLQQ"/>
          <p:cNvPicPr>
            <a:picLocks noGrp="1" noChangeAspect="1" noChangeArrowheads="1"/>
          </p:cNvPicPr>
          <p:nvPr>
            <p:ph idx="1"/>
          </p:nvPr>
        </p:nvPicPr>
        <p:blipFill>
          <a:blip r:embed="rId3" cstate="print"/>
          <a:srcRect/>
          <a:stretch>
            <a:fillRect/>
          </a:stretch>
        </p:blipFill>
        <p:spPr bwMode="auto">
          <a:xfrm>
            <a:off x="1158239" y="823973"/>
            <a:ext cx="6056699" cy="3214627"/>
          </a:xfrm>
          <a:prstGeom prst="rect">
            <a:avLst/>
          </a:prstGeom>
          <a:noFill/>
        </p:spPr>
      </p:pic>
      <p:pic>
        <p:nvPicPr>
          <p:cNvPr id="14" name="Picture 8" descr="https://lh4.googleusercontent.com/KY_S6Eg9cjxEUlnBoGKR4u-RA4HgHQ-G4ncu_23Bl9GA3298hho9n5mXgE4GUuppvw7OoJcLtRmbPL46x_cobQ-CB7UG7N1BRgp3h5PihU_HCmkdClO3samcTBwZczt7KBrwxhMxuw"/>
          <p:cNvPicPr>
            <a:picLocks noChangeAspect="1" noChangeArrowheads="1"/>
          </p:cNvPicPr>
          <p:nvPr/>
        </p:nvPicPr>
        <p:blipFill>
          <a:blip r:embed="rId4" cstate="print"/>
          <a:srcRect/>
          <a:stretch>
            <a:fillRect/>
          </a:stretch>
        </p:blipFill>
        <p:spPr bwMode="auto">
          <a:xfrm>
            <a:off x="320040" y="4009986"/>
            <a:ext cx="5455920" cy="2552740"/>
          </a:xfrm>
          <a:prstGeom prst="rect">
            <a:avLst/>
          </a:prstGeom>
          <a:noFill/>
        </p:spPr>
      </p:pic>
      <p:pic>
        <p:nvPicPr>
          <p:cNvPr id="15" name="Picture 10" descr="https://lh5.googleusercontent.com/p1KoBSYfAIeYArOC8R1pbVsUA6OK0LrvTKUVsKXAt0UTtXFhRa-7HgApA0xk8T5IMji41lMd2ZEHlb4fC2HA2cXY2zSgmuq2y-X3lRIl5g2HKR1NCQMAyvizvQtWhYNZCU9AKI9p3Q"/>
          <p:cNvPicPr>
            <a:picLocks noChangeAspect="1" noChangeArrowheads="1"/>
          </p:cNvPicPr>
          <p:nvPr/>
        </p:nvPicPr>
        <p:blipFill>
          <a:blip r:embed="rId5" cstate="print"/>
          <a:srcRect/>
          <a:stretch>
            <a:fillRect/>
          </a:stretch>
        </p:blipFill>
        <p:spPr bwMode="auto">
          <a:xfrm>
            <a:off x="6156960" y="2361294"/>
            <a:ext cx="5745480" cy="3795666"/>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645896-A254-498B-8EF2-AD555C38DCF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solidFill>
                  <a:schemeClr val="tx1"/>
                </a:solidFill>
                <a:latin typeface="Times New Roman" pitchFamily="18" charset="0"/>
                <a:cs typeface="Times New Roman" pitchFamily="18" charset="0"/>
              </a:rPr>
              <a:t>Left </a:t>
            </a:r>
            <a:r>
              <a:rPr lang="en-US" sz="2400" b="1" dirty="0">
                <a:solidFill>
                  <a:schemeClr val="tx1"/>
                </a:solidFill>
                <a:latin typeface="Times New Roman" pitchFamily="18" charset="0"/>
                <a:cs typeface="Times New Roman" pitchFamily="18" charset="0"/>
              </a:rPr>
              <a:t>Join </a:t>
            </a: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s://lh5.googleusercontent.com/LbbVfp6Wf1MVxARQ1CPFccr7wS8LSGBh8YKK5jCbQVkEkKnZRAgrQRwuqOzrSbvX4mvX4xPIqpHR0jeYuBichuG71c12taNL0tS08CKrrCImHpFwEKbeDr3c-PxcewFoEs_5-yt2MQ"/>
          <p:cNvPicPr>
            <a:picLocks noGrp="1" noChangeAspect="1" noChangeArrowheads="1"/>
          </p:cNvPicPr>
          <p:nvPr>
            <p:ph idx="1"/>
          </p:nvPr>
        </p:nvPicPr>
        <p:blipFill>
          <a:blip r:embed="rId3" cstate="print"/>
          <a:srcRect/>
          <a:stretch>
            <a:fillRect/>
          </a:stretch>
        </p:blipFill>
        <p:spPr bwMode="auto">
          <a:xfrm>
            <a:off x="1493520" y="1112520"/>
            <a:ext cx="10088880" cy="4136549"/>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B5B9D69-7C32-4FD9-82A5-6D8CE1E2BEEE}"/>
              </a:ext>
            </a:extLst>
          </p:cNvPr>
          <p:cNvSpPr>
            <a:spLocks noGrp="1"/>
          </p:cNvSpPr>
          <p:nvPr>
            <p:ph type="dt" sz="quarter" idx="10"/>
          </p:nvPr>
        </p:nvSpPr>
        <p:spPr/>
        <p:txBody>
          <a:bodyPr/>
          <a:lstStyle/>
          <a:p>
            <a:pPr>
              <a:defRPr/>
            </a:pPr>
            <a:fld id="{ADD7C2BA-EAFF-4B69-8E3C-6EFDDBC66DE3}" type="datetime1">
              <a:rPr lang="en-US" smtClean="0"/>
              <a:t>9/18/2023</a:t>
            </a:fld>
            <a:endParaRPr lang="en-US"/>
          </a:p>
        </p:txBody>
      </p:sp>
      <p:sp>
        <p:nvSpPr>
          <p:cNvPr id="5" name="Footer Placeholder 4">
            <a:extLst>
              <a:ext uri="{FF2B5EF4-FFF2-40B4-BE49-F238E27FC236}">
                <a16:creationId xmlns="" xmlns:a16="http://schemas.microsoft.com/office/drawing/2014/main" id="{77A6F5D9-3B01-4D3E-9242-5D5DA780BA9F}"/>
              </a:ext>
            </a:extLst>
          </p:cNvPr>
          <p:cNvSpPr>
            <a:spLocks noGrp="1"/>
          </p:cNvSpPr>
          <p:nvPr>
            <p:ph type="ftr" sz="quarter" idx="11"/>
          </p:nvPr>
        </p:nvSpPr>
        <p:spPr/>
        <p:txBody>
          <a:bodyPr/>
          <a:lstStyle/>
          <a:p>
            <a:pPr>
              <a:defRPr/>
            </a:pPr>
            <a:r>
              <a:rPr lang="pt-BR" smtClean="0"/>
              <a:t>Sana Anjum         DBMS     ACE0506              Unit-2</a:t>
            </a:r>
            <a:endParaRPr lang="en-US"/>
          </a:p>
        </p:txBody>
      </p:sp>
      <p:sp>
        <p:nvSpPr>
          <p:cNvPr id="10244" name="Slide Number Placeholder 5">
            <a:extLst>
              <a:ext uri="{FF2B5EF4-FFF2-40B4-BE49-F238E27FC236}">
                <a16:creationId xmlns="" xmlns:a16="http://schemas.microsoft.com/office/drawing/2014/main" id="{0E9DDC26-6D8D-497E-99DD-B74B873DCA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1A401-AE79-4FCE-B7CA-B60E764232AB}"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10245" name="TextBox 6">
            <a:extLst>
              <a:ext uri="{FF2B5EF4-FFF2-40B4-BE49-F238E27FC236}">
                <a16:creationId xmlns="" xmlns:a16="http://schemas.microsoft.com/office/drawing/2014/main" id="{F9DEC453-A0DC-4F5F-A87E-067FC7F47637}"/>
              </a:ext>
            </a:extLst>
          </p:cNvPr>
          <p:cNvSpPr txBox="1">
            <a:spLocks noChangeArrowheads="1"/>
          </p:cNvSpPr>
          <p:nvPr/>
        </p:nvSpPr>
        <p:spPr bwMode="auto">
          <a:xfrm>
            <a:off x="1905001" y="777240"/>
            <a:ext cx="4533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imes New Roman" pitchFamily="18" charset="0"/>
                <a:cs typeface="Times New Roman" pitchFamily="18" charset="0"/>
              </a:rPr>
              <a:t>Engineering Graduates will be able to:</a:t>
            </a:r>
          </a:p>
        </p:txBody>
      </p:sp>
      <p:graphicFrame>
        <p:nvGraphicFramePr>
          <p:cNvPr id="8" name="Content Placeholder 13">
            <a:extLst>
              <a:ext uri="{FF2B5EF4-FFF2-40B4-BE49-F238E27FC236}">
                <a16:creationId xmlns="" xmlns:a16="http://schemas.microsoft.com/office/drawing/2014/main" id="{881313D2-CD38-4434-A66B-347946E3D09C}"/>
              </a:ext>
            </a:extLst>
          </p:cNvPr>
          <p:cNvGraphicFramePr>
            <a:graphicFrameLocks noGrp="1"/>
          </p:cNvGraphicFramePr>
          <p:nvPr>
            <p:ph idx="1"/>
          </p:nvPr>
        </p:nvGraphicFramePr>
        <p:xfrm>
          <a:off x="1981200" y="1219201"/>
          <a:ext cx="8305800" cy="5029199"/>
        </p:xfrm>
        <a:graphic>
          <a:graphicData uri="http://schemas.openxmlformats.org/drawingml/2006/table">
            <a:tbl>
              <a:tblPr bandRow="1">
                <a:tableStyleId>{5C22544A-7EE6-4342-B048-85BDC9FD1C3A}</a:tableStyleId>
              </a:tblPr>
              <a:tblGrid>
                <a:gridCol w="8305800">
                  <a:extLst>
                    <a:ext uri="{9D8B030D-6E8A-4147-A177-3AD203B41FA5}">
                      <a16:colId xmlns="" xmlns:a16="http://schemas.microsoft.com/office/drawing/2014/main" val="20000"/>
                    </a:ext>
                  </a:extLst>
                </a:gridCol>
              </a:tblGrid>
              <a:tr h="983975">
                <a:tc>
                  <a:txBody>
                    <a:bodyPr/>
                    <a:lstStyle/>
                    <a:p>
                      <a:r>
                        <a:rPr lang="en-US" sz="1800" b="1" dirty="0">
                          <a:latin typeface="Times New Roman" pitchFamily="18" charset="0"/>
                          <a:cs typeface="Times New Roman" pitchFamily="18" charset="0"/>
                        </a:rPr>
                        <a:t>1. Engineering knowledge: </a:t>
                      </a:r>
                      <a:r>
                        <a:rPr lang="en-US" sz="1800" dirty="0">
                          <a:latin typeface="Times New Roman" pitchFamily="18" charset="0"/>
                          <a:cs typeface="Times New Roman" pitchFamily="18" charset="0"/>
                        </a:rPr>
                        <a:t>Apply the knowledge of mathematics, science, engineering fundamentals, and an engineering specialization to the solution of complex engineering problems. </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1284632">
                <a:tc>
                  <a:txBody>
                    <a:bodyPr/>
                    <a:lstStyle/>
                    <a:p>
                      <a:r>
                        <a:rPr lang="en-US" sz="1800" b="1" dirty="0">
                          <a:latin typeface="Times New Roman" pitchFamily="18" charset="0"/>
                          <a:cs typeface="Times New Roman" pitchFamily="18" charset="0"/>
                        </a:rPr>
                        <a:t>2. Problem analysis:</a:t>
                      </a:r>
                      <a:r>
                        <a:rPr lang="en-US" sz="1800" dirty="0">
                          <a:latin typeface="Times New Roman" pitchFamily="18" charset="0"/>
                          <a:cs typeface="Times New Roman" pitchFamily="18" charset="0"/>
                        </a:rPr>
                        <a:t> Identify, formulate, review research literature, and analyze complex engineering problems reaching substantiated conclusions using first principles of mathematics, natural sciences, and engineering sciences.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585290">
                <a:tc>
                  <a:txBody>
                    <a:bodyPr/>
                    <a:lstStyle/>
                    <a:p>
                      <a:r>
                        <a:rPr lang="en-US" sz="1800" b="1" dirty="0">
                          <a:latin typeface="Times New Roman" pitchFamily="18" charset="0"/>
                          <a:cs typeface="Times New Roman" pitchFamily="18" charset="0"/>
                        </a:rPr>
                        <a:t>3. Design/development of solutions:</a:t>
                      </a:r>
                      <a:r>
                        <a:rPr lang="en-US" sz="1800" dirty="0">
                          <a:latin typeface="Times New Roman" pitchFamily="18" charset="0"/>
                          <a:cs typeface="Times New Roman" pitchFamily="18" charset="0"/>
                        </a:rPr>
                        <a:t> Design solutions for complex engineering problems and design system components or processes that meet the specified needs with appropriate consideration for the public health and safety, and the cultural, societal, and environmental considerations.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1175302">
                <a:tc>
                  <a:txBody>
                    <a:bodyPr/>
                    <a:lstStyle/>
                    <a:p>
                      <a:r>
                        <a:rPr lang="en-US" sz="1800" b="1" dirty="0">
                          <a:latin typeface="Times New Roman" pitchFamily="18" charset="0"/>
                          <a:cs typeface="Times New Roman" pitchFamily="18" charset="0"/>
                        </a:rPr>
                        <a:t>4. Conduct investigations of complex problems: </a:t>
                      </a:r>
                      <a:r>
                        <a:rPr lang="en-US" sz="1800" dirty="0">
                          <a:latin typeface="Times New Roman" pitchFamily="18" charset="0"/>
                          <a:cs typeface="Times New Roman" pitchFamily="18" charset="0"/>
                        </a:rPr>
                        <a:t>Use research-based knowledge and research methods including design of experiments, analysis and interpretation of data, and synthesis of the information to provide valid conclusions.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9" name="Title 1">
            <a:extLst>
              <a:ext uri="{FF2B5EF4-FFF2-40B4-BE49-F238E27FC236}">
                <a16:creationId xmlns="" xmlns:a16="http://schemas.microsoft.com/office/drawing/2014/main" id="{B504CE5E-D8D4-4BF1-BB79-36BA9D45C15F}"/>
              </a:ext>
            </a:extLst>
          </p:cNvPr>
          <p:cNvSpPr txBox="1">
            <a:spLocks/>
          </p:cNvSpPr>
          <p:nvPr/>
        </p:nvSpPr>
        <p:spPr>
          <a:xfrm>
            <a:off x="1569720" y="0"/>
            <a:ext cx="10622280" cy="70104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0259" name="Picture 9">
            <a:extLst>
              <a:ext uri="{FF2B5EF4-FFF2-40B4-BE49-F238E27FC236}">
                <a16:creationId xmlns="" xmlns:a16="http://schemas.microsoft.com/office/drawing/2014/main" id="{18106A2A-AA42-4947-BA36-57685D9313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2ED6EA-A194-46F8-BAAB-8A320D76C232}"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FF0000"/>
                </a:solidFill>
              </a:rPr>
              <a:t> </a:t>
            </a:r>
            <a:r>
              <a:rPr lang="en-US" sz="2400" b="1" dirty="0" smtClean="0">
                <a:solidFill>
                  <a:schemeClr val="tx1"/>
                </a:solidFill>
                <a:latin typeface="Times New Roman" pitchFamily="18" charset="0"/>
                <a:cs typeface="Times New Roman" pitchFamily="18" charset="0"/>
              </a:rPr>
              <a:t>Example: Left </a:t>
            </a:r>
            <a:r>
              <a:rPr lang="en-US" sz="2400" b="1" dirty="0">
                <a:solidFill>
                  <a:schemeClr val="tx1"/>
                </a:solidFill>
                <a:latin typeface="Times New Roman" pitchFamily="18" charset="0"/>
                <a:cs typeface="Times New Roman" pitchFamily="18" charset="0"/>
              </a:rPr>
              <a:t>Join </a:t>
            </a: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s://lh5.googleusercontent.com/AzhgexLoTrxc9uZmeTBMIzlCpXBujQDUPSw7H-5W27kI-yCiZwiV1UFvSqMTvUaW_rGSbnusN-KWqavXGuTAc7zcI5JqawmU2JfKtCJxx1KSR_ogBJ0pp3IzVEuBxgB80CM5V7yLQQ"/>
          <p:cNvPicPr>
            <a:picLocks noChangeAspect="1" noChangeArrowheads="1"/>
          </p:cNvPicPr>
          <p:nvPr/>
        </p:nvPicPr>
        <p:blipFill>
          <a:blip r:embed="rId3" cstate="print"/>
          <a:srcRect/>
          <a:stretch>
            <a:fillRect/>
          </a:stretch>
        </p:blipFill>
        <p:spPr bwMode="auto">
          <a:xfrm>
            <a:off x="0" y="822960"/>
            <a:ext cx="6019800" cy="3120390"/>
          </a:xfrm>
          <a:prstGeom prst="rect">
            <a:avLst/>
          </a:prstGeom>
          <a:noFill/>
        </p:spPr>
      </p:pic>
      <p:pic>
        <p:nvPicPr>
          <p:cNvPr id="10" name="Picture 6" descr="https://lh4.googleusercontent.com/SmN_V_vWj-2KIIz3kWi2xBhfiCP569o3pnmR6z0UnlNxZn99nzOmlorvBG8VCWGUWnfrNZMzD6qCxsngSGaF_NN4OSCoNTj48yFVzIXDfJWip07KMY7sWk2Sa5Es7ruHUOZAZvok0g"/>
          <p:cNvPicPr>
            <a:picLocks noChangeAspect="1" noChangeArrowheads="1"/>
          </p:cNvPicPr>
          <p:nvPr/>
        </p:nvPicPr>
        <p:blipFill>
          <a:blip r:embed="rId4" cstate="print"/>
          <a:srcRect/>
          <a:stretch>
            <a:fillRect/>
          </a:stretch>
        </p:blipFill>
        <p:spPr bwMode="auto">
          <a:xfrm>
            <a:off x="320040" y="3977640"/>
            <a:ext cx="5821680" cy="2529840"/>
          </a:xfrm>
          <a:prstGeom prst="rect">
            <a:avLst/>
          </a:prstGeom>
          <a:noFill/>
        </p:spPr>
      </p:pic>
      <p:pic>
        <p:nvPicPr>
          <p:cNvPr id="13" name="Picture 4" descr="https://lh3.googleusercontent.com/sxYHHdrNODxuQzGnKL0jz-6iXUfMYA59PCcUbtZqoSfU29kd-41I5cbJABYmOsY3RHCaQdevsjP4X0O-gOWlA81zZRBZoxCY5BE7PQ4WqA02i8cIC9SekirqIsFQADvt4r5StrdRXQ"/>
          <p:cNvPicPr>
            <a:picLocks noChangeAspect="1" noChangeArrowheads="1"/>
          </p:cNvPicPr>
          <p:nvPr/>
        </p:nvPicPr>
        <p:blipFill>
          <a:blip r:embed="rId5" cstate="print"/>
          <a:srcRect/>
          <a:stretch>
            <a:fillRect/>
          </a:stretch>
        </p:blipFill>
        <p:spPr bwMode="auto">
          <a:xfrm>
            <a:off x="6598920" y="2072640"/>
            <a:ext cx="5349240" cy="2788920"/>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119183-1860-4395-9B8D-DFBCA1081081}"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554480" y="1"/>
            <a:ext cx="1063752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FF0000"/>
                </a:solidFill>
              </a:rPr>
              <a:t> </a:t>
            </a:r>
            <a:r>
              <a:rPr lang="en-US" sz="2400" b="1" dirty="0" smtClean="0">
                <a:solidFill>
                  <a:schemeClr val="tx1"/>
                </a:solidFill>
                <a:latin typeface="Times New Roman" pitchFamily="18" charset="0"/>
                <a:cs typeface="Times New Roman" pitchFamily="18" charset="0"/>
              </a:rPr>
              <a:t>Right Join </a:t>
            </a:r>
            <a:endParaRPr lang="en-US" sz="2400" b="1" dirty="0">
              <a:solidFill>
                <a:schemeClr val="tx1"/>
              </a:solidFill>
              <a:latin typeface="Times New Roman" pitchFamily="18" charset="0"/>
              <a:cs typeface="Times New Roman" pitchFamily="18" charset="0"/>
            </a:endParaRP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s://lh3.googleusercontent.com/rKQUEGZqGXxYNk_r5G-sjRVUcni-_az_i7qWMgOt_uWL-8E7UoKul0MgC3CVFfFQqld9fLk_E-Lb5MeEZFshu7HSJ6otWzLpYkkF9lqHS6dpVRDaf--NjgM8YY9HYPoOsZPE8veOSg"/>
          <p:cNvPicPr>
            <a:picLocks noGrp="1" noChangeAspect="1" noChangeArrowheads="1"/>
          </p:cNvPicPr>
          <p:nvPr>
            <p:ph idx="1"/>
          </p:nvPr>
        </p:nvPicPr>
        <p:blipFill>
          <a:blip r:embed="rId3" cstate="print"/>
          <a:srcRect/>
          <a:stretch>
            <a:fillRect/>
          </a:stretch>
        </p:blipFill>
        <p:spPr bwMode="auto">
          <a:xfrm>
            <a:off x="1402080" y="1051560"/>
            <a:ext cx="9845040" cy="4587239"/>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B9BC63-3286-467F-9C4F-8E44DCE04963}"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599768" y="0"/>
            <a:ext cx="1059223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FF0000"/>
                </a:solidFill>
              </a:rPr>
              <a:t> </a:t>
            </a:r>
            <a:r>
              <a:rPr lang="en-US" sz="2400" b="1" dirty="0" smtClean="0">
                <a:solidFill>
                  <a:schemeClr val="tx1"/>
                </a:solidFill>
                <a:latin typeface="Times New Roman" pitchFamily="18" charset="0"/>
                <a:cs typeface="Times New Roman" pitchFamily="18" charset="0"/>
              </a:rPr>
              <a:t>Example: Right Join </a:t>
            </a:r>
            <a:endParaRPr lang="en-US" sz="2400" b="1" dirty="0">
              <a:solidFill>
                <a:schemeClr val="tx1"/>
              </a:solidFill>
              <a:latin typeface="Times New Roman" pitchFamily="18" charset="0"/>
              <a:cs typeface="Times New Roman" pitchFamily="18" charset="0"/>
            </a:endParaRP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s://lh6.googleusercontent.com/MGHIryk1DfrQQHT2pr-1AZmbi3oCzxRK2jyJNTIeek4lf5e7BzYJXGyGY7oQGs_6bmOePXkzSWvpt1c1jaIstZDGAsKvfjb9MX-nfG9g8qGP6f-cC7AU4Z74WGr0yIzCULmYvoDo1A"/>
          <p:cNvPicPr>
            <a:picLocks noGrp="1" noChangeAspect="1" noChangeArrowheads="1"/>
          </p:cNvPicPr>
          <p:nvPr>
            <p:ph idx="1"/>
          </p:nvPr>
        </p:nvPicPr>
        <p:blipFill>
          <a:blip r:embed="rId3" cstate="print"/>
          <a:srcRect/>
          <a:stretch>
            <a:fillRect/>
          </a:stretch>
        </p:blipFill>
        <p:spPr bwMode="auto">
          <a:xfrm>
            <a:off x="0" y="990600"/>
            <a:ext cx="5495925" cy="4861560"/>
          </a:xfrm>
          <a:prstGeom prst="rect">
            <a:avLst/>
          </a:prstGeom>
          <a:noFill/>
        </p:spPr>
      </p:pic>
      <p:pic>
        <p:nvPicPr>
          <p:cNvPr id="10" name="Picture 4" descr="https://lh3.googleusercontent.com/vF0XgydrvxzZfi-DeEApfu61-WmR_QarC04JGGH9vrr8JwvVV7v4d403PxdlpWgeizWhmQGLodByaJ7Ut7Q_SX9GTGT5EOxA1-q2yJ2CkKWNIaYbOkZ7EVAT8FS7lVlX-Q8Mk50LMw"/>
          <p:cNvPicPr>
            <a:picLocks noChangeAspect="1" noChangeArrowheads="1"/>
          </p:cNvPicPr>
          <p:nvPr/>
        </p:nvPicPr>
        <p:blipFill>
          <a:blip r:embed="rId4" cstate="print"/>
          <a:srcRect/>
          <a:stretch>
            <a:fillRect/>
          </a:stretch>
        </p:blipFill>
        <p:spPr bwMode="auto">
          <a:xfrm>
            <a:off x="5684520" y="1539240"/>
            <a:ext cx="6324600" cy="4754880"/>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AAF66D-7A6F-47FF-B07F-5625C5B31519}"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508760" y="1"/>
            <a:ext cx="1068324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solidFill>
                  <a:srgbClr val="FF0000"/>
                </a:solidFill>
              </a:rPr>
              <a:t> </a:t>
            </a:r>
            <a:r>
              <a:rPr lang="en-US" sz="2400" b="1" dirty="0" smtClean="0">
                <a:solidFill>
                  <a:schemeClr val="tx1"/>
                </a:solidFill>
                <a:latin typeface="Times New Roman" pitchFamily="18" charset="0"/>
                <a:cs typeface="Times New Roman" pitchFamily="18" charset="0"/>
              </a:rPr>
              <a:t>Full Join </a:t>
            </a:r>
            <a:endParaRPr lang="en-US" sz="2400" b="1" dirty="0">
              <a:solidFill>
                <a:schemeClr val="tx1"/>
              </a:solidFill>
              <a:latin typeface="Times New Roman" pitchFamily="18" charset="0"/>
              <a:cs typeface="Times New Roman" pitchFamily="18" charset="0"/>
            </a:endParaRP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https://lh6.googleusercontent.com/J3gU9Ipf3Gyci8Ox-uAOMpQc9-5Z-BlTBg87glhHsvjqgJfyaXg7zw1OTJqy18j4zI0LctqLpx5-pMgTVtXvBPEJ7JP72pTICpt_mewPihK130CmvHbnCwU9iF752O5IoUb_SCfQWg"/>
          <p:cNvPicPr>
            <a:picLocks noGrp="1" noChangeAspect="1" noChangeArrowheads="1"/>
          </p:cNvPicPr>
          <p:nvPr>
            <p:ph idx="1"/>
          </p:nvPr>
        </p:nvPicPr>
        <p:blipFill>
          <a:blip r:embed="rId3" cstate="print"/>
          <a:srcRect/>
          <a:stretch>
            <a:fillRect/>
          </a:stretch>
        </p:blipFill>
        <p:spPr bwMode="auto">
          <a:xfrm>
            <a:off x="1584960" y="1036320"/>
            <a:ext cx="10271760" cy="4831080"/>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1A78C6-1A72-483F-98B8-5EAF7BF6AE27}"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524000" y="1"/>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solidFill>
                  <a:schemeClr val="tx1"/>
                </a:solidFill>
                <a:latin typeface="Times New Roman" pitchFamily="18" charset="0"/>
                <a:cs typeface="Times New Roman" pitchFamily="18" charset="0"/>
              </a:rPr>
              <a:t>Example:  Full Join </a:t>
            </a:r>
            <a:endParaRPr lang="en-US" sz="2400" b="1" dirty="0">
              <a:solidFill>
                <a:schemeClr val="tx1"/>
              </a:solidFill>
              <a:latin typeface="Times New Roman" pitchFamily="18" charset="0"/>
              <a:cs typeface="Times New Roman" pitchFamily="18" charset="0"/>
            </a:endParaRPr>
          </a:p>
        </p:txBody>
      </p:sp>
      <p:pic>
        <p:nvPicPr>
          <p:cNvPr id="12" name="Picture 7">
            <a:extLst>
              <a:ext uri="{FF2B5EF4-FFF2-40B4-BE49-F238E27FC236}">
                <a16:creationId xmlns="" xmlns:a16="http://schemas.microsoft.com/office/drawing/2014/main" id="{80CE3507-CD18-4297-B9DF-FD0E3FADDA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https://lh6.googleusercontent.com/7sNmxEv2Ffe2g9hDRMr-r4UUTCLCUEcHY8fHCmsIVkhh_E21Fq7a09MkPQ7dW3uWi06xQFZsd6aQZGWoiu4deG1FtL3E0PFYUZ63ipXDP975tGbPODOwZZuv2Y_cwfdc8LwMlTa1Gw"/>
          <p:cNvPicPr>
            <a:picLocks noGrp="1" noChangeAspect="1" noChangeArrowheads="1"/>
          </p:cNvPicPr>
          <p:nvPr>
            <p:ph idx="1"/>
          </p:nvPr>
        </p:nvPicPr>
        <p:blipFill>
          <a:blip r:embed="rId3" cstate="print"/>
          <a:srcRect/>
          <a:stretch>
            <a:fillRect/>
          </a:stretch>
        </p:blipFill>
        <p:spPr bwMode="auto">
          <a:xfrm>
            <a:off x="198120" y="1143000"/>
            <a:ext cx="5471160" cy="3524250"/>
          </a:xfrm>
          <a:prstGeom prst="rect">
            <a:avLst/>
          </a:prstGeom>
          <a:noFill/>
        </p:spPr>
      </p:pic>
      <p:pic>
        <p:nvPicPr>
          <p:cNvPr id="10" name="Picture 4" descr="https://lh5.googleusercontent.com/2dEnixJpop1gc5O_Hi6fXL1dtt-spd5tkHdYPBnVcfApV1WgZIbUVAXVBPySq_7GjEt5NqJxQMa8KfPCi7eWRVxW6MgB0nqGIVbr8mKoRTNrLSlhvmRp6IkVZi76S-WvG_M2y-6gQw"/>
          <p:cNvPicPr>
            <a:picLocks noChangeAspect="1" noChangeArrowheads="1"/>
          </p:cNvPicPr>
          <p:nvPr/>
        </p:nvPicPr>
        <p:blipFill>
          <a:blip r:embed="rId4" cstate="print"/>
          <a:srcRect/>
          <a:stretch>
            <a:fillRect/>
          </a:stretch>
        </p:blipFill>
        <p:spPr bwMode="auto">
          <a:xfrm>
            <a:off x="5775960" y="832978"/>
            <a:ext cx="6111240" cy="5537342"/>
          </a:xfrm>
          <a:prstGeom prst="rect">
            <a:avLst/>
          </a:prstGeom>
          <a:noFill/>
        </p:spPr>
      </p:pic>
    </p:spTree>
    <p:extLst>
      <p:ext uri="{BB962C8B-B14F-4D97-AF65-F5344CB8AC3E}">
        <p14:creationId xmlns:p14="http://schemas.microsoft.com/office/powerpoint/2010/main" val="5919727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1ED50-E3D8-48AA-9295-37D21B4884DA}"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569288" y="0"/>
            <a:ext cx="1062271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itchFamily="18" charset="0"/>
                <a:cs typeface="Times New Roman" pitchFamily="18" charset="0"/>
              </a:rPr>
              <a:t>2.4 Relational Calculus</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38808" y="801029"/>
            <a:ext cx="9784512" cy="5451668"/>
          </a:xfrm>
        </p:spPr>
        <p:txBody>
          <a:bodyPr>
            <a:normAutofit/>
          </a:bodyPr>
          <a:lstStyle/>
          <a:p>
            <a:pPr marL="0" indent="0" algn="just">
              <a:buNone/>
            </a:pPr>
            <a:r>
              <a:rPr lang="en-US" sz="2200" dirty="0">
                <a:latin typeface="Times New Roman" pitchFamily="18" charset="0"/>
                <a:cs typeface="Times New Roman" pitchFamily="18" charset="0"/>
              </a:rPr>
              <a:t>In contrast to Relational Algebra, Relational Calculus is a non-procedural query language, that is, it tells what to do but never explains how to do it.</a:t>
            </a:r>
          </a:p>
          <a:p>
            <a:pPr marL="0" indent="0" algn="just">
              <a:buNone/>
            </a:pPr>
            <a:r>
              <a:rPr lang="en-US" sz="2200" dirty="0">
                <a:latin typeface="Times New Roman" pitchFamily="18" charset="0"/>
                <a:cs typeface="Times New Roman" pitchFamily="18" charset="0"/>
              </a:rPr>
              <a:t>Relational calculus exists in two forms −</a:t>
            </a:r>
          </a:p>
          <a:p>
            <a:pPr marL="0" indent="0" algn="just"/>
            <a:r>
              <a:rPr lang="en-US" sz="2200" b="1" dirty="0">
                <a:latin typeface="Times New Roman" pitchFamily="18" charset="0"/>
                <a:cs typeface="Times New Roman" pitchFamily="18" charset="0"/>
              </a:rPr>
              <a:t>Tuple Relational Calculus (TRC)</a:t>
            </a:r>
          </a:p>
          <a:p>
            <a:pPr marL="0" indent="0" algn="just">
              <a:buNone/>
            </a:pPr>
            <a:r>
              <a:rPr lang="en-US" sz="2200" dirty="0">
                <a:latin typeface="Times New Roman" pitchFamily="18" charset="0"/>
                <a:cs typeface="Times New Roman" pitchFamily="18" charset="0"/>
              </a:rPr>
              <a:t>Filtering variable ranges over tuples</a:t>
            </a:r>
          </a:p>
          <a:p>
            <a:pPr marL="0" indent="0" algn="just">
              <a:buNone/>
            </a:pPr>
            <a:r>
              <a:rPr lang="en-US" sz="2200" dirty="0">
                <a:latin typeface="Times New Roman" pitchFamily="18" charset="0"/>
                <a:cs typeface="Times New Roman" pitchFamily="18" charset="0"/>
              </a:rPr>
              <a:t>Notation : {T | Condition}</a:t>
            </a:r>
          </a:p>
          <a:p>
            <a:pPr marL="0" indent="0" algn="just">
              <a:buNone/>
            </a:pPr>
            <a:r>
              <a:rPr lang="en-US" sz="2200" dirty="0">
                <a:latin typeface="Times New Roman" pitchFamily="18" charset="0"/>
                <a:cs typeface="Times New Roman" pitchFamily="18" charset="0"/>
              </a:rPr>
              <a:t>Returns all tuples T that satisfies a condition.</a:t>
            </a:r>
          </a:p>
          <a:p>
            <a:pPr marL="0" indent="0" algn="just">
              <a:buNone/>
            </a:pPr>
            <a:r>
              <a:rPr lang="en-US" sz="2200" dirty="0">
                <a:latin typeface="Times New Roman" pitchFamily="18" charset="0"/>
                <a:cs typeface="Times New Roman" pitchFamily="18" charset="0"/>
              </a:rPr>
              <a:t>For example −</a:t>
            </a:r>
          </a:p>
          <a:p>
            <a:pPr marL="0" indent="0" algn="just">
              <a:buNone/>
            </a:pPr>
            <a:r>
              <a:rPr lang="en-US" sz="2200" dirty="0">
                <a:latin typeface="Times New Roman" pitchFamily="18" charset="0"/>
                <a:cs typeface="Times New Roman" pitchFamily="18" charset="0"/>
              </a:rPr>
              <a:t>{ T.name | Author(T) AND </a:t>
            </a:r>
            <a:r>
              <a:rPr lang="en-US" sz="2200" dirty="0" err="1">
                <a:latin typeface="Times New Roman" pitchFamily="18" charset="0"/>
                <a:cs typeface="Times New Roman" pitchFamily="18" charset="0"/>
              </a:rPr>
              <a:t>T.article</a:t>
            </a:r>
            <a:r>
              <a:rPr lang="en-US" sz="2200" dirty="0">
                <a:latin typeface="Times New Roman" pitchFamily="18" charset="0"/>
                <a:cs typeface="Times New Roman" pitchFamily="18" charset="0"/>
              </a:rPr>
              <a:t> = 'database' } </a:t>
            </a:r>
          </a:p>
          <a:p>
            <a:pPr marL="0" indent="0" algn="just">
              <a:buNone/>
            </a:pPr>
            <a:r>
              <a:rPr lang="en-US" sz="2200" dirty="0">
                <a:latin typeface="Times New Roman" pitchFamily="18" charset="0"/>
                <a:cs typeface="Times New Roman" pitchFamily="18" charset="0"/>
              </a:rPr>
              <a:t>Output − Returns tuples with 'name' from Author who has written article on 'database'.</a:t>
            </a:r>
          </a:p>
          <a:p>
            <a:pPr marL="0" indent="0" algn="just">
              <a:buNone/>
            </a:pPr>
            <a:endParaRPr lang="en-US" sz="2400" dirty="0"/>
          </a:p>
          <a:p>
            <a:pPr marL="0" indent="0" algn="just">
              <a:buNone/>
            </a:pPr>
            <a:endParaRPr lang="en-IN" sz="2400" dirty="0"/>
          </a:p>
          <a:p>
            <a:pPr marL="0" indent="0" algn="just">
              <a:buNone/>
            </a:pPr>
            <a:endParaRPr lang="en-IN" sz="2400" dirty="0"/>
          </a:p>
        </p:txBody>
      </p:sp>
      <p:pic>
        <p:nvPicPr>
          <p:cNvPr id="10" name="Picture 7">
            <a:extLst>
              <a:ext uri="{FF2B5EF4-FFF2-40B4-BE49-F238E27FC236}">
                <a16:creationId xmlns="" xmlns:a16="http://schemas.microsoft.com/office/drawing/2014/main" id="{1DB19E05-E2EA-4554-8D15-6A5DC39DC6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1328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AD74D8-6822-4532-8DD3-148334A98AB0}"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569720" y="1"/>
            <a:ext cx="10622280" cy="6985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3200" b="1" dirty="0">
                <a:solidFill>
                  <a:srgbClr val="FF0000"/>
                </a:solidFill>
              </a:rPr>
              <a:t>           </a:t>
            </a:r>
            <a:r>
              <a:rPr lang="en-US" sz="2400" b="1" dirty="0">
                <a:solidFill>
                  <a:schemeClr val="tx1"/>
                </a:solidFill>
                <a:latin typeface="Times New Roman" pitchFamily="18" charset="0"/>
                <a:cs typeface="Times New Roman" pitchFamily="18" charset="0"/>
              </a:rPr>
              <a:t>2.4.1 Tuple Relational Calculus (TRC)</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615440" y="1226092"/>
            <a:ext cx="9875520" cy="4525963"/>
          </a:xfrm>
        </p:spPr>
        <p:txBody>
          <a:bodyPr>
            <a:normAutofit/>
          </a:bodyPr>
          <a:lstStyle/>
          <a:p>
            <a:pPr algn="just"/>
            <a:r>
              <a:rPr lang="en-US" sz="2200" dirty="0">
                <a:latin typeface="Times New Roman" pitchFamily="18" charset="0"/>
                <a:cs typeface="Times New Roman" pitchFamily="18" charset="0"/>
              </a:rPr>
              <a:t>TRC can be quantified. We can use Existential (∃) and Universal Quantifiers (∀).</a:t>
            </a:r>
          </a:p>
          <a:p>
            <a:pPr algn="just"/>
            <a:endParaRPr lang="en-US" sz="2200" dirty="0">
              <a:latin typeface="Times New Roman" pitchFamily="18" charset="0"/>
              <a:cs typeface="Times New Roman" pitchFamily="18" charset="0"/>
            </a:endParaRPr>
          </a:p>
          <a:p>
            <a:pPr marL="0" indent="0" algn="just">
              <a:buNone/>
            </a:pPr>
            <a:r>
              <a:rPr lang="en-US" sz="2200" b="1" dirty="0">
                <a:latin typeface="Times New Roman" pitchFamily="18" charset="0"/>
                <a:cs typeface="Times New Roman" pitchFamily="18" charset="0"/>
              </a:rPr>
              <a:t>For example −</a:t>
            </a:r>
          </a:p>
          <a:p>
            <a:pPr marL="0" indent="0" algn="just">
              <a:buNone/>
            </a:pPr>
            <a:r>
              <a:rPr lang="en-US" sz="2200" dirty="0">
                <a:latin typeface="Times New Roman" pitchFamily="18" charset="0"/>
                <a:cs typeface="Times New Roman" pitchFamily="18" charset="0"/>
              </a:rPr>
              <a:t>{ R| ∃T   ∈ Authors(</a:t>
            </a:r>
            <a:r>
              <a:rPr lang="en-US" sz="2200" dirty="0" err="1">
                <a:latin typeface="Times New Roman" pitchFamily="18" charset="0"/>
                <a:cs typeface="Times New Roman" pitchFamily="18" charset="0"/>
              </a:rPr>
              <a:t>T.article</a:t>
            </a:r>
            <a:r>
              <a:rPr lang="en-US" sz="2200" dirty="0">
                <a:latin typeface="Times New Roman" pitchFamily="18" charset="0"/>
                <a:cs typeface="Times New Roman" pitchFamily="18" charset="0"/>
              </a:rPr>
              <a:t>='database' AND R.name=T.name)}</a:t>
            </a:r>
          </a:p>
          <a:p>
            <a:pPr marL="0" indent="0" algn="just">
              <a:buNone/>
            </a:pPr>
            <a:r>
              <a:rPr lang="en-US" sz="2200" dirty="0">
                <a:latin typeface="Times New Roman" pitchFamily="18" charset="0"/>
                <a:cs typeface="Times New Roman" pitchFamily="18" charset="0"/>
              </a:rPr>
              <a:t>Output − The above query will yield the same result as the previous one.</a:t>
            </a:r>
            <a:endParaRPr lang="en-IN" sz="2200" dirty="0">
              <a:latin typeface="Times New Roman" pitchFamily="18" charset="0"/>
              <a:cs typeface="Times New Roman" pitchFamily="18" charset="0"/>
            </a:endParaRPr>
          </a:p>
        </p:txBody>
      </p:sp>
      <p:pic>
        <p:nvPicPr>
          <p:cNvPr id="10" name="Picture 7">
            <a:extLst>
              <a:ext uri="{FF2B5EF4-FFF2-40B4-BE49-F238E27FC236}">
                <a16:creationId xmlns="" xmlns:a16="http://schemas.microsoft.com/office/drawing/2014/main" id="{6B1210FB-9E0D-4AB5-ABC9-365B989259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6185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09B9D8-8B73-4781-858C-90DA82FA2B2A}"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2400" b="1" dirty="0">
                <a:solidFill>
                  <a:schemeClr val="tx1"/>
                </a:solidFill>
                <a:latin typeface="Times New Roman" pitchFamily="18" charset="0"/>
                <a:cs typeface="Times New Roman" pitchFamily="18" charset="0"/>
              </a:rPr>
              <a:t>2.4.2 Domain Relational Calculus (DRC)</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84960" y="1226092"/>
            <a:ext cx="9845040" cy="4525963"/>
          </a:xfrm>
        </p:spPr>
        <p:txBody>
          <a:bodyPr>
            <a:normAutofit/>
          </a:bodyPr>
          <a:lstStyle/>
          <a:p>
            <a:pPr marL="0" indent="0" algn="just"/>
            <a:r>
              <a:rPr lang="en-US" sz="2400" b="1" dirty="0">
                <a:latin typeface="Times New Roman" pitchFamily="18" charset="0"/>
                <a:cs typeface="Times New Roman" pitchFamily="18" charset="0"/>
              </a:rPr>
              <a:t> </a:t>
            </a:r>
            <a:r>
              <a:rPr lang="en-US" sz="2200" b="1" dirty="0">
                <a:latin typeface="Times New Roman" pitchFamily="18" charset="0"/>
                <a:cs typeface="Times New Roman" pitchFamily="18" charset="0"/>
              </a:rPr>
              <a:t>Domain Relational Calculus (DRC)</a:t>
            </a:r>
          </a:p>
          <a:p>
            <a:pPr algn="just">
              <a:buNone/>
            </a:pPr>
            <a:r>
              <a:rPr lang="en-US" sz="2200" dirty="0" smtClean="0">
                <a:latin typeface="Times New Roman" pitchFamily="18" charset="0"/>
                <a:cs typeface="Times New Roman" pitchFamily="18" charset="0"/>
              </a:rPr>
              <a:t>   In </a:t>
            </a:r>
            <a:r>
              <a:rPr lang="en-US" sz="2200" dirty="0">
                <a:latin typeface="Times New Roman" pitchFamily="18" charset="0"/>
                <a:cs typeface="Times New Roman" pitchFamily="18" charset="0"/>
              </a:rPr>
              <a:t>DRC, the filtering variable uses the domain of attributes instead of entire tuple values (as done in TRC, mentioned above).</a:t>
            </a:r>
          </a:p>
          <a:p>
            <a:pPr algn="just"/>
            <a:endParaRPr lang="en-US" sz="2200" dirty="0">
              <a:latin typeface="Times New Roman" pitchFamily="18" charset="0"/>
              <a:cs typeface="Times New Roman" pitchFamily="18" charset="0"/>
            </a:endParaRPr>
          </a:p>
          <a:p>
            <a:pPr marL="0" indent="0" algn="just">
              <a:buNone/>
            </a:pPr>
            <a:r>
              <a:rPr lang="en-US" sz="2200" b="1" dirty="0">
                <a:latin typeface="Times New Roman" pitchFamily="18" charset="0"/>
                <a:cs typeface="Times New Roman" pitchFamily="18" charset="0"/>
              </a:rPr>
              <a:t>Notation : { a1, a2, a3, ..., an | P (a1, a2, a3, ... ,an)}</a:t>
            </a:r>
          </a:p>
          <a:p>
            <a:pPr algn="just"/>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Where a1, a2 are attributes and P stands for formulae built by inner attributes.</a:t>
            </a:r>
          </a:p>
          <a:p>
            <a:pPr algn="just"/>
            <a:endParaRPr lang="en-US" sz="2200" dirty="0"/>
          </a:p>
        </p:txBody>
      </p:sp>
      <p:pic>
        <p:nvPicPr>
          <p:cNvPr id="10" name="Picture 7">
            <a:extLst>
              <a:ext uri="{FF2B5EF4-FFF2-40B4-BE49-F238E27FC236}">
                <a16:creationId xmlns="" xmlns:a16="http://schemas.microsoft.com/office/drawing/2014/main" id="{5241FECF-DDB7-46CF-8E0E-313C1B918B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5425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451AE4-8C41-409F-9424-F88D500F7755}" type="datetime1">
              <a:rPr lang="en-US" smtClean="0"/>
              <a:t>9/18/2023</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493520" y="1"/>
            <a:ext cx="1069848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2400" b="1" dirty="0">
                <a:solidFill>
                  <a:schemeClr val="tx1"/>
                </a:solidFill>
                <a:latin typeface="Times New Roman" pitchFamily="18" charset="0"/>
                <a:cs typeface="Times New Roman" pitchFamily="18" charset="0"/>
              </a:rPr>
              <a:t>Domain Relational Calculus (DRC)</a:t>
            </a:r>
          </a:p>
        </p:txBody>
      </p:sp>
      <p:sp>
        <p:nvSpPr>
          <p:cNvPr id="9" name="Content Placeholder 8">
            <a:extLst>
              <a:ext uri="{FF2B5EF4-FFF2-40B4-BE49-F238E27FC236}">
                <a16:creationId xmlns="" xmlns:a16="http://schemas.microsoft.com/office/drawing/2014/main" id="{6FE696AD-E1D7-46C8-BCD8-41944C8A61EB}"/>
              </a:ext>
            </a:extLst>
          </p:cNvPr>
          <p:cNvSpPr>
            <a:spLocks noGrp="1"/>
          </p:cNvSpPr>
          <p:nvPr>
            <p:ph idx="1"/>
          </p:nvPr>
        </p:nvSpPr>
        <p:spPr>
          <a:xfrm>
            <a:off x="1569720" y="1226092"/>
            <a:ext cx="9966960" cy="4525963"/>
          </a:xfrm>
        </p:spPr>
        <p:txBody>
          <a:bodyPr>
            <a:normAutofit/>
          </a:bodyPr>
          <a:lstStyle/>
          <a:p>
            <a:pPr marL="0" indent="0" algn="just">
              <a:buNone/>
            </a:pPr>
            <a:r>
              <a:rPr lang="en-US" sz="2400" dirty="0"/>
              <a:t>   </a:t>
            </a:r>
            <a:r>
              <a:rPr lang="en-US" sz="2200" dirty="0">
                <a:latin typeface="Times New Roman" pitchFamily="18" charset="0"/>
                <a:cs typeface="Times New Roman" pitchFamily="18" charset="0"/>
              </a:rPr>
              <a:t>For example −{&lt; article, page, subject &gt; |  ∈ </a:t>
            </a:r>
            <a:r>
              <a:rPr lang="en-US" sz="2200" dirty="0" err="1">
                <a:latin typeface="Times New Roman" pitchFamily="18" charset="0"/>
                <a:cs typeface="Times New Roman" pitchFamily="18" charset="0"/>
              </a:rPr>
              <a:t>TutorialsPoint</a:t>
            </a:r>
            <a:r>
              <a:rPr lang="en-US" sz="2200" dirty="0">
                <a:latin typeface="Times New Roman" pitchFamily="18" charset="0"/>
                <a:cs typeface="Times New Roman" pitchFamily="18" charset="0"/>
              </a:rPr>
              <a:t> ∧ subject = 'database'}</a:t>
            </a:r>
          </a:p>
          <a:p>
            <a:pPr algn="just"/>
            <a:r>
              <a:rPr lang="en-US" sz="2200" dirty="0">
                <a:latin typeface="Times New Roman" pitchFamily="18" charset="0"/>
                <a:cs typeface="Times New Roman" pitchFamily="18" charset="0"/>
              </a:rPr>
              <a:t>Output − Yields Article, Page, and Subject from the relation </a:t>
            </a:r>
            <a:r>
              <a:rPr lang="en-US" sz="2200" dirty="0" err="1">
                <a:latin typeface="Times New Roman" pitchFamily="18" charset="0"/>
                <a:cs typeface="Times New Roman" pitchFamily="18" charset="0"/>
              </a:rPr>
              <a:t>TutorialsPoint</a:t>
            </a:r>
            <a:r>
              <a:rPr lang="en-US" sz="2200" dirty="0">
                <a:latin typeface="Times New Roman" pitchFamily="18" charset="0"/>
                <a:cs typeface="Times New Roman" pitchFamily="18" charset="0"/>
              </a:rPr>
              <a:t>, where subject is database.</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Just like TRC, DRC can also be written using existential and universal quantifiers. DRC also involves relational operators.</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The expression power of Tuple Relation Calculus and Domain Relation Calculus is equivalent to Relational Algebra.</a:t>
            </a:r>
            <a:endParaRPr lang="en-IN" sz="2200" dirty="0">
              <a:latin typeface="Times New Roman" pitchFamily="18" charset="0"/>
              <a:cs typeface="Times New Roman" pitchFamily="18" charset="0"/>
            </a:endParaRPr>
          </a:p>
          <a:p>
            <a:pPr algn="just"/>
            <a:endParaRPr lang="en-US" sz="2200" dirty="0"/>
          </a:p>
        </p:txBody>
      </p:sp>
      <p:pic>
        <p:nvPicPr>
          <p:cNvPr id="10" name="Picture 7">
            <a:extLst>
              <a:ext uri="{FF2B5EF4-FFF2-40B4-BE49-F238E27FC236}">
                <a16:creationId xmlns="" xmlns:a16="http://schemas.microsoft.com/office/drawing/2014/main" id="{E0DBB7DB-C5C9-42EE-AF64-DD1F15838C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3950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 xmlns:a16="http://schemas.microsoft.com/office/drawing/2014/main" id="{4906409A-6092-43F8-8A38-B6E816132A52}"/>
              </a:ext>
            </a:extLst>
          </p:cNvPr>
          <p:cNvSpPr>
            <a:spLocks noGrp="1"/>
          </p:cNvSpPr>
          <p:nvPr>
            <p:ph idx="1"/>
          </p:nvPr>
        </p:nvSpPr>
        <p:spPr>
          <a:xfrm>
            <a:off x="1615440" y="951130"/>
            <a:ext cx="8595360" cy="5257800"/>
          </a:xfrm>
        </p:spPr>
        <p:txBody>
          <a:bodyPr/>
          <a:lstStyle/>
          <a:p>
            <a:pPr algn="just" eaLnBrk="1" hangingPunct="1">
              <a:buFont typeface="Arial" panose="020B0604020202020204" pitchFamily="34" charset="0"/>
              <a:buNone/>
            </a:pPr>
            <a:r>
              <a:rPr lang="en-US" altLang="en-US" sz="2200" b="1" dirty="0">
                <a:latin typeface="Times New Roman" pitchFamily="18" charset="0"/>
                <a:cs typeface="Times New Roman" pitchFamily="18" charset="0"/>
              </a:rPr>
              <a:t>Content</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SQL Introduction</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Characteristics of SQL</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Advantages of SQL</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SQL Data Types and Literals</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Type of SQL Commands</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SQL Operators and their Procedure</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Tables, VIEWS and Indexes</a:t>
            </a:r>
          </a:p>
          <a:p>
            <a:pPr algn="just" eaLnBrk="1" hangingPunct="1">
              <a:buFont typeface="Wingdings" panose="05000000000000000000" pitchFamily="2" charset="2"/>
              <a:buChar char="Ø"/>
            </a:pPr>
            <a:r>
              <a:rPr lang="en-US" altLang="en-US" sz="2200" dirty="0">
                <a:latin typeface="Times New Roman" pitchFamily="18" charset="0"/>
                <a:cs typeface="Times New Roman" pitchFamily="18" charset="0"/>
              </a:rPr>
              <a:t>Queries and Subqueries</a:t>
            </a: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 xmlns:a16="http://schemas.microsoft.com/office/drawing/2014/main" id="{D414772C-5D98-4384-A54F-84B36FE440E3}"/>
              </a:ext>
            </a:extLst>
          </p:cNvPr>
          <p:cNvSpPr>
            <a:spLocks noGrp="1"/>
          </p:cNvSpPr>
          <p:nvPr>
            <p:ph type="dt" sz="quarter" idx="10"/>
          </p:nvPr>
        </p:nvSpPr>
        <p:spPr/>
        <p:txBody>
          <a:bodyPr/>
          <a:lstStyle/>
          <a:p>
            <a:pPr>
              <a:defRPr/>
            </a:pPr>
            <a:fld id="{CBE1A50D-C9F6-41B5-BC27-45D43EB1116F}" type="datetime1">
              <a:rPr lang="en-US" smtClean="0"/>
              <a:t>9/18/2023</a:t>
            </a:fld>
            <a:endParaRPr lang="en-US"/>
          </a:p>
        </p:txBody>
      </p:sp>
      <p:sp>
        <p:nvSpPr>
          <p:cNvPr id="5" name="Footer Placeholder 4">
            <a:extLst>
              <a:ext uri="{FF2B5EF4-FFF2-40B4-BE49-F238E27FC236}">
                <a16:creationId xmlns=""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pt-BR" smtClean="0"/>
              <a:t>Sana Anjum         DBMS     ACE0506              Unit-2</a:t>
            </a:r>
            <a:endParaRPr lang="en-US" dirty="0"/>
          </a:p>
        </p:txBody>
      </p:sp>
      <p:sp>
        <p:nvSpPr>
          <p:cNvPr id="6" name="Slide Number Placeholder 5">
            <a:extLst>
              <a:ext uri="{FF2B5EF4-FFF2-40B4-BE49-F238E27FC236}">
                <a16:creationId xmlns=""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61CA2536-013D-48B6-9322-A7D8A7CF0555}"/>
              </a:ext>
            </a:extLst>
          </p:cNvPr>
          <p:cNvSpPr txBox="1">
            <a:spLocks/>
          </p:cNvSpPr>
          <p:nvPr/>
        </p:nvSpPr>
        <p:spPr>
          <a:xfrm>
            <a:off x="1615440" y="-13854"/>
            <a:ext cx="1057656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3200" dirty="0">
                <a:solidFill>
                  <a:srgbClr val="FF0000"/>
                </a:solidFill>
                <a:effectLst>
                  <a:outerShdw blurRad="38100" dist="38100" dir="2700000" algn="tl">
                    <a:srgbClr val="000000">
                      <a:alpha val="43137"/>
                    </a:srgbClr>
                  </a:outerShdw>
                </a:effectLst>
              </a:rPr>
              <a:t>	</a:t>
            </a:r>
            <a:r>
              <a:rPr lang="en-US" altLang="en-US" sz="2400" b="1" dirty="0">
                <a:solidFill>
                  <a:schemeClr val="tx1"/>
                </a:solidFill>
                <a:latin typeface="Times New Roman" pitchFamily="18" charset="0"/>
                <a:cs typeface="Times New Roman" pitchFamily="18" charset="0"/>
              </a:rPr>
              <a:t>Introduction on SQL </a:t>
            </a:r>
          </a:p>
        </p:txBody>
      </p:sp>
      <p:pic>
        <p:nvPicPr>
          <p:cNvPr id="8" name="Picture 7">
            <a:extLst>
              <a:ext uri="{FF2B5EF4-FFF2-40B4-BE49-F238E27FC236}">
                <a16:creationId xmlns="" xmlns:a16="http://schemas.microsoft.com/office/drawing/2014/main" id="{C8B7C5EA-9A83-4EE1-BE44-8E6D2B1AF1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791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8484</TotalTime>
  <Words>16266</Words>
  <Application>Microsoft Office PowerPoint</Application>
  <PresentationFormat>Widescreen</PresentationFormat>
  <Paragraphs>3830</Paragraphs>
  <Slides>261</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261</vt:i4>
      </vt:variant>
    </vt:vector>
  </HeadingPairs>
  <TitlesOfParts>
    <vt:vector size="275" baseType="lpstr">
      <vt:lpstr>Arial Unicode MS</vt:lpstr>
      <vt:lpstr>Arial</vt:lpstr>
      <vt:lpstr>Calibri</vt:lpstr>
      <vt:lpstr>Calibri Light</vt:lpstr>
      <vt:lpstr>Consolas</vt:lpstr>
      <vt:lpstr>Consolas</vt:lpstr>
      <vt:lpstr>inter-regular</vt:lpstr>
      <vt:lpstr>Monotype Sorts</vt:lpstr>
      <vt:lpstr>SimHei</vt:lpstr>
      <vt:lpstr>Source Sans Pro</vt:lpstr>
      <vt:lpstr>Times New Roman</vt:lpstr>
      <vt:lpstr>urw-din</vt:lpstr>
      <vt:lpstr>Wingdings</vt:lpstr>
      <vt:lpstr>Office Theme</vt:lpstr>
      <vt:lpstr>Noida Institute of Engineering and Technology, Greater Noida</vt:lpstr>
      <vt:lpstr>Evaluation Scheme</vt:lpstr>
      <vt:lpstr>Syllabus</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End Semester Question Paper Template</vt:lpstr>
      <vt:lpstr>End Semester Question Paper Template</vt:lpstr>
      <vt:lpstr>End Semester Question Paper Template</vt:lpstr>
      <vt:lpstr>End Semester Question Paper Template</vt:lpstr>
      <vt:lpstr>End Semester Question Paper Template</vt:lpstr>
      <vt:lpstr>End Semester Question Paper Template</vt:lpstr>
      <vt:lpstr>End Semester Question Paper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Dawar</dc:creator>
  <cp:lastModifiedBy>Sana Anjum</cp:lastModifiedBy>
  <cp:revision>156</cp:revision>
  <dcterms:created xsi:type="dcterms:W3CDTF">2022-01-11T11:52:51Z</dcterms:created>
  <dcterms:modified xsi:type="dcterms:W3CDTF">2023-09-18T04:24:15Z</dcterms:modified>
</cp:coreProperties>
</file>