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649" r:id="rId3"/>
    <p:sldId id="650" r:id="rId4"/>
    <p:sldId id="651" r:id="rId5"/>
    <p:sldId id="684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7" r:id="rId15"/>
    <p:sldId id="568" r:id="rId16"/>
    <p:sldId id="569" r:id="rId17"/>
    <p:sldId id="260" r:id="rId18"/>
    <p:sldId id="771" r:id="rId19"/>
    <p:sldId id="570" r:id="rId20"/>
    <p:sldId id="261" r:id="rId21"/>
    <p:sldId id="571" r:id="rId22"/>
    <p:sldId id="640" r:id="rId23"/>
    <p:sldId id="641" r:id="rId24"/>
    <p:sldId id="642" r:id="rId25"/>
    <p:sldId id="643" r:id="rId26"/>
    <p:sldId id="652" r:id="rId27"/>
    <p:sldId id="597" r:id="rId28"/>
    <p:sldId id="601" r:id="rId29"/>
    <p:sldId id="603" r:id="rId30"/>
    <p:sldId id="605" r:id="rId31"/>
    <p:sldId id="272" r:id="rId32"/>
    <p:sldId id="653" r:id="rId33"/>
    <p:sldId id="271" r:id="rId34"/>
    <p:sldId id="282" r:id="rId35"/>
    <p:sldId id="276" r:id="rId36"/>
    <p:sldId id="280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690" r:id="rId46"/>
    <p:sldId id="691" r:id="rId47"/>
    <p:sldId id="692" r:id="rId48"/>
    <p:sldId id="693" r:id="rId49"/>
    <p:sldId id="694" r:id="rId50"/>
    <p:sldId id="737" r:id="rId51"/>
    <p:sldId id="738" r:id="rId52"/>
    <p:sldId id="685" r:id="rId53"/>
    <p:sldId id="686" r:id="rId54"/>
    <p:sldId id="687" r:id="rId55"/>
    <p:sldId id="654" r:id="rId56"/>
    <p:sldId id="659" r:id="rId57"/>
    <p:sldId id="660" r:id="rId58"/>
    <p:sldId id="293" r:id="rId59"/>
    <p:sldId id="294" r:id="rId60"/>
    <p:sldId id="695" r:id="rId61"/>
    <p:sldId id="739" r:id="rId62"/>
    <p:sldId id="740" r:id="rId63"/>
    <p:sldId id="741" r:id="rId64"/>
    <p:sldId id="742" r:id="rId65"/>
    <p:sldId id="661" r:id="rId66"/>
    <p:sldId id="662" r:id="rId67"/>
    <p:sldId id="663" r:id="rId68"/>
    <p:sldId id="664" r:id="rId69"/>
    <p:sldId id="666" r:id="rId70"/>
    <p:sldId id="669" r:id="rId71"/>
    <p:sldId id="668" r:id="rId72"/>
    <p:sldId id="667" r:id="rId73"/>
    <p:sldId id="743" r:id="rId74"/>
    <p:sldId id="744" r:id="rId75"/>
    <p:sldId id="745" r:id="rId76"/>
    <p:sldId id="746" r:id="rId77"/>
    <p:sldId id="672" r:id="rId78"/>
    <p:sldId id="675" r:id="rId79"/>
    <p:sldId id="676" r:id="rId80"/>
    <p:sldId id="677" r:id="rId81"/>
    <p:sldId id="678" r:id="rId82"/>
    <p:sldId id="747" r:id="rId83"/>
    <p:sldId id="748" r:id="rId84"/>
    <p:sldId id="749" r:id="rId85"/>
    <p:sldId id="750" r:id="rId86"/>
    <p:sldId id="696" r:id="rId87"/>
    <p:sldId id="697" r:id="rId88"/>
    <p:sldId id="698" r:id="rId89"/>
    <p:sldId id="699" r:id="rId90"/>
    <p:sldId id="700" r:id="rId91"/>
    <p:sldId id="701" r:id="rId92"/>
    <p:sldId id="702" r:id="rId93"/>
    <p:sldId id="703" r:id="rId94"/>
    <p:sldId id="704" r:id="rId95"/>
    <p:sldId id="751" r:id="rId96"/>
    <p:sldId id="752" r:id="rId97"/>
    <p:sldId id="753" r:id="rId98"/>
    <p:sldId id="754" r:id="rId99"/>
    <p:sldId id="705" r:id="rId100"/>
    <p:sldId id="706" r:id="rId101"/>
    <p:sldId id="707" r:id="rId102"/>
    <p:sldId id="708" r:id="rId103"/>
    <p:sldId id="709" r:id="rId104"/>
    <p:sldId id="710" r:id="rId105"/>
    <p:sldId id="711" r:id="rId106"/>
    <p:sldId id="712" r:id="rId107"/>
    <p:sldId id="713" r:id="rId108"/>
    <p:sldId id="714" r:id="rId109"/>
    <p:sldId id="715" r:id="rId110"/>
    <p:sldId id="716" r:id="rId111"/>
    <p:sldId id="755" r:id="rId112"/>
    <p:sldId id="756" r:id="rId113"/>
    <p:sldId id="757" r:id="rId114"/>
    <p:sldId id="717" r:id="rId115"/>
    <p:sldId id="718" r:id="rId116"/>
    <p:sldId id="719" r:id="rId117"/>
    <p:sldId id="720" r:id="rId118"/>
    <p:sldId id="758" r:id="rId119"/>
    <p:sldId id="759" r:id="rId120"/>
    <p:sldId id="721" r:id="rId121"/>
    <p:sldId id="722" r:id="rId122"/>
    <p:sldId id="723" r:id="rId123"/>
    <p:sldId id="724" r:id="rId124"/>
    <p:sldId id="725" r:id="rId125"/>
    <p:sldId id="760" r:id="rId126"/>
    <p:sldId id="761" r:id="rId127"/>
    <p:sldId id="679" r:id="rId128"/>
    <p:sldId id="680" r:id="rId129"/>
    <p:sldId id="681" r:id="rId130"/>
    <p:sldId id="682" r:id="rId131"/>
    <p:sldId id="683" r:id="rId132"/>
    <p:sldId id="726" r:id="rId133"/>
    <p:sldId id="762" r:id="rId134"/>
    <p:sldId id="763" r:id="rId135"/>
    <p:sldId id="727" r:id="rId136"/>
    <p:sldId id="728" r:id="rId137"/>
    <p:sldId id="729" r:id="rId138"/>
    <p:sldId id="730" r:id="rId139"/>
    <p:sldId id="731" r:id="rId140"/>
    <p:sldId id="732" r:id="rId141"/>
    <p:sldId id="733" r:id="rId142"/>
    <p:sldId id="734" r:id="rId143"/>
    <p:sldId id="735" r:id="rId144"/>
    <p:sldId id="736" r:id="rId145"/>
    <p:sldId id="764" r:id="rId146"/>
    <p:sldId id="765" r:id="rId147"/>
    <p:sldId id="766" r:id="rId148"/>
    <p:sldId id="768" r:id="rId149"/>
    <p:sldId id="769" r:id="rId150"/>
    <p:sldId id="645" r:id="rId151"/>
    <p:sldId id="646" r:id="rId152"/>
    <p:sldId id="607" r:id="rId153"/>
    <p:sldId id="608" r:id="rId154"/>
    <p:sldId id="673" r:id="rId155"/>
    <p:sldId id="647" r:id="rId156"/>
    <p:sldId id="648" r:id="rId157"/>
    <p:sldId id="770" r:id="rId158"/>
    <p:sldId id="617" r:id="rId159"/>
    <p:sldId id="618" r:id="rId160"/>
    <p:sldId id="655" r:id="rId161"/>
    <p:sldId id="656" r:id="rId162"/>
    <p:sldId id="657" r:id="rId163"/>
    <p:sldId id="658" r:id="rId164"/>
    <p:sldId id="615" r:id="rId165"/>
    <p:sldId id="616" r:id="rId166"/>
    <p:sldId id="614" r:id="rId167"/>
    <p:sldId id="465" r:id="rId168"/>
    <p:sldId id="674" r:id="rId169"/>
    <p:sldId id="619" r:id="rId170"/>
    <p:sldId id="466" r:id="rId171"/>
    <p:sldId id="671" r:id="rId172"/>
    <p:sldId id="475" r:id="rId1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43EEC-4E16-43BB-A05C-063D89086D44}" v="892" dt="2022-06-16T10:31:18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0" autoAdjust="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microsoft.com/office/2015/10/relationships/revisionInfo" Target="revisionInfo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6/11/relationships/changesInfo" Target="changesInfos/changesInfo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singh" userId="4ed088b0e6b79c9c" providerId="LiveId" clId="{2E243EEC-4E16-43BB-A05C-063D89086D44}"/>
    <pc:docChg chg="undo custSel addSld delSld modSld">
      <pc:chgData name="pratik singh" userId="4ed088b0e6b79c9c" providerId="LiveId" clId="{2E243EEC-4E16-43BB-A05C-063D89086D44}" dt="2022-06-16T10:32:46.667" v="6561" actId="122"/>
      <pc:docMkLst>
        <pc:docMk/>
      </pc:docMkLst>
      <pc:sldChg chg="modSp mod">
        <pc:chgData name="pratik singh" userId="4ed088b0e6b79c9c" providerId="LiveId" clId="{2E243EEC-4E16-43BB-A05C-063D89086D44}" dt="2022-06-16T07:54:10.307" v="3350" actId="313"/>
        <pc:sldMkLst>
          <pc:docMk/>
          <pc:sldMk cId="0" sldId="256"/>
        </pc:sldMkLst>
        <pc:spChg chg="mod">
          <ac:chgData name="pratik singh" userId="4ed088b0e6b79c9c" providerId="LiveId" clId="{2E243EEC-4E16-43BB-A05C-063D89086D44}" dt="2022-06-16T04:28:30.460" v="89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tik singh" userId="4ed088b0e6b79c9c" providerId="LiveId" clId="{2E243EEC-4E16-43BB-A05C-063D89086D44}" dt="2022-06-16T04:28:37.694" v="893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7:54:10.307" v="3350" actId="313"/>
          <ac:spMkLst>
            <pc:docMk/>
            <pc:sldMk cId="0" sldId="256"/>
            <ac:spMk id="6" creationId="{00000000-0000-0000-0000-000000000000}"/>
          </ac:spMkLst>
        </pc:spChg>
        <pc:spChg chg="mod">
          <ac:chgData name="pratik singh" userId="4ed088b0e6b79c9c" providerId="LiveId" clId="{2E243EEC-4E16-43BB-A05C-063D89086D44}" dt="2022-06-15T04:34:04.415" v="228" actId="20577"/>
          <ac:spMkLst>
            <pc:docMk/>
            <pc:sldMk cId="0" sldId="256"/>
            <ac:spMk id="9" creationId="{00000000-0000-0000-0000-000000000000}"/>
          </ac:spMkLst>
        </pc:spChg>
        <pc:spChg chg="mod">
          <ac:chgData name="pratik singh" userId="4ed088b0e6b79c9c" providerId="LiveId" clId="{2E243EEC-4E16-43BB-A05C-063D89086D44}" dt="2022-06-15T04:30:47.726" v="6" actId="20577"/>
          <ac:spMkLst>
            <pc:docMk/>
            <pc:sldMk cId="0" sldId="256"/>
            <ac:spMk id="12" creationId="{00000000-0000-0000-0000-000000000000}"/>
          </ac:spMkLst>
        </pc:spChg>
        <pc:spChg chg="mod">
          <ac:chgData name="pratik singh" userId="4ed088b0e6b79c9c" providerId="LiveId" clId="{2E243EEC-4E16-43BB-A05C-063D89086D44}" dt="2022-06-16T04:29:09.810" v="912" actId="20577"/>
          <ac:spMkLst>
            <pc:docMk/>
            <pc:sldMk cId="0" sldId="256"/>
            <ac:spMk id="1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4:28:00.227" v="883"/>
          <ac:spMkLst>
            <pc:docMk/>
            <pc:sldMk cId="0" sldId="256"/>
            <ac:spMk id="14" creationId="{00000000-0000-0000-0000-000000000000}"/>
          </ac:spMkLst>
        </pc:spChg>
        <pc:spChg chg="mod">
          <ac:chgData name="pratik singh" userId="4ed088b0e6b79c9c" providerId="LiveId" clId="{2E243EEC-4E16-43BB-A05C-063D89086D44}" dt="2022-06-16T04:28:07.458" v="887" actId="20577"/>
          <ac:spMkLst>
            <pc:docMk/>
            <pc:sldMk cId="0" sldId="256"/>
            <ac:spMk id="15" creationId="{00000000-0000-0000-0000-000000000000}"/>
          </ac:spMkLst>
        </pc:spChg>
        <pc:picChg chg="mod">
          <ac:chgData name="pratik singh" userId="4ed088b0e6b79c9c" providerId="LiveId" clId="{2E243EEC-4E16-43BB-A05C-063D89086D44}" dt="2022-06-16T04:28:27.304" v="889" actId="14100"/>
          <ac:picMkLst>
            <pc:docMk/>
            <pc:sldMk cId="0" sldId="256"/>
            <ac:picMk id="16" creationId="{00000000-0000-0000-0000-000000000000}"/>
          </ac:picMkLst>
        </pc:picChg>
      </pc:sldChg>
      <pc:sldChg chg="del">
        <pc:chgData name="pratik singh" userId="4ed088b0e6b79c9c" providerId="LiveId" clId="{2E243EEC-4E16-43BB-A05C-063D89086D44}" dt="2022-06-16T05:28:25.405" v="2119" actId="2696"/>
        <pc:sldMkLst>
          <pc:docMk/>
          <pc:sldMk cId="0" sldId="257"/>
        </pc:sldMkLst>
      </pc:sldChg>
      <pc:sldChg chg="del">
        <pc:chgData name="pratik singh" userId="4ed088b0e6b79c9c" providerId="LiveId" clId="{2E243EEC-4E16-43BB-A05C-063D89086D44}" dt="2022-06-16T05:28:36.730" v="2120" actId="2696"/>
        <pc:sldMkLst>
          <pc:docMk/>
          <pc:sldMk cId="0" sldId="258"/>
        </pc:sldMkLst>
      </pc:sldChg>
      <pc:sldChg chg="del">
        <pc:chgData name="pratik singh" userId="4ed088b0e6b79c9c" providerId="LiveId" clId="{2E243EEC-4E16-43BB-A05C-063D89086D44}" dt="2022-06-16T06:04:07.736" v="2210" actId="2696"/>
        <pc:sldMkLst>
          <pc:docMk/>
          <pc:sldMk cId="0" sldId="259"/>
        </pc:sldMkLst>
      </pc:sldChg>
      <pc:sldChg chg="delSp modSp add mod">
        <pc:chgData name="pratik singh" userId="4ed088b0e6b79c9c" providerId="LiveId" clId="{2E243EEC-4E16-43BB-A05C-063D89086D44}" dt="2022-06-16T05:09:46.946" v="1785" actId="20577"/>
        <pc:sldMkLst>
          <pc:docMk/>
          <pc:sldMk cId="0" sldId="260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260"/>
            <ac:spMk id="28674" creationId="{D698AD06-142B-44CB-953B-2E89791438BB}"/>
          </ac:spMkLst>
        </pc:spChg>
        <pc:spChg chg="mod">
          <ac:chgData name="pratik singh" userId="4ed088b0e6b79c9c" providerId="LiveId" clId="{2E243EEC-4E16-43BB-A05C-063D89086D44}" dt="2022-06-16T05:09:46.946" v="1785" actId="20577"/>
          <ac:spMkLst>
            <pc:docMk/>
            <pc:sldMk cId="0" sldId="260"/>
            <ac:spMk id="28678" creationId="{20AC6DB6-F2BB-445B-BE54-FEB4083B3BE0}"/>
          </ac:spMkLst>
        </pc:spChg>
        <pc:spChg chg="del mod">
          <ac:chgData name="pratik singh" userId="4ed088b0e6b79c9c" providerId="LiveId" clId="{2E243EEC-4E16-43BB-A05C-063D89086D44}" dt="2022-06-16T05:09:33.238" v="1759" actId="21"/>
          <ac:spMkLst>
            <pc:docMk/>
            <pc:sldMk cId="0" sldId="260"/>
            <ac:spMk id="28793" creationId="{AEA94B96-BDAE-469B-8509-5319C2EB4BAF}"/>
          </ac:spMkLst>
        </pc:spChg>
      </pc:sldChg>
      <pc:sldChg chg="delSp modSp add mod">
        <pc:chgData name="pratik singh" userId="4ed088b0e6b79c9c" providerId="LiveId" clId="{2E243EEC-4E16-43BB-A05C-063D89086D44}" dt="2022-06-16T05:11:36.901" v="1845" actId="20577"/>
        <pc:sldMkLst>
          <pc:docMk/>
          <pc:sldMk cId="0" sldId="261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261"/>
            <ac:spMk id="31747" creationId="{7882DF85-FD8C-415B-88BA-027414C30A3B}"/>
          </ac:spMkLst>
        </pc:spChg>
        <pc:spChg chg="mod">
          <ac:chgData name="pratik singh" userId="4ed088b0e6b79c9c" providerId="LiveId" clId="{2E243EEC-4E16-43BB-A05C-063D89086D44}" dt="2022-06-16T05:11:36.901" v="1845" actId="20577"/>
          <ac:spMkLst>
            <pc:docMk/>
            <pc:sldMk cId="0" sldId="261"/>
            <ac:spMk id="31750" creationId="{B758CFE6-BD87-4CAB-9759-93BD9329E48F}"/>
          </ac:spMkLst>
        </pc:spChg>
        <pc:spChg chg="del mod">
          <ac:chgData name="pratik singh" userId="4ed088b0e6b79c9c" providerId="LiveId" clId="{2E243EEC-4E16-43BB-A05C-063D89086D44}" dt="2022-06-16T05:11:23.231" v="1818" actId="21"/>
          <ac:spMkLst>
            <pc:docMk/>
            <pc:sldMk cId="0" sldId="261"/>
            <ac:spMk id="31804" creationId="{712243DD-1AB9-4EC4-BA00-EDEB82122AFB}"/>
          </ac:spMkLst>
        </pc:spChg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64"/>
        </pc:sldMkLst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65"/>
        </pc:sldMkLst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67"/>
        </pc:sldMkLst>
      </pc:sldChg>
      <pc:sldChg chg="del">
        <pc:chgData name="pratik singh" userId="4ed088b0e6b79c9c" providerId="LiveId" clId="{2E243EEC-4E16-43BB-A05C-063D89086D44}" dt="2022-06-16T06:04:10.260" v="2211" actId="2696"/>
        <pc:sldMkLst>
          <pc:docMk/>
          <pc:sldMk cId="0" sldId="268"/>
        </pc:sldMkLst>
      </pc:sldChg>
      <pc:sldChg chg="del">
        <pc:chgData name="pratik singh" userId="4ed088b0e6b79c9c" providerId="LiveId" clId="{2E243EEC-4E16-43BB-A05C-063D89086D44}" dt="2022-06-16T06:04:13.436" v="2212" actId="2696"/>
        <pc:sldMkLst>
          <pc:docMk/>
          <pc:sldMk cId="0" sldId="269"/>
        </pc:sldMkLst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70"/>
        </pc:sldMkLst>
      </pc:sldChg>
      <pc:sldChg chg="addSp delSp modSp mod">
        <pc:chgData name="pratik singh" userId="4ed088b0e6b79c9c" providerId="LiveId" clId="{2E243EEC-4E16-43BB-A05C-063D89086D44}" dt="2022-06-16T07:57:20.453" v="3372" actId="14100"/>
        <pc:sldMkLst>
          <pc:docMk/>
          <pc:sldMk cId="0" sldId="271"/>
        </pc:sldMkLst>
        <pc:spChg chg="mod">
          <ac:chgData name="pratik singh" userId="4ed088b0e6b79c9c" providerId="LiveId" clId="{2E243EEC-4E16-43BB-A05C-063D89086D44}" dt="2022-06-16T06:06:48.731" v="2235" actId="21"/>
          <ac:spMkLst>
            <pc:docMk/>
            <pc:sldMk cId="0" sldId="271"/>
            <ac:spMk id="3" creationId="{00000000-0000-0000-0000-000000000000}"/>
          </ac:spMkLst>
        </pc:spChg>
        <pc:spChg chg="add del">
          <ac:chgData name="pratik singh" userId="4ed088b0e6b79c9c" providerId="LiveId" clId="{2E243EEC-4E16-43BB-A05C-063D89086D44}" dt="2022-06-15T05:09:03.539" v="294" actId="21"/>
          <ac:spMkLst>
            <pc:docMk/>
            <pc:sldMk cId="0" sldId="271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7:56:55.964" v="3355" actId="20577"/>
          <ac:spMkLst>
            <pc:docMk/>
            <pc:sldMk cId="0" sldId="271"/>
            <ac:spMk id="7" creationId="{00000000-0000-0000-0000-000000000000}"/>
          </ac:spMkLst>
        </pc:spChg>
        <pc:spChg chg="add del mod">
          <ac:chgData name="pratik singh" userId="4ed088b0e6b79c9c" providerId="LiveId" clId="{2E243EEC-4E16-43BB-A05C-063D89086D44}" dt="2022-06-15T05:08:59.551" v="293" actId="21"/>
          <ac:spMkLst>
            <pc:docMk/>
            <pc:sldMk cId="0" sldId="271"/>
            <ac:spMk id="8" creationId="{FE3AB39E-2A58-4F73-A78A-BCD67F363C8F}"/>
          </ac:spMkLst>
        </pc:spChg>
        <pc:spChg chg="add mod">
          <ac:chgData name="pratik singh" userId="4ed088b0e6b79c9c" providerId="LiveId" clId="{2E243EEC-4E16-43BB-A05C-063D89086D44}" dt="2022-06-16T07:57:10.838" v="3371" actId="20577"/>
          <ac:spMkLst>
            <pc:docMk/>
            <pc:sldMk cId="0" sldId="271"/>
            <ac:spMk id="10" creationId="{8031709B-C021-4621-AEAD-A15C79343F56}"/>
          </ac:spMkLst>
        </pc:spChg>
        <pc:picChg chg="mod">
          <ac:chgData name="pratik singh" userId="4ed088b0e6b79c9c" providerId="LiveId" clId="{2E243EEC-4E16-43BB-A05C-063D89086D44}" dt="2022-06-16T07:57:20.453" v="3372" actId="14100"/>
          <ac:picMkLst>
            <pc:docMk/>
            <pc:sldMk cId="0" sldId="271"/>
            <ac:picMk id="9" creationId="{00000000-0000-0000-0000-000000000000}"/>
          </ac:picMkLst>
        </pc:picChg>
        <pc:picChg chg="add mod">
          <ac:chgData name="pratik singh" userId="4ed088b0e6b79c9c" providerId="LiveId" clId="{2E243EEC-4E16-43BB-A05C-063D89086D44}" dt="2022-06-15T05:09:50.757" v="296"/>
          <ac:picMkLst>
            <pc:docMk/>
            <pc:sldMk cId="0" sldId="271"/>
            <ac:picMk id="11" creationId="{87EA64DE-5AE2-486C-9AC7-E3C2DFBA0CFF}"/>
          </ac:picMkLst>
        </pc:picChg>
      </pc:sldChg>
      <pc:sldChg chg="addSp delSp modSp mod">
        <pc:chgData name="pratik singh" userId="4ed088b0e6b79c9c" providerId="LiveId" clId="{2E243EEC-4E16-43BB-A05C-063D89086D44}" dt="2022-06-16T07:56:34.107" v="3352" actId="5793"/>
        <pc:sldMkLst>
          <pc:docMk/>
          <pc:sldMk cId="0" sldId="272"/>
        </pc:sldMkLst>
        <pc:spChg chg="mod">
          <ac:chgData name="pratik singh" userId="4ed088b0e6b79c9c" providerId="LiveId" clId="{2E243EEC-4E16-43BB-A05C-063D89086D44}" dt="2022-06-16T07:56:34.107" v="3352" actId="5793"/>
          <ac:spMkLst>
            <pc:docMk/>
            <pc:sldMk cId="0" sldId="272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08:16.046" v="280" actId="21"/>
          <ac:spMkLst>
            <pc:docMk/>
            <pc:sldMk cId="0" sldId="272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05:22.609" v="2232" actId="14100"/>
          <ac:spMkLst>
            <pc:docMk/>
            <pc:sldMk cId="0" sldId="272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6T06:28:50.499" v="2350" actId="20577"/>
          <ac:spMkLst>
            <pc:docMk/>
            <pc:sldMk cId="0" sldId="272"/>
            <ac:spMk id="8" creationId="{BC6D6FBE-C42D-4841-9F9D-AA1A425A2C04}"/>
          </ac:spMkLst>
        </pc:spChg>
        <pc:picChg chg="mod">
          <ac:chgData name="pratik singh" userId="4ed088b0e6b79c9c" providerId="LiveId" clId="{2E243EEC-4E16-43BB-A05C-063D89086D44}" dt="2022-06-16T06:05:28.817" v="2234" actId="1076"/>
          <ac:picMkLst>
            <pc:docMk/>
            <pc:sldMk cId="0" sldId="272"/>
            <ac:picMk id="9" creationId="{00000000-0000-0000-0000-000000000000}"/>
          </ac:picMkLst>
        </pc:picChg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73"/>
        </pc:sldMkLst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0" sldId="274"/>
        </pc:sldMkLst>
      </pc:sldChg>
      <pc:sldChg chg="modSp mod">
        <pc:chgData name="pratik singh" userId="4ed088b0e6b79c9c" providerId="LiveId" clId="{2E243EEC-4E16-43BB-A05C-063D89086D44}" dt="2022-06-16T09:57:24.577" v="4623" actId="113"/>
        <pc:sldMkLst>
          <pc:docMk/>
          <pc:sldMk cId="0" sldId="276"/>
        </pc:sldMkLst>
        <pc:spChg chg="mod">
          <ac:chgData name="pratik singh" userId="4ed088b0e6b79c9c" providerId="LiveId" clId="{2E243EEC-4E16-43BB-A05C-063D89086D44}" dt="2022-06-16T09:57:12.442" v="4620" actId="108"/>
          <ac:spMkLst>
            <pc:docMk/>
            <pc:sldMk cId="0" sldId="276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9:57:24.577" v="4623" actId="113"/>
          <ac:spMkLst>
            <pc:docMk/>
            <pc:sldMk cId="0" sldId="276"/>
            <ac:spMk id="7" creationId="{00000000-0000-0000-0000-000000000000}"/>
          </ac:spMkLst>
        </pc:spChg>
      </pc:sldChg>
      <pc:sldChg chg="addSp delSp modSp mod">
        <pc:chgData name="pratik singh" userId="4ed088b0e6b79c9c" providerId="LiveId" clId="{2E243EEC-4E16-43BB-A05C-063D89086D44}" dt="2022-06-16T06:38:52.377" v="2422" actId="20577"/>
        <pc:sldMkLst>
          <pc:docMk/>
          <pc:sldMk cId="0" sldId="280"/>
        </pc:sldMkLst>
        <pc:spChg chg="mod">
          <ac:chgData name="pratik singh" userId="4ed088b0e6b79c9c" providerId="LiveId" clId="{2E243EEC-4E16-43BB-A05C-063D89086D44}" dt="2022-06-16T06:38:52.377" v="2422" actId="20577"/>
          <ac:spMkLst>
            <pc:docMk/>
            <pc:sldMk cId="0" sldId="280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22:47.694" v="365" actId="21"/>
          <ac:spMkLst>
            <pc:docMk/>
            <pc:sldMk cId="0" sldId="280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38:28.144" v="2401" actId="255"/>
          <ac:spMkLst>
            <pc:docMk/>
            <pc:sldMk cId="0" sldId="280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05:21:05.192" v="342" actId="1076"/>
          <ac:spMkLst>
            <pc:docMk/>
            <pc:sldMk cId="0" sldId="280"/>
            <ac:spMk id="8" creationId="{1B3764FA-CD50-4966-AE98-83190AEA3240}"/>
          </ac:spMkLst>
        </pc:spChg>
        <pc:spChg chg="add mod">
          <ac:chgData name="pratik singh" userId="4ed088b0e6b79c9c" providerId="LiveId" clId="{2E243EEC-4E16-43BB-A05C-063D89086D44}" dt="2022-06-15T05:21:53.810" v="352" actId="1076"/>
          <ac:spMkLst>
            <pc:docMk/>
            <pc:sldMk cId="0" sldId="280"/>
            <ac:spMk id="10" creationId="{9FCC9AB8-6D3C-4159-9BA4-A97CC93B0385}"/>
          </ac:spMkLst>
        </pc:spChg>
        <pc:spChg chg="add mod">
          <ac:chgData name="pratik singh" userId="4ed088b0e6b79c9c" providerId="LiveId" clId="{2E243EEC-4E16-43BB-A05C-063D89086D44}" dt="2022-06-16T06:38:45.324" v="2421" actId="20577"/>
          <ac:spMkLst>
            <pc:docMk/>
            <pc:sldMk cId="0" sldId="280"/>
            <ac:spMk id="11" creationId="{A1CF0993-5CC6-4926-B962-27A71E218DEA}"/>
          </ac:spMkLst>
        </pc:spChg>
      </pc:sldChg>
      <pc:sldChg chg="addSp delSp modSp mod modAnim">
        <pc:chgData name="pratik singh" userId="4ed088b0e6b79c9c" providerId="LiveId" clId="{2E243EEC-4E16-43BB-A05C-063D89086D44}" dt="2022-06-16T06:26:35.446" v="2290" actId="313"/>
        <pc:sldMkLst>
          <pc:docMk/>
          <pc:sldMk cId="0" sldId="282"/>
        </pc:sldMkLst>
        <pc:spChg chg="mod">
          <ac:chgData name="pratik singh" userId="4ed088b0e6b79c9c" providerId="LiveId" clId="{2E243EEC-4E16-43BB-A05C-063D89086D44}" dt="2022-06-16T06:26:22.327" v="2289" actId="20577"/>
          <ac:spMkLst>
            <pc:docMk/>
            <pc:sldMk cId="0" sldId="282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11:10.895" v="303" actId="21"/>
          <ac:spMkLst>
            <pc:docMk/>
            <pc:sldMk cId="0" sldId="282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26:35.446" v="2290" actId="313"/>
          <ac:spMkLst>
            <pc:docMk/>
            <pc:sldMk cId="0" sldId="282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05:10:44.095" v="300"/>
          <ac:spMkLst>
            <pc:docMk/>
            <pc:sldMk cId="0" sldId="282"/>
            <ac:spMk id="11" creationId="{B03B8CF5-A972-4152-8047-65CFA44A6FD0}"/>
          </ac:spMkLst>
        </pc:spChg>
        <pc:spChg chg="add mod">
          <ac:chgData name="pratik singh" userId="4ed088b0e6b79c9c" providerId="LiveId" clId="{2E243EEC-4E16-43BB-A05C-063D89086D44}" dt="2022-06-15T05:10:44.095" v="300"/>
          <ac:spMkLst>
            <pc:docMk/>
            <pc:sldMk cId="0" sldId="282"/>
            <ac:spMk id="12" creationId="{496B590F-E48E-4380-8150-A3EA2FDB80CF}"/>
          </ac:spMkLst>
        </pc:spChg>
        <pc:spChg chg="add mod">
          <ac:chgData name="pratik singh" userId="4ed088b0e6b79c9c" providerId="LiveId" clId="{2E243EEC-4E16-43BB-A05C-063D89086D44}" dt="2022-06-15T05:11:46.482" v="322" actId="20577"/>
          <ac:spMkLst>
            <pc:docMk/>
            <pc:sldMk cId="0" sldId="282"/>
            <ac:spMk id="14" creationId="{A0DEC3EC-E6DE-4CF4-B5C5-07223A2131AA}"/>
          </ac:spMkLst>
        </pc:spChg>
        <pc:picChg chg="add mod">
          <ac:chgData name="pratik singh" userId="4ed088b0e6b79c9c" providerId="LiveId" clId="{2E243EEC-4E16-43BB-A05C-063D89086D44}" dt="2022-06-15T05:10:44.095" v="300"/>
          <ac:picMkLst>
            <pc:docMk/>
            <pc:sldMk cId="0" sldId="282"/>
            <ac:picMk id="8" creationId="{EDF7700F-50A9-4131-A6A7-574950B233FE}"/>
          </ac:picMkLst>
        </pc:picChg>
        <pc:picChg chg="add mod">
          <ac:chgData name="pratik singh" userId="4ed088b0e6b79c9c" providerId="LiveId" clId="{2E243EEC-4E16-43BB-A05C-063D89086D44}" dt="2022-06-15T05:10:44.095" v="300"/>
          <ac:picMkLst>
            <pc:docMk/>
            <pc:sldMk cId="0" sldId="282"/>
            <ac:picMk id="10" creationId="{12D97286-CA88-4690-BECC-216FD4A70B20}"/>
          </ac:picMkLst>
        </pc:picChg>
        <pc:picChg chg="add mod">
          <ac:chgData name="pratik singh" userId="4ed088b0e6b79c9c" providerId="LiveId" clId="{2E243EEC-4E16-43BB-A05C-063D89086D44}" dt="2022-06-15T05:10:44.095" v="300"/>
          <ac:picMkLst>
            <pc:docMk/>
            <pc:sldMk cId="0" sldId="282"/>
            <ac:picMk id="13" creationId="{0392A557-D606-41B6-BBAE-02404BC0436D}"/>
          </ac:picMkLst>
        </pc:picChg>
      </pc:sldChg>
      <pc:sldChg chg="del">
        <pc:chgData name="pratik singh" userId="4ed088b0e6b79c9c" providerId="LiveId" clId="{2E243EEC-4E16-43BB-A05C-063D89086D44}" dt="2022-06-16T07:03:32.427" v="2881" actId="2696"/>
        <pc:sldMkLst>
          <pc:docMk/>
          <pc:sldMk cId="2555220207" sldId="283"/>
        </pc:sldMkLst>
      </pc:sldChg>
      <pc:sldChg chg="new del">
        <pc:chgData name="pratik singh" userId="4ed088b0e6b79c9c" providerId="LiveId" clId="{2E243EEC-4E16-43BB-A05C-063D89086D44}" dt="2022-06-15T05:23:58.906" v="368" actId="680"/>
        <pc:sldMkLst>
          <pc:docMk/>
          <pc:sldMk cId="234594418" sldId="284"/>
        </pc:sldMkLst>
      </pc:sldChg>
      <pc:sldChg chg="addSp delSp modSp add mod">
        <pc:chgData name="pratik singh" userId="4ed088b0e6b79c9c" providerId="LiveId" clId="{2E243EEC-4E16-43BB-A05C-063D89086D44}" dt="2022-06-16T06:39:31.582" v="2445" actId="255"/>
        <pc:sldMkLst>
          <pc:docMk/>
          <pc:sldMk cId="3341284495" sldId="284"/>
        </pc:sldMkLst>
        <pc:spChg chg="mod">
          <ac:chgData name="pratik singh" userId="4ed088b0e6b79c9c" providerId="LiveId" clId="{2E243EEC-4E16-43BB-A05C-063D89086D44}" dt="2022-06-15T05:27:39.174" v="566" actId="20577"/>
          <ac:spMkLst>
            <pc:docMk/>
            <pc:sldMk cId="3341284495" sldId="284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27:57.573" v="569" actId="21"/>
          <ac:spMkLst>
            <pc:docMk/>
            <pc:sldMk cId="3341284495" sldId="284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39:31.582" v="2445" actId="255"/>
          <ac:spMkLst>
            <pc:docMk/>
            <pc:sldMk cId="3341284495" sldId="284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05:26:10.269" v="400" actId="14100"/>
          <ac:spMkLst>
            <pc:docMk/>
            <pc:sldMk cId="3341284495" sldId="284"/>
            <ac:spMk id="8" creationId="{C98686B4-2959-4460-8EF8-5307D132D1B7}"/>
          </ac:spMkLst>
        </pc:spChg>
        <pc:spChg chg="add mod">
          <ac:chgData name="pratik singh" userId="4ed088b0e6b79c9c" providerId="LiveId" clId="{2E243EEC-4E16-43BB-A05C-063D89086D44}" dt="2022-06-15T05:28:00.778" v="570" actId="1076"/>
          <ac:spMkLst>
            <pc:docMk/>
            <pc:sldMk cId="3341284495" sldId="284"/>
            <ac:spMk id="10" creationId="{D736E35F-F8B1-4EC2-9C64-74EB5870BC34}"/>
          </ac:spMkLst>
        </pc:spChg>
        <pc:picChg chg="mod">
          <ac:chgData name="pratik singh" userId="4ed088b0e6b79c9c" providerId="LiveId" clId="{2E243EEC-4E16-43BB-A05C-063D89086D44}" dt="2022-06-15T09:46:02.693" v="638" actId="14100"/>
          <ac:picMkLst>
            <pc:docMk/>
            <pc:sldMk cId="3341284495" sldId="284"/>
            <ac:picMk id="9" creationId="{00000000-0000-0000-0000-000000000000}"/>
          </ac:picMkLst>
        </pc:picChg>
      </pc:sldChg>
      <pc:sldChg chg="addSp delSp modSp add mod">
        <pc:chgData name="pratik singh" userId="4ed088b0e6b79c9c" providerId="LiveId" clId="{2E243EEC-4E16-43BB-A05C-063D89086D44}" dt="2022-06-16T06:39:51.551" v="2446"/>
        <pc:sldMkLst>
          <pc:docMk/>
          <pc:sldMk cId="1410590509" sldId="285"/>
        </pc:sldMkLst>
        <pc:spChg chg="mod">
          <ac:chgData name="pratik singh" userId="4ed088b0e6b79c9c" providerId="LiveId" clId="{2E243EEC-4E16-43BB-A05C-063D89086D44}" dt="2022-06-15T05:30:38.889" v="607" actId="20577"/>
          <ac:spMkLst>
            <pc:docMk/>
            <pc:sldMk cId="1410590509" sldId="285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30:58.355" v="611" actId="21"/>
          <ac:spMkLst>
            <pc:docMk/>
            <pc:sldMk cId="1410590509" sldId="285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39:51.551" v="2446"/>
          <ac:spMkLst>
            <pc:docMk/>
            <pc:sldMk cId="1410590509" sldId="285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05:30:42.450" v="608" actId="1076"/>
          <ac:spMkLst>
            <pc:docMk/>
            <pc:sldMk cId="1410590509" sldId="285"/>
            <ac:spMk id="8" creationId="{38976308-3FB1-428A-AF0B-7E30252FF3C1}"/>
          </ac:spMkLst>
        </pc:spChg>
        <pc:spChg chg="add del mod">
          <ac:chgData name="pratik singh" userId="4ed088b0e6b79c9c" providerId="LiveId" clId="{2E243EEC-4E16-43BB-A05C-063D89086D44}" dt="2022-06-15T05:29:55.342" v="585"/>
          <ac:spMkLst>
            <pc:docMk/>
            <pc:sldMk cId="1410590509" sldId="285"/>
            <ac:spMk id="10" creationId="{B49B1000-D1C2-4295-9183-8A6367333327}"/>
          </ac:spMkLst>
        </pc:spChg>
        <pc:spChg chg="add mod">
          <ac:chgData name="pratik singh" userId="4ed088b0e6b79c9c" providerId="LiveId" clId="{2E243EEC-4E16-43BB-A05C-063D89086D44}" dt="2022-06-15T05:31:01.218" v="612" actId="1076"/>
          <ac:spMkLst>
            <pc:docMk/>
            <pc:sldMk cId="1410590509" sldId="285"/>
            <ac:spMk id="11" creationId="{A1424803-3C28-42DC-8BD8-59C007975C2A}"/>
          </ac:spMkLst>
        </pc:spChg>
      </pc:sldChg>
      <pc:sldChg chg="new del">
        <pc:chgData name="pratik singh" userId="4ed088b0e6b79c9c" providerId="LiveId" clId="{2E243EEC-4E16-43BB-A05C-063D89086D44}" dt="2022-06-15T05:24:39.915" v="371" actId="680"/>
        <pc:sldMkLst>
          <pc:docMk/>
          <pc:sldMk cId="4020514804" sldId="285"/>
        </pc:sldMkLst>
      </pc:sldChg>
      <pc:sldChg chg="addSp delSp modSp add mod">
        <pc:chgData name="pratik singh" userId="4ed088b0e6b79c9c" providerId="LiveId" clId="{2E243EEC-4E16-43BB-A05C-063D89086D44}" dt="2022-06-16T06:40:10.844" v="2447"/>
        <pc:sldMkLst>
          <pc:docMk/>
          <pc:sldMk cId="549917902" sldId="286"/>
        </pc:sldMkLst>
        <pc:spChg chg="mod">
          <ac:chgData name="pratik singh" userId="4ed088b0e6b79c9c" providerId="LiveId" clId="{2E243EEC-4E16-43BB-A05C-063D89086D44}" dt="2022-06-15T05:39:31.652" v="631" actId="20577"/>
          <ac:spMkLst>
            <pc:docMk/>
            <pc:sldMk cId="549917902" sldId="286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5T05:39:50.606" v="634" actId="21"/>
          <ac:spMkLst>
            <pc:docMk/>
            <pc:sldMk cId="549917902" sldId="286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0:10.844" v="2447"/>
          <ac:spMkLst>
            <pc:docMk/>
            <pc:sldMk cId="549917902" sldId="286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05:39:28.409" v="630" actId="1076"/>
          <ac:spMkLst>
            <pc:docMk/>
            <pc:sldMk cId="549917902" sldId="286"/>
            <ac:spMk id="8" creationId="{ACA4256E-CE2F-4BD5-8AA3-356723FB98F9}"/>
          </ac:spMkLst>
        </pc:spChg>
        <pc:spChg chg="add mod">
          <ac:chgData name="pratik singh" userId="4ed088b0e6b79c9c" providerId="LiveId" clId="{2E243EEC-4E16-43BB-A05C-063D89086D44}" dt="2022-06-15T09:49:52.056" v="657" actId="6549"/>
          <ac:spMkLst>
            <pc:docMk/>
            <pc:sldMk cId="549917902" sldId="286"/>
            <ac:spMk id="10" creationId="{6FCD0C03-0C90-4223-8BD9-75ED42B0753B}"/>
          </ac:spMkLst>
        </pc:spChg>
        <pc:picChg chg="mod">
          <ac:chgData name="pratik singh" userId="4ed088b0e6b79c9c" providerId="LiveId" clId="{2E243EEC-4E16-43BB-A05C-063D89086D44}" dt="2022-06-15T09:46:15.721" v="639" actId="14100"/>
          <ac:picMkLst>
            <pc:docMk/>
            <pc:sldMk cId="549917902" sldId="286"/>
            <ac:picMk id="9" creationId="{00000000-0000-0000-0000-000000000000}"/>
          </ac:picMkLst>
        </pc:picChg>
      </pc:sldChg>
      <pc:sldChg chg="modSp add mod">
        <pc:chgData name="pratik singh" userId="4ed088b0e6b79c9c" providerId="LiveId" clId="{2E243EEC-4E16-43BB-A05C-063D89086D44}" dt="2022-06-16T06:41:21.090" v="2530" actId="20577"/>
        <pc:sldMkLst>
          <pc:docMk/>
          <pc:sldMk cId="1146190425" sldId="287"/>
        </pc:sldMkLst>
        <pc:spChg chg="mod">
          <ac:chgData name="pratik singh" userId="4ed088b0e6b79c9c" providerId="LiveId" clId="{2E243EEC-4E16-43BB-A05C-063D89086D44}" dt="2022-06-15T09:49:41.428" v="656" actId="20577"/>
          <ac:spMkLst>
            <pc:docMk/>
            <pc:sldMk cId="1146190425" sldId="287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1:21.090" v="2530" actId="20577"/>
          <ac:spMkLst>
            <pc:docMk/>
            <pc:sldMk cId="1146190425" sldId="287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0:47.548" v="2464" actId="20577"/>
          <ac:spMkLst>
            <pc:docMk/>
            <pc:sldMk cId="1146190425" sldId="287"/>
            <ac:spMk id="7" creationId="{00000000-0000-0000-0000-000000000000}"/>
          </ac:spMkLst>
        </pc:spChg>
      </pc:sldChg>
      <pc:sldChg chg="addSp delSp modSp add mod">
        <pc:chgData name="pratik singh" userId="4ed088b0e6b79c9c" providerId="LiveId" clId="{2E243EEC-4E16-43BB-A05C-063D89086D44}" dt="2022-06-16T06:42:38.154" v="2634" actId="20577"/>
        <pc:sldMkLst>
          <pc:docMk/>
          <pc:sldMk cId="1363786282" sldId="288"/>
        </pc:sldMkLst>
        <pc:spChg chg="mod">
          <ac:chgData name="pratik singh" userId="4ed088b0e6b79c9c" providerId="LiveId" clId="{2E243EEC-4E16-43BB-A05C-063D89086D44}" dt="2022-06-15T09:55:13.285" v="682" actId="6549"/>
          <ac:spMkLst>
            <pc:docMk/>
            <pc:sldMk cId="1363786282" sldId="288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2:38.154" v="2634" actId="20577"/>
          <ac:spMkLst>
            <pc:docMk/>
            <pc:sldMk cId="1363786282" sldId="288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2:06.198" v="2567" actId="255"/>
          <ac:spMkLst>
            <pc:docMk/>
            <pc:sldMk cId="1363786282" sldId="288"/>
            <ac:spMk id="7" creationId="{00000000-0000-0000-0000-000000000000}"/>
          </ac:spMkLst>
        </pc:spChg>
        <pc:spChg chg="add del mod">
          <ac:chgData name="pratik singh" userId="4ed088b0e6b79c9c" providerId="LiveId" clId="{2E243EEC-4E16-43BB-A05C-063D89086D44}" dt="2022-06-15T09:55:14.800" v="684" actId="6549"/>
          <ac:spMkLst>
            <pc:docMk/>
            <pc:sldMk cId="1363786282" sldId="288"/>
            <ac:spMk id="8" creationId="{B6146E66-7D98-49F0-BF43-BDBFD3DCB9EC}"/>
          </ac:spMkLst>
        </pc:spChg>
      </pc:sldChg>
      <pc:sldChg chg="addSp modSp add mod">
        <pc:chgData name="pratik singh" userId="4ed088b0e6b79c9c" providerId="LiveId" clId="{2E243EEC-4E16-43BB-A05C-063D89086D44}" dt="2022-06-16T06:43:02.829" v="2635"/>
        <pc:sldMkLst>
          <pc:docMk/>
          <pc:sldMk cId="3264687418" sldId="289"/>
        </pc:sldMkLst>
        <pc:spChg chg="mod">
          <ac:chgData name="pratik singh" userId="4ed088b0e6b79c9c" providerId="LiveId" clId="{2E243EEC-4E16-43BB-A05C-063D89086D44}" dt="2022-06-15T10:00:19.417" v="712" actId="1076"/>
          <ac:spMkLst>
            <pc:docMk/>
            <pc:sldMk cId="3264687418" sldId="289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3:02.829" v="2635"/>
          <ac:spMkLst>
            <pc:docMk/>
            <pc:sldMk cId="3264687418" sldId="289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00:26.539" v="713" actId="1076"/>
          <ac:spMkLst>
            <pc:docMk/>
            <pc:sldMk cId="3264687418" sldId="289"/>
            <ac:spMk id="8" creationId="{986FCB12-07AF-49D3-A0A1-7FCEDFD800B9}"/>
          </ac:spMkLst>
        </pc:spChg>
      </pc:sldChg>
      <pc:sldChg chg="addSp delSp modSp add mod">
        <pc:chgData name="pratik singh" userId="4ed088b0e6b79c9c" providerId="LiveId" clId="{2E243EEC-4E16-43BB-A05C-063D89086D44}" dt="2022-06-16T06:45:23.602" v="2668" actId="20577"/>
        <pc:sldMkLst>
          <pc:docMk/>
          <pc:sldMk cId="2043553098" sldId="290"/>
        </pc:sldMkLst>
        <pc:spChg chg="mod">
          <ac:chgData name="pratik singh" userId="4ed088b0e6b79c9c" providerId="LiveId" clId="{2E243EEC-4E16-43BB-A05C-063D89086D44}" dt="2022-06-15T10:01:00.786" v="715" actId="20577"/>
          <ac:spMkLst>
            <pc:docMk/>
            <pc:sldMk cId="2043553098" sldId="290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6T06:43:39.214" v="2640" actId="21"/>
          <ac:spMkLst>
            <pc:docMk/>
            <pc:sldMk cId="2043553098" sldId="290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5:23.602" v="2668" actId="20577"/>
          <ac:spMkLst>
            <pc:docMk/>
            <pc:sldMk cId="2043553098" sldId="290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01:13.318" v="718" actId="1076"/>
          <ac:spMkLst>
            <pc:docMk/>
            <pc:sldMk cId="2043553098" sldId="290"/>
            <ac:spMk id="8" creationId="{8068C531-DDAB-4648-955D-93DECDBBF60D}"/>
          </ac:spMkLst>
        </pc:spChg>
        <pc:spChg chg="add mod">
          <ac:chgData name="pratik singh" userId="4ed088b0e6b79c9c" providerId="LiveId" clId="{2E243EEC-4E16-43BB-A05C-063D89086D44}" dt="2022-06-15T10:01:11.405" v="717" actId="1076"/>
          <ac:spMkLst>
            <pc:docMk/>
            <pc:sldMk cId="2043553098" sldId="290"/>
            <ac:spMk id="10" creationId="{093B7865-009D-4B6F-ACE1-7932B3ADB904}"/>
          </ac:spMkLst>
        </pc:spChg>
        <pc:spChg chg="add mod">
          <ac:chgData name="pratik singh" userId="4ed088b0e6b79c9c" providerId="LiveId" clId="{2E243EEC-4E16-43BB-A05C-063D89086D44}" dt="2022-06-16T06:43:51.452" v="2642" actId="1076"/>
          <ac:spMkLst>
            <pc:docMk/>
            <pc:sldMk cId="2043553098" sldId="290"/>
            <ac:spMk id="11" creationId="{576003C4-D251-486A-98BB-0E58E406C1F3}"/>
          </ac:spMkLst>
        </pc:spChg>
      </pc:sldChg>
      <pc:sldChg chg="addSp delSp modSp add mod">
        <pc:chgData name="pratik singh" userId="4ed088b0e6b79c9c" providerId="LiveId" clId="{2E243EEC-4E16-43BB-A05C-063D89086D44}" dt="2022-06-16T06:44:13.280" v="2649"/>
        <pc:sldMkLst>
          <pc:docMk/>
          <pc:sldMk cId="1891325978" sldId="291"/>
        </pc:sldMkLst>
        <pc:spChg chg="mod">
          <ac:chgData name="pratik singh" userId="4ed088b0e6b79c9c" providerId="LiveId" clId="{2E243EEC-4E16-43BB-A05C-063D89086D44}" dt="2022-06-15T10:03:20.805" v="731" actId="20577"/>
          <ac:spMkLst>
            <pc:docMk/>
            <pc:sldMk cId="1891325978" sldId="291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6T06:44:11.684" v="2648" actId="478"/>
          <ac:spMkLst>
            <pc:docMk/>
            <pc:sldMk cId="1891325978" sldId="291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3:15.032" v="2637"/>
          <ac:spMkLst>
            <pc:docMk/>
            <pc:sldMk cId="1891325978" sldId="291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03:30.044" v="734" actId="1076"/>
          <ac:spMkLst>
            <pc:docMk/>
            <pc:sldMk cId="1891325978" sldId="291"/>
            <ac:spMk id="8" creationId="{96397B4B-66E9-4076-AC4E-BA2B48556DFA}"/>
          </ac:spMkLst>
        </pc:spChg>
        <pc:spChg chg="add mod">
          <ac:chgData name="pratik singh" userId="4ed088b0e6b79c9c" providerId="LiveId" clId="{2E243EEC-4E16-43BB-A05C-063D89086D44}" dt="2022-06-15T10:03:28.192" v="733" actId="1076"/>
          <ac:spMkLst>
            <pc:docMk/>
            <pc:sldMk cId="1891325978" sldId="291"/>
            <ac:spMk id="10" creationId="{F68037A9-DDA2-4508-BB61-D2D6B4D15EE7}"/>
          </ac:spMkLst>
        </pc:spChg>
        <pc:spChg chg="add del mod">
          <ac:chgData name="pratik singh" userId="4ed088b0e6b79c9c" providerId="LiveId" clId="{2E243EEC-4E16-43BB-A05C-063D89086D44}" dt="2022-06-16T06:44:09.509" v="2647" actId="478"/>
          <ac:spMkLst>
            <pc:docMk/>
            <pc:sldMk cId="1891325978" sldId="291"/>
            <ac:spMk id="11" creationId="{229701EB-C07B-4DE7-A5A7-FC3FFAFAB62B}"/>
          </ac:spMkLst>
        </pc:spChg>
        <pc:spChg chg="add mod">
          <ac:chgData name="pratik singh" userId="4ed088b0e6b79c9c" providerId="LiveId" clId="{2E243EEC-4E16-43BB-A05C-063D89086D44}" dt="2022-06-16T06:44:13.280" v="2649"/>
          <ac:spMkLst>
            <pc:docMk/>
            <pc:sldMk cId="1891325978" sldId="291"/>
            <ac:spMk id="12" creationId="{030C35CD-4092-4DB4-B99E-6FD44C25787A}"/>
          </ac:spMkLst>
        </pc:spChg>
      </pc:sldChg>
      <pc:sldChg chg="add del">
        <pc:chgData name="pratik singh" userId="4ed088b0e6b79c9c" providerId="LiveId" clId="{2E243EEC-4E16-43BB-A05C-063D89086D44}" dt="2022-06-15T09:55:15.988" v="685"/>
        <pc:sldMkLst>
          <pc:docMk/>
          <pc:sldMk cId="3553045046" sldId="291"/>
        </pc:sldMkLst>
      </pc:sldChg>
      <pc:sldChg chg="addSp delSp modSp add mod">
        <pc:chgData name="pratik singh" userId="4ed088b0e6b79c9c" providerId="LiveId" clId="{2E243EEC-4E16-43BB-A05C-063D89086D44}" dt="2022-06-16T06:46:47.160" v="2706" actId="1076"/>
        <pc:sldMkLst>
          <pc:docMk/>
          <pc:sldMk cId="1140725365" sldId="292"/>
        </pc:sldMkLst>
        <pc:spChg chg="mod">
          <ac:chgData name="pratik singh" userId="4ed088b0e6b79c9c" providerId="LiveId" clId="{2E243EEC-4E16-43BB-A05C-063D89086D44}" dt="2022-06-16T06:46:19.664" v="2701" actId="20577"/>
          <ac:spMkLst>
            <pc:docMk/>
            <pc:sldMk cId="1140725365" sldId="292"/>
            <ac:spMk id="3" creationId="{00000000-0000-0000-0000-000000000000}"/>
          </ac:spMkLst>
        </pc:spChg>
        <pc:spChg chg="del">
          <ac:chgData name="pratik singh" userId="4ed088b0e6b79c9c" providerId="LiveId" clId="{2E243EEC-4E16-43BB-A05C-063D89086D44}" dt="2022-06-16T06:46:37.646" v="2704" actId="21"/>
          <ac:spMkLst>
            <pc:docMk/>
            <pc:sldMk cId="1140725365" sldId="292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6:10.972" v="2699" actId="20577"/>
          <ac:spMkLst>
            <pc:docMk/>
            <pc:sldMk cId="1140725365" sldId="292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6T06:46:16.934" v="2700" actId="1076"/>
          <ac:spMkLst>
            <pc:docMk/>
            <pc:sldMk cId="1140725365" sldId="292"/>
            <ac:spMk id="8" creationId="{DB55A1AF-A8C1-4167-878B-4BF31A8BEA23}"/>
          </ac:spMkLst>
        </pc:spChg>
        <pc:spChg chg="add mod">
          <ac:chgData name="pratik singh" userId="4ed088b0e6b79c9c" providerId="LiveId" clId="{2E243EEC-4E16-43BB-A05C-063D89086D44}" dt="2022-06-16T06:46:47.160" v="2706" actId="1076"/>
          <ac:spMkLst>
            <pc:docMk/>
            <pc:sldMk cId="1140725365" sldId="292"/>
            <ac:spMk id="12" creationId="{25469CC7-5058-4171-AC08-F53E47C2859C}"/>
          </ac:spMkLst>
        </pc:spChg>
        <pc:picChg chg="mod">
          <ac:chgData name="pratik singh" userId="4ed088b0e6b79c9c" providerId="LiveId" clId="{2E243EEC-4E16-43BB-A05C-063D89086D44}" dt="2022-06-15T10:10:28.233" v="742" actId="14100"/>
          <ac:picMkLst>
            <pc:docMk/>
            <pc:sldMk cId="1140725365" sldId="292"/>
            <ac:picMk id="9" creationId="{00000000-0000-0000-0000-000000000000}"/>
          </ac:picMkLst>
        </pc:picChg>
        <pc:picChg chg="add mod">
          <ac:chgData name="pratik singh" userId="4ed088b0e6b79c9c" providerId="LiveId" clId="{2E243EEC-4E16-43BB-A05C-063D89086D44}" dt="2022-06-16T06:46:42.162" v="2705" actId="1076"/>
          <ac:picMkLst>
            <pc:docMk/>
            <pc:sldMk cId="1140725365" sldId="292"/>
            <ac:picMk id="10" creationId="{FB33AFD2-A767-4A1B-92AF-A08368C719D2}"/>
          </ac:picMkLst>
        </pc:picChg>
        <pc:picChg chg="add mod">
          <ac:chgData name="pratik singh" userId="4ed088b0e6b79c9c" providerId="LiveId" clId="{2E243EEC-4E16-43BB-A05C-063D89086D44}" dt="2022-06-15T10:10:36.896" v="746" actId="14100"/>
          <ac:picMkLst>
            <pc:docMk/>
            <pc:sldMk cId="1140725365" sldId="292"/>
            <ac:picMk id="11" creationId="{2AD0DA3E-FC5B-40D8-9F5E-76416EE39252}"/>
          </ac:picMkLst>
        </pc:picChg>
      </pc:sldChg>
      <pc:sldChg chg="addSp modSp add mod">
        <pc:chgData name="pratik singh" userId="4ed088b0e6b79c9c" providerId="LiveId" clId="{2E243EEC-4E16-43BB-A05C-063D89086D44}" dt="2022-06-16T06:51:39.227" v="2843" actId="113"/>
        <pc:sldMkLst>
          <pc:docMk/>
          <pc:sldMk cId="3151256114" sldId="293"/>
        </pc:sldMkLst>
        <pc:spChg chg="mod">
          <ac:chgData name="pratik singh" userId="4ed088b0e6b79c9c" providerId="LiveId" clId="{2E243EEC-4E16-43BB-A05C-063D89086D44}" dt="2022-06-16T06:50:23.996" v="2769" actId="21"/>
          <ac:spMkLst>
            <pc:docMk/>
            <pc:sldMk cId="3151256114" sldId="293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51:26.028" v="2841" actId="20577"/>
          <ac:spMkLst>
            <pc:docMk/>
            <pc:sldMk cId="3151256114" sldId="293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51:39.227" v="2843" actId="113"/>
          <ac:spMkLst>
            <pc:docMk/>
            <pc:sldMk cId="3151256114" sldId="293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13:02.307" v="766"/>
          <ac:spMkLst>
            <pc:docMk/>
            <pc:sldMk cId="3151256114" sldId="293"/>
            <ac:spMk id="8" creationId="{536BB027-AB5F-4129-BD69-9037E841B8CC}"/>
          </ac:spMkLst>
        </pc:spChg>
        <pc:spChg chg="add mod">
          <ac:chgData name="pratik singh" userId="4ed088b0e6b79c9c" providerId="LiveId" clId="{2E243EEC-4E16-43BB-A05C-063D89086D44}" dt="2022-06-15T10:13:02.307" v="766"/>
          <ac:spMkLst>
            <pc:docMk/>
            <pc:sldMk cId="3151256114" sldId="293"/>
            <ac:spMk id="10" creationId="{67E0BA6D-9D28-4A6B-A255-CF97EF309C2B}"/>
          </ac:spMkLst>
        </pc:spChg>
      </pc:sldChg>
      <pc:sldChg chg="addSp modSp add mod">
        <pc:chgData name="pratik singh" userId="4ed088b0e6b79c9c" providerId="LiveId" clId="{2E243EEC-4E16-43BB-A05C-063D89086D44}" dt="2022-06-16T10:14:21.062" v="5014" actId="20577"/>
        <pc:sldMkLst>
          <pc:docMk/>
          <pc:sldMk cId="495037674" sldId="294"/>
        </pc:sldMkLst>
        <pc:spChg chg="mod">
          <ac:chgData name="pratik singh" userId="4ed088b0e6b79c9c" providerId="LiveId" clId="{2E243EEC-4E16-43BB-A05C-063D89086D44}" dt="2022-06-16T06:52:27.473" v="2844" actId="21"/>
          <ac:spMkLst>
            <pc:docMk/>
            <pc:sldMk cId="495037674" sldId="294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4:21.062" v="5014" actId="20577"/>
          <ac:spMkLst>
            <pc:docMk/>
            <pc:sldMk cId="495037674" sldId="294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53:43.461" v="2876" actId="255"/>
          <ac:spMkLst>
            <pc:docMk/>
            <pc:sldMk cId="495037674" sldId="294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17:35.029" v="795" actId="1076"/>
          <ac:spMkLst>
            <pc:docMk/>
            <pc:sldMk cId="495037674" sldId="294"/>
            <ac:spMk id="8" creationId="{E54AF0BF-C282-4C15-9484-53EA530799E9}"/>
          </ac:spMkLst>
        </pc:spChg>
      </pc:sldChg>
      <pc:sldChg chg="addSp modSp add mod">
        <pc:chgData name="pratik singh" userId="4ed088b0e6b79c9c" providerId="LiveId" clId="{2E243EEC-4E16-43BB-A05C-063D89086D44}" dt="2022-06-16T10:19:45.106" v="5640" actId="20577"/>
        <pc:sldMkLst>
          <pc:docMk/>
          <pc:sldMk cId="3713364279" sldId="295"/>
        </pc:sldMkLst>
        <pc:spChg chg="mod">
          <ac:chgData name="pratik singh" userId="4ed088b0e6b79c9c" providerId="LiveId" clId="{2E243EEC-4E16-43BB-A05C-063D89086D44}" dt="2022-06-16T10:19:01.150" v="5576" actId="27636"/>
          <ac:spMkLst>
            <pc:docMk/>
            <pc:sldMk cId="3713364279" sldId="295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9:45.106" v="5640" actId="20577"/>
          <ac:spMkLst>
            <pc:docMk/>
            <pc:sldMk cId="3713364279" sldId="295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9:14.981" v="5580" actId="122"/>
          <ac:spMkLst>
            <pc:docMk/>
            <pc:sldMk cId="3713364279" sldId="295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6T10:19:22.411" v="5581" actId="1076"/>
          <ac:spMkLst>
            <pc:docMk/>
            <pc:sldMk cId="3713364279" sldId="295"/>
            <ac:spMk id="8" creationId="{9F2B6013-01C8-4EE0-A833-DDC8064DD7C6}"/>
          </ac:spMkLst>
        </pc:spChg>
      </pc:sldChg>
      <pc:sldChg chg="addSp modSp add mod">
        <pc:chgData name="pratik singh" userId="4ed088b0e6b79c9c" providerId="LiveId" clId="{2E243EEC-4E16-43BB-A05C-063D89086D44}" dt="2022-06-16T10:20:45.530" v="5709" actId="20577"/>
        <pc:sldMkLst>
          <pc:docMk/>
          <pc:sldMk cId="3556596212" sldId="296"/>
        </pc:sldMkLst>
        <pc:spChg chg="mod">
          <ac:chgData name="pratik singh" userId="4ed088b0e6b79c9c" providerId="LiveId" clId="{2E243EEC-4E16-43BB-A05C-063D89086D44}" dt="2022-06-16T10:20:23.915" v="5649" actId="20577"/>
          <ac:spMkLst>
            <pc:docMk/>
            <pc:sldMk cId="3556596212" sldId="296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20:45.530" v="5709" actId="20577"/>
          <ac:spMkLst>
            <pc:docMk/>
            <pc:sldMk cId="3556596212" sldId="296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20:19.270" v="5646" actId="122"/>
          <ac:spMkLst>
            <pc:docMk/>
            <pc:sldMk cId="3556596212" sldId="296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5T10:22:50.890" v="821" actId="1076"/>
          <ac:spMkLst>
            <pc:docMk/>
            <pc:sldMk cId="3556596212" sldId="296"/>
            <ac:spMk id="8" creationId="{C21ADDF1-E74E-40FD-B9BB-C38875B1DFC6}"/>
          </ac:spMkLst>
        </pc:spChg>
        <pc:spChg chg="add mod">
          <ac:chgData name="pratik singh" userId="4ed088b0e6b79c9c" providerId="LiveId" clId="{2E243EEC-4E16-43BB-A05C-063D89086D44}" dt="2022-06-15T10:25:28.440" v="836" actId="1076"/>
          <ac:spMkLst>
            <pc:docMk/>
            <pc:sldMk cId="3556596212" sldId="296"/>
            <ac:spMk id="10" creationId="{ECD96CE5-9D4F-40C4-BCB9-687EB64114B6}"/>
          </ac:spMkLst>
        </pc:spChg>
        <pc:picChg chg="mod">
          <ac:chgData name="pratik singh" userId="4ed088b0e6b79c9c" providerId="LiveId" clId="{2E243EEC-4E16-43BB-A05C-063D89086D44}" dt="2022-06-16T10:19:57.060" v="5641" actId="14100"/>
          <ac:picMkLst>
            <pc:docMk/>
            <pc:sldMk cId="3556596212" sldId="296"/>
            <ac:picMk id="9" creationId="{00000000-0000-0000-0000-000000000000}"/>
          </ac:picMkLst>
        </pc:picChg>
      </pc:sldChg>
      <pc:sldChg chg="addSp modSp add mod">
        <pc:chgData name="pratik singh" userId="4ed088b0e6b79c9c" providerId="LiveId" clId="{2E243EEC-4E16-43BB-A05C-063D89086D44}" dt="2022-06-16T10:21:46.845" v="5776" actId="20577"/>
        <pc:sldMkLst>
          <pc:docMk/>
          <pc:sldMk cId="1475478923" sldId="297"/>
        </pc:sldMkLst>
        <pc:spChg chg="mod">
          <ac:chgData name="pratik singh" userId="4ed088b0e6b79c9c" providerId="LiveId" clId="{2E243EEC-4E16-43BB-A05C-063D89086D44}" dt="2022-06-16T10:21:25.590" v="5717" actId="20577"/>
          <ac:spMkLst>
            <pc:docMk/>
            <pc:sldMk cId="1475478923" sldId="297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21:46.845" v="5776" actId="20577"/>
          <ac:spMkLst>
            <pc:docMk/>
            <pc:sldMk cId="1475478923" sldId="297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21:13.958" v="5714" actId="122"/>
          <ac:spMkLst>
            <pc:docMk/>
            <pc:sldMk cId="1475478923" sldId="297"/>
            <ac:spMk id="7" creationId="{00000000-0000-0000-0000-000000000000}"/>
          </ac:spMkLst>
        </pc:spChg>
        <pc:spChg chg="add mod">
          <ac:chgData name="pratik singh" userId="4ed088b0e6b79c9c" providerId="LiveId" clId="{2E243EEC-4E16-43BB-A05C-063D89086D44}" dt="2022-06-16T10:21:20.110" v="5716" actId="1076"/>
          <ac:spMkLst>
            <pc:docMk/>
            <pc:sldMk cId="1475478923" sldId="297"/>
            <ac:spMk id="8" creationId="{9EC6764B-E35E-4FCD-A6C9-DF73257FBB75}"/>
          </ac:spMkLst>
        </pc:spChg>
      </pc:sldChg>
      <pc:sldChg chg="add">
        <pc:chgData name="pratik singh" userId="4ed088b0e6b79c9c" providerId="LiveId" clId="{2E243EEC-4E16-43BB-A05C-063D89086D44}" dt="2022-06-15T10:24:24.242" v="830"/>
        <pc:sldMkLst>
          <pc:docMk/>
          <pc:sldMk cId="425840530" sldId="298"/>
        </pc:sldMkLst>
      </pc:sldChg>
      <pc:sldChg chg="add">
        <pc:chgData name="pratik singh" userId="4ed088b0e6b79c9c" providerId="LiveId" clId="{2E243EEC-4E16-43BB-A05C-063D89086D44}" dt="2022-06-15T10:24:27.393" v="831"/>
        <pc:sldMkLst>
          <pc:docMk/>
          <pc:sldMk cId="3131127888" sldId="299"/>
        </pc:sldMkLst>
      </pc:sldChg>
      <pc:sldChg chg="add">
        <pc:chgData name="pratik singh" userId="4ed088b0e6b79c9c" providerId="LiveId" clId="{2E243EEC-4E16-43BB-A05C-063D89086D44}" dt="2022-06-15T10:24:29.722" v="832"/>
        <pc:sldMkLst>
          <pc:docMk/>
          <pc:sldMk cId="1976418472" sldId="300"/>
        </pc:sldMkLst>
      </pc:sldChg>
      <pc:sldChg chg="add">
        <pc:chgData name="pratik singh" userId="4ed088b0e6b79c9c" providerId="LiveId" clId="{2E243EEC-4E16-43BB-A05C-063D89086D44}" dt="2022-06-15T10:24:31.570" v="833"/>
        <pc:sldMkLst>
          <pc:docMk/>
          <pc:sldMk cId="1626232908" sldId="301"/>
        </pc:sldMkLst>
      </pc:sldChg>
      <pc:sldChg chg="add">
        <pc:chgData name="pratik singh" userId="4ed088b0e6b79c9c" providerId="LiveId" clId="{2E243EEC-4E16-43BB-A05C-063D89086D44}" dt="2022-06-15T10:24:33.766" v="834"/>
        <pc:sldMkLst>
          <pc:docMk/>
          <pc:sldMk cId="2040956093" sldId="302"/>
        </pc:sldMkLst>
      </pc:sldChg>
      <pc:sldChg chg="delSp modSp add mod">
        <pc:chgData name="pratik singh" userId="4ed088b0e6b79c9c" providerId="LiveId" clId="{2E243EEC-4E16-43BB-A05C-063D89086D44}" dt="2022-06-16T07:49:04.858" v="3230" actId="20577"/>
        <pc:sldMkLst>
          <pc:docMk/>
          <pc:sldMk cId="0" sldId="465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465"/>
            <ac:spMk id="149507" creationId="{E7767277-FCC7-4683-BE78-64E0ABE7F718}"/>
          </ac:spMkLst>
        </pc:spChg>
        <pc:spChg chg="del mod">
          <ac:chgData name="pratik singh" userId="4ed088b0e6b79c9c" providerId="LiveId" clId="{2E243EEC-4E16-43BB-A05C-063D89086D44}" dt="2022-06-16T07:48:47.192" v="3227" actId="21"/>
          <ac:spMkLst>
            <pc:docMk/>
            <pc:sldMk cId="0" sldId="465"/>
            <ac:spMk id="149510" creationId="{0C3E07F3-2902-4897-9883-17F75E2711ED}"/>
          </ac:spMkLst>
        </pc:spChg>
        <pc:spChg chg="mod">
          <ac:chgData name="pratik singh" userId="4ed088b0e6b79c9c" providerId="LiveId" clId="{2E243EEC-4E16-43BB-A05C-063D89086D44}" dt="2022-06-16T07:49:04.858" v="3230" actId="20577"/>
          <ac:spMkLst>
            <pc:docMk/>
            <pc:sldMk cId="0" sldId="465"/>
            <ac:spMk id="416775" creationId="{2120E927-1F17-4088-AA33-DF916F05E2E7}"/>
          </ac:spMkLst>
        </pc:spChg>
      </pc:sldChg>
      <pc:sldChg chg="delSp modSp add mod modAnim">
        <pc:chgData name="pratik singh" userId="4ed088b0e6b79c9c" providerId="LiveId" clId="{2E243EEC-4E16-43BB-A05C-063D89086D44}" dt="2022-06-16T10:31:18.092" v="6554" actId="20577"/>
        <pc:sldMkLst>
          <pc:docMk/>
          <pc:sldMk cId="0" sldId="466"/>
        </pc:sldMkLst>
        <pc:spChg chg="mod">
          <ac:chgData name="pratik singh" userId="4ed088b0e6b79c9c" providerId="LiveId" clId="{2E243EEC-4E16-43BB-A05C-063D89086D44}" dt="2022-06-16T10:26:17.834" v="5893" actId="20577"/>
          <ac:spMkLst>
            <pc:docMk/>
            <pc:sldMk cId="0" sldId="466"/>
            <ac:spMk id="7" creationId="{693C40C0-9092-4B55-B9EE-B65F5C4B3BB0}"/>
          </ac:spMkLst>
        </pc:spChg>
        <pc:spChg chg="mod">
          <ac:chgData name="pratik singh" userId="4ed088b0e6b79c9c" providerId="LiveId" clId="{2E243EEC-4E16-43BB-A05C-063D89086D44}" dt="2022-06-16T07:50:19.711" v="3291" actId="20577"/>
          <ac:spMkLst>
            <pc:docMk/>
            <pc:sldMk cId="0" sldId="466"/>
            <ac:spMk id="153602" creationId="{8E77BF6E-0962-491E-BBEC-BB0D62E9DDD5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466"/>
            <ac:spMk id="153603" creationId="{FF2C6C90-A655-41ED-AB78-DB37166DC74E}"/>
          </ac:spMkLst>
        </pc:spChg>
        <pc:spChg chg="del mod">
          <ac:chgData name="pratik singh" userId="4ed088b0e6b79c9c" providerId="LiveId" clId="{2E243EEC-4E16-43BB-A05C-063D89086D44}" dt="2022-06-16T07:49:50.976" v="3261" actId="21"/>
          <ac:spMkLst>
            <pc:docMk/>
            <pc:sldMk cId="0" sldId="466"/>
            <ac:spMk id="153606" creationId="{31E97C0E-F6B0-4584-AD9C-40FE58E0C7CF}"/>
          </ac:spMkLst>
        </pc:spChg>
        <pc:spChg chg="mod">
          <ac:chgData name="pratik singh" userId="4ed088b0e6b79c9c" providerId="LiveId" clId="{2E243EEC-4E16-43BB-A05C-063D89086D44}" dt="2022-06-16T10:31:18.092" v="6554" actId="20577"/>
          <ac:spMkLst>
            <pc:docMk/>
            <pc:sldMk cId="0" sldId="466"/>
            <ac:spMk id="418823" creationId="{EDEF0571-960C-49A3-8D7E-B9FD7CD13E77}"/>
          </ac:spMkLst>
        </pc:spChg>
      </pc:sldChg>
      <pc:sldChg chg="delSp modSp add">
        <pc:chgData name="pratik singh" userId="4ed088b0e6b79c9c" providerId="LiveId" clId="{2E243EEC-4E16-43BB-A05C-063D89086D44}" dt="2022-06-16T07:49:57.266" v="3262" actId="21"/>
        <pc:sldMkLst>
          <pc:docMk/>
          <pc:sldMk cId="0" sldId="475"/>
        </pc:sldMkLst>
        <pc:spChg chg="del">
          <ac:chgData name="pratik singh" userId="4ed088b0e6b79c9c" providerId="LiveId" clId="{2E243EEC-4E16-43BB-A05C-063D89086D44}" dt="2022-06-16T07:49:57.266" v="3262" actId="21"/>
          <ac:spMkLst>
            <pc:docMk/>
            <pc:sldMk cId="0" sldId="475"/>
            <ac:spMk id="155650" creationId="{B3138FA1-3278-4ABA-97BD-A5A03EDE6A74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475"/>
            <ac:spMk id="155651" creationId="{2068891E-3542-4030-B895-35FBE77F483A}"/>
          </ac:spMkLst>
        </pc:spChg>
      </pc:sldChg>
      <pc:sldChg chg="addSp delSp modSp add mod">
        <pc:chgData name="pratik singh" userId="4ed088b0e6b79c9c" providerId="LiveId" clId="{2E243EEC-4E16-43BB-A05C-063D89086D44}" dt="2022-06-16T10:25:37.108" v="5890" actId="2711"/>
        <pc:sldMkLst>
          <pc:docMk/>
          <pc:sldMk cId="0" sldId="556"/>
        </pc:sldMkLst>
        <pc:spChg chg="mod">
          <ac:chgData name="pratik singh" userId="4ed088b0e6b79c9c" providerId="LiveId" clId="{2E243EEC-4E16-43BB-A05C-063D89086D44}" dt="2022-06-16T10:25:37.108" v="5890" actId="2711"/>
          <ac:spMkLst>
            <pc:docMk/>
            <pc:sldMk cId="0" sldId="556"/>
            <ac:spMk id="8" creationId="{2B77D517-8569-4A66-BF13-D4F4C970CBE6}"/>
          </ac:spMkLst>
        </pc:spChg>
        <pc:spChg chg="mod">
          <ac:chgData name="pratik singh" userId="4ed088b0e6b79c9c" providerId="LiveId" clId="{2E243EEC-4E16-43BB-A05C-063D89086D44}" dt="2022-06-16T04:38:42.323" v="1387" actId="20577"/>
          <ac:spMkLst>
            <pc:docMk/>
            <pc:sldMk cId="0" sldId="556"/>
            <ac:spMk id="8194" creationId="{08A4C14D-E582-4AD0-A92A-F42FB279371B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56"/>
            <ac:spMk id="8195" creationId="{866F3A63-0C5E-4596-88E6-3D36E2E59C08}"/>
          </ac:spMkLst>
        </pc:spChg>
        <pc:spChg chg="mod">
          <ac:chgData name="pratik singh" userId="4ed088b0e6b79c9c" providerId="LiveId" clId="{2E243EEC-4E16-43BB-A05C-063D89086D44}" dt="2022-06-16T07:50:36.911" v="3292" actId="313"/>
          <ac:spMkLst>
            <pc:docMk/>
            <pc:sldMk cId="0" sldId="556"/>
            <ac:spMk id="8197" creationId="{F5F3118F-64B8-4037-A19A-FBDB61911479}"/>
          </ac:spMkLst>
        </pc:spChg>
        <pc:grpChg chg="del">
          <ac:chgData name="pratik singh" userId="4ed088b0e6b79c9c" providerId="LiveId" clId="{2E243EEC-4E16-43BB-A05C-063D89086D44}" dt="2022-06-16T04:37:30.937" v="1312" actId="21"/>
          <ac:grpSpMkLst>
            <pc:docMk/>
            <pc:sldMk cId="0" sldId="556"/>
            <ac:grpSpMk id="8199" creationId="{F530ABAD-9CA7-4A0E-90E6-33D79ECF3769}"/>
          </ac:grpSpMkLst>
        </pc:grpChg>
        <pc:picChg chg="add mod">
          <ac:chgData name="pratik singh" userId="4ed088b0e6b79c9c" providerId="LiveId" clId="{2E243EEC-4E16-43BB-A05C-063D89086D44}" dt="2022-06-16T04:38:31.717" v="1362" actId="14100"/>
          <ac:picMkLst>
            <pc:docMk/>
            <pc:sldMk cId="0" sldId="556"/>
            <ac:picMk id="3" creationId="{55B61186-7790-4D1B-9A38-FAB36CB837BF}"/>
          </ac:picMkLst>
        </pc:picChg>
      </pc:sldChg>
      <pc:sldChg chg="modSp add mod">
        <pc:chgData name="pratik singh" userId="4ed088b0e6b79c9c" providerId="LiveId" clId="{2E243EEC-4E16-43BB-A05C-063D89086D44}" dt="2022-06-16T04:45:26.426" v="1536" actId="20577"/>
        <pc:sldMkLst>
          <pc:docMk/>
          <pc:sldMk cId="0" sldId="558"/>
        </pc:sldMkLst>
        <pc:spChg chg="mod">
          <ac:chgData name="pratik singh" userId="4ed088b0e6b79c9c" providerId="LiveId" clId="{2E243EEC-4E16-43BB-A05C-063D89086D44}" dt="2022-06-16T04:45:26.426" v="1536" actId="20577"/>
          <ac:spMkLst>
            <pc:docMk/>
            <pc:sldMk cId="0" sldId="558"/>
            <ac:spMk id="9218" creationId="{B8940F86-560B-4389-8C3C-ECDB7F174284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58"/>
            <ac:spMk id="9219" creationId="{C685B48A-4FF6-46C3-9D23-DCC422755E95}"/>
          </ac:spMkLst>
        </pc:spChg>
      </pc:sldChg>
      <pc:sldChg chg="modSp add mod">
        <pc:chgData name="pratik singh" userId="4ed088b0e6b79c9c" providerId="LiveId" clId="{2E243EEC-4E16-43BB-A05C-063D89086D44}" dt="2022-06-16T04:45:45.475" v="1560" actId="20577"/>
        <pc:sldMkLst>
          <pc:docMk/>
          <pc:sldMk cId="0" sldId="559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59"/>
            <ac:spMk id="10243" creationId="{1B5EB12F-5F22-438A-9E9A-944C5672C58A}"/>
          </ac:spMkLst>
        </pc:spChg>
        <pc:spChg chg="mod">
          <ac:chgData name="pratik singh" userId="4ed088b0e6b79c9c" providerId="LiveId" clId="{2E243EEC-4E16-43BB-A05C-063D89086D44}" dt="2022-06-16T04:45:45.475" v="1560" actId="20577"/>
          <ac:spMkLst>
            <pc:docMk/>
            <pc:sldMk cId="0" sldId="559"/>
            <ac:spMk id="10245" creationId="{5ED814FC-EAEE-4CAA-A0D5-37F5AC8F38D2}"/>
          </ac:spMkLst>
        </pc:spChg>
      </pc:sldChg>
      <pc:sldChg chg="modSp add">
        <pc:chgData name="pratik singh" userId="4ed088b0e6b79c9c" providerId="LiveId" clId="{2E243EEC-4E16-43BB-A05C-063D89086D44}" dt="2022-06-16T04:16:53.335" v="855"/>
        <pc:sldMkLst>
          <pc:docMk/>
          <pc:sldMk cId="0" sldId="560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0"/>
            <ac:spMk id="12291" creationId="{82C62BB5-69C0-4810-B6F4-B02CE05ACF41}"/>
          </ac:spMkLst>
        </pc:spChg>
      </pc:sldChg>
      <pc:sldChg chg="modSp add mod">
        <pc:chgData name="pratik singh" userId="4ed088b0e6b79c9c" providerId="LiveId" clId="{2E243EEC-4E16-43BB-A05C-063D89086D44}" dt="2022-06-16T04:45:53.482" v="1562" actId="20577"/>
        <pc:sldMkLst>
          <pc:docMk/>
          <pc:sldMk cId="0" sldId="561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1"/>
            <ac:spMk id="14339" creationId="{14994182-23AC-4FCA-ADE5-5042CB1ED290}"/>
          </ac:spMkLst>
        </pc:spChg>
        <pc:spChg chg="mod">
          <ac:chgData name="pratik singh" userId="4ed088b0e6b79c9c" providerId="LiveId" clId="{2E243EEC-4E16-43BB-A05C-063D89086D44}" dt="2022-06-16T04:45:53.482" v="1562" actId="20577"/>
          <ac:spMkLst>
            <pc:docMk/>
            <pc:sldMk cId="0" sldId="561"/>
            <ac:spMk id="14341" creationId="{921B35FE-3BEB-4AE4-A680-CBFFF3302D72}"/>
          </ac:spMkLst>
        </pc:spChg>
      </pc:sldChg>
      <pc:sldChg chg="modSp add mod">
        <pc:chgData name="pratik singh" userId="4ed088b0e6b79c9c" providerId="LiveId" clId="{2E243EEC-4E16-43BB-A05C-063D89086D44}" dt="2022-06-16T07:50:52.616" v="3293" actId="20577"/>
        <pc:sldMkLst>
          <pc:docMk/>
          <pc:sldMk cId="0" sldId="562"/>
        </pc:sldMkLst>
        <pc:spChg chg="mod">
          <ac:chgData name="pratik singh" userId="4ed088b0e6b79c9c" providerId="LiveId" clId="{2E243EEC-4E16-43BB-A05C-063D89086D44}" dt="2022-06-16T07:50:52.616" v="3293" actId="20577"/>
          <ac:spMkLst>
            <pc:docMk/>
            <pc:sldMk cId="0" sldId="562"/>
            <ac:spMk id="16386" creationId="{AB5CC826-40F0-4EA8-9623-DEAAEC384E93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2"/>
            <ac:spMk id="16387" creationId="{A4FCF298-25A5-4F29-BC33-A32E4EA476A7}"/>
          </ac:spMkLst>
        </pc:spChg>
        <pc:spChg chg="mod">
          <ac:chgData name="pratik singh" userId="4ed088b0e6b79c9c" providerId="LiveId" clId="{2E243EEC-4E16-43BB-A05C-063D89086D44}" dt="2022-06-16T04:46:14.123" v="1590" actId="20577"/>
          <ac:spMkLst>
            <pc:docMk/>
            <pc:sldMk cId="0" sldId="562"/>
            <ac:spMk id="16389" creationId="{CBF943BB-B9D9-4CBE-B512-052230F6C89A}"/>
          </ac:spMkLst>
        </pc:spChg>
      </pc:sldChg>
      <pc:sldChg chg="modSp add mod">
        <pc:chgData name="pratik singh" userId="4ed088b0e6b79c9c" providerId="LiveId" clId="{2E243EEC-4E16-43BB-A05C-063D89086D44}" dt="2022-06-16T05:06:28.964" v="1625" actId="20577"/>
        <pc:sldMkLst>
          <pc:docMk/>
          <pc:sldMk cId="0" sldId="563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3"/>
            <ac:spMk id="18435" creationId="{4859196A-17AC-4434-BDCC-4F713EE77C12}"/>
          </ac:spMkLst>
        </pc:spChg>
        <pc:spChg chg="mod">
          <ac:chgData name="pratik singh" userId="4ed088b0e6b79c9c" providerId="LiveId" clId="{2E243EEC-4E16-43BB-A05C-063D89086D44}" dt="2022-06-16T05:06:28.964" v="1625" actId="20577"/>
          <ac:spMkLst>
            <pc:docMk/>
            <pc:sldMk cId="0" sldId="563"/>
            <ac:spMk id="18437" creationId="{57E1B0FD-8061-4A17-B54C-CD6AFFF1237F}"/>
          </ac:spMkLst>
        </pc:spChg>
      </pc:sldChg>
      <pc:sldChg chg="modSp add mod">
        <pc:chgData name="pratik singh" userId="4ed088b0e6b79c9c" providerId="LiveId" clId="{2E243EEC-4E16-43BB-A05C-063D89086D44}" dt="2022-06-16T05:06:45.002" v="1652" actId="20577"/>
        <pc:sldMkLst>
          <pc:docMk/>
          <pc:sldMk cId="0" sldId="564"/>
        </pc:sldMkLst>
        <pc:spChg chg="mod">
          <ac:chgData name="pratik singh" userId="4ed088b0e6b79c9c" providerId="LiveId" clId="{2E243EEC-4E16-43BB-A05C-063D89086D44}" dt="2022-06-16T05:06:45.002" v="1652" actId="20577"/>
          <ac:spMkLst>
            <pc:docMk/>
            <pc:sldMk cId="0" sldId="564"/>
            <ac:spMk id="20482" creationId="{767CAE2C-9C93-4FD4-ABC0-61B7F11D0C66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4"/>
            <ac:spMk id="20483" creationId="{C93E686B-B577-4FC3-B846-620C603FD9F4}"/>
          </ac:spMkLst>
        </pc:spChg>
      </pc:sldChg>
      <pc:sldChg chg="modSp add">
        <pc:chgData name="pratik singh" userId="4ed088b0e6b79c9c" providerId="LiveId" clId="{2E243EEC-4E16-43BB-A05C-063D89086D44}" dt="2022-06-16T04:16:53.335" v="855"/>
        <pc:sldMkLst>
          <pc:docMk/>
          <pc:sldMk cId="0" sldId="565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5"/>
            <ac:spMk id="22531" creationId="{6DDA7A65-36EE-4CB6-88CB-47DA98A4456F}"/>
          </ac:spMkLst>
        </pc:spChg>
      </pc:sldChg>
      <pc:sldChg chg="delSp modSp add mod">
        <pc:chgData name="pratik singh" userId="4ed088b0e6b79c9c" providerId="LiveId" clId="{2E243EEC-4E16-43BB-A05C-063D89086D44}" dt="2022-06-16T05:08:04.962" v="1692" actId="20577"/>
        <pc:sldMkLst>
          <pc:docMk/>
          <pc:sldMk cId="0" sldId="567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7"/>
            <ac:spMk id="23555" creationId="{C5AFBA14-08E8-4E07-A532-202B3EE0CC4F}"/>
          </ac:spMkLst>
        </pc:spChg>
        <pc:spChg chg="mod">
          <ac:chgData name="pratik singh" userId="4ed088b0e6b79c9c" providerId="LiveId" clId="{2E243EEC-4E16-43BB-A05C-063D89086D44}" dt="2022-06-16T05:08:04.962" v="1692" actId="20577"/>
          <ac:spMkLst>
            <pc:docMk/>
            <pc:sldMk cId="0" sldId="567"/>
            <ac:spMk id="23557" creationId="{C08E4917-DD0E-4204-9808-866031288247}"/>
          </ac:spMkLst>
        </pc:spChg>
        <pc:spChg chg="del mod">
          <ac:chgData name="pratik singh" userId="4ed088b0e6b79c9c" providerId="LiveId" clId="{2E243EEC-4E16-43BB-A05C-063D89086D44}" dt="2022-06-16T05:07:48.671" v="1664" actId="21"/>
          <ac:spMkLst>
            <pc:docMk/>
            <pc:sldMk cId="0" sldId="567"/>
            <ac:spMk id="23558" creationId="{FCC3D386-441E-422D-8C2E-0A8F103EF7D5}"/>
          </ac:spMkLst>
        </pc:spChg>
      </pc:sldChg>
      <pc:sldChg chg="delSp modSp add mod">
        <pc:chgData name="pratik singh" userId="4ed088b0e6b79c9c" providerId="LiveId" clId="{2E243EEC-4E16-43BB-A05C-063D89086D44}" dt="2022-06-16T05:08:59.050" v="1727" actId="1076"/>
        <pc:sldMkLst>
          <pc:docMk/>
          <pc:sldMk cId="0" sldId="568"/>
        </pc:sldMkLst>
        <pc:spChg chg="mod">
          <ac:chgData name="pratik singh" userId="4ed088b0e6b79c9c" providerId="LiveId" clId="{2E243EEC-4E16-43BB-A05C-063D89086D44}" dt="2022-06-16T05:08:59.050" v="1727" actId="1076"/>
          <ac:spMkLst>
            <pc:docMk/>
            <pc:sldMk cId="0" sldId="568"/>
            <ac:spMk id="25602" creationId="{93519410-C519-4257-8D0E-CCA3CA0BEB98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8"/>
            <ac:spMk id="25603" creationId="{C0269A18-E79A-471A-B98C-F2FD4E05E4A2}"/>
          </ac:spMkLst>
        </pc:spChg>
        <pc:spChg chg="del mod">
          <ac:chgData name="pratik singh" userId="4ed088b0e6b79c9c" providerId="LiveId" clId="{2E243EEC-4E16-43BB-A05C-063D89086D44}" dt="2022-06-16T05:08:40.116" v="1698" actId="21"/>
          <ac:spMkLst>
            <pc:docMk/>
            <pc:sldMk cId="0" sldId="568"/>
            <ac:spMk id="25636" creationId="{6716D1BF-D1E9-422B-B1FF-CF2F06EC44B4}"/>
          </ac:spMkLst>
        </pc:spChg>
      </pc:sldChg>
      <pc:sldChg chg="delSp modSp add mod">
        <pc:chgData name="pratik singh" userId="4ed088b0e6b79c9c" providerId="LiveId" clId="{2E243EEC-4E16-43BB-A05C-063D89086D44}" dt="2022-06-16T05:09:23.430" v="1757" actId="20577"/>
        <pc:sldMkLst>
          <pc:docMk/>
          <pc:sldMk cId="0" sldId="569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69"/>
            <ac:spMk id="27650" creationId="{4DB4F4C5-C270-4576-9F5C-C8A9D90F8561}"/>
          </ac:spMkLst>
        </pc:spChg>
        <pc:spChg chg="mod">
          <ac:chgData name="pratik singh" userId="4ed088b0e6b79c9c" providerId="LiveId" clId="{2E243EEC-4E16-43BB-A05C-063D89086D44}" dt="2022-06-16T05:09:23.430" v="1757" actId="20577"/>
          <ac:spMkLst>
            <pc:docMk/>
            <pc:sldMk cId="0" sldId="569"/>
            <ac:spMk id="27652" creationId="{C9FE3F67-3099-48B4-A487-7D75B245A062}"/>
          </ac:spMkLst>
        </pc:spChg>
        <pc:spChg chg="del mod">
          <ac:chgData name="pratik singh" userId="4ed088b0e6b79c9c" providerId="LiveId" clId="{2E243EEC-4E16-43BB-A05C-063D89086D44}" dt="2022-06-16T05:09:10.812" v="1729" actId="21"/>
          <ac:spMkLst>
            <pc:docMk/>
            <pc:sldMk cId="0" sldId="569"/>
            <ac:spMk id="27654" creationId="{3B94D032-1D94-4AA7-BDAE-93C80D39FB8A}"/>
          </ac:spMkLst>
        </pc:spChg>
      </pc:sldChg>
      <pc:sldChg chg="delSp modSp add mod">
        <pc:chgData name="pratik singh" userId="4ed088b0e6b79c9c" providerId="LiveId" clId="{2E243EEC-4E16-43BB-A05C-063D89086D44}" dt="2022-06-16T05:11:14.225" v="1816" actId="1076"/>
        <pc:sldMkLst>
          <pc:docMk/>
          <pc:sldMk cId="0" sldId="570"/>
        </pc:sldMkLst>
        <pc:spChg chg="mod">
          <ac:chgData name="pratik singh" userId="4ed088b0e6b79c9c" providerId="LiveId" clId="{2E243EEC-4E16-43BB-A05C-063D89086D44}" dt="2022-06-16T05:11:14.225" v="1816" actId="1076"/>
          <ac:spMkLst>
            <pc:docMk/>
            <pc:sldMk cId="0" sldId="570"/>
            <ac:spMk id="30722" creationId="{8FBF654E-F34A-4957-B90F-47113219BD94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70"/>
            <ac:spMk id="30723" creationId="{2618BF11-CC1B-41E4-8B4A-673692C0E0C6}"/>
          </ac:spMkLst>
        </pc:spChg>
        <pc:spChg chg="del mod">
          <ac:chgData name="pratik singh" userId="4ed088b0e6b79c9c" providerId="LiveId" clId="{2E243EEC-4E16-43BB-A05C-063D89086D44}" dt="2022-06-16T05:10:56.500" v="1788" actId="21"/>
          <ac:spMkLst>
            <pc:docMk/>
            <pc:sldMk cId="0" sldId="570"/>
            <ac:spMk id="30726" creationId="{D177E943-F4EA-4454-81BF-2E812EDC9804}"/>
          </ac:spMkLst>
        </pc:spChg>
      </pc:sldChg>
      <pc:sldChg chg="delSp modSp add mod">
        <pc:chgData name="pratik singh" userId="4ed088b0e6b79c9c" providerId="LiveId" clId="{2E243EEC-4E16-43BB-A05C-063D89086D44}" dt="2022-06-16T05:12:03.413" v="1877" actId="20577"/>
        <pc:sldMkLst>
          <pc:docMk/>
          <pc:sldMk cId="0" sldId="571"/>
        </pc:sldMkLst>
        <pc:spChg chg="mod">
          <ac:chgData name="pratik singh" userId="4ed088b0e6b79c9c" providerId="LiveId" clId="{2E243EEC-4E16-43BB-A05C-063D89086D44}" dt="2022-06-16T05:12:03.413" v="1877" actId="20577"/>
          <ac:spMkLst>
            <pc:docMk/>
            <pc:sldMk cId="0" sldId="571"/>
            <ac:spMk id="33794" creationId="{E8480BD9-B609-485E-9451-D01460F4FC7E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71"/>
            <ac:spMk id="33795" creationId="{69F1199E-F5E3-4BC5-B35F-E5F732DD0A36}"/>
          </ac:spMkLst>
        </pc:spChg>
        <pc:spChg chg="del">
          <ac:chgData name="pratik singh" userId="4ed088b0e6b79c9c" providerId="LiveId" clId="{2E243EEC-4E16-43BB-A05C-063D89086D44}" dt="2022-06-16T05:11:47.245" v="1847" actId="21"/>
          <ac:spMkLst>
            <pc:docMk/>
            <pc:sldMk cId="0" sldId="571"/>
            <ac:spMk id="33798" creationId="{81223C05-28C4-493A-B781-FB2EB2CB354D}"/>
          </ac:spMkLst>
        </pc:spChg>
      </pc:sldChg>
      <pc:sldChg chg="delSp modSp add mod">
        <pc:chgData name="pratik singh" userId="4ed088b0e6b79c9c" providerId="LiveId" clId="{2E243EEC-4E16-43BB-A05C-063D89086D44}" dt="2022-06-16T05:12:31.774" v="1907" actId="1076"/>
        <pc:sldMkLst>
          <pc:docMk/>
          <pc:sldMk cId="0" sldId="594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94"/>
            <ac:spMk id="34818" creationId="{3EA7DD91-E7C6-42AE-B305-1558EA839C7E}"/>
          </ac:spMkLst>
        </pc:spChg>
        <pc:spChg chg="mod">
          <ac:chgData name="pratik singh" userId="4ed088b0e6b79c9c" providerId="LiveId" clId="{2E243EEC-4E16-43BB-A05C-063D89086D44}" dt="2022-06-16T05:12:31.774" v="1907" actId="1076"/>
          <ac:spMkLst>
            <pc:docMk/>
            <pc:sldMk cId="0" sldId="594"/>
            <ac:spMk id="34821" creationId="{70E31EEC-49C4-4328-B5E0-8663F0161209}"/>
          </ac:spMkLst>
        </pc:spChg>
        <pc:spChg chg="del mod">
          <ac:chgData name="pratik singh" userId="4ed088b0e6b79c9c" providerId="LiveId" clId="{2E243EEC-4E16-43BB-A05C-063D89086D44}" dt="2022-06-16T05:12:12.405" v="1879" actId="21"/>
          <ac:spMkLst>
            <pc:docMk/>
            <pc:sldMk cId="0" sldId="594"/>
            <ac:spMk id="34822" creationId="{484B248E-3486-4EE0-9B2D-D65635223A4E}"/>
          </ac:spMkLst>
        </pc:spChg>
      </pc:sldChg>
      <pc:sldChg chg="modSp add mod">
        <pc:chgData name="pratik singh" userId="4ed088b0e6b79c9c" providerId="LiveId" clId="{2E243EEC-4E16-43BB-A05C-063D89086D44}" dt="2022-06-16T05:26:02.390" v="2118" actId="20577"/>
        <pc:sldMkLst>
          <pc:docMk/>
          <pc:sldMk cId="0" sldId="597"/>
        </pc:sldMkLst>
        <pc:spChg chg="mod">
          <ac:chgData name="pratik singh" userId="4ed088b0e6b79c9c" providerId="LiveId" clId="{2E243EEC-4E16-43BB-A05C-063D89086D44}" dt="2022-06-16T05:26:02.390" v="2118" actId="20577"/>
          <ac:spMkLst>
            <pc:docMk/>
            <pc:sldMk cId="0" sldId="597"/>
            <ac:spMk id="41986" creationId="{6CB49E99-7D65-4B3C-B4C0-CDCC7BAE9A5B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597"/>
            <ac:spMk id="41987" creationId="{620E9DA3-0E20-48B0-8CCD-6B068B5A8BB3}"/>
          </ac:spMkLst>
        </pc:spChg>
      </pc:sldChg>
      <pc:sldChg chg="modSp add mod">
        <pc:chgData name="pratik singh" userId="4ed088b0e6b79c9c" providerId="LiveId" clId="{2E243EEC-4E16-43BB-A05C-063D89086D44}" dt="2022-06-16T05:32:45.629" v="2170" actId="20577"/>
        <pc:sldMkLst>
          <pc:docMk/>
          <pc:sldMk cId="0" sldId="601"/>
        </pc:sldMkLst>
        <pc:spChg chg="mod">
          <ac:chgData name="pratik singh" userId="4ed088b0e6b79c9c" providerId="LiveId" clId="{2E243EEC-4E16-43BB-A05C-063D89086D44}" dt="2022-06-16T05:29:52.773" v="2122" actId="20577"/>
          <ac:spMkLst>
            <pc:docMk/>
            <pc:sldMk cId="0" sldId="601"/>
            <ac:spMk id="109" creationId="{8112E0F0-415C-41F5-89A8-7C99046CBF6E}"/>
          </ac:spMkLst>
        </pc:spChg>
        <pc:spChg chg="mod">
          <ac:chgData name="pratik singh" userId="4ed088b0e6b79c9c" providerId="LiveId" clId="{2E243EEC-4E16-43BB-A05C-063D89086D44}" dt="2022-06-16T05:32:31.455" v="2141" actId="1076"/>
          <ac:spMkLst>
            <pc:docMk/>
            <pc:sldMk cId="0" sldId="601"/>
            <ac:spMk id="43010" creationId="{21E13154-DA0B-4A0C-B538-BC6788FD2E4C}"/>
          </ac:spMkLst>
        </pc:spChg>
        <pc:spChg chg="mod">
          <ac:chgData name="pratik singh" userId="4ed088b0e6b79c9c" providerId="LiveId" clId="{2E243EEC-4E16-43BB-A05C-063D89086D44}" dt="2022-06-16T04:19:05.487" v="856"/>
          <ac:spMkLst>
            <pc:docMk/>
            <pc:sldMk cId="0" sldId="601"/>
            <ac:spMk id="43011" creationId="{FE06E4B2-7543-422E-8293-45C677AD351D}"/>
          </ac:spMkLst>
        </pc:spChg>
        <pc:spChg chg="mod">
          <ac:chgData name="pratik singh" userId="4ed088b0e6b79c9c" providerId="LiveId" clId="{2E243EEC-4E16-43BB-A05C-063D89086D44}" dt="2022-06-16T05:32:45.629" v="2170" actId="20577"/>
          <ac:spMkLst>
            <pc:docMk/>
            <pc:sldMk cId="0" sldId="601"/>
            <ac:spMk id="43013" creationId="{B5806B3E-6A7D-4035-8CCC-1C3B0EAEC056}"/>
          </ac:spMkLst>
        </pc:spChg>
      </pc:sldChg>
      <pc:sldChg chg="modSp add del">
        <pc:chgData name="pratik singh" userId="4ed088b0e6b79c9c" providerId="LiveId" clId="{2E243EEC-4E16-43BB-A05C-063D89086D44}" dt="2022-06-16T05:33:11.888" v="2171" actId="2696"/>
        <pc:sldMkLst>
          <pc:docMk/>
          <pc:sldMk cId="0" sldId="602"/>
        </pc:sldMkLst>
        <pc:spChg chg="mod">
          <ac:chgData name="pratik singh" userId="4ed088b0e6b79c9c" providerId="LiveId" clId="{2E243EEC-4E16-43BB-A05C-063D89086D44}" dt="2022-06-16T04:19:05.487" v="856"/>
          <ac:spMkLst>
            <pc:docMk/>
            <pc:sldMk cId="0" sldId="602"/>
            <ac:spMk id="45059" creationId="{8C3BC977-CCB9-4B10-9473-6BFC227D1528}"/>
          </ac:spMkLst>
        </pc:spChg>
      </pc:sldChg>
      <pc:sldChg chg="modSp add mod modAnim">
        <pc:chgData name="pratik singh" userId="4ed088b0e6b79c9c" providerId="LiveId" clId="{2E243EEC-4E16-43BB-A05C-063D89086D44}" dt="2022-06-16T05:36:56.020" v="2209" actId="20577"/>
        <pc:sldMkLst>
          <pc:docMk/>
          <pc:sldMk cId="0" sldId="603"/>
        </pc:sldMkLst>
        <pc:spChg chg="mod">
          <ac:chgData name="pratik singh" userId="4ed088b0e6b79c9c" providerId="LiveId" clId="{2E243EEC-4E16-43BB-A05C-063D89086D44}" dt="2022-06-16T05:33:44.987" v="2175" actId="20577"/>
          <ac:spMkLst>
            <pc:docMk/>
            <pc:sldMk cId="0" sldId="603"/>
            <ac:spMk id="7" creationId="{4E221D49-8F0E-4632-BD5C-ECA6B9F0DFB6}"/>
          </ac:spMkLst>
        </pc:spChg>
        <pc:spChg chg="mod">
          <ac:chgData name="pratik singh" userId="4ed088b0e6b79c9c" providerId="LiveId" clId="{2E243EEC-4E16-43BB-A05C-063D89086D44}" dt="2022-06-16T05:36:35.079" v="2183"/>
          <ac:spMkLst>
            <pc:docMk/>
            <pc:sldMk cId="0" sldId="603"/>
            <ac:spMk id="19458" creationId="{36925539-BA66-4E06-BFCB-52814E7A1AC1}"/>
          </ac:spMkLst>
        </pc:spChg>
        <pc:spChg chg="mod">
          <ac:chgData name="pratik singh" userId="4ed088b0e6b79c9c" providerId="LiveId" clId="{2E243EEC-4E16-43BB-A05C-063D89086D44}" dt="2022-06-16T04:19:05.487" v="856"/>
          <ac:spMkLst>
            <pc:docMk/>
            <pc:sldMk cId="0" sldId="603"/>
            <ac:spMk id="47108" creationId="{1A100DA8-79EB-4D1D-9584-0DCAB98E66E5}"/>
          </ac:spMkLst>
        </pc:spChg>
        <pc:spChg chg="mod">
          <ac:chgData name="pratik singh" userId="4ed088b0e6b79c9c" providerId="LiveId" clId="{2E243EEC-4E16-43BB-A05C-063D89086D44}" dt="2022-06-16T05:36:56.020" v="2209" actId="20577"/>
          <ac:spMkLst>
            <pc:docMk/>
            <pc:sldMk cId="0" sldId="603"/>
            <ac:spMk id="47109" creationId="{6242E7C0-1BE9-4E48-8ED8-FF05AD7882CD}"/>
          </ac:spMkLst>
        </pc:spChg>
      </pc:sldChg>
      <pc:sldChg chg="delSp modSp add mod">
        <pc:chgData name="pratik singh" userId="4ed088b0e6b79c9c" providerId="LiveId" clId="{2E243EEC-4E16-43BB-A05C-063D89086D44}" dt="2022-06-16T07:03:58.861" v="2906" actId="20577"/>
        <pc:sldMkLst>
          <pc:docMk/>
          <pc:sldMk cId="0" sldId="607"/>
        </pc:sldMkLst>
        <pc:spChg chg="mod">
          <ac:chgData name="pratik singh" userId="4ed088b0e6b79c9c" providerId="LiveId" clId="{2E243EEC-4E16-43BB-A05C-063D89086D44}" dt="2022-06-16T07:03:58.861" v="2906" actId="20577"/>
          <ac:spMkLst>
            <pc:docMk/>
            <pc:sldMk cId="0" sldId="607"/>
            <ac:spMk id="125954" creationId="{A430124F-9EE2-4759-A4C7-7BC6FBF7A596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07"/>
            <ac:spMk id="125955" creationId="{238FADD2-1F88-4BDC-9207-06170EF1CF0A}"/>
          </ac:spMkLst>
        </pc:spChg>
        <pc:spChg chg="del mod">
          <ac:chgData name="pratik singh" userId="4ed088b0e6b79c9c" providerId="LiveId" clId="{2E243EEC-4E16-43BB-A05C-063D89086D44}" dt="2022-06-16T07:03:50.505" v="2883" actId="21"/>
          <ac:spMkLst>
            <pc:docMk/>
            <pc:sldMk cId="0" sldId="607"/>
            <ac:spMk id="125958" creationId="{2D308CDA-60F8-440B-8303-11A08EBCE9F7}"/>
          </ac:spMkLst>
        </pc:spChg>
      </pc:sldChg>
      <pc:sldChg chg="addSp delSp modSp add mod">
        <pc:chgData name="pratik singh" userId="4ed088b0e6b79c9c" providerId="LiveId" clId="{2E243EEC-4E16-43BB-A05C-063D89086D44}" dt="2022-06-16T07:08:32.963" v="2920" actId="14100"/>
        <pc:sldMkLst>
          <pc:docMk/>
          <pc:sldMk cId="0" sldId="608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08"/>
            <ac:spMk id="126979" creationId="{CA1C0BC4-84D4-49D9-941E-49C0109050A7}"/>
          </ac:spMkLst>
        </pc:spChg>
        <pc:spChg chg="add del mod">
          <ac:chgData name="pratik singh" userId="4ed088b0e6b79c9c" providerId="LiveId" clId="{2E243EEC-4E16-43BB-A05C-063D89086D44}" dt="2022-06-16T07:08:20.058" v="2917" actId="21"/>
          <ac:spMkLst>
            <pc:docMk/>
            <pc:sldMk cId="0" sldId="608"/>
            <ac:spMk id="126982" creationId="{52635B6A-3B1F-4EE4-8ED9-FC98686C0763}"/>
          </ac:spMkLst>
        </pc:spChg>
        <pc:spChg chg="mod">
          <ac:chgData name="pratik singh" userId="4ed088b0e6b79c9c" providerId="LiveId" clId="{2E243EEC-4E16-43BB-A05C-063D89086D44}" dt="2022-06-16T07:08:27.214" v="2918" actId="1076"/>
          <ac:spMkLst>
            <pc:docMk/>
            <pc:sldMk cId="0" sldId="608"/>
            <ac:spMk id="393223" creationId="{2E96CEDA-C0DA-4EE1-9AD3-6E83E342365F}"/>
          </ac:spMkLst>
        </pc:spChg>
        <pc:picChg chg="mod">
          <ac:chgData name="pratik singh" userId="4ed088b0e6b79c9c" providerId="LiveId" clId="{2E243EEC-4E16-43BB-A05C-063D89086D44}" dt="2022-06-16T07:08:32.963" v="2920" actId="14100"/>
          <ac:picMkLst>
            <pc:docMk/>
            <pc:sldMk cId="0" sldId="608"/>
            <ac:picMk id="126983" creationId="{D96E9455-FD8E-4F65-8EAC-5A63E0CA6CCA}"/>
          </ac:picMkLst>
        </pc:picChg>
      </pc:sldChg>
      <pc:sldChg chg="delSp modSp add mod">
        <pc:chgData name="pratik singh" userId="4ed088b0e6b79c9c" providerId="LiveId" clId="{2E243EEC-4E16-43BB-A05C-063D89086D44}" dt="2022-06-16T07:48:34.143" v="3225" actId="20577"/>
        <pc:sldMkLst>
          <pc:docMk/>
          <pc:sldMk cId="0" sldId="614"/>
        </pc:sldMkLst>
        <pc:spChg chg="mod">
          <ac:chgData name="pratik singh" userId="4ed088b0e6b79c9c" providerId="LiveId" clId="{2E243EEC-4E16-43BB-A05C-063D89086D44}" dt="2022-06-16T07:48:34.143" v="3225" actId="20577"/>
          <ac:spMkLst>
            <pc:docMk/>
            <pc:sldMk cId="0" sldId="614"/>
            <ac:spMk id="147458" creationId="{2834CCD8-0A43-4A5F-9F68-096BC447C0F7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4"/>
            <ac:spMk id="147459" creationId="{320879FB-EA19-4619-8A81-13F5CD7D9720}"/>
          </ac:spMkLst>
        </pc:spChg>
        <pc:spChg chg="del mod">
          <ac:chgData name="pratik singh" userId="4ed088b0e6b79c9c" providerId="LiveId" clId="{2E243EEC-4E16-43BB-A05C-063D89086D44}" dt="2022-06-16T07:48:17.101" v="3199" actId="21"/>
          <ac:spMkLst>
            <pc:docMk/>
            <pc:sldMk cId="0" sldId="614"/>
            <ac:spMk id="147462" creationId="{29520C97-F435-4D0D-A599-5141577B1D01}"/>
          </ac:spMkLst>
        </pc:spChg>
      </pc:sldChg>
      <pc:sldChg chg="modSp add">
        <pc:chgData name="pratik singh" userId="4ed088b0e6b79c9c" providerId="LiveId" clId="{2E243EEC-4E16-43BB-A05C-063D89086D44}" dt="2022-06-16T07:03:15.338" v="2877"/>
        <pc:sldMkLst>
          <pc:docMk/>
          <pc:sldMk cId="0" sldId="615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5"/>
            <ac:spMk id="143363" creationId="{8D5B1F50-221E-4C3F-8F4B-7B7EDAD9E241}"/>
          </ac:spMkLst>
        </pc:spChg>
      </pc:sldChg>
      <pc:sldChg chg="addSp delSp modSp add mod">
        <pc:chgData name="pratik singh" userId="4ed088b0e6b79c9c" providerId="LiveId" clId="{2E243EEC-4E16-43BB-A05C-063D89086D44}" dt="2022-06-16T07:48:08.958" v="3197" actId="1076"/>
        <pc:sldMkLst>
          <pc:docMk/>
          <pc:sldMk cId="0" sldId="616"/>
        </pc:sldMkLst>
        <pc:spChg chg="mod">
          <ac:chgData name="pratik singh" userId="4ed088b0e6b79c9c" providerId="LiveId" clId="{2E243EEC-4E16-43BB-A05C-063D89086D44}" dt="2022-06-16T07:48:08.958" v="3197" actId="1076"/>
          <ac:spMkLst>
            <pc:docMk/>
            <pc:sldMk cId="0" sldId="616"/>
            <ac:spMk id="145410" creationId="{D450A390-BC98-4A74-AAEE-E40323FFA089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6"/>
            <ac:spMk id="145411" creationId="{C24CF8E8-EE52-4D68-804B-03C9BD940C0D}"/>
          </ac:spMkLst>
        </pc:spChg>
        <pc:spChg chg="del mod">
          <ac:chgData name="pratik singh" userId="4ed088b0e6b79c9c" providerId="LiveId" clId="{2E243EEC-4E16-43BB-A05C-063D89086D44}" dt="2022-06-16T07:47:54.625" v="3170" actId="21"/>
          <ac:spMkLst>
            <pc:docMk/>
            <pc:sldMk cId="0" sldId="616"/>
            <ac:spMk id="145414" creationId="{A646E060-CF53-49AC-AF6D-48A243D60B4E}"/>
          </ac:spMkLst>
        </pc:spChg>
        <pc:picChg chg="add del">
          <ac:chgData name="pratik singh" userId="4ed088b0e6b79c9c" providerId="LiveId" clId="{2E243EEC-4E16-43BB-A05C-063D89086D44}" dt="2022-06-16T07:47:44.162" v="3169" actId="21"/>
          <ac:picMkLst>
            <pc:docMk/>
            <pc:sldMk cId="0" sldId="616"/>
            <ac:picMk id="145413" creationId="{A97872FE-4812-4435-AC37-74F8DB62A1AB}"/>
          </ac:picMkLst>
        </pc:picChg>
      </pc:sldChg>
      <pc:sldChg chg="delSp modSp add mod">
        <pc:chgData name="pratik singh" userId="4ed088b0e6b79c9c" providerId="LiveId" clId="{2E243EEC-4E16-43BB-A05C-063D89086D44}" dt="2022-06-16T10:24:16.899" v="5882" actId="20577"/>
        <pc:sldMkLst>
          <pc:docMk/>
          <pc:sldMk cId="0" sldId="617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7"/>
            <ac:spMk id="133123" creationId="{B46C8843-9B76-4006-BEA3-7C61B7C38F1E}"/>
          </ac:spMkLst>
        </pc:spChg>
        <pc:spChg chg="mod">
          <ac:chgData name="pratik singh" userId="4ed088b0e6b79c9c" providerId="LiveId" clId="{2E243EEC-4E16-43BB-A05C-063D89086D44}" dt="2022-06-16T10:24:16.899" v="5882" actId="20577"/>
          <ac:spMkLst>
            <pc:docMk/>
            <pc:sldMk cId="0" sldId="617"/>
            <ac:spMk id="133124" creationId="{36621D50-B784-4052-AE98-A59B2065A22F}"/>
          </ac:spMkLst>
        </pc:spChg>
        <pc:spChg chg="del mod">
          <ac:chgData name="pratik singh" userId="4ed088b0e6b79c9c" providerId="LiveId" clId="{2E243EEC-4E16-43BB-A05C-063D89086D44}" dt="2022-06-16T10:23:53.179" v="5837" actId="21"/>
          <ac:spMkLst>
            <pc:docMk/>
            <pc:sldMk cId="0" sldId="617"/>
            <ac:spMk id="133126" creationId="{86B77100-C8A2-4A51-900E-6CD8FCBDA0D1}"/>
          </ac:spMkLst>
        </pc:spChg>
      </pc:sldChg>
      <pc:sldChg chg="delSp modSp add mod">
        <pc:chgData name="pratik singh" userId="4ed088b0e6b79c9c" providerId="LiveId" clId="{2E243EEC-4E16-43BB-A05C-063D89086D44}" dt="2022-06-16T07:38:31.861" v="3047" actId="20577"/>
        <pc:sldMkLst>
          <pc:docMk/>
          <pc:sldMk cId="0" sldId="618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8"/>
            <ac:spMk id="134147" creationId="{C4CE6FBC-E492-4657-B8B2-73E0CE2C7BC7}"/>
          </ac:spMkLst>
        </pc:spChg>
        <pc:spChg chg="mod">
          <ac:chgData name="pratik singh" userId="4ed088b0e6b79c9c" providerId="LiveId" clId="{2E243EEC-4E16-43BB-A05C-063D89086D44}" dt="2022-06-16T07:38:31.861" v="3047" actId="20577"/>
          <ac:spMkLst>
            <pc:docMk/>
            <pc:sldMk cId="0" sldId="618"/>
            <ac:spMk id="134148" creationId="{E27D9245-89C2-4957-AE3A-F99AC25CC8E7}"/>
          </ac:spMkLst>
        </pc:spChg>
        <pc:spChg chg="mod">
          <ac:chgData name="pratik singh" userId="4ed088b0e6b79c9c" providerId="LiveId" clId="{2E243EEC-4E16-43BB-A05C-063D89086D44}" dt="2022-06-16T07:37:45.913" v="3015" actId="20577"/>
          <ac:spMkLst>
            <pc:docMk/>
            <pc:sldMk cId="0" sldId="618"/>
            <ac:spMk id="134149" creationId="{1F1F0E28-4148-4540-B267-622D53A72758}"/>
          </ac:spMkLst>
        </pc:spChg>
        <pc:spChg chg="del mod">
          <ac:chgData name="pratik singh" userId="4ed088b0e6b79c9c" providerId="LiveId" clId="{2E243EEC-4E16-43BB-A05C-063D89086D44}" dt="2022-06-16T07:38:16.700" v="3020" actId="21"/>
          <ac:spMkLst>
            <pc:docMk/>
            <pc:sldMk cId="0" sldId="618"/>
            <ac:spMk id="134150" creationId="{FE967955-EACF-48E1-B9B5-DABFB8EE17EE}"/>
          </ac:spMkLst>
        </pc:spChg>
      </pc:sldChg>
      <pc:sldChg chg="delSp modSp add mod">
        <pc:chgData name="pratik singh" userId="4ed088b0e6b79c9c" providerId="LiveId" clId="{2E243EEC-4E16-43BB-A05C-063D89086D44}" dt="2022-06-16T10:26:08.109" v="5891" actId="20577"/>
        <pc:sldMkLst>
          <pc:docMk/>
          <pc:sldMk cId="0" sldId="619"/>
        </pc:sldMkLst>
        <pc:spChg chg="mod">
          <ac:chgData name="pratik singh" userId="4ed088b0e6b79c9c" providerId="LiveId" clId="{2E243EEC-4E16-43BB-A05C-063D89086D44}" dt="2022-06-16T07:49:38.390" v="3258" actId="20577"/>
          <ac:spMkLst>
            <pc:docMk/>
            <pc:sldMk cId="0" sldId="619"/>
            <ac:spMk id="151554" creationId="{D228C281-42BA-44CF-9B0A-D5796B616BF3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19"/>
            <ac:spMk id="151555" creationId="{53E43E6A-237D-4F8A-99BB-3AA5998229B8}"/>
          </ac:spMkLst>
        </pc:spChg>
        <pc:spChg chg="del mod">
          <ac:chgData name="pratik singh" userId="4ed088b0e6b79c9c" providerId="LiveId" clId="{2E243EEC-4E16-43BB-A05C-063D89086D44}" dt="2022-06-16T07:49:43.852" v="3259" actId="21"/>
          <ac:spMkLst>
            <pc:docMk/>
            <pc:sldMk cId="0" sldId="619"/>
            <ac:spMk id="151558" creationId="{01FC1B86-597E-4E17-8D09-AF49CD7F8738}"/>
          </ac:spMkLst>
        </pc:spChg>
        <pc:spChg chg="mod">
          <ac:chgData name="pratik singh" userId="4ed088b0e6b79c9c" providerId="LiveId" clId="{2E243EEC-4E16-43BB-A05C-063D89086D44}" dt="2022-06-16T10:26:08.109" v="5891" actId="20577"/>
          <ac:spMkLst>
            <pc:docMk/>
            <pc:sldMk cId="0" sldId="619"/>
            <ac:spMk id="215047" creationId="{977AB681-B9AF-479C-9E8F-4A825EF363B7}"/>
          </ac:spMkLst>
        </pc:spChg>
      </pc:sldChg>
      <pc:sldChg chg="modSp add del">
        <pc:chgData name="pratik singh" userId="4ed088b0e6b79c9c" providerId="LiveId" clId="{2E243EEC-4E16-43BB-A05C-063D89086D44}" dt="2022-06-16T06:04:42.463" v="2213" actId="2696"/>
        <pc:sldMkLst>
          <pc:docMk/>
          <pc:sldMk cId="0" sldId="622"/>
        </pc:sldMkLst>
        <pc:spChg chg="mod">
          <ac:chgData name="pratik singh" userId="4ed088b0e6b79c9c" providerId="LiveId" clId="{2E243EEC-4E16-43BB-A05C-063D89086D44}" dt="2022-06-16T04:19:05.487" v="856"/>
          <ac:spMkLst>
            <pc:docMk/>
            <pc:sldMk cId="0" sldId="622"/>
            <ac:spMk id="48132" creationId="{43169733-9E8B-41F5-99D4-E7DFC25657FE}"/>
          </ac:spMkLst>
        </pc:spChg>
      </pc:sldChg>
      <pc:sldChg chg="delSp modSp add mod">
        <pc:chgData name="pratik singh" userId="4ed088b0e6b79c9c" providerId="LiveId" clId="{2E243EEC-4E16-43BB-A05C-063D89086D44}" dt="2022-06-16T05:12:53.141" v="1935" actId="20577"/>
        <pc:sldMkLst>
          <pc:docMk/>
          <pc:sldMk cId="0" sldId="640"/>
        </pc:sldMkLst>
        <pc:spChg chg="mod">
          <ac:chgData name="pratik singh" userId="4ed088b0e6b79c9c" providerId="LiveId" clId="{2E243EEC-4E16-43BB-A05C-063D89086D44}" dt="2022-06-16T05:12:53.141" v="1935" actId="20577"/>
          <ac:spMkLst>
            <pc:docMk/>
            <pc:sldMk cId="0" sldId="640"/>
            <ac:spMk id="35877" creationId="{B4263684-5995-4431-906F-0E0DBA891375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640"/>
            <ac:spMk id="35878" creationId="{4CF49835-1474-4CA5-8B94-16118BC98FD1}"/>
          </ac:spMkLst>
        </pc:spChg>
        <pc:spChg chg="del mod">
          <ac:chgData name="pratik singh" userId="4ed088b0e6b79c9c" providerId="LiveId" clId="{2E243EEC-4E16-43BB-A05C-063D89086D44}" dt="2022-06-16T05:12:39.874" v="1909" actId="21"/>
          <ac:spMkLst>
            <pc:docMk/>
            <pc:sldMk cId="0" sldId="640"/>
            <ac:spMk id="35880" creationId="{673A88FE-87A5-49A2-BAAD-4E2B37A004ED}"/>
          </ac:spMkLst>
        </pc:spChg>
      </pc:sldChg>
      <pc:sldChg chg="delSp modSp add mod">
        <pc:chgData name="pratik singh" userId="4ed088b0e6b79c9c" providerId="LiveId" clId="{2E243EEC-4E16-43BB-A05C-063D89086D44}" dt="2022-06-16T05:14:18.791" v="1972" actId="20577"/>
        <pc:sldMkLst>
          <pc:docMk/>
          <pc:sldMk cId="0" sldId="641"/>
        </pc:sldMkLst>
        <pc:spChg chg="mod">
          <ac:chgData name="pratik singh" userId="4ed088b0e6b79c9c" providerId="LiveId" clId="{2E243EEC-4E16-43BB-A05C-063D89086D44}" dt="2022-06-16T05:14:18.791" v="1972" actId="20577"/>
          <ac:spMkLst>
            <pc:docMk/>
            <pc:sldMk cId="0" sldId="641"/>
            <ac:spMk id="36928" creationId="{3B2B8C57-1158-4D33-8555-6EF1E7F93250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641"/>
            <ac:spMk id="36929" creationId="{E0EE9D32-B066-4BA7-A1AA-A728A858333D}"/>
          </ac:spMkLst>
        </pc:spChg>
        <pc:spChg chg="del">
          <ac:chgData name="pratik singh" userId="4ed088b0e6b79c9c" providerId="LiveId" clId="{2E243EEC-4E16-43BB-A05C-063D89086D44}" dt="2022-06-16T05:13:04.795" v="1938" actId="21"/>
          <ac:spMkLst>
            <pc:docMk/>
            <pc:sldMk cId="0" sldId="641"/>
            <ac:spMk id="36931" creationId="{98D71809-0E91-41DD-886C-9081D437E0B3}"/>
          </ac:spMkLst>
        </pc:spChg>
      </pc:sldChg>
      <pc:sldChg chg="modSp add mod">
        <pc:chgData name="pratik singh" userId="4ed088b0e6b79c9c" providerId="LiveId" clId="{2E243EEC-4E16-43BB-A05C-063D89086D44}" dt="2022-06-16T05:14:39.642" v="2000" actId="20577"/>
        <pc:sldMkLst>
          <pc:docMk/>
          <pc:sldMk cId="0" sldId="642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642"/>
            <ac:spMk id="37959" creationId="{89EF9513-24FB-405A-8B62-D7A3D1EE885F}"/>
          </ac:spMkLst>
        </pc:spChg>
        <pc:spChg chg="mod">
          <ac:chgData name="pratik singh" userId="4ed088b0e6b79c9c" providerId="LiveId" clId="{2E243EEC-4E16-43BB-A05C-063D89086D44}" dt="2022-06-16T05:14:39.642" v="2000" actId="20577"/>
          <ac:spMkLst>
            <pc:docMk/>
            <pc:sldMk cId="0" sldId="642"/>
            <ac:spMk id="37960" creationId="{02F51457-F8F1-4653-820D-558EB7B711B0}"/>
          </ac:spMkLst>
        </pc:spChg>
      </pc:sldChg>
      <pc:sldChg chg="modSp add mod">
        <pc:chgData name="pratik singh" userId="4ed088b0e6b79c9c" providerId="LiveId" clId="{2E243EEC-4E16-43BB-A05C-063D89086D44}" dt="2022-06-16T05:25:17.427" v="2028" actId="20577"/>
        <pc:sldMkLst>
          <pc:docMk/>
          <pc:sldMk cId="0" sldId="643"/>
        </pc:sldMkLst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643"/>
            <ac:spMk id="38961" creationId="{BC0FE758-5CB7-43EE-A2F0-BF838E6E1A26}"/>
          </ac:spMkLst>
        </pc:spChg>
        <pc:spChg chg="mod">
          <ac:chgData name="pratik singh" userId="4ed088b0e6b79c9c" providerId="LiveId" clId="{2E243EEC-4E16-43BB-A05C-063D89086D44}" dt="2022-06-16T05:25:17.427" v="2028" actId="20577"/>
          <ac:spMkLst>
            <pc:docMk/>
            <pc:sldMk cId="0" sldId="643"/>
            <ac:spMk id="38962" creationId="{DD1B8874-3293-4A19-91FF-65C9D8466C9F}"/>
          </ac:spMkLst>
        </pc:spChg>
      </pc:sldChg>
      <pc:sldChg chg="delSp modSp add mod">
        <pc:chgData name="pratik singh" userId="4ed088b0e6b79c9c" providerId="LiveId" clId="{2E243EEC-4E16-43BB-A05C-063D89086D44}" dt="2022-06-16T07:12:22.935" v="2952" actId="21"/>
        <pc:sldMkLst>
          <pc:docMk/>
          <pc:sldMk cId="0" sldId="644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44"/>
            <ac:spMk id="128003" creationId="{00EE446F-C6EE-4F7C-B2A5-BEB3DE2F99CF}"/>
          </ac:spMkLst>
        </pc:spChg>
        <pc:spChg chg="mod">
          <ac:chgData name="pratik singh" userId="4ed088b0e6b79c9c" providerId="LiveId" clId="{2E243EEC-4E16-43BB-A05C-063D89086D44}" dt="2022-06-16T07:09:02.876" v="2951" actId="20577"/>
          <ac:spMkLst>
            <pc:docMk/>
            <pc:sldMk cId="0" sldId="644"/>
            <ac:spMk id="128006" creationId="{1A643BAA-D99B-4D75-97F4-3276B51847FF}"/>
          </ac:spMkLst>
        </pc:spChg>
        <pc:spChg chg="del mod">
          <ac:chgData name="pratik singh" userId="4ed088b0e6b79c9c" providerId="LiveId" clId="{2E243EEC-4E16-43BB-A05C-063D89086D44}" dt="2022-06-16T07:12:22.935" v="2952" actId="21"/>
          <ac:spMkLst>
            <pc:docMk/>
            <pc:sldMk cId="0" sldId="644"/>
            <ac:spMk id="128007" creationId="{49EEFB54-6985-4BB6-8C2D-4F5C7F592A0B}"/>
          </ac:spMkLst>
        </pc:spChg>
      </pc:sldChg>
      <pc:sldChg chg="delSp modSp add mod">
        <pc:chgData name="pratik singh" userId="4ed088b0e6b79c9c" providerId="LiveId" clId="{2E243EEC-4E16-43BB-A05C-063D89086D44}" dt="2022-06-16T10:22:47" v="5777" actId="1076"/>
        <pc:sldMkLst>
          <pc:docMk/>
          <pc:sldMk cId="0" sldId="645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45"/>
            <ac:spMk id="129026" creationId="{F0EE03D1-8813-4150-852A-418557EFBF3A}"/>
          </ac:spMkLst>
        </pc:spChg>
        <pc:spChg chg="mod">
          <ac:chgData name="pratik singh" userId="4ed088b0e6b79c9c" providerId="LiveId" clId="{2E243EEC-4E16-43BB-A05C-063D89086D44}" dt="2022-06-16T10:22:47" v="5777" actId="1076"/>
          <ac:spMkLst>
            <pc:docMk/>
            <pc:sldMk cId="0" sldId="645"/>
            <ac:spMk id="129029" creationId="{31E40B65-2566-4160-8AFD-DA69386BD577}"/>
          </ac:spMkLst>
        </pc:spChg>
        <pc:spChg chg="del mod">
          <ac:chgData name="pratik singh" userId="4ed088b0e6b79c9c" providerId="LiveId" clId="{2E243EEC-4E16-43BB-A05C-063D89086D44}" dt="2022-06-16T07:36:31.809" v="2954" actId="21"/>
          <ac:spMkLst>
            <pc:docMk/>
            <pc:sldMk cId="0" sldId="645"/>
            <ac:spMk id="129030" creationId="{6C85CBF0-95B4-4C13-97F4-02F30351CC9B}"/>
          </ac:spMkLst>
        </pc:spChg>
      </pc:sldChg>
      <pc:sldChg chg="delSp modSp add mod">
        <pc:chgData name="pratik singh" userId="4ed088b0e6b79c9c" providerId="LiveId" clId="{2E243EEC-4E16-43BB-A05C-063D89086D44}" dt="2022-06-16T07:37:15.228" v="3010" actId="20577"/>
        <pc:sldMkLst>
          <pc:docMk/>
          <pc:sldMk cId="0" sldId="646"/>
        </pc:sldMkLst>
        <pc:spChg chg="mod">
          <ac:chgData name="pratik singh" userId="4ed088b0e6b79c9c" providerId="LiveId" clId="{2E243EEC-4E16-43BB-A05C-063D89086D44}" dt="2022-06-16T07:03:15.448" v="2879" actId="27636"/>
          <ac:spMkLst>
            <pc:docMk/>
            <pc:sldMk cId="0" sldId="646"/>
            <ac:spMk id="3" creationId="{3DDB315F-A79A-4D22-88CE-88414229A545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46"/>
            <ac:spMk id="130051" creationId="{821A8DC0-1711-4107-9877-DF44C714A3ED}"/>
          </ac:spMkLst>
        </pc:spChg>
        <pc:spChg chg="mod">
          <ac:chgData name="pratik singh" userId="4ed088b0e6b79c9c" providerId="LiveId" clId="{2E243EEC-4E16-43BB-A05C-063D89086D44}" dt="2022-06-16T07:37:15.228" v="3010" actId="20577"/>
          <ac:spMkLst>
            <pc:docMk/>
            <pc:sldMk cId="0" sldId="646"/>
            <ac:spMk id="130053" creationId="{1C76F3C3-6D78-4EBE-9478-D650DAF0F8A8}"/>
          </ac:spMkLst>
        </pc:spChg>
        <pc:spChg chg="del mod">
          <ac:chgData name="pratik singh" userId="4ed088b0e6b79c9c" providerId="LiveId" clId="{2E243EEC-4E16-43BB-A05C-063D89086D44}" dt="2022-06-16T07:36:56.682" v="2984" actId="21"/>
          <ac:spMkLst>
            <pc:docMk/>
            <pc:sldMk cId="0" sldId="646"/>
            <ac:spMk id="130054" creationId="{972E4462-E9B4-4E10-9CFB-BD01DE6C0428}"/>
          </ac:spMkLst>
        </pc:spChg>
      </pc:sldChg>
      <pc:sldChg chg="delSp modSp add mod">
        <pc:chgData name="pratik singh" userId="4ed088b0e6b79c9c" providerId="LiveId" clId="{2E243EEC-4E16-43BB-A05C-063D89086D44}" dt="2022-06-16T10:23:15.669" v="5806" actId="1076"/>
        <pc:sldMkLst>
          <pc:docMk/>
          <pc:sldMk cId="0" sldId="647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47"/>
            <ac:spMk id="131075" creationId="{353DE2D6-52F0-47C9-9683-317DC9919F72}"/>
          </ac:spMkLst>
        </pc:spChg>
        <pc:spChg chg="mod">
          <ac:chgData name="pratik singh" userId="4ed088b0e6b79c9c" providerId="LiveId" clId="{2E243EEC-4E16-43BB-A05C-063D89086D44}" dt="2022-06-16T10:23:15.669" v="5806" actId="1076"/>
          <ac:spMkLst>
            <pc:docMk/>
            <pc:sldMk cId="0" sldId="647"/>
            <ac:spMk id="131077" creationId="{858455C9-8051-4597-9E22-019E4944F1B9}"/>
          </ac:spMkLst>
        </pc:spChg>
        <pc:spChg chg="del">
          <ac:chgData name="pratik singh" userId="4ed088b0e6b79c9c" providerId="LiveId" clId="{2E243EEC-4E16-43BB-A05C-063D89086D44}" dt="2022-06-16T10:22:57.840" v="5779" actId="21"/>
          <ac:spMkLst>
            <pc:docMk/>
            <pc:sldMk cId="0" sldId="647"/>
            <ac:spMk id="131078" creationId="{F1199815-8C30-4D74-B9F0-B57436E5658C}"/>
          </ac:spMkLst>
        </pc:spChg>
      </pc:sldChg>
      <pc:sldChg chg="delSp modSp add mod">
        <pc:chgData name="pratik singh" userId="4ed088b0e6b79c9c" providerId="LiveId" clId="{2E243EEC-4E16-43BB-A05C-063D89086D44}" dt="2022-06-16T10:23:41.150" v="5835" actId="20577"/>
        <pc:sldMkLst>
          <pc:docMk/>
          <pc:sldMk cId="0" sldId="648"/>
        </pc:sldMkLst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48"/>
            <ac:spMk id="132098" creationId="{E6272045-528A-4A56-96A4-2CA52CFA2026}"/>
          </ac:spMkLst>
        </pc:spChg>
        <pc:spChg chg="mod">
          <ac:chgData name="pratik singh" userId="4ed088b0e6b79c9c" providerId="LiveId" clId="{2E243EEC-4E16-43BB-A05C-063D89086D44}" dt="2022-06-16T10:23:41.150" v="5835" actId="20577"/>
          <ac:spMkLst>
            <pc:docMk/>
            <pc:sldMk cId="0" sldId="648"/>
            <ac:spMk id="132100" creationId="{BB5405EF-191D-420B-AC06-7DC352F77F2A}"/>
          </ac:spMkLst>
        </pc:spChg>
        <pc:spChg chg="del">
          <ac:chgData name="pratik singh" userId="4ed088b0e6b79c9c" providerId="LiveId" clId="{2E243EEC-4E16-43BB-A05C-063D89086D44}" dt="2022-06-16T10:23:23.499" v="5808" actId="21"/>
          <ac:spMkLst>
            <pc:docMk/>
            <pc:sldMk cId="0" sldId="648"/>
            <ac:spMk id="132102" creationId="{24C60A51-C489-46DA-B20F-028F44FBBDFA}"/>
          </ac:spMkLst>
        </pc:spChg>
      </pc:sldChg>
      <pc:sldChg chg="modSp add mod">
        <pc:chgData name="pratik singh" userId="4ed088b0e6b79c9c" providerId="LiveId" clId="{2E243EEC-4E16-43BB-A05C-063D89086D44}" dt="2022-06-16T04:29:41.934" v="938" actId="20577"/>
        <pc:sldMkLst>
          <pc:docMk/>
          <pc:sldMk cId="0" sldId="649"/>
        </pc:sldMkLst>
        <pc:spChg chg="mod">
          <ac:chgData name="pratik singh" userId="4ed088b0e6b79c9c" providerId="LiveId" clId="{2E243EEC-4E16-43BB-A05C-063D89086D44}" dt="2022-06-16T04:29:41.934" v="938" actId="20577"/>
          <ac:spMkLst>
            <pc:docMk/>
            <pc:sldMk cId="0" sldId="649"/>
            <ac:spMk id="5123" creationId="{9EAAFCE0-B3E0-47AA-A92E-24279B96F355}"/>
          </ac:spMkLst>
        </pc:spChg>
        <pc:spChg chg="mod">
          <ac:chgData name="pratik singh" userId="4ed088b0e6b79c9c" providerId="LiveId" clId="{2E243EEC-4E16-43BB-A05C-063D89086D44}" dt="2022-06-16T04:15:26.542" v="853"/>
          <ac:spMkLst>
            <pc:docMk/>
            <pc:sldMk cId="0" sldId="649"/>
            <ac:spMk id="5124" creationId="{9D0F1007-FFF2-4789-AC78-A5B7B3337A6A}"/>
          </ac:spMkLst>
        </pc:spChg>
      </pc:sldChg>
      <pc:sldChg chg="modSp add mod">
        <pc:chgData name="pratik singh" userId="4ed088b0e6b79c9c" providerId="LiveId" clId="{2E243EEC-4E16-43BB-A05C-063D89086D44}" dt="2022-06-16T04:29:57.751" v="963" actId="20577"/>
        <pc:sldMkLst>
          <pc:docMk/>
          <pc:sldMk cId="0" sldId="650"/>
        </pc:sldMkLst>
        <pc:spChg chg="mod">
          <ac:chgData name="pratik singh" userId="4ed088b0e6b79c9c" providerId="LiveId" clId="{2E243EEC-4E16-43BB-A05C-063D89086D44}" dt="2022-06-16T04:15:26.636" v="854" actId="27636"/>
          <ac:spMkLst>
            <pc:docMk/>
            <pc:sldMk cId="0" sldId="650"/>
            <ac:spMk id="3" creationId="{BB97060B-C343-47DF-B7C8-DA8A36A6A125}"/>
          </ac:spMkLst>
        </pc:spChg>
        <pc:spChg chg="mod">
          <ac:chgData name="pratik singh" userId="4ed088b0e6b79c9c" providerId="LiveId" clId="{2E243EEC-4E16-43BB-A05C-063D89086D44}" dt="2022-06-16T04:29:57.751" v="963" actId="20577"/>
          <ac:spMkLst>
            <pc:docMk/>
            <pc:sldMk cId="0" sldId="650"/>
            <ac:spMk id="6147" creationId="{B06B78CE-3408-429A-A427-E7663A40E284}"/>
          </ac:spMkLst>
        </pc:spChg>
        <pc:spChg chg="mod">
          <ac:chgData name="pratik singh" userId="4ed088b0e6b79c9c" providerId="LiveId" clId="{2E243EEC-4E16-43BB-A05C-063D89086D44}" dt="2022-06-16T04:15:26.542" v="853"/>
          <ac:spMkLst>
            <pc:docMk/>
            <pc:sldMk cId="0" sldId="650"/>
            <ac:spMk id="6148" creationId="{B7445FEB-694A-410A-A5DA-9FAC8D0B528D}"/>
          </ac:spMkLst>
        </pc:spChg>
      </pc:sldChg>
      <pc:sldChg chg="modSp add mod">
        <pc:chgData name="pratik singh" userId="4ed088b0e6b79c9c" providerId="LiveId" clId="{2E243EEC-4E16-43BB-A05C-063D89086D44}" dt="2022-06-16T04:30:10.369" v="987" actId="20577"/>
        <pc:sldMkLst>
          <pc:docMk/>
          <pc:sldMk cId="0" sldId="651"/>
        </pc:sldMkLst>
        <pc:spChg chg="mod">
          <ac:chgData name="pratik singh" userId="4ed088b0e6b79c9c" providerId="LiveId" clId="{2E243EEC-4E16-43BB-A05C-063D89086D44}" dt="2022-06-16T04:30:10.369" v="987" actId="20577"/>
          <ac:spMkLst>
            <pc:docMk/>
            <pc:sldMk cId="0" sldId="651"/>
            <ac:spMk id="7171" creationId="{0C7F2A8C-B3A5-4ED7-B88B-675BD823B379}"/>
          </ac:spMkLst>
        </pc:spChg>
        <pc:spChg chg="mod">
          <ac:chgData name="pratik singh" userId="4ed088b0e6b79c9c" providerId="LiveId" clId="{2E243EEC-4E16-43BB-A05C-063D89086D44}" dt="2022-06-16T04:15:26.542" v="853"/>
          <ac:spMkLst>
            <pc:docMk/>
            <pc:sldMk cId="0" sldId="651"/>
            <ac:spMk id="7172" creationId="{822695DE-E3AD-4EEE-AD22-95456481A58F}"/>
          </ac:spMkLst>
        </pc:spChg>
      </pc:sldChg>
      <pc:sldChg chg="modSp add mod">
        <pc:chgData name="pratik singh" userId="4ed088b0e6b79c9c" providerId="LiveId" clId="{2E243EEC-4E16-43BB-A05C-063D89086D44}" dt="2022-06-16T05:35:50.012" v="2182" actId="20577"/>
        <pc:sldMkLst>
          <pc:docMk/>
          <pc:sldMk cId="0" sldId="652"/>
        </pc:sldMkLst>
        <pc:spChg chg="mod">
          <ac:chgData name="pratik singh" userId="4ed088b0e6b79c9c" providerId="LiveId" clId="{2E243EEC-4E16-43BB-A05C-063D89086D44}" dt="2022-06-16T05:35:50.012" v="2182" actId="20577"/>
          <ac:spMkLst>
            <pc:docMk/>
            <pc:sldMk cId="0" sldId="652"/>
            <ac:spMk id="17410" creationId="{2B474C25-797D-4378-8621-57FDA149B964}"/>
          </ac:spMkLst>
        </pc:spChg>
        <pc:spChg chg="mod">
          <ac:chgData name="pratik singh" userId="4ed088b0e6b79c9c" providerId="LiveId" clId="{2E243EEC-4E16-43BB-A05C-063D89086D44}" dt="2022-06-16T04:16:53.335" v="855"/>
          <ac:spMkLst>
            <pc:docMk/>
            <pc:sldMk cId="0" sldId="652"/>
            <ac:spMk id="39939" creationId="{461C449F-AB84-44FB-BED3-57615C9B2A1F}"/>
          </ac:spMkLst>
        </pc:spChg>
        <pc:spChg chg="mod">
          <ac:chgData name="pratik singh" userId="4ed088b0e6b79c9c" providerId="LiveId" clId="{2E243EEC-4E16-43BB-A05C-063D89086D44}" dt="2022-06-16T05:25:36.121" v="2054" actId="20577"/>
          <ac:spMkLst>
            <pc:docMk/>
            <pc:sldMk cId="0" sldId="652"/>
            <ac:spMk id="39941" creationId="{3ED14745-D171-450D-9F6F-BD066EE8EE45}"/>
          </ac:spMkLst>
        </pc:spChg>
      </pc:sldChg>
      <pc:sldChg chg="modSp add mod">
        <pc:chgData name="pratik singh" userId="4ed088b0e6b79c9c" providerId="LiveId" clId="{2E243EEC-4E16-43BB-A05C-063D89086D44}" dt="2022-06-16T07:56:44.887" v="3353" actId="20577"/>
        <pc:sldMkLst>
          <pc:docMk/>
          <pc:sldMk cId="1639103235" sldId="653"/>
        </pc:sldMkLst>
        <pc:spChg chg="mod">
          <ac:chgData name="pratik singh" userId="4ed088b0e6b79c9c" providerId="LiveId" clId="{2E243EEC-4E16-43BB-A05C-063D89086D44}" dt="2022-06-16T07:56:44.887" v="3353" actId="20577"/>
          <ac:spMkLst>
            <pc:docMk/>
            <pc:sldMk cId="1639103235" sldId="653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31:13.335" v="2396" actId="113"/>
          <ac:spMkLst>
            <pc:docMk/>
            <pc:sldMk cId="1639103235" sldId="653"/>
            <ac:spMk id="7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30:51.187" v="2394" actId="20577"/>
          <ac:spMkLst>
            <pc:docMk/>
            <pc:sldMk cId="1639103235" sldId="653"/>
            <ac:spMk id="8" creationId="{BC6D6FBE-C42D-4841-9F9D-AA1A425A2C04}"/>
          </ac:spMkLst>
        </pc:spChg>
      </pc:sldChg>
      <pc:sldChg chg="new del">
        <pc:chgData name="pratik singh" userId="4ed088b0e6b79c9c" providerId="LiveId" clId="{2E243EEC-4E16-43BB-A05C-063D89086D44}" dt="2022-06-16T06:26:51.212" v="2292" actId="680"/>
        <pc:sldMkLst>
          <pc:docMk/>
          <pc:sldMk cId="2092544663" sldId="653"/>
        </pc:sldMkLst>
      </pc:sldChg>
      <pc:sldChg chg="delSp modSp add mod">
        <pc:chgData name="pratik singh" userId="4ed088b0e6b79c9c" providerId="LiveId" clId="{2E243EEC-4E16-43BB-A05C-063D89086D44}" dt="2022-06-16T10:32:21.157" v="6558" actId="122"/>
        <pc:sldMkLst>
          <pc:docMk/>
          <pc:sldMk cId="164743919" sldId="654"/>
        </pc:sldMkLst>
        <pc:spChg chg="mod">
          <ac:chgData name="pratik singh" userId="4ed088b0e6b79c9c" providerId="LiveId" clId="{2E243EEC-4E16-43BB-A05C-063D89086D44}" dt="2022-06-16T10:32:21.157" v="6558" actId="122"/>
          <ac:spMkLst>
            <pc:docMk/>
            <pc:sldMk cId="164743919" sldId="654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6:49:56.759" v="2768" actId="255"/>
          <ac:spMkLst>
            <pc:docMk/>
            <pc:sldMk cId="164743919" sldId="654"/>
            <ac:spMk id="7" creationId="{00000000-0000-0000-0000-000000000000}"/>
          </ac:spMkLst>
        </pc:spChg>
        <pc:spChg chg="del">
          <ac:chgData name="pratik singh" userId="4ed088b0e6b79c9c" providerId="LiveId" clId="{2E243EEC-4E16-43BB-A05C-063D89086D44}" dt="2022-06-16T06:49:21.594" v="2746" actId="21"/>
          <ac:spMkLst>
            <pc:docMk/>
            <pc:sldMk cId="164743919" sldId="654"/>
            <ac:spMk id="8" creationId="{96397B4B-66E9-4076-AC4E-BA2B48556DFA}"/>
          </ac:spMkLst>
        </pc:spChg>
        <pc:spChg chg="del">
          <ac:chgData name="pratik singh" userId="4ed088b0e6b79c9c" providerId="LiveId" clId="{2E243EEC-4E16-43BB-A05C-063D89086D44}" dt="2022-06-16T06:49:30.638" v="2747" actId="21"/>
          <ac:spMkLst>
            <pc:docMk/>
            <pc:sldMk cId="164743919" sldId="654"/>
            <ac:spMk id="10" creationId="{F68037A9-DDA2-4508-BB61-D2D6B4D15EE7}"/>
          </ac:spMkLst>
        </pc:spChg>
        <pc:picChg chg="mod">
          <ac:chgData name="pratik singh" userId="4ed088b0e6b79c9c" providerId="LiveId" clId="{2E243EEC-4E16-43BB-A05C-063D89086D44}" dt="2022-06-16T07:58:29.722" v="3376" actId="14100"/>
          <ac:picMkLst>
            <pc:docMk/>
            <pc:sldMk cId="164743919" sldId="654"/>
            <ac:picMk id="9" creationId="{00000000-0000-0000-0000-000000000000}"/>
          </ac:picMkLst>
        </pc:picChg>
      </pc:sldChg>
      <pc:sldChg chg="delSp modSp add mod">
        <pc:chgData name="pratik singh" userId="4ed088b0e6b79c9c" providerId="LiveId" clId="{2E243EEC-4E16-43BB-A05C-063D89086D44}" dt="2022-06-16T07:45:48.291" v="3076" actId="20577"/>
        <pc:sldMkLst>
          <pc:docMk/>
          <pc:sldMk cId="0" sldId="655"/>
        </pc:sldMkLst>
        <pc:spChg chg="mod">
          <ac:chgData name="pratik singh" userId="4ed088b0e6b79c9c" providerId="LiveId" clId="{2E243EEC-4E16-43BB-A05C-063D89086D44}" dt="2022-06-16T07:45:48.291" v="3076" actId="20577"/>
          <ac:spMkLst>
            <pc:docMk/>
            <pc:sldMk cId="0" sldId="655"/>
            <ac:spMk id="135170" creationId="{AFC1100E-1FAB-4E92-A564-6AE9FAB2962A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55"/>
            <ac:spMk id="135171" creationId="{EB7C555E-4063-41B5-BBB5-804EC7B37A70}"/>
          </ac:spMkLst>
        </pc:spChg>
        <pc:spChg chg="mod">
          <ac:chgData name="pratik singh" userId="4ed088b0e6b79c9c" providerId="LiveId" clId="{2E243EEC-4E16-43BB-A05C-063D89086D44}" dt="2022-06-16T07:38:46.151" v="3050" actId="14100"/>
          <ac:spMkLst>
            <pc:docMk/>
            <pc:sldMk cId="0" sldId="655"/>
            <ac:spMk id="135174" creationId="{5C718AA3-9A23-47C1-B1E6-D87A3C2A15EF}"/>
          </ac:spMkLst>
        </pc:spChg>
        <pc:spChg chg="del mod">
          <ac:chgData name="pratik singh" userId="4ed088b0e6b79c9c" providerId="LiveId" clId="{2E243EEC-4E16-43BB-A05C-063D89086D44}" dt="2022-06-16T07:38:40.942" v="3049" actId="21"/>
          <ac:spMkLst>
            <pc:docMk/>
            <pc:sldMk cId="0" sldId="655"/>
            <ac:spMk id="135176" creationId="{8C788AFB-DBDF-4834-9BE4-42CA22A9C4F0}"/>
          </ac:spMkLst>
        </pc:spChg>
      </pc:sldChg>
      <pc:sldChg chg="add del">
        <pc:chgData name="pratik singh" userId="4ed088b0e6b79c9c" providerId="LiveId" clId="{2E243EEC-4E16-43BB-A05C-063D89086D44}" dt="2022-06-16T06:48:23.689" v="2716"/>
        <pc:sldMkLst>
          <pc:docMk/>
          <pc:sldMk cId="3165953481" sldId="655"/>
        </pc:sldMkLst>
      </pc:sldChg>
      <pc:sldChg chg="delSp modSp add mod">
        <pc:chgData name="pratik singh" userId="4ed088b0e6b79c9c" providerId="LiveId" clId="{2E243EEC-4E16-43BB-A05C-063D89086D44}" dt="2022-06-16T07:46:17.915" v="3107" actId="20577"/>
        <pc:sldMkLst>
          <pc:docMk/>
          <pc:sldMk cId="0" sldId="656"/>
        </pc:sldMkLst>
        <pc:spChg chg="mod">
          <ac:chgData name="pratik singh" userId="4ed088b0e6b79c9c" providerId="LiveId" clId="{2E243EEC-4E16-43BB-A05C-063D89086D44}" dt="2022-06-16T07:46:17.915" v="3107" actId="20577"/>
          <ac:spMkLst>
            <pc:docMk/>
            <pc:sldMk cId="0" sldId="656"/>
            <ac:spMk id="137218" creationId="{1A01BE9A-9CEE-405D-96DC-FB87A087348F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56"/>
            <ac:spMk id="137219" creationId="{8EC42A9C-96B2-41D2-AB90-57B1F9E0311E}"/>
          </ac:spMkLst>
        </pc:spChg>
        <pc:spChg chg="mod">
          <ac:chgData name="pratik singh" userId="4ed088b0e6b79c9c" providerId="LiveId" clId="{2E243EEC-4E16-43BB-A05C-063D89086D44}" dt="2022-06-16T07:46:13.889" v="3105" actId="14100"/>
          <ac:spMkLst>
            <pc:docMk/>
            <pc:sldMk cId="0" sldId="656"/>
            <ac:spMk id="137222" creationId="{741DDDE5-7848-4101-AD2E-CBD82AB6EF05}"/>
          </ac:spMkLst>
        </pc:spChg>
        <pc:spChg chg="del mod">
          <ac:chgData name="pratik singh" userId="4ed088b0e6b79c9c" providerId="LiveId" clId="{2E243EEC-4E16-43BB-A05C-063D89086D44}" dt="2022-06-16T07:45:59.193" v="3078" actId="21"/>
          <ac:spMkLst>
            <pc:docMk/>
            <pc:sldMk cId="0" sldId="656"/>
            <ac:spMk id="137224" creationId="{B3711934-0BC6-485C-A5B5-00352FC11D56}"/>
          </ac:spMkLst>
        </pc:spChg>
      </pc:sldChg>
      <pc:sldChg chg="delSp modSp add mod">
        <pc:chgData name="pratik singh" userId="4ed088b0e6b79c9c" providerId="LiveId" clId="{2E243EEC-4E16-43BB-A05C-063D89086D44}" dt="2022-06-16T07:46:46.022" v="3136" actId="20577"/>
        <pc:sldMkLst>
          <pc:docMk/>
          <pc:sldMk cId="0" sldId="657"/>
        </pc:sldMkLst>
        <pc:spChg chg="mod">
          <ac:chgData name="pratik singh" userId="4ed088b0e6b79c9c" providerId="LiveId" clId="{2E243EEC-4E16-43BB-A05C-063D89086D44}" dt="2022-06-16T07:46:46.022" v="3136" actId="20577"/>
          <ac:spMkLst>
            <pc:docMk/>
            <pc:sldMk cId="0" sldId="657"/>
            <ac:spMk id="139266" creationId="{EC767F18-2ED2-45E8-BE09-47BB7929E4B8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57"/>
            <ac:spMk id="139267" creationId="{DBBA2FC5-24AC-4563-9902-E40732B15F60}"/>
          </ac:spMkLst>
        </pc:spChg>
        <pc:spChg chg="mod">
          <ac:chgData name="pratik singh" userId="4ed088b0e6b79c9c" providerId="LiveId" clId="{2E243EEC-4E16-43BB-A05C-063D89086D44}" dt="2022-06-16T07:46:42.794" v="3134" actId="14100"/>
          <ac:spMkLst>
            <pc:docMk/>
            <pc:sldMk cId="0" sldId="657"/>
            <ac:spMk id="139269" creationId="{24B65D7B-1DAB-4924-A5C0-505F69E5985C}"/>
          </ac:spMkLst>
        </pc:spChg>
        <pc:spChg chg="del mod">
          <ac:chgData name="pratik singh" userId="4ed088b0e6b79c9c" providerId="LiveId" clId="{2E243EEC-4E16-43BB-A05C-063D89086D44}" dt="2022-06-16T07:46:28.898" v="3109" actId="21"/>
          <ac:spMkLst>
            <pc:docMk/>
            <pc:sldMk cId="0" sldId="657"/>
            <ac:spMk id="139271" creationId="{C7065CB9-B3DC-4C7A-9A32-D88A8B4CE8E8}"/>
          </ac:spMkLst>
        </pc:spChg>
      </pc:sldChg>
      <pc:sldChg chg="delSp modSp add mod">
        <pc:chgData name="pratik singh" userId="4ed088b0e6b79c9c" providerId="LiveId" clId="{2E243EEC-4E16-43BB-A05C-063D89086D44}" dt="2022-06-16T07:47:32.437" v="3166" actId="1076"/>
        <pc:sldMkLst>
          <pc:docMk/>
          <pc:sldMk cId="0" sldId="658"/>
        </pc:sldMkLst>
        <pc:spChg chg="mod">
          <ac:chgData name="pratik singh" userId="4ed088b0e6b79c9c" providerId="LiveId" clId="{2E243EEC-4E16-43BB-A05C-063D89086D44}" dt="2022-06-16T07:47:32.437" v="3166" actId="1076"/>
          <ac:spMkLst>
            <pc:docMk/>
            <pc:sldMk cId="0" sldId="658"/>
            <ac:spMk id="141314" creationId="{DC4965EA-D6B7-4BE4-B745-3815100509A0}"/>
          </ac:spMkLst>
        </pc:spChg>
        <pc:spChg chg="mod">
          <ac:chgData name="pratik singh" userId="4ed088b0e6b79c9c" providerId="LiveId" clId="{2E243EEC-4E16-43BB-A05C-063D89086D44}" dt="2022-06-16T07:03:15.338" v="2877"/>
          <ac:spMkLst>
            <pc:docMk/>
            <pc:sldMk cId="0" sldId="658"/>
            <ac:spMk id="141315" creationId="{8892DE49-0FCA-448A-932E-35F9ECBF1D54}"/>
          </ac:spMkLst>
        </pc:spChg>
        <pc:spChg chg="mod">
          <ac:chgData name="pratik singh" userId="4ed088b0e6b79c9c" providerId="LiveId" clId="{2E243EEC-4E16-43BB-A05C-063D89086D44}" dt="2022-06-16T07:47:14.485" v="3139" actId="14100"/>
          <ac:spMkLst>
            <pc:docMk/>
            <pc:sldMk cId="0" sldId="658"/>
            <ac:spMk id="141317" creationId="{B645A1F7-1592-445F-AA5F-933AD4402FF3}"/>
          </ac:spMkLst>
        </pc:spChg>
        <pc:spChg chg="del mod">
          <ac:chgData name="pratik singh" userId="4ed088b0e6b79c9c" providerId="LiveId" clId="{2E243EEC-4E16-43BB-A05C-063D89086D44}" dt="2022-06-16T07:47:08.968" v="3138" actId="21"/>
          <ac:spMkLst>
            <pc:docMk/>
            <pc:sldMk cId="0" sldId="658"/>
            <ac:spMk id="141319" creationId="{8B9D177B-7BC0-48EF-A6B5-F3CEBAD25D96}"/>
          </ac:spMkLst>
        </pc:spChg>
      </pc:sldChg>
      <pc:sldChg chg="addSp delSp modSp add mod modClrScheme chgLayout">
        <pc:chgData name="pratik singh" userId="4ed088b0e6b79c9c" providerId="LiveId" clId="{2E243EEC-4E16-43BB-A05C-063D89086D44}" dt="2022-06-16T10:32:46.667" v="6561" actId="122"/>
        <pc:sldMkLst>
          <pc:docMk/>
          <pc:sldMk cId="4192558757" sldId="659"/>
        </pc:sldMkLst>
        <pc:spChg chg="mod ord">
          <ac:chgData name="pratik singh" userId="4ed088b0e6b79c9c" providerId="LiveId" clId="{2E243EEC-4E16-43BB-A05C-063D89086D44}" dt="2022-06-16T08:05:53.975" v="3462" actId="2711"/>
          <ac:spMkLst>
            <pc:docMk/>
            <pc:sldMk cId="4192558757" sldId="659"/>
            <ac:spMk id="3" creationId="{00000000-0000-0000-0000-000000000000}"/>
          </ac:spMkLst>
        </pc:spChg>
        <pc:spChg chg="mod ord">
          <ac:chgData name="pratik singh" userId="4ed088b0e6b79c9c" providerId="LiveId" clId="{2E243EEC-4E16-43BB-A05C-063D89086D44}" dt="2022-06-16T08:05:53.490" v="3461" actId="700"/>
          <ac:spMkLst>
            <pc:docMk/>
            <pc:sldMk cId="4192558757" sldId="659"/>
            <ac:spMk id="4" creationId="{00000000-0000-0000-0000-000000000000}"/>
          </ac:spMkLst>
        </pc:spChg>
        <pc:spChg chg="mod ord">
          <ac:chgData name="pratik singh" userId="4ed088b0e6b79c9c" providerId="LiveId" clId="{2E243EEC-4E16-43BB-A05C-063D89086D44}" dt="2022-06-16T08:05:53.490" v="3461" actId="700"/>
          <ac:spMkLst>
            <pc:docMk/>
            <pc:sldMk cId="4192558757" sldId="659"/>
            <ac:spMk id="6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32:46.667" v="6561" actId="122"/>
          <ac:spMkLst>
            <pc:docMk/>
            <pc:sldMk cId="4192558757" sldId="659"/>
            <ac:spMk id="7" creationId="{00000000-0000-0000-0000-000000000000}"/>
          </ac:spMkLst>
        </pc:spChg>
        <pc:spChg chg="add del mod ord">
          <ac:chgData name="pratik singh" userId="4ed088b0e6b79c9c" providerId="LiveId" clId="{2E243EEC-4E16-43BB-A05C-063D89086D44}" dt="2022-06-16T08:04:53.639" v="3441" actId="700"/>
          <ac:spMkLst>
            <pc:docMk/>
            <pc:sldMk cId="4192558757" sldId="659"/>
            <ac:spMk id="10" creationId="{9A58F51E-6EF2-4627-86F8-949F58F2F198}"/>
          </ac:spMkLst>
        </pc:spChg>
        <pc:spChg chg="add del mod ord">
          <ac:chgData name="pratik singh" userId="4ed088b0e6b79c9c" providerId="LiveId" clId="{2E243EEC-4E16-43BB-A05C-063D89086D44}" dt="2022-06-16T08:04:53.639" v="3441" actId="700"/>
          <ac:spMkLst>
            <pc:docMk/>
            <pc:sldMk cId="4192558757" sldId="659"/>
            <ac:spMk id="11" creationId="{3C38DAD0-3F36-4EA6-830B-BD78F5056AF9}"/>
          </ac:spMkLst>
        </pc:spChg>
        <pc:spChg chg="add del mod ord">
          <ac:chgData name="pratik singh" userId="4ed088b0e6b79c9c" providerId="LiveId" clId="{2E243EEC-4E16-43BB-A05C-063D89086D44}" dt="2022-06-16T08:04:53.639" v="3441" actId="700"/>
          <ac:spMkLst>
            <pc:docMk/>
            <pc:sldMk cId="4192558757" sldId="659"/>
            <ac:spMk id="13" creationId="{269695E7-EA8E-4EE9-9AFC-895E0C6B4B93}"/>
          </ac:spMkLst>
        </pc:spChg>
        <pc:spChg chg="add del mod ord">
          <ac:chgData name="pratik singh" userId="4ed088b0e6b79c9c" providerId="LiveId" clId="{2E243EEC-4E16-43BB-A05C-063D89086D44}" dt="2022-06-16T08:04:53.639" v="3441" actId="700"/>
          <ac:spMkLst>
            <pc:docMk/>
            <pc:sldMk cId="4192558757" sldId="659"/>
            <ac:spMk id="14" creationId="{D1CAD2FE-CC5A-4867-A509-7F6CB66969DD}"/>
          </ac:spMkLst>
        </pc:spChg>
        <pc:spChg chg="add del mod ord">
          <ac:chgData name="pratik singh" userId="4ed088b0e6b79c9c" providerId="LiveId" clId="{2E243EEC-4E16-43BB-A05C-063D89086D44}" dt="2022-06-16T08:05:53.490" v="3461" actId="700"/>
          <ac:spMkLst>
            <pc:docMk/>
            <pc:sldMk cId="4192558757" sldId="659"/>
            <ac:spMk id="15" creationId="{0B642D5F-015B-4483-8FEC-2F700FEA2483}"/>
          </ac:spMkLst>
        </pc:spChg>
        <pc:spChg chg="add del mod ord">
          <ac:chgData name="pratik singh" userId="4ed088b0e6b79c9c" providerId="LiveId" clId="{2E243EEC-4E16-43BB-A05C-063D89086D44}" dt="2022-06-16T08:05:53.490" v="3461" actId="700"/>
          <ac:spMkLst>
            <pc:docMk/>
            <pc:sldMk cId="4192558757" sldId="659"/>
            <ac:spMk id="16" creationId="{54F7F755-032D-4C42-95B0-DEB0F4392325}"/>
          </ac:spMkLst>
        </pc:spChg>
        <pc:graphicFrameChg chg="add del modGraphic">
          <ac:chgData name="pratik singh" userId="4ed088b0e6b79c9c" providerId="LiveId" clId="{2E243EEC-4E16-43BB-A05C-063D89086D44}" dt="2022-06-16T08:03:48.075" v="3432" actId="3680"/>
          <ac:graphicFrameMkLst>
            <pc:docMk/>
            <pc:sldMk cId="4192558757" sldId="659"/>
            <ac:graphicFrameMk id="2" creationId="{6499698C-9CF0-4589-9C12-5C3C1614C02E}"/>
          </ac:graphicFrameMkLst>
        </pc:graphicFrameChg>
        <pc:graphicFrameChg chg="add del">
          <ac:chgData name="pratik singh" userId="4ed088b0e6b79c9c" providerId="LiveId" clId="{2E243EEC-4E16-43BB-A05C-063D89086D44}" dt="2022-06-16T08:03:57.438" v="3434" actId="3680"/>
          <ac:graphicFrameMkLst>
            <pc:docMk/>
            <pc:sldMk cId="4192558757" sldId="659"/>
            <ac:graphicFrameMk id="5" creationId="{0447DA3C-F7C4-46F7-8080-365C2870B719}"/>
          </ac:graphicFrameMkLst>
        </pc:graphicFrameChg>
        <pc:graphicFrameChg chg="add mod modGraphic">
          <ac:chgData name="pratik singh" userId="4ed088b0e6b79c9c" providerId="LiveId" clId="{2E243EEC-4E16-43BB-A05C-063D89086D44}" dt="2022-06-16T08:05:52.991" v="3460" actId="14100"/>
          <ac:graphicFrameMkLst>
            <pc:docMk/>
            <pc:sldMk cId="4192558757" sldId="659"/>
            <ac:graphicFrameMk id="8" creationId="{5330DA9B-C2F2-4E3E-9356-5032D1AF4D7B}"/>
          </ac:graphicFrameMkLst>
        </pc:graphicFrameChg>
      </pc:sldChg>
      <pc:sldChg chg="modSp add mod">
        <pc:chgData name="pratik singh" userId="4ed088b0e6b79c9c" providerId="LiveId" clId="{2E243EEC-4E16-43BB-A05C-063D89086D44}" dt="2022-06-16T08:08:17.301" v="3482" actId="12"/>
        <pc:sldMkLst>
          <pc:docMk/>
          <pc:sldMk cId="1438204004" sldId="660"/>
        </pc:sldMkLst>
        <pc:spChg chg="mod">
          <ac:chgData name="pratik singh" userId="4ed088b0e6b79c9c" providerId="LiveId" clId="{2E243EEC-4E16-43BB-A05C-063D89086D44}" dt="2022-06-16T08:08:17.301" v="3482" actId="12"/>
          <ac:spMkLst>
            <pc:docMk/>
            <pc:sldMk cId="1438204004" sldId="660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08:07:19.619" v="3473" actId="2711"/>
          <ac:spMkLst>
            <pc:docMk/>
            <pc:sldMk cId="1438204004" sldId="660"/>
            <ac:spMk id="7" creationId="{00000000-0000-0000-0000-000000000000}"/>
          </ac:spMkLst>
        </pc:spChg>
      </pc:sldChg>
      <pc:sldChg chg="add del">
        <pc:chgData name="pratik singh" userId="4ed088b0e6b79c9c" providerId="LiveId" clId="{2E243EEC-4E16-43BB-A05C-063D89086D44}" dt="2022-06-16T08:08:25.986" v="3483" actId="2696"/>
        <pc:sldMkLst>
          <pc:docMk/>
          <pc:sldMk cId="2285450893" sldId="661"/>
        </pc:sldMkLst>
      </pc:sldChg>
      <pc:sldChg chg="addSp delSp modSp add mod">
        <pc:chgData name="pratik singh" userId="4ed088b0e6b79c9c" providerId="LiveId" clId="{2E243EEC-4E16-43BB-A05C-063D89086D44}" dt="2022-06-16T10:14:47.452" v="5084" actId="20577"/>
        <pc:sldMkLst>
          <pc:docMk/>
          <pc:sldMk cId="4060542725" sldId="661"/>
        </pc:sldMkLst>
        <pc:spChg chg="mod">
          <ac:chgData name="pratik singh" userId="4ed088b0e6b79c9c" providerId="LiveId" clId="{2E243EEC-4E16-43BB-A05C-063D89086D44}" dt="2022-06-16T09:18:16.455" v="3542" actId="122"/>
          <ac:spMkLst>
            <pc:docMk/>
            <pc:sldMk cId="4060542725" sldId="661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4:47.452" v="5084" actId="20577"/>
          <ac:spMkLst>
            <pc:docMk/>
            <pc:sldMk cId="4060542725" sldId="661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8:12:39.617" v="3508" actId="113"/>
          <ac:spMkLst>
            <pc:docMk/>
            <pc:sldMk cId="4060542725" sldId="661"/>
            <ac:spMk id="7" creationId="{00000000-0000-0000-0000-000000000000}"/>
          </ac:spMkLst>
        </pc:spChg>
        <pc:spChg chg="del">
          <ac:chgData name="pratik singh" userId="4ed088b0e6b79c9c" providerId="LiveId" clId="{2E243EEC-4E16-43BB-A05C-063D89086D44}" dt="2022-06-16T08:12:14.973" v="3486" actId="21"/>
          <ac:spMkLst>
            <pc:docMk/>
            <pc:sldMk cId="4060542725" sldId="661"/>
            <ac:spMk id="8" creationId="{E54AF0BF-C282-4C15-9484-53EA530799E9}"/>
          </ac:spMkLst>
        </pc:spChg>
        <pc:picChg chg="add mod">
          <ac:chgData name="pratik singh" userId="4ed088b0e6b79c9c" providerId="LiveId" clId="{2E243EEC-4E16-43BB-A05C-063D89086D44}" dt="2022-06-16T08:16:33.261" v="3525" actId="1076"/>
          <ac:picMkLst>
            <pc:docMk/>
            <pc:sldMk cId="4060542725" sldId="661"/>
            <ac:picMk id="10" creationId="{86450B6A-A510-482E-AC20-7FDC51C334A5}"/>
          </ac:picMkLst>
        </pc:picChg>
      </pc:sldChg>
      <pc:sldChg chg="delSp modSp add mod">
        <pc:chgData name="pratik singh" userId="4ed088b0e6b79c9c" providerId="LiveId" clId="{2E243EEC-4E16-43BB-A05C-063D89086D44}" dt="2022-06-16T10:15:56.941" v="5164" actId="20577"/>
        <pc:sldMkLst>
          <pc:docMk/>
          <pc:sldMk cId="2911171085" sldId="662"/>
        </pc:sldMkLst>
        <pc:spChg chg="mod">
          <ac:chgData name="pratik singh" userId="4ed088b0e6b79c9c" providerId="LiveId" clId="{2E243EEC-4E16-43BB-A05C-063D89086D44}" dt="2022-06-16T10:15:31.716" v="5099" actId="20577"/>
          <ac:spMkLst>
            <pc:docMk/>
            <pc:sldMk cId="2911171085" sldId="662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5:56.941" v="5164" actId="20577"/>
          <ac:spMkLst>
            <pc:docMk/>
            <pc:sldMk cId="2911171085" sldId="662"/>
            <ac:spMk id="5" creationId="{00000000-0000-0000-0000-000000000000}"/>
          </ac:spMkLst>
        </pc:spChg>
        <pc:picChg chg="mod">
          <ac:chgData name="pratik singh" userId="4ed088b0e6b79c9c" providerId="LiveId" clId="{2E243EEC-4E16-43BB-A05C-063D89086D44}" dt="2022-06-16T09:21:25.764" v="3647" actId="14100"/>
          <ac:picMkLst>
            <pc:docMk/>
            <pc:sldMk cId="2911171085" sldId="662"/>
            <ac:picMk id="9" creationId="{00000000-0000-0000-0000-000000000000}"/>
          </ac:picMkLst>
        </pc:picChg>
        <pc:picChg chg="del">
          <ac:chgData name="pratik singh" userId="4ed088b0e6b79c9c" providerId="LiveId" clId="{2E243EEC-4E16-43BB-A05C-063D89086D44}" dt="2022-06-16T09:17:45.010" v="3539" actId="478"/>
          <ac:picMkLst>
            <pc:docMk/>
            <pc:sldMk cId="2911171085" sldId="662"/>
            <ac:picMk id="10" creationId="{86450B6A-A510-482E-AC20-7FDC51C334A5}"/>
          </ac:picMkLst>
        </pc:picChg>
      </pc:sldChg>
      <pc:sldChg chg="addSp delSp modSp add mod">
        <pc:chgData name="pratik singh" userId="4ed088b0e6b79c9c" providerId="LiveId" clId="{2E243EEC-4E16-43BB-A05C-063D89086D44}" dt="2022-06-16T10:16:24.231" v="5228" actId="20577"/>
        <pc:sldMkLst>
          <pc:docMk/>
          <pc:sldMk cId="1376129684" sldId="663"/>
        </pc:sldMkLst>
        <pc:spChg chg="add del mod">
          <ac:chgData name="pratik singh" userId="4ed088b0e6b79c9c" providerId="LiveId" clId="{2E243EEC-4E16-43BB-A05C-063D89086D44}" dt="2022-06-16T09:36:50.091" v="3996" actId="20577"/>
          <ac:spMkLst>
            <pc:docMk/>
            <pc:sldMk cId="1376129684" sldId="663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6:24.231" v="5228" actId="20577"/>
          <ac:spMkLst>
            <pc:docMk/>
            <pc:sldMk cId="1376129684" sldId="663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9:23:13.205" v="3684" actId="20577"/>
          <ac:spMkLst>
            <pc:docMk/>
            <pc:sldMk cId="1376129684" sldId="663"/>
            <ac:spMk id="7" creationId="{00000000-0000-0000-0000-000000000000}"/>
          </ac:spMkLst>
        </pc:spChg>
        <pc:spChg chg="add del mod">
          <ac:chgData name="pratik singh" userId="4ed088b0e6b79c9c" providerId="LiveId" clId="{2E243EEC-4E16-43BB-A05C-063D89086D44}" dt="2022-06-16T09:24:13.500" v="3694"/>
          <ac:spMkLst>
            <pc:docMk/>
            <pc:sldMk cId="1376129684" sldId="663"/>
            <ac:spMk id="8" creationId="{06889C92-860F-45B6-A570-5B3F8494EC83}"/>
          </ac:spMkLst>
        </pc:spChg>
        <pc:spChg chg="add del mod">
          <ac:chgData name="pratik singh" userId="4ed088b0e6b79c9c" providerId="LiveId" clId="{2E243EEC-4E16-43BB-A05C-063D89086D44}" dt="2022-06-16T09:24:11.766" v="3691"/>
          <ac:spMkLst>
            <pc:docMk/>
            <pc:sldMk cId="1376129684" sldId="663"/>
            <ac:spMk id="10" creationId="{B7437B85-CFA1-4FE8-992C-EB0BB1E82BD4}"/>
          </ac:spMkLst>
        </pc:spChg>
        <pc:graphicFrameChg chg="add del mod">
          <ac:chgData name="pratik singh" userId="4ed088b0e6b79c9c" providerId="LiveId" clId="{2E243EEC-4E16-43BB-A05C-063D89086D44}" dt="2022-06-16T09:24:13.500" v="3694"/>
          <ac:graphicFrameMkLst>
            <pc:docMk/>
            <pc:sldMk cId="1376129684" sldId="663"/>
            <ac:graphicFrameMk id="2" creationId="{B38DB452-70CC-441C-A2CA-E8C42F2A7B51}"/>
          </ac:graphicFrameMkLst>
        </pc:graphicFrameChg>
        <pc:graphicFrameChg chg="add mod modGraphic">
          <ac:chgData name="pratik singh" userId="4ed088b0e6b79c9c" providerId="LiveId" clId="{2E243EEC-4E16-43BB-A05C-063D89086D44}" dt="2022-06-16T09:26:00.046" v="3729" actId="1076"/>
          <ac:graphicFrameMkLst>
            <pc:docMk/>
            <pc:sldMk cId="1376129684" sldId="663"/>
            <ac:graphicFrameMk id="11" creationId="{71ED36C1-84C7-4249-BD31-A648870D2F8F}"/>
          </ac:graphicFrameMkLst>
        </pc:graphicFrameChg>
        <pc:picChg chg="mod">
          <ac:chgData name="pratik singh" userId="4ed088b0e6b79c9c" providerId="LiveId" clId="{2E243EEC-4E16-43BB-A05C-063D89086D44}" dt="2022-06-16T09:26:32.140" v="3738" actId="14100"/>
          <ac:picMkLst>
            <pc:docMk/>
            <pc:sldMk cId="1376129684" sldId="663"/>
            <ac:picMk id="9" creationId="{00000000-0000-0000-0000-000000000000}"/>
          </ac:picMkLst>
        </pc:picChg>
      </pc:sldChg>
      <pc:sldChg chg="addSp delSp modSp add mod">
        <pc:chgData name="pratik singh" userId="4ed088b0e6b79c9c" providerId="LiveId" clId="{2E243EEC-4E16-43BB-A05C-063D89086D44}" dt="2022-06-16T10:16:45.711" v="5299" actId="20577"/>
        <pc:sldMkLst>
          <pc:docMk/>
          <pc:sldMk cId="2137824783" sldId="664"/>
        </pc:sldMkLst>
        <pc:spChg chg="add del mod">
          <ac:chgData name="pratik singh" userId="4ed088b0e6b79c9c" providerId="LiveId" clId="{2E243EEC-4E16-43BB-A05C-063D89086D44}" dt="2022-06-16T09:29:55.415" v="3758"/>
          <ac:spMkLst>
            <pc:docMk/>
            <pc:sldMk cId="2137824783" sldId="664"/>
            <ac:spMk id="2" creationId="{542696CF-A976-4908-AA8A-413AE339DF4A}"/>
          </ac:spMkLst>
        </pc:spChg>
        <pc:spChg chg="add del mod">
          <ac:chgData name="pratik singh" userId="4ed088b0e6b79c9c" providerId="LiveId" clId="{2E243EEC-4E16-43BB-A05C-063D89086D44}" dt="2022-06-16T09:30:14.484" v="3763" actId="21"/>
          <ac:spMkLst>
            <pc:docMk/>
            <pc:sldMk cId="2137824783" sldId="664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6:45.711" v="5299" actId="20577"/>
          <ac:spMkLst>
            <pc:docMk/>
            <pc:sldMk cId="2137824783" sldId="664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9:29:05.137" v="3747" actId="122"/>
          <ac:spMkLst>
            <pc:docMk/>
            <pc:sldMk cId="2137824783" sldId="664"/>
            <ac:spMk id="7" creationId="{00000000-0000-0000-0000-000000000000}"/>
          </ac:spMkLst>
        </pc:spChg>
        <pc:spChg chg="add del">
          <ac:chgData name="pratik singh" userId="4ed088b0e6b79c9c" providerId="LiveId" clId="{2E243EEC-4E16-43BB-A05C-063D89086D44}" dt="2022-06-16T09:30:03.873" v="3761"/>
          <ac:spMkLst>
            <pc:docMk/>
            <pc:sldMk cId="2137824783" sldId="664"/>
            <ac:spMk id="8" creationId="{FC0B0B23-233E-4953-80F9-999AE4527E49}"/>
          </ac:spMkLst>
        </pc:spChg>
        <pc:spChg chg="add del">
          <ac:chgData name="pratik singh" userId="4ed088b0e6b79c9c" providerId="LiveId" clId="{2E243EEC-4E16-43BB-A05C-063D89086D44}" dt="2022-06-16T09:30:14.484" v="3763" actId="21"/>
          <ac:spMkLst>
            <pc:docMk/>
            <pc:sldMk cId="2137824783" sldId="664"/>
            <ac:spMk id="10" creationId="{C2C7D4A5-6E17-4494-B023-A40D036A787F}"/>
          </ac:spMkLst>
        </pc:spChg>
        <pc:spChg chg="add mod">
          <ac:chgData name="pratik singh" userId="4ed088b0e6b79c9c" providerId="LiveId" clId="{2E243EEC-4E16-43BB-A05C-063D89086D44}" dt="2022-06-16T09:38:06.143" v="4029" actId="255"/>
          <ac:spMkLst>
            <pc:docMk/>
            <pc:sldMk cId="2137824783" sldId="664"/>
            <ac:spMk id="11" creationId="{C21EB2EE-852A-44DB-B8DA-9FC3E42221B6}"/>
          </ac:spMkLst>
        </pc:spChg>
        <pc:picChg chg="mod">
          <ac:chgData name="pratik singh" userId="4ed088b0e6b79c9c" providerId="LiveId" clId="{2E243EEC-4E16-43BB-A05C-063D89086D44}" dt="2022-06-16T09:29:12.443" v="3752" actId="14100"/>
          <ac:picMkLst>
            <pc:docMk/>
            <pc:sldMk cId="2137824783" sldId="664"/>
            <ac:picMk id="9" creationId="{00000000-0000-0000-0000-000000000000}"/>
          </ac:picMkLst>
        </pc:picChg>
      </pc:sldChg>
      <pc:sldChg chg="add">
        <pc:chgData name="pratik singh" userId="4ed088b0e6b79c9c" providerId="LiveId" clId="{2E243EEC-4E16-43BB-A05C-063D89086D44}" dt="2022-06-16T09:28:30.959" v="3740"/>
        <pc:sldMkLst>
          <pc:docMk/>
          <pc:sldMk cId="1156822621" sldId="665"/>
        </pc:sldMkLst>
      </pc:sldChg>
      <pc:sldChg chg="addSp delSp modSp add mod">
        <pc:chgData name="pratik singh" userId="4ed088b0e6b79c9c" providerId="LiveId" clId="{2E243EEC-4E16-43BB-A05C-063D89086D44}" dt="2022-06-16T10:17:12.646" v="5363" actId="20577"/>
        <pc:sldMkLst>
          <pc:docMk/>
          <pc:sldMk cId="2950052854" sldId="666"/>
        </pc:sldMkLst>
        <pc:spChg chg="add del">
          <ac:chgData name="pratik singh" userId="4ed088b0e6b79c9c" providerId="LiveId" clId="{2E243EEC-4E16-43BB-A05C-063D89086D44}" dt="2022-06-16T09:43:09.721" v="4142"/>
          <ac:spMkLst>
            <pc:docMk/>
            <pc:sldMk cId="2950052854" sldId="666"/>
            <ac:spMk id="2" creationId="{DD80927C-8213-42CF-B7F9-92BACC1C04F8}"/>
          </ac:spMkLst>
        </pc:spChg>
        <pc:spChg chg="mod">
          <ac:chgData name="pratik singh" userId="4ed088b0e6b79c9c" providerId="LiveId" clId="{2E243EEC-4E16-43BB-A05C-063D89086D44}" dt="2022-06-16T09:45:38.298" v="4478" actId="20577"/>
          <ac:spMkLst>
            <pc:docMk/>
            <pc:sldMk cId="2950052854" sldId="666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7:12.646" v="5363" actId="20577"/>
          <ac:spMkLst>
            <pc:docMk/>
            <pc:sldMk cId="2950052854" sldId="666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9:46:21.571" v="4481" actId="20577"/>
          <ac:spMkLst>
            <pc:docMk/>
            <pc:sldMk cId="2950052854" sldId="666"/>
            <ac:spMk id="7" creationId="{00000000-0000-0000-0000-000000000000}"/>
          </ac:spMkLst>
        </pc:spChg>
        <pc:picChg chg="mod">
          <ac:chgData name="pratik singh" userId="4ed088b0e6b79c9c" providerId="LiveId" clId="{2E243EEC-4E16-43BB-A05C-063D89086D44}" dt="2022-06-16T09:39:07.463" v="4056" actId="14100"/>
          <ac:picMkLst>
            <pc:docMk/>
            <pc:sldMk cId="2950052854" sldId="666"/>
            <ac:picMk id="9" creationId="{00000000-0000-0000-0000-000000000000}"/>
          </ac:picMkLst>
        </pc:picChg>
      </pc:sldChg>
      <pc:sldChg chg="addSp delSp modSp add mod">
        <pc:chgData name="pratik singh" userId="4ed088b0e6b79c9c" providerId="LiveId" clId="{2E243EEC-4E16-43BB-A05C-063D89086D44}" dt="2022-06-16T10:18:44.221" v="5574" actId="20577"/>
        <pc:sldMkLst>
          <pc:docMk/>
          <pc:sldMk cId="2389219596" sldId="667"/>
        </pc:sldMkLst>
        <pc:spChg chg="add del mod">
          <ac:chgData name="pratik singh" userId="4ed088b0e6b79c9c" providerId="LiveId" clId="{2E243EEC-4E16-43BB-A05C-063D89086D44}" dt="2022-06-16T10:09:49.623" v="4774"/>
          <ac:spMkLst>
            <pc:docMk/>
            <pc:sldMk cId="2389219596" sldId="667"/>
            <ac:spMk id="2" creationId="{CBE44C6F-A8D9-4F03-AC1F-B69C50B9C759}"/>
          </ac:spMkLst>
        </pc:spChg>
        <pc:spChg chg="add del mod">
          <ac:chgData name="pratik singh" userId="4ed088b0e6b79c9c" providerId="LiveId" clId="{2E243EEC-4E16-43BB-A05C-063D89086D44}" dt="2022-06-16T10:13:33.022" v="4943" actId="27636"/>
          <ac:spMkLst>
            <pc:docMk/>
            <pc:sldMk cId="2389219596" sldId="667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8:44.221" v="5574" actId="20577"/>
          <ac:spMkLst>
            <pc:docMk/>
            <pc:sldMk cId="2389219596" sldId="667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8:40.881" v="5572" actId="14100"/>
          <ac:spMkLst>
            <pc:docMk/>
            <pc:sldMk cId="2389219596" sldId="667"/>
            <ac:spMk id="6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09:03.877" v="4766" actId="113"/>
          <ac:spMkLst>
            <pc:docMk/>
            <pc:sldMk cId="2389219596" sldId="667"/>
            <ac:spMk id="7" creationId="{00000000-0000-0000-0000-000000000000}"/>
          </ac:spMkLst>
        </pc:spChg>
        <pc:spChg chg="add del mod">
          <ac:chgData name="pratik singh" userId="4ed088b0e6b79c9c" providerId="LiveId" clId="{2E243EEC-4E16-43BB-A05C-063D89086D44}" dt="2022-06-16T10:09:53.943" v="4776"/>
          <ac:spMkLst>
            <pc:docMk/>
            <pc:sldMk cId="2389219596" sldId="667"/>
            <ac:spMk id="8" creationId="{FFE48ECA-36E6-4FE8-95F9-808249A49A64}"/>
          </ac:spMkLst>
        </pc:spChg>
        <pc:spChg chg="add del">
          <ac:chgData name="pratik singh" userId="4ed088b0e6b79c9c" providerId="LiveId" clId="{2E243EEC-4E16-43BB-A05C-063D89086D44}" dt="2022-06-16T10:12:33.827" v="4928"/>
          <ac:spMkLst>
            <pc:docMk/>
            <pc:sldMk cId="2389219596" sldId="667"/>
            <ac:spMk id="10" creationId="{1862334F-1444-45BC-BC6C-E1359B956742}"/>
          </ac:spMkLst>
        </pc:spChg>
        <pc:picChg chg="mod">
          <ac:chgData name="pratik singh" userId="4ed088b0e6b79c9c" providerId="LiveId" clId="{2E243EEC-4E16-43BB-A05C-063D89086D44}" dt="2022-06-16T10:13:16.512" v="4937" actId="14100"/>
          <ac:picMkLst>
            <pc:docMk/>
            <pc:sldMk cId="2389219596" sldId="667"/>
            <ac:picMk id="9" creationId="{00000000-0000-0000-0000-000000000000}"/>
          </ac:picMkLst>
        </pc:picChg>
      </pc:sldChg>
      <pc:sldChg chg="addSp delSp modSp add mod">
        <pc:chgData name="pratik singh" userId="4ed088b0e6b79c9c" providerId="LiveId" clId="{2E243EEC-4E16-43BB-A05C-063D89086D44}" dt="2022-06-16T10:18:04.926" v="5487" actId="20577"/>
        <pc:sldMkLst>
          <pc:docMk/>
          <pc:sldMk cId="2927104865" sldId="668"/>
        </pc:sldMkLst>
        <pc:spChg chg="add del">
          <ac:chgData name="pratik singh" userId="4ed088b0e6b79c9c" providerId="LiveId" clId="{2E243EEC-4E16-43BB-A05C-063D89086D44}" dt="2022-06-16T10:00:02.291" v="4663"/>
          <ac:spMkLst>
            <pc:docMk/>
            <pc:sldMk cId="2927104865" sldId="668"/>
            <ac:spMk id="2" creationId="{625372CC-4720-4AE0-B50B-8EC43EBDED0D}"/>
          </ac:spMkLst>
        </pc:spChg>
        <pc:spChg chg="mod">
          <ac:chgData name="pratik singh" userId="4ed088b0e6b79c9c" providerId="LiveId" clId="{2E243EEC-4E16-43BB-A05C-063D89086D44}" dt="2022-06-16T10:05:19.195" v="4760" actId="20577"/>
          <ac:spMkLst>
            <pc:docMk/>
            <pc:sldMk cId="2927104865" sldId="668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8:04.926" v="5487" actId="20577"/>
          <ac:spMkLst>
            <pc:docMk/>
            <pc:sldMk cId="2927104865" sldId="668"/>
            <ac:spMk id="5" creationId="{00000000-0000-0000-0000-000000000000}"/>
          </ac:spMkLst>
        </pc:spChg>
        <pc:spChg chg="mod">
          <ac:chgData name="pratik singh" userId="4ed088b0e6b79c9c" providerId="LiveId" clId="{2E243EEC-4E16-43BB-A05C-063D89086D44}" dt="2022-06-16T09:59:08.866" v="4651" actId="122"/>
          <ac:spMkLst>
            <pc:docMk/>
            <pc:sldMk cId="2927104865" sldId="668"/>
            <ac:spMk id="7" creationId="{00000000-0000-0000-0000-000000000000}"/>
          </ac:spMkLst>
        </pc:spChg>
        <pc:spChg chg="add del">
          <ac:chgData name="pratik singh" userId="4ed088b0e6b79c9c" providerId="LiveId" clId="{2E243EEC-4E16-43BB-A05C-063D89086D44}" dt="2022-06-16T10:00:10.371" v="4666"/>
          <ac:spMkLst>
            <pc:docMk/>
            <pc:sldMk cId="2927104865" sldId="668"/>
            <ac:spMk id="8" creationId="{05B87B52-C367-48F3-816C-B7A4866AE343}"/>
          </ac:spMkLst>
        </pc:spChg>
        <pc:spChg chg="add del">
          <ac:chgData name="pratik singh" userId="4ed088b0e6b79c9c" providerId="LiveId" clId="{2E243EEC-4E16-43BB-A05C-063D89086D44}" dt="2022-06-16T10:00:15.876" v="4670"/>
          <ac:spMkLst>
            <pc:docMk/>
            <pc:sldMk cId="2927104865" sldId="668"/>
            <ac:spMk id="10" creationId="{E1CC74F0-1219-4536-BC36-C71A0562B553}"/>
          </ac:spMkLst>
        </pc:spChg>
        <pc:spChg chg="add del">
          <ac:chgData name="pratik singh" userId="4ed088b0e6b79c9c" providerId="LiveId" clId="{2E243EEC-4E16-43BB-A05C-063D89086D44}" dt="2022-06-16T10:01:10.021" v="4680"/>
          <ac:spMkLst>
            <pc:docMk/>
            <pc:sldMk cId="2927104865" sldId="668"/>
            <ac:spMk id="11" creationId="{91FDF738-E88A-42C0-87AB-1E859C79EB4F}"/>
          </ac:spMkLst>
        </pc:spChg>
        <pc:spChg chg="add del">
          <ac:chgData name="pratik singh" userId="4ed088b0e6b79c9c" providerId="LiveId" clId="{2E243EEC-4E16-43BB-A05C-063D89086D44}" dt="2022-06-16T10:01:19.106" v="4682"/>
          <ac:spMkLst>
            <pc:docMk/>
            <pc:sldMk cId="2927104865" sldId="668"/>
            <ac:spMk id="12" creationId="{A102B616-CCD4-4D8E-9AF0-C1EE627A6B74}"/>
          </ac:spMkLst>
        </pc:spChg>
        <pc:spChg chg="add del">
          <ac:chgData name="pratik singh" userId="4ed088b0e6b79c9c" providerId="LiveId" clId="{2E243EEC-4E16-43BB-A05C-063D89086D44}" dt="2022-06-16T10:01:39.716" v="4684"/>
          <ac:spMkLst>
            <pc:docMk/>
            <pc:sldMk cId="2927104865" sldId="668"/>
            <ac:spMk id="13" creationId="{89D18917-BA81-4C11-BAF8-C8A9D1AFFFDD}"/>
          </ac:spMkLst>
        </pc:spChg>
        <pc:spChg chg="add del">
          <ac:chgData name="pratik singh" userId="4ed088b0e6b79c9c" providerId="LiveId" clId="{2E243EEC-4E16-43BB-A05C-063D89086D44}" dt="2022-06-16T10:03:23.250" v="4708"/>
          <ac:spMkLst>
            <pc:docMk/>
            <pc:sldMk cId="2927104865" sldId="668"/>
            <ac:spMk id="14" creationId="{FB743379-D483-4038-AF7C-71894580C02F}"/>
          </ac:spMkLst>
        </pc:spChg>
        <pc:spChg chg="add del">
          <ac:chgData name="pratik singh" userId="4ed088b0e6b79c9c" providerId="LiveId" clId="{2E243EEC-4E16-43BB-A05C-063D89086D44}" dt="2022-06-16T10:03:35.125" v="4711"/>
          <ac:spMkLst>
            <pc:docMk/>
            <pc:sldMk cId="2927104865" sldId="668"/>
            <ac:spMk id="15" creationId="{30654EB6-605B-4FD6-B708-501077E4A54F}"/>
          </ac:spMkLst>
        </pc:spChg>
        <pc:picChg chg="mod">
          <ac:chgData name="pratik singh" userId="4ed088b0e6b79c9c" providerId="LiveId" clId="{2E243EEC-4E16-43BB-A05C-063D89086D44}" dt="2022-06-16T09:59:14.746" v="4652" actId="14100"/>
          <ac:picMkLst>
            <pc:docMk/>
            <pc:sldMk cId="2927104865" sldId="668"/>
            <ac:picMk id="9" creationId="{00000000-0000-0000-0000-000000000000}"/>
          </ac:picMkLst>
        </pc:picChg>
      </pc:sldChg>
      <pc:sldChg chg="modSp add mod">
        <pc:chgData name="pratik singh" userId="4ed088b0e6b79c9c" providerId="LiveId" clId="{2E243EEC-4E16-43BB-A05C-063D89086D44}" dt="2022-06-16T10:17:34.641" v="5420" actId="20577"/>
        <pc:sldMkLst>
          <pc:docMk/>
          <pc:sldMk cId="3838741134" sldId="669"/>
        </pc:sldMkLst>
        <pc:spChg chg="mod">
          <ac:chgData name="pratik singh" userId="4ed088b0e6b79c9c" providerId="LiveId" clId="{2E243EEC-4E16-43BB-A05C-063D89086D44}" dt="2022-06-16T09:58:18.916" v="4647" actId="20577"/>
          <ac:spMkLst>
            <pc:docMk/>
            <pc:sldMk cId="3838741134" sldId="669"/>
            <ac:spMk id="3" creationId="{00000000-0000-0000-0000-000000000000}"/>
          </ac:spMkLst>
        </pc:spChg>
        <pc:spChg chg="mod">
          <ac:chgData name="pratik singh" userId="4ed088b0e6b79c9c" providerId="LiveId" clId="{2E243EEC-4E16-43BB-A05C-063D89086D44}" dt="2022-06-16T10:17:34.641" v="5420" actId="20577"/>
          <ac:spMkLst>
            <pc:docMk/>
            <pc:sldMk cId="3838741134" sldId="669"/>
            <ac:spMk id="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894EF-B93C-4B6D-8FB8-8960BCB5A269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4A95-7A0B-4549-9352-6E6525D64E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07A98-9A18-4E47-AF94-789022A0201E}" type="datetimeFigureOut">
              <a:rPr lang="en-US" smtClean="0"/>
              <a:pPr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F52E-BA8C-4FAB-BCFA-C67A14D9CE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35F52E-BA8C-4FAB-BCFA-C67A14D9CE2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133;g774f324e30_0_9:notes">
            <a:extLst>
              <a:ext uri="{FF2B5EF4-FFF2-40B4-BE49-F238E27FC236}">
                <a16:creationId xmlns:a16="http://schemas.microsoft.com/office/drawing/2014/main" id="{AE6E04C2-03BA-402F-A2C0-DFF862D52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9699" name="Google Shape;134;g774f324e30_0_9:notes">
            <a:extLst>
              <a:ext uri="{FF2B5EF4-FFF2-40B4-BE49-F238E27FC236}">
                <a16:creationId xmlns:a16="http://schemas.microsoft.com/office/drawing/2014/main" id="{CFF13587-095B-41ED-A928-E886C763870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146;g774f324e30_0_96:notes">
            <a:extLst>
              <a:ext uri="{FF2B5EF4-FFF2-40B4-BE49-F238E27FC236}">
                <a16:creationId xmlns:a16="http://schemas.microsoft.com/office/drawing/2014/main" id="{B431ECD2-9217-47B7-B332-BF6E02CE5DA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2771" name="Google Shape;147;g774f324e30_0_96:notes">
            <a:extLst>
              <a:ext uri="{FF2B5EF4-FFF2-40B4-BE49-F238E27FC236}">
                <a16:creationId xmlns:a16="http://schemas.microsoft.com/office/drawing/2014/main" id="{B085BDD5-FE76-4963-8161-828759688E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123;p4:notes">
            <a:extLst>
              <a:ext uri="{FF2B5EF4-FFF2-40B4-BE49-F238E27FC236}">
                <a16:creationId xmlns:a16="http://schemas.microsoft.com/office/drawing/2014/main" id="{FEB15952-C449-4DDF-A183-3E7918EC7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40963" name="Google Shape;124;p4:notes">
            <a:extLst>
              <a:ext uri="{FF2B5EF4-FFF2-40B4-BE49-F238E27FC236}">
                <a16:creationId xmlns:a16="http://schemas.microsoft.com/office/drawing/2014/main" id="{9B1E25B2-5B24-4655-8819-134D53F61DB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102;p2:notes">
            <a:extLst>
              <a:ext uri="{FF2B5EF4-FFF2-40B4-BE49-F238E27FC236}">
                <a16:creationId xmlns:a16="http://schemas.microsoft.com/office/drawing/2014/main" id="{043CC8ED-3E5D-4440-A1CD-5E7A49FC6DB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>
            <a:headEnd/>
            <a:tailEnd/>
          </a:ln>
        </p:spPr>
      </p:sp>
      <p:sp>
        <p:nvSpPr>
          <p:cNvPr id="44035" name="Google Shape;103;p2:notes">
            <a:extLst>
              <a:ext uri="{FF2B5EF4-FFF2-40B4-BE49-F238E27FC236}">
                <a16:creationId xmlns:a16="http://schemas.microsoft.com/office/drawing/2014/main" id="{173E64CA-EDCF-47AC-AEDC-F803B2ED2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4036" name="Google Shape;104;p2:notes">
            <a:extLst>
              <a:ext uri="{FF2B5EF4-FFF2-40B4-BE49-F238E27FC236}">
                <a16:creationId xmlns:a16="http://schemas.microsoft.com/office/drawing/2014/main" id="{F799E294-15A2-4A2B-91A1-1FC7DD1F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D754DE16-42BF-4056-A9CC-A19DC2E4E56D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>
            <a:extLst>
              <a:ext uri="{FF2B5EF4-FFF2-40B4-BE49-F238E27FC236}">
                <a16:creationId xmlns:a16="http://schemas.microsoft.com/office/drawing/2014/main" id="{C911417C-9AD0-400A-A0B7-DE195DF354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36195" name="Notes Placeholder 2">
            <a:extLst>
              <a:ext uri="{FF2B5EF4-FFF2-40B4-BE49-F238E27FC236}">
                <a16:creationId xmlns:a16="http://schemas.microsoft.com/office/drawing/2014/main" id="{9B24DB29-7BC2-4C93-B426-D14712F72146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196" name="Slide Number Placeholder 3">
            <a:extLst>
              <a:ext uri="{FF2B5EF4-FFF2-40B4-BE49-F238E27FC236}">
                <a16:creationId xmlns:a16="http://schemas.microsoft.com/office/drawing/2014/main" id="{8C4A4B18-4466-4AEA-B32A-759A2C61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3AE53CC8-95AB-4C30-96F8-A2548E03A85D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160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>
            <a:extLst>
              <a:ext uri="{FF2B5EF4-FFF2-40B4-BE49-F238E27FC236}">
                <a16:creationId xmlns:a16="http://schemas.microsoft.com/office/drawing/2014/main" id="{0C7C94F7-F79B-4E6D-BD05-53C126C9E8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38243" name="Notes Placeholder 2">
            <a:extLst>
              <a:ext uri="{FF2B5EF4-FFF2-40B4-BE49-F238E27FC236}">
                <a16:creationId xmlns:a16="http://schemas.microsoft.com/office/drawing/2014/main" id="{A1D84209-4D7A-4091-8763-9B919DC80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244" name="Slide Number Placeholder 3">
            <a:extLst>
              <a:ext uri="{FF2B5EF4-FFF2-40B4-BE49-F238E27FC236}">
                <a16:creationId xmlns:a16="http://schemas.microsoft.com/office/drawing/2014/main" id="{7A089D6D-A014-4AA3-B430-D1362AA7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49F2844-FB3A-4FA2-916C-5F21A69ADEDC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161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>
            <a:extLst>
              <a:ext uri="{FF2B5EF4-FFF2-40B4-BE49-F238E27FC236}">
                <a16:creationId xmlns:a16="http://schemas.microsoft.com/office/drawing/2014/main" id="{27F78D4C-8DDD-4EFF-9904-D373C53B7E3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40291" name="Notes Placeholder 2">
            <a:extLst>
              <a:ext uri="{FF2B5EF4-FFF2-40B4-BE49-F238E27FC236}">
                <a16:creationId xmlns:a16="http://schemas.microsoft.com/office/drawing/2014/main" id="{445FB04C-6805-41C9-82E5-CAD8856EC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292" name="Slide Number Placeholder 3">
            <a:extLst>
              <a:ext uri="{FF2B5EF4-FFF2-40B4-BE49-F238E27FC236}">
                <a16:creationId xmlns:a16="http://schemas.microsoft.com/office/drawing/2014/main" id="{A8E79A6B-8898-4CDC-BFF9-D08320590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A284A1E0-00CD-4969-B72B-A45E9AEC3589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162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>
            <a:extLst>
              <a:ext uri="{FF2B5EF4-FFF2-40B4-BE49-F238E27FC236}">
                <a16:creationId xmlns:a16="http://schemas.microsoft.com/office/drawing/2014/main" id="{6831B16F-59B2-4788-AAEE-1DF5738AA0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42339" name="Notes Placeholder 2">
            <a:extLst>
              <a:ext uri="{FF2B5EF4-FFF2-40B4-BE49-F238E27FC236}">
                <a16:creationId xmlns:a16="http://schemas.microsoft.com/office/drawing/2014/main" id="{2C136260-ED47-473A-A10A-D4FB6140A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340" name="Slide Number Placeholder 3">
            <a:extLst>
              <a:ext uri="{FF2B5EF4-FFF2-40B4-BE49-F238E27FC236}">
                <a16:creationId xmlns:a16="http://schemas.microsoft.com/office/drawing/2014/main" id="{6FDC8A5E-57E8-42A4-88C9-E2D0607C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C243E75-2E8A-47EA-AB96-E949DE8D09CB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163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>
            <a:extLst>
              <a:ext uri="{FF2B5EF4-FFF2-40B4-BE49-F238E27FC236}">
                <a16:creationId xmlns:a16="http://schemas.microsoft.com/office/drawing/2014/main" id="{D9A3D0E0-7650-4A7B-8C20-98CFB4F426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44387" name="Notes Placeholder 2">
            <a:extLst>
              <a:ext uri="{FF2B5EF4-FFF2-40B4-BE49-F238E27FC236}">
                <a16:creationId xmlns:a16="http://schemas.microsoft.com/office/drawing/2014/main" id="{BA7D7D0D-AD87-48C9-BDA7-57381A68F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388" name="Slide Number Placeholder 3">
            <a:extLst>
              <a:ext uri="{FF2B5EF4-FFF2-40B4-BE49-F238E27FC236}">
                <a16:creationId xmlns:a16="http://schemas.microsoft.com/office/drawing/2014/main" id="{C21D585C-F130-442D-9911-EC9D869E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6C148C96-8948-4601-93DE-D85D23DC5C85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164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>
            <a:extLst>
              <a:ext uri="{FF2B5EF4-FFF2-40B4-BE49-F238E27FC236}">
                <a16:creationId xmlns:a16="http://schemas.microsoft.com/office/drawing/2014/main" id="{04A16B7B-01FA-459B-91A1-2461F76882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46435" name="Notes Placeholder 2">
            <a:extLst>
              <a:ext uri="{FF2B5EF4-FFF2-40B4-BE49-F238E27FC236}">
                <a16:creationId xmlns:a16="http://schemas.microsoft.com/office/drawing/2014/main" id="{4931824C-633C-416D-9C76-1488EAB8B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436" name="Slide Number Placeholder 3">
            <a:extLst>
              <a:ext uri="{FF2B5EF4-FFF2-40B4-BE49-F238E27FC236}">
                <a16:creationId xmlns:a16="http://schemas.microsoft.com/office/drawing/2014/main" id="{B17BD457-D036-4928-AE67-2FFC9178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C6E6B15-8C62-4821-A02F-05B89EAF78FF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165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23;p4:notes">
            <a:extLst>
              <a:ext uri="{FF2B5EF4-FFF2-40B4-BE49-F238E27FC236}">
                <a16:creationId xmlns:a16="http://schemas.microsoft.com/office/drawing/2014/main" id="{94F88EBE-D097-4F62-B326-B3E8BBFDF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1267" name="Google Shape;124;p4:notes">
            <a:extLst>
              <a:ext uri="{FF2B5EF4-FFF2-40B4-BE49-F238E27FC236}">
                <a16:creationId xmlns:a16="http://schemas.microsoft.com/office/drawing/2014/main" id="{9C2CD9B8-FFE7-46C8-9210-6162F4526CB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>
            <a:extLst>
              <a:ext uri="{FF2B5EF4-FFF2-40B4-BE49-F238E27FC236}">
                <a16:creationId xmlns:a16="http://schemas.microsoft.com/office/drawing/2014/main" id="{4A2D3A34-95E9-4EE4-AAAA-A33D28FD1E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48483" name="Notes Placeholder 2">
            <a:extLst>
              <a:ext uri="{FF2B5EF4-FFF2-40B4-BE49-F238E27FC236}">
                <a16:creationId xmlns:a16="http://schemas.microsoft.com/office/drawing/2014/main" id="{F6C11D3F-4859-443E-97DB-0506E3BB19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484" name="Slide Number Placeholder 3">
            <a:extLst>
              <a:ext uri="{FF2B5EF4-FFF2-40B4-BE49-F238E27FC236}">
                <a16:creationId xmlns:a16="http://schemas.microsoft.com/office/drawing/2014/main" id="{44D3649D-04DD-43D9-9D87-BEDBAF59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450C404-930E-4829-8648-41B910157585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166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A32E9803-05B1-4F81-B597-7CE375BE9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50CA0F06-25BA-415F-BD68-0A3F9F693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DE0F323F-305B-4EC7-BE71-0DD171D4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77B95EF-9567-4D4F-897F-83759D649711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167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>
            <a:extLst>
              <a:ext uri="{FF2B5EF4-FFF2-40B4-BE49-F238E27FC236}">
                <a16:creationId xmlns:a16="http://schemas.microsoft.com/office/drawing/2014/main" id="{A32E9803-05B1-4F81-B597-7CE375BE99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50531" name="Notes Placeholder 2">
            <a:extLst>
              <a:ext uri="{FF2B5EF4-FFF2-40B4-BE49-F238E27FC236}">
                <a16:creationId xmlns:a16="http://schemas.microsoft.com/office/drawing/2014/main" id="{50CA0F06-25BA-415F-BD68-0A3F9F69331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532" name="Slide Number Placeholder 3">
            <a:extLst>
              <a:ext uri="{FF2B5EF4-FFF2-40B4-BE49-F238E27FC236}">
                <a16:creationId xmlns:a16="http://schemas.microsoft.com/office/drawing/2014/main" id="{DE0F323F-305B-4EC7-BE71-0DD171D4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477B95EF-9567-4D4F-897F-83759D649711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168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5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>
            <a:extLst>
              <a:ext uri="{FF2B5EF4-FFF2-40B4-BE49-F238E27FC236}">
                <a16:creationId xmlns:a16="http://schemas.microsoft.com/office/drawing/2014/main" id="{330FADD6-3094-4F78-9643-E453D285B7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52579" name="Notes Placeholder 2">
            <a:extLst>
              <a:ext uri="{FF2B5EF4-FFF2-40B4-BE49-F238E27FC236}">
                <a16:creationId xmlns:a16="http://schemas.microsoft.com/office/drawing/2014/main" id="{5223A190-9367-4C09-8871-5735F4BFC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580" name="Slide Number Placeholder 3">
            <a:extLst>
              <a:ext uri="{FF2B5EF4-FFF2-40B4-BE49-F238E27FC236}">
                <a16:creationId xmlns:a16="http://schemas.microsoft.com/office/drawing/2014/main" id="{3C055016-16AA-4D77-82DC-31970424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7169EE49-26E1-41B6-89CC-12C59FBD24C8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169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CF6DFABD-864D-4494-8932-B81454B2C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7AECB83C-4845-42FB-9A48-365402CB6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C4CDAD9A-6EA7-4E0C-A720-5FEE941F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F62B7CD-57BB-4083-B9A3-30B8342162D2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170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>
            <a:extLst>
              <a:ext uri="{FF2B5EF4-FFF2-40B4-BE49-F238E27FC236}">
                <a16:creationId xmlns:a16="http://schemas.microsoft.com/office/drawing/2014/main" id="{CF6DFABD-864D-4494-8932-B81454B2CD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154627" name="Notes Placeholder 2">
            <a:extLst>
              <a:ext uri="{FF2B5EF4-FFF2-40B4-BE49-F238E27FC236}">
                <a16:creationId xmlns:a16="http://schemas.microsoft.com/office/drawing/2014/main" id="{7AECB83C-4845-42FB-9A48-365402CB6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628" name="Slide Number Placeholder 3">
            <a:extLst>
              <a:ext uri="{FF2B5EF4-FFF2-40B4-BE49-F238E27FC236}">
                <a16:creationId xmlns:a16="http://schemas.microsoft.com/office/drawing/2014/main" id="{C4CDAD9A-6EA7-4E0C-A720-5FEE941F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F62B7CD-57BB-4083-B9A3-30B8342162D2}" type="slidenum">
              <a:rPr lang="en-US" altLang="en-US" sz="1200">
                <a:latin typeface="Calibri" panose="020F0502020204030204" pitchFamily="34" charset="0"/>
                <a:sym typeface="Calibri" panose="020F0502020204030204" pitchFamily="34" charset="0"/>
              </a:rPr>
              <a:pPr/>
              <a:t>171</a:t>
            </a:fld>
            <a:endParaRPr lang="en-US" altLang="en-US" sz="1200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55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23;p4:notes">
            <a:extLst>
              <a:ext uri="{FF2B5EF4-FFF2-40B4-BE49-F238E27FC236}">
                <a16:creationId xmlns:a16="http://schemas.microsoft.com/office/drawing/2014/main" id="{D03EEF13-9D0C-4994-8D24-6EA660512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3315" name="Google Shape;124;p4:notes">
            <a:extLst>
              <a:ext uri="{FF2B5EF4-FFF2-40B4-BE49-F238E27FC236}">
                <a16:creationId xmlns:a16="http://schemas.microsoft.com/office/drawing/2014/main" id="{1CF0F67B-BEB8-4D3D-B1D4-B3E886FDFBB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23;p4:notes">
            <a:extLst>
              <a:ext uri="{FF2B5EF4-FFF2-40B4-BE49-F238E27FC236}">
                <a16:creationId xmlns:a16="http://schemas.microsoft.com/office/drawing/2014/main" id="{0F4D5D96-31FA-442D-B4D2-00350C7DC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5363" name="Google Shape;124;p4:notes">
            <a:extLst>
              <a:ext uri="{FF2B5EF4-FFF2-40B4-BE49-F238E27FC236}">
                <a16:creationId xmlns:a16="http://schemas.microsoft.com/office/drawing/2014/main" id="{D19081A6-F8EC-48E6-85D6-21C89349A183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23;p4:notes">
            <a:extLst>
              <a:ext uri="{FF2B5EF4-FFF2-40B4-BE49-F238E27FC236}">
                <a16:creationId xmlns:a16="http://schemas.microsoft.com/office/drawing/2014/main" id="{06FEC6E9-BC16-436D-9DDD-93B45D33B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7411" name="Google Shape;124;p4:notes">
            <a:extLst>
              <a:ext uri="{FF2B5EF4-FFF2-40B4-BE49-F238E27FC236}">
                <a16:creationId xmlns:a16="http://schemas.microsoft.com/office/drawing/2014/main" id="{E7FA3BE0-2213-4DE3-BC85-E2949A984A5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123;p4:notes">
            <a:extLst>
              <a:ext uri="{FF2B5EF4-FFF2-40B4-BE49-F238E27FC236}">
                <a16:creationId xmlns:a16="http://schemas.microsoft.com/office/drawing/2014/main" id="{0D0BD6A6-5BBC-4E7C-84D0-49E33AA6A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19459" name="Google Shape;124;p4:notes">
            <a:extLst>
              <a:ext uri="{FF2B5EF4-FFF2-40B4-BE49-F238E27FC236}">
                <a16:creationId xmlns:a16="http://schemas.microsoft.com/office/drawing/2014/main" id="{0C366C1D-99DD-4521-A078-8ECF12F586D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0E4E2EF-D527-445B-BD73-64F2D16DB1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06BED59C-87A1-4DDE-9FA7-9C0FA033A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D93DBD4-EB83-4695-A268-E7D2E9DC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0CB8570C-1212-4339-8937-7116C8C0BB43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12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113;p3:notes">
            <a:extLst>
              <a:ext uri="{FF2B5EF4-FFF2-40B4-BE49-F238E27FC236}">
                <a16:creationId xmlns:a16="http://schemas.microsoft.com/office/drawing/2014/main" id="{25CEF722-F5FF-42BE-AC7D-7019F2A2F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24579" name="Google Shape;114;p3:notes">
            <a:extLst>
              <a:ext uri="{FF2B5EF4-FFF2-40B4-BE49-F238E27FC236}">
                <a16:creationId xmlns:a16="http://schemas.microsoft.com/office/drawing/2014/main" id="{DAD426C2-B232-49ED-8647-D790492A02C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C8A61F89-8393-4E3F-94FC-0319EE1E4EE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>
            <a:headEnd/>
            <a:tailEnd/>
          </a:ln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20EFE84B-DC67-4DEA-8797-BF5E610A0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34949875-E1CC-4A8B-9039-ADAF3AC8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0070B36-9BDF-4EBE-A0E7-4CCDEBCE6CAF}" type="slidenum">
              <a:rPr lang="en-US" altLang="en-US" sz="1200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pPr/>
              <a:t>15</a:t>
            </a:fld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eveloper.mozilla.org/en-US/docs/Web/JavaScript/Language_Resources" TargetMode="Externa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vHmUVQKXlVo" TargetMode="External"/><Relationship Id="rId13" Type="http://schemas.openxmlformats.org/officeDocument/2006/relationships/hyperlink" Target="https://youtu.be/_GMEqhUyyF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youtu.be/htbY9-yggB0" TargetMode="External"/><Relationship Id="rId12" Type="http://schemas.openxmlformats.org/officeDocument/2006/relationships/hyperlink" Target="https://youtu.be/PkZNo7MFNFg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ZliIs7jHi1s" TargetMode="External"/><Relationship Id="rId11" Type="http://schemas.openxmlformats.org/officeDocument/2006/relationships/hyperlink" Target="https://youtu.be/-qfEOE4vtxE" TargetMode="External"/><Relationship Id="rId5" Type="http://schemas.openxmlformats.org/officeDocument/2006/relationships/hyperlink" Target="https://youtu.be/Zopo5C79m2k" TargetMode="External"/><Relationship Id="rId10" Type="http://schemas.openxmlformats.org/officeDocument/2006/relationships/hyperlink" Target="https://youtu.be/1Rs2ND1ryYc" TargetMode="External"/><Relationship Id="rId4" Type="http://schemas.openxmlformats.org/officeDocument/2006/relationships/hyperlink" Target="https://youtu.be/96xF9phMsWA" TargetMode="External"/><Relationship Id="rId9" Type="http://schemas.openxmlformats.org/officeDocument/2006/relationships/hyperlink" Target="https://youtu.be/qz0aGYrrlhU" TargetMode="Externa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hyperlink" Target="https://en.wikipedia.org/wiki/Microsoft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en.wikipedia.org/wiki/Free_and_open_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Object-oriented_programming" TargetMode="External"/><Relationship Id="rId5" Type="http://schemas.openxmlformats.org/officeDocument/2006/relationships/hyperlink" Target="https://en.wikipedia.org/wiki/JavaScript" TargetMode="External"/><Relationship Id="rId4" Type="http://schemas.openxmlformats.org/officeDocument/2006/relationships/hyperlink" Target="https://en.wikipedia.org/wiki/Superset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ypescriptlang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"/>
            <a:ext cx="7772400" cy="80644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Noida Institute of Engineering and Technology, Greater Noida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047994"/>
            <a:ext cx="6553200" cy="131420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IN" sz="2500" dirty="0">
                <a:solidFill>
                  <a:schemeClr val="tx1"/>
                </a:solidFill>
              </a:rPr>
              <a:t>JavaScript Essentials and ES6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791200" y="3962400"/>
            <a:ext cx="3048000" cy="17526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Abdul Khalid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Assistant Professor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Information Technology</a:t>
            </a:r>
            <a:endParaRPr lang="en-US" sz="2400" dirty="0">
              <a:solidFill>
                <a:schemeClr val="tx1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chemeClr val="tx1"/>
                </a:solidFill>
              </a:rPr>
              <a:t>NIET, Greater Noida</a:t>
            </a:r>
            <a:endParaRPr kumimoji="0" lang="en-US" sz="2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7" name="Picture 3" descr="C:\Users\Manks\Downloads\128_calendar-schedule-credit-mortgage-date-5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81000" y="5943600"/>
            <a:ext cx="533400" cy="53340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381000" y="6492875"/>
            <a:ext cx="2133600" cy="365125"/>
          </a:xfrm>
        </p:spPr>
        <p:txBody>
          <a:bodyPr/>
          <a:lstStyle/>
          <a:p>
            <a:r>
              <a:rPr lang="en-US" dirty="0" smtClean="0"/>
              <a:t>6/7/2023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52400" y="2971800"/>
            <a:ext cx="2057400" cy="533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Unit:</a:t>
            </a:r>
            <a:r>
              <a:rPr kumimoji="0" lang="en-US" sz="2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500" dirty="0">
                <a:solidFill>
                  <a:schemeClr val="tx1"/>
                </a:solidFill>
              </a:rPr>
              <a:t>4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2286000" y="6248400"/>
            <a:ext cx="5029200" cy="365125"/>
          </a:xfrm>
        </p:spPr>
        <p:txBody>
          <a:bodyPr/>
          <a:lstStyle/>
          <a:p>
            <a:r>
              <a:rPr lang="en-US" dirty="0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52400" y="38100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tx1"/>
                </a:solidFill>
              </a:rPr>
              <a:t>Web Technology </a:t>
            </a:r>
            <a:r>
              <a:rPr lang="en-US" sz="2000" kern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(ACSE0505) </a:t>
            </a:r>
            <a:r>
              <a:rPr lang="en-US" sz="20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52400" y="4876800"/>
            <a:ext cx="4191000" cy="83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Details</a:t>
            </a:r>
            <a:b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 Tech 5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Sem)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E:\Master Folder 2017-18\Approved Logo by BOG\NIET logo_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" y="48492"/>
            <a:ext cx="1287780" cy="94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"/>
          <p:cNvGrpSpPr>
            <a:grpSpLocks/>
          </p:cNvGrpSpPr>
          <p:nvPr/>
        </p:nvGrpSpPr>
        <p:grpSpPr bwMode="auto">
          <a:xfrm>
            <a:off x="6553200" y="2362200"/>
            <a:ext cx="1447800" cy="1524000"/>
            <a:chOff x="0" y="0"/>
            <a:chExt cx="2305" cy="2545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0"/>
              <a:ext cx="2280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" name="Group 2"/>
            <p:cNvGrpSpPr>
              <a:grpSpLocks/>
            </p:cNvGrpSpPr>
            <p:nvPr/>
          </p:nvGrpSpPr>
          <p:grpSpPr bwMode="auto">
            <a:xfrm>
              <a:off x="12" y="2533"/>
              <a:ext cx="2281" cy="2"/>
              <a:chOff x="12" y="2533"/>
              <a:chExt cx="2281" cy="2"/>
            </a:xfrm>
          </p:grpSpPr>
          <p:sp>
            <p:nvSpPr>
              <p:cNvPr id="20" name="Freeform 3"/>
              <p:cNvSpPr>
                <a:spLocks/>
              </p:cNvSpPr>
              <p:nvPr/>
            </p:nvSpPr>
            <p:spPr bwMode="auto">
              <a:xfrm>
                <a:off x="12" y="2533"/>
                <a:ext cx="2281" cy="2"/>
              </a:xfrm>
              <a:custGeom>
                <a:avLst/>
                <a:gdLst>
                  <a:gd name="T0" fmla="*/ 0 w 2281"/>
                  <a:gd name="T1" fmla="*/ 0 h 2"/>
                  <a:gd name="T2" fmla="*/ 2280 w 2281"/>
                  <a:gd name="T3" fmla="*/ 0 h 2"/>
                  <a:gd name="T4" fmla="*/ 0 60000 65536"/>
                  <a:gd name="T5" fmla="*/ 0 60000 65536"/>
                  <a:gd name="T6" fmla="*/ 0 w 2281"/>
                  <a:gd name="T7" fmla="*/ 0 h 2"/>
                  <a:gd name="T8" fmla="*/ 2281 w 228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1" h="2">
                    <a:moveTo>
                      <a:pt x="0" y="0"/>
                    </a:moveTo>
                    <a:lnTo>
                      <a:pt x="2280" y="0"/>
                    </a:lnTo>
                  </a:path>
                </a:pathLst>
              </a:custGeom>
              <a:noFill/>
              <a:ln w="152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126;p16">
            <a:extLst>
              <a:ext uri="{FF2B5EF4-FFF2-40B4-BE49-F238E27FC236}">
                <a16:creationId xmlns:a16="http://schemas.microsoft.com/office/drawing/2014/main" id="{AB5CC826-40F0-4EA8-9623-DEAAEC384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" y="1271588"/>
            <a:ext cx="8572500" cy="5216525"/>
          </a:xfrm>
        </p:spPr>
        <p:txBody>
          <a:bodyPr/>
          <a:lstStyle/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Essentials: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 Script , Java script Types , Var, Let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Keywords, Operators in JS , Conditions Statements , Java Script Loops, JS Popup Boxes , JS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, JS Arrays, Working with Arrays, JS Objects ,JS Functions , Using Java Script in Real time , Validation of Forms, Arrow functions and default arguments, Template Strings, Strings methods, Callback functions, 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de-structuring, Spread and Rest Operator, Typescript fundamentals, Typescript OOPs- Classes, Interfaces, Constructor etc. Decorator and Spread Operator, 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== &amp; ===, Asynchronous Programming in ES6, Promise Constructor, Promise with Chain, Promise Race.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Google Shape;128;p16">
            <a:extLst>
              <a:ext uri="{FF2B5EF4-FFF2-40B4-BE49-F238E27FC236}">
                <a16:creationId xmlns:a16="http://schemas.microsoft.com/office/drawing/2014/main" id="{A4FCF298-25A5-4F29-BC33-A32E4EA476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ADDF9D43-21F8-4F60-A34B-C20F93241A06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-4 </a:t>
            </a:r>
          </a:p>
        </p:txBody>
      </p:sp>
      <p:sp>
        <p:nvSpPr>
          <p:cNvPr id="16389" name="Google Shape;131;p16">
            <a:extLst>
              <a:ext uri="{FF2B5EF4-FFF2-40B4-BE49-F238E27FC236}">
                <a16:creationId xmlns:a16="http://schemas.microsoft.com/office/drawing/2014/main" id="{CBF943BB-B9D9-4CBE-B512-052230F6C8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609600" y="6416675"/>
            <a:ext cx="6858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6390" name="Picture 14" descr="NIET">
            <a:extLst>
              <a:ext uri="{FF2B5EF4-FFF2-40B4-BE49-F238E27FC236}">
                <a16:creationId xmlns:a16="http://schemas.microsoft.com/office/drawing/2014/main" id="{1B7F0791-239E-4DE5-8B30-56194E848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"/>
            <a:ext cx="1371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Decorators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pic>
        <p:nvPicPr>
          <p:cNvPr id="1026" name="Picture 2" descr="TypeScript Decorat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66800"/>
            <a:ext cx="67056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235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    </a:t>
            </a:r>
            <a:r>
              <a:rPr lang="en-US" b="1" dirty="0"/>
              <a:t>Class </a:t>
            </a:r>
            <a:r>
              <a:rPr lang="en-US" b="1" dirty="0" smtClean="0"/>
              <a:t>Decorators</a:t>
            </a:r>
            <a:endParaRPr lang="en-US" b="1" dirty="0"/>
          </a:p>
          <a:p>
            <a:r>
              <a:rPr lang="en-US" sz="2800" dirty="0"/>
              <a:t>A class decorator is defined just before the class declaration, and it tells about the class behaviors.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class decorator is applied to the constructor of the class.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A </a:t>
            </a:r>
            <a:r>
              <a:rPr lang="en-US" sz="2800" dirty="0"/>
              <a:t>class decorator can be used to observe, modify, or replace a class </a:t>
            </a:r>
            <a:r>
              <a:rPr lang="en-US" sz="2800" dirty="0" smtClean="0"/>
              <a:t>definition.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678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382" y="1019320"/>
            <a:ext cx="8229600" cy="5059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Example of Class Decorators:</a:t>
            </a:r>
            <a:endParaRPr lang="en-US" sz="2800" b="1" dirty="0"/>
          </a:p>
          <a:p>
            <a:pPr marL="0" indent="0">
              <a:buNone/>
            </a:pPr>
            <a:r>
              <a:rPr lang="en-US" sz="2400" dirty="0"/>
              <a:t>@sealed  </a:t>
            </a:r>
          </a:p>
          <a:p>
            <a:pPr marL="0" indent="0">
              <a:buNone/>
            </a:pPr>
            <a:r>
              <a:rPr lang="en-US" sz="2400" dirty="0"/>
              <a:t>class Person {  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msg</a:t>
            </a:r>
            <a:r>
              <a:rPr lang="en-US" sz="2400" dirty="0"/>
              <a:t>: string;  </a:t>
            </a:r>
          </a:p>
          <a:p>
            <a:pPr marL="0" indent="0">
              <a:buNone/>
            </a:pPr>
            <a:r>
              <a:rPr lang="en-US" sz="2400" dirty="0"/>
              <a:t>    constructor(message: string) {  </a:t>
            </a:r>
          </a:p>
          <a:p>
            <a:pPr marL="0" indent="0">
              <a:buNone/>
            </a:pPr>
            <a:r>
              <a:rPr lang="en-US" sz="2400" dirty="0"/>
              <a:t>        this.msg = message;  </a:t>
            </a:r>
          </a:p>
          <a:p>
            <a:pPr marL="0" indent="0">
              <a:buNone/>
            </a:pPr>
            <a:r>
              <a:rPr lang="en-US" sz="2400" dirty="0"/>
              <a:t>    }  </a:t>
            </a:r>
          </a:p>
          <a:p>
            <a:pPr marL="0" indent="0">
              <a:buNone/>
            </a:pPr>
            <a:r>
              <a:rPr lang="en-US" sz="2400" dirty="0"/>
              <a:t>    show()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{ 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return "Hello, " + this.msg;  </a:t>
            </a:r>
          </a:p>
          <a:p>
            <a:pPr marL="0" indent="0">
              <a:buNone/>
            </a:pPr>
            <a:r>
              <a:rPr lang="en-US" sz="2400" dirty="0"/>
              <a:t>    }  </a:t>
            </a:r>
          </a:p>
          <a:p>
            <a:pPr marL="0" indent="0">
              <a:buNone/>
            </a:pPr>
            <a:r>
              <a:rPr lang="en-US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8064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3300" b="1" dirty="0" smtClean="0"/>
              <a:t>Method </a:t>
            </a:r>
            <a:r>
              <a:rPr lang="en-US" sz="3300" b="1" dirty="0"/>
              <a:t>Decorators</a:t>
            </a:r>
          </a:p>
          <a:p>
            <a:r>
              <a:rPr lang="en-US" sz="3000" dirty="0"/>
              <a:t>A Method Decorator is defined just before a method declaration</a:t>
            </a:r>
            <a:r>
              <a:rPr lang="en-US" sz="3000" dirty="0" smtClean="0"/>
              <a:t>.</a:t>
            </a:r>
          </a:p>
          <a:p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It is applied to a property descriptor for the method. It can be used to observe, modify, or replace a method definition. 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We </a:t>
            </a:r>
            <a:r>
              <a:rPr lang="en-US" sz="3000" dirty="0"/>
              <a:t>cannot use method decorator in a declaration file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/>
              <a:t>The expression for the method decorator function accepts three arguments.</a:t>
            </a:r>
          </a:p>
        </p:txBody>
      </p:sp>
    </p:spTree>
    <p:extLst>
      <p:ext uri="{BB962C8B-B14F-4D97-AF65-F5344CB8AC3E}">
        <p14:creationId xmlns:p14="http://schemas.microsoft.com/office/powerpoint/2010/main" val="134868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 smtClean="0"/>
              <a:t>Example of Method Decorators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9600" dirty="0"/>
              <a:t>class Item {  </a:t>
            </a:r>
          </a:p>
          <a:p>
            <a:pPr marL="0" indent="0">
              <a:buNone/>
            </a:pPr>
            <a:r>
              <a:rPr lang="en-US" sz="9600" dirty="0"/>
              <a:t>    </a:t>
            </a:r>
            <a:r>
              <a:rPr lang="en-US" sz="9600" dirty="0" err="1"/>
              <a:t>itemArr</a:t>
            </a:r>
            <a:r>
              <a:rPr lang="en-US" sz="9600" dirty="0"/>
              <a:t>: Array;  </a:t>
            </a:r>
          </a:p>
          <a:p>
            <a:pPr marL="0" indent="0">
              <a:buNone/>
            </a:pPr>
            <a:r>
              <a:rPr lang="en-US" sz="9600" dirty="0"/>
              <a:t>    constructor() {  </a:t>
            </a:r>
          </a:p>
          <a:p>
            <a:pPr marL="0" indent="0">
              <a:buNone/>
            </a:pPr>
            <a:r>
              <a:rPr lang="en-US" sz="9600" dirty="0"/>
              <a:t>        </a:t>
            </a:r>
            <a:r>
              <a:rPr lang="en-US" sz="9600" dirty="0" err="1"/>
              <a:t>this.itemArr</a:t>
            </a:r>
            <a:r>
              <a:rPr lang="en-US" sz="9600" dirty="0"/>
              <a:t> = [];  </a:t>
            </a:r>
          </a:p>
          <a:p>
            <a:pPr marL="0" indent="0">
              <a:buNone/>
            </a:pPr>
            <a:r>
              <a:rPr lang="en-US" sz="9600" dirty="0"/>
              <a:t>        }  </a:t>
            </a:r>
          </a:p>
          <a:p>
            <a:pPr marL="0" indent="0">
              <a:buNone/>
            </a:pPr>
            <a:r>
              <a:rPr lang="en-US" sz="9600" dirty="0"/>
              <a:t>    @log  </a:t>
            </a:r>
          </a:p>
          <a:p>
            <a:pPr marL="0" indent="0">
              <a:buNone/>
            </a:pPr>
            <a:r>
              <a:rPr lang="en-US" sz="9600" dirty="0"/>
              <a:t>    Add(item: string): void {  </a:t>
            </a:r>
          </a:p>
          <a:p>
            <a:pPr marL="0" indent="0">
              <a:buNone/>
            </a:pPr>
            <a:r>
              <a:rPr lang="en-US" sz="9600" dirty="0"/>
              <a:t>       </a:t>
            </a:r>
            <a:r>
              <a:rPr lang="en-US" sz="9600" dirty="0" err="1"/>
              <a:t>this.itemArr.push</a:t>
            </a:r>
            <a:r>
              <a:rPr lang="en-US" sz="9600" dirty="0"/>
              <a:t>(item);  </a:t>
            </a:r>
          </a:p>
          <a:p>
            <a:pPr marL="0" indent="0">
              <a:buNone/>
            </a:pPr>
            <a:r>
              <a:rPr lang="en-US" sz="9600" dirty="0"/>
              <a:t>       }  </a:t>
            </a:r>
          </a:p>
          <a:p>
            <a:pPr marL="0" indent="0">
              <a:buNone/>
            </a:pPr>
            <a:r>
              <a:rPr lang="en-US" sz="9600" dirty="0"/>
              <a:t>    </a:t>
            </a:r>
            <a:r>
              <a:rPr lang="en-US" sz="9600" dirty="0" err="1"/>
              <a:t>GetAll</a:t>
            </a:r>
            <a:r>
              <a:rPr lang="en-US" sz="9600" dirty="0"/>
              <a:t>(): Array {  </a:t>
            </a:r>
          </a:p>
          <a:p>
            <a:pPr marL="0" indent="0">
              <a:buNone/>
            </a:pPr>
            <a:r>
              <a:rPr lang="en-US" sz="9600" dirty="0"/>
              <a:t>       return </a:t>
            </a:r>
            <a:r>
              <a:rPr lang="en-US" sz="9600" dirty="0" err="1"/>
              <a:t>this.itemArr</a:t>
            </a:r>
            <a:r>
              <a:rPr lang="en-US" sz="9600" dirty="0"/>
              <a:t>;  </a:t>
            </a:r>
          </a:p>
          <a:p>
            <a:pPr marL="0" indent="0">
              <a:buNone/>
            </a:pPr>
            <a:r>
              <a:rPr lang="en-US" sz="9600" dirty="0"/>
              <a:t>       }  </a:t>
            </a:r>
          </a:p>
          <a:p>
            <a:pPr marL="0" indent="0">
              <a:buNone/>
            </a:pPr>
            <a:r>
              <a:rPr lang="en-US" sz="9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807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610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/>
              <a:t>Accessor</a:t>
            </a:r>
            <a:r>
              <a:rPr lang="en-US" b="1" dirty="0"/>
              <a:t> Decorators</a:t>
            </a:r>
          </a:p>
          <a:p>
            <a:r>
              <a:rPr lang="en-US" sz="3000" dirty="0"/>
              <a:t>An </a:t>
            </a:r>
            <a:r>
              <a:rPr lang="en-US" sz="3000" dirty="0" err="1"/>
              <a:t>Accessor</a:t>
            </a:r>
            <a:r>
              <a:rPr lang="en-US" sz="3000" dirty="0"/>
              <a:t> Decorator is defined just before an </a:t>
            </a:r>
            <a:r>
              <a:rPr lang="en-US" sz="3000" dirty="0" err="1"/>
              <a:t>accessor</a:t>
            </a:r>
            <a:r>
              <a:rPr lang="en-US" sz="3000" dirty="0"/>
              <a:t> declaration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It is applied to the property descriptor for the </a:t>
            </a:r>
            <a:r>
              <a:rPr lang="en-US" sz="3000" dirty="0" err="1"/>
              <a:t>accessor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It </a:t>
            </a:r>
            <a:r>
              <a:rPr lang="en-US" sz="3000" dirty="0"/>
              <a:t>can be used to observe, modify, or replace an </a:t>
            </a:r>
            <a:r>
              <a:rPr lang="en-US" sz="3000" dirty="0" err="1"/>
              <a:t>accessor's</a:t>
            </a:r>
            <a:r>
              <a:rPr lang="en-US" sz="3000" dirty="0"/>
              <a:t> </a:t>
            </a:r>
            <a:r>
              <a:rPr lang="en-US" sz="3000" dirty="0" smtClean="0"/>
              <a:t>definitions.</a:t>
            </a:r>
          </a:p>
          <a:p>
            <a:endParaRPr lang="en-US" sz="3000" dirty="0"/>
          </a:p>
          <a:p>
            <a:r>
              <a:rPr lang="en-US" sz="3000" dirty="0"/>
              <a:t>An </a:t>
            </a:r>
            <a:r>
              <a:rPr lang="en-US" sz="3000" dirty="0" err="1"/>
              <a:t>accessor</a:t>
            </a:r>
            <a:r>
              <a:rPr lang="en-US" sz="3000" dirty="0"/>
              <a:t> is a getter and setter property of the class declaration.</a:t>
            </a:r>
          </a:p>
        </p:txBody>
      </p:sp>
    </p:spTree>
    <p:extLst>
      <p:ext uri="{BB962C8B-B14F-4D97-AF65-F5344CB8AC3E}">
        <p14:creationId xmlns:p14="http://schemas.microsoft.com/office/powerpoint/2010/main" val="315464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 smtClean="0"/>
              <a:t>Example of </a:t>
            </a:r>
            <a:r>
              <a:rPr lang="en-US" sz="3000" b="1" dirty="0" err="1" smtClean="0"/>
              <a:t>Accessor</a:t>
            </a:r>
            <a:r>
              <a:rPr lang="en-US" sz="3000" b="1" dirty="0" smtClean="0"/>
              <a:t> Decorators</a:t>
            </a:r>
          </a:p>
          <a:p>
            <a:pPr marL="0" indent="0">
              <a:buNone/>
            </a:pPr>
            <a:r>
              <a:rPr lang="en-US" sz="2600" dirty="0"/>
              <a:t>class Employee {  </a:t>
            </a:r>
          </a:p>
          <a:p>
            <a:pPr marL="0" indent="0">
              <a:buNone/>
            </a:pPr>
            <a:r>
              <a:rPr lang="en-US" sz="2600" dirty="0"/>
              <a:t>    private _salary: number;  </a:t>
            </a:r>
          </a:p>
          <a:p>
            <a:pPr marL="0" indent="0">
              <a:buNone/>
            </a:pPr>
            <a:r>
              <a:rPr lang="en-US" sz="2600" dirty="0"/>
              <a:t>    private _name: string;  </a:t>
            </a:r>
          </a:p>
          <a:p>
            <a:pPr marL="0" indent="0">
              <a:buNone/>
            </a:pPr>
            <a:r>
              <a:rPr lang="en-US" sz="2600" dirty="0"/>
              <a:t>  </a:t>
            </a:r>
          </a:p>
          <a:p>
            <a:pPr marL="0" indent="0">
              <a:buNone/>
            </a:pPr>
            <a:r>
              <a:rPr lang="en-US" sz="2600" dirty="0"/>
              <a:t>    @configurable(false)  </a:t>
            </a:r>
          </a:p>
          <a:p>
            <a:pPr marL="0" indent="0">
              <a:buNone/>
            </a:pPr>
            <a:r>
              <a:rPr lang="en-US" sz="2600" dirty="0"/>
              <a:t>    get salary() { return '</a:t>
            </a:r>
            <a:r>
              <a:rPr lang="en-US" sz="2600" dirty="0" err="1"/>
              <a:t>Rs</a:t>
            </a:r>
            <a:r>
              <a:rPr lang="en-US" sz="2600" dirty="0"/>
              <a:t>. ${</a:t>
            </a:r>
            <a:r>
              <a:rPr lang="en-US" sz="2600" dirty="0" err="1"/>
              <a:t>this._salary</a:t>
            </a:r>
            <a:r>
              <a:rPr lang="en-US" sz="2600" dirty="0"/>
              <a:t>}'; }  </a:t>
            </a:r>
          </a:p>
          <a:p>
            <a:pPr marL="0" indent="0">
              <a:buNone/>
            </a:pPr>
            <a:r>
              <a:rPr lang="en-US" sz="2600" dirty="0"/>
              <a:t>    set salary(salary: any) { </a:t>
            </a:r>
            <a:r>
              <a:rPr lang="en-US" sz="2600" dirty="0" err="1"/>
              <a:t>this._salary</a:t>
            </a:r>
            <a:r>
              <a:rPr lang="en-US" sz="2600" dirty="0"/>
              <a:t> = +salary; }  </a:t>
            </a:r>
          </a:p>
          <a:p>
            <a:pPr marL="0" indent="0">
              <a:buNone/>
            </a:pPr>
            <a:r>
              <a:rPr lang="en-US" sz="2600" dirty="0"/>
              <a:t>  </a:t>
            </a:r>
          </a:p>
          <a:p>
            <a:pPr marL="0" indent="0">
              <a:buNone/>
            </a:pPr>
            <a:r>
              <a:rPr lang="en-US" sz="2600" dirty="0"/>
              <a:t>    @configurable(true)  </a:t>
            </a:r>
          </a:p>
          <a:p>
            <a:pPr marL="0" indent="0">
              <a:buNone/>
            </a:pPr>
            <a:r>
              <a:rPr lang="en-US" sz="2600" dirty="0"/>
              <a:t>    get name() { return 'Sir/Madam, ${</a:t>
            </a:r>
            <a:r>
              <a:rPr lang="en-US" sz="2600" dirty="0" err="1"/>
              <a:t>this._name</a:t>
            </a:r>
            <a:r>
              <a:rPr lang="en-US" sz="2600" dirty="0"/>
              <a:t>}'; }  </a:t>
            </a:r>
          </a:p>
          <a:p>
            <a:pPr marL="0" indent="0">
              <a:buNone/>
            </a:pPr>
            <a:r>
              <a:rPr lang="en-US" sz="2600" dirty="0"/>
              <a:t>    set name(name: string) { </a:t>
            </a:r>
            <a:r>
              <a:rPr lang="en-US" sz="2600" dirty="0" err="1"/>
              <a:t>this._name</a:t>
            </a:r>
            <a:r>
              <a:rPr lang="en-US" sz="2600" dirty="0"/>
              <a:t> = name; }  </a:t>
            </a:r>
          </a:p>
          <a:p>
            <a:pPr marL="0" indent="0">
              <a:buNone/>
            </a:pPr>
            <a:r>
              <a:rPr lang="en-US" sz="2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853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 Property Decorators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property decorator is defined just before a property declaration.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is similar to the method decorators.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only difference between property decorators and method decorators is that they do not accept property descriptor as an argument and do not return anything.</a:t>
            </a:r>
          </a:p>
        </p:txBody>
      </p:sp>
    </p:spTree>
    <p:extLst>
      <p:ext uri="{BB962C8B-B14F-4D97-AF65-F5344CB8AC3E}">
        <p14:creationId xmlns:p14="http://schemas.microsoft.com/office/powerpoint/2010/main" val="9960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 of Property Decorators</a:t>
            </a:r>
          </a:p>
          <a:p>
            <a:pPr marL="0" indent="0">
              <a:buNone/>
            </a:pPr>
            <a:r>
              <a:rPr lang="en-US" sz="2800" dirty="0" smtClean="0"/>
              <a:t>class </a:t>
            </a:r>
            <a:r>
              <a:rPr lang="en-US" sz="2800" dirty="0"/>
              <a:t>Company {  </a:t>
            </a:r>
          </a:p>
          <a:p>
            <a:pPr marL="0" indent="0">
              <a:buNone/>
            </a:pPr>
            <a:r>
              <a:rPr lang="en-US" sz="2800" dirty="0"/>
              <a:t> @</a:t>
            </a:r>
            <a:r>
              <a:rPr lang="en-US" sz="2800" dirty="0" err="1"/>
              <a:t>ReadOnly</a:t>
            </a:r>
            <a:r>
              <a:rPr lang="en-US" sz="2800" dirty="0"/>
              <a:t>   </a:t>
            </a:r>
          </a:p>
          <a:p>
            <a:pPr marL="0" indent="0">
              <a:buNone/>
            </a:pPr>
            <a:r>
              <a:rPr lang="en-US" sz="2800" dirty="0" smtClean="0"/>
              <a:t>name</a:t>
            </a:r>
            <a:r>
              <a:rPr lang="en-US" sz="2800" dirty="0"/>
              <a:t>: string = </a:t>
            </a:r>
            <a:r>
              <a:rPr lang="en-US" sz="2800" dirty="0" smtClean="0"/>
              <a:t>“NIET"; 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}  </a:t>
            </a:r>
          </a:p>
          <a:p>
            <a:pPr marL="0" indent="0">
              <a:buNone/>
            </a:pPr>
            <a:r>
              <a:rPr lang="en-US" sz="2800" dirty="0"/>
              <a:t>let comp = new Company();  </a:t>
            </a:r>
          </a:p>
          <a:p>
            <a:pPr marL="0" indent="0">
              <a:buNone/>
            </a:pPr>
            <a:r>
              <a:rPr lang="en-US" sz="2800" dirty="0"/>
              <a:t>comp.name = 'SSSIT.com'; </a:t>
            </a:r>
            <a:r>
              <a:rPr lang="en-US" sz="2800" dirty="0" smtClean="0"/>
              <a:t>console.log(comp.name</a:t>
            </a:r>
            <a:r>
              <a:rPr lang="en-US" sz="28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9236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109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1430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Parameter Decorators</a:t>
            </a:r>
          </a:p>
          <a:p>
            <a:r>
              <a:rPr lang="en-US" dirty="0"/>
              <a:t>A parameter decorator is defined just before a parameter declaration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applied to the function for a class constructor or method declaration.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cannot be used in a declaration file or in any other ambient context (such as in a declared class).</a:t>
            </a:r>
          </a:p>
        </p:txBody>
      </p:sp>
    </p:spTree>
    <p:extLst>
      <p:ext uri="{BB962C8B-B14F-4D97-AF65-F5344CB8AC3E}">
        <p14:creationId xmlns:p14="http://schemas.microsoft.com/office/powerpoint/2010/main" val="9900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126;p16">
            <a:extLst>
              <a:ext uri="{FF2B5EF4-FFF2-40B4-BE49-F238E27FC236}">
                <a16:creationId xmlns:a16="http://schemas.microsoft.com/office/drawing/2014/main" id="{06DFD004-3377-4FB0-A87F-87B9E634E0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" y="1271588"/>
            <a:ext cx="8415338" cy="5040312"/>
          </a:xfrm>
        </p:spPr>
        <p:txBody>
          <a:bodyPr/>
          <a:lstStyle/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PHP, Basic Syntax, Variables &amp; Constants,  Data Type, Operator &amp; Expressions, Control flow and Decision making statements, Functions, Strings, Arrays, 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files and directories: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file&amp; directory, Opening and closing, a file, Coping, renaming and deleting a file, working with directories, Creating and deleting folder, File Uploading &amp; Downloading.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Session &amp; Cookies: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Session Control, Session Functionality What is a Cookie, Setting Cookies with PHP. Using Cookies with Sessions, Deleting Cookies, Registering Session variables, Destroying the variables and Session.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Google Shape;128;p16">
            <a:extLst>
              <a:ext uri="{FF2B5EF4-FFF2-40B4-BE49-F238E27FC236}">
                <a16:creationId xmlns:a16="http://schemas.microsoft.com/office/drawing/2014/main" id="{4859196A-17AC-4434-BDCC-4F713EE77C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9A53353A-7EB3-4247-A455-1C6B189935F1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-5 </a:t>
            </a:r>
          </a:p>
        </p:txBody>
      </p:sp>
      <p:sp>
        <p:nvSpPr>
          <p:cNvPr id="18437" name="Google Shape;131;p16">
            <a:extLst>
              <a:ext uri="{FF2B5EF4-FFF2-40B4-BE49-F238E27FC236}">
                <a16:creationId xmlns:a16="http://schemas.microsoft.com/office/drawing/2014/main" id="{57E1B0FD-8061-4A17-B54C-CD6AFFF123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52400" y="6400800"/>
            <a:ext cx="637063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8438" name="Picture 14" descr="NIET">
            <a:extLst>
              <a:ext uri="{FF2B5EF4-FFF2-40B4-BE49-F238E27FC236}">
                <a16:creationId xmlns:a16="http://schemas.microsoft.com/office/drawing/2014/main" id="{06EA3A39-5331-418C-B5C2-24666184C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Types of </a:t>
            </a:r>
            <a:r>
              <a:rPr lang="en-US" sz="3200" b="1" dirty="0" smtClean="0">
                <a:latin typeface="+mj-lt"/>
              </a:rPr>
              <a:t>Decorators(cont..)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0" y="1112837"/>
            <a:ext cx="88392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Example of Parameter Decorators</a:t>
            </a:r>
          </a:p>
          <a:p>
            <a:pPr marL="0" indent="0">
              <a:buNone/>
            </a:pPr>
            <a:r>
              <a:rPr lang="en-US" sz="4500" dirty="0"/>
              <a:t>class Person {  </a:t>
            </a:r>
          </a:p>
          <a:p>
            <a:pPr marL="0" indent="0">
              <a:buNone/>
            </a:pPr>
            <a:r>
              <a:rPr lang="en-US" sz="4500" dirty="0"/>
              <a:t>    </a:t>
            </a:r>
            <a:r>
              <a:rPr lang="en-US" sz="4500" dirty="0" err="1"/>
              <a:t>msg</a:t>
            </a:r>
            <a:r>
              <a:rPr lang="en-US" sz="4500" dirty="0"/>
              <a:t>: string;  </a:t>
            </a:r>
          </a:p>
          <a:p>
            <a:pPr marL="0" indent="0">
              <a:buNone/>
            </a:pPr>
            <a:r>
              <a:rPr lang="en-US" sz="4500" dirty="0"/>
              <a:t>    constructor(message: string) {  </a:t>
            </a:r>
          </a:p>
          <a:p>
            <a:pPr marL="0" indent="0">
              <a:buNone/>
            </a:pPr>
            <a:r>
              <a:rPr lang="en-US" sz="4500" dirty="0"/>
              <a:t>        this.msg = message;  </a:t>
            </a:r>
          </a:p>
          <a:p>
            <a:pPr marL="0" indent="0">
              <a:buNone/>
            </a:pPr>
            <a:r>
              <a:rPr lang="en-US" sz="4500" dirty="0"/>
              <a:t>    }  </a:t>
            </a:r>
          </a:p>
          <a:p>
            <a:pPr marL="0" indent="0">
              <a:buNone/>
            </a:pPr>
            <a:r>
              <a:rPr lang="en-US" sz="4500" dirty="0"/>
              <a:t>    @validate  </a:t>
            </a:r>
          </a:p>
          <a:p>
            <a:pPr marL="0" indent="0">
              <a:buNone/>
            </a:pPr>
            <a:r>
              <a:rPr lang="en-US" sz="4500" dirty="0"/>
              <a:t>    show(@required name: string) {  </a:t>
            </a:r>
          </a:p>
          <a:p>
            <a:pPr marL="0" indent="0">
              <a:buNone/>
            </a:pPr>
            <a:r>
              <a:rPr lang="en-US" sz="4500" dirty="0"/>
              <a:t>        return "Hello " + name + ", " + this.msg;  </a:t>
            </a:r>
          </a:p>
          <a:p>
            <a:pPr marL="0" indent="0">
              <a:buNone/>
            </a:pPr>
            <a:r>
              <a:rPr lang="en-US" sz="4500" dirty="0"/>
              <a:t>    }  </a:t>
            </a:r>
          </a:p>
          <a:p>
            <a:pPr marL="0" indent="0">
              <a:buNone/>
            </a:pPr>
            <a:r>
              <a:rPr lang="en-US" sz="45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5876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20740"/>
            <a:ext cx="8534400" cy="56562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 Using </a:t>
            </a:r>
            <a:r>
              <a:rPr lang="en-US" sz="1600" b="1" dirty="0"/>
              <a:t>what can we modify the </a:t>
            </a:r>
            <a:r>
              <a:rPr lang="en-US" sz="1600" b="1" dirty="0" err="1"/>
              <a:t>behaviour</a:t>
            </a:r>
            <a:r>
              <a:rPr lang="en-US" sz="1600" b="1" dirty="0"/>
              <a:t> of a class?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party </a:t>
            </a:r>
            <a:r>
              <a:rPr lang="en-US" sz="1600" dirty="0"/>
              <a:t>decorators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property decorators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class </a:t>
            </a:r>
            <a:r>
              <a:rPr lang="en-US" sz="1600" dirty="0" err="1"/>
              <a:t>modifyer</a:t>
            </a:r>
            <a:endParaRPr lang="en-US" sz="1600" dirty="0"/>
          </a:p>
          <a:p>
            <a:pPr>
              <a:buFont typeface="+mj-lt"/>
              <a:buAutoNum type="alphaLcPeriod"/>
            </a:pPr>
            <a:r>
              <a:rPr lang="en-US" sz="1600" dirty="0"/>
              <a:t> class </a:t>
            </a:r>
            <a:r>
              <a:rPr lang="en-US" sz="1600" dirty="0" smtClean="0"/>
              <a:t>decorators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b="1" dirty="0" smtClean="0"/>
              <a:t>Q 2 Which </a:t>
            </a:r>
            <a:r>
              <a:rPr lang="en-US" sz="1600" b="1" dirty="0"/>
              <a:t>of these is a backported feature of </a:t>
            </a:r>
            <a:r>
              <a:rPr lang="en-US" sz="1600" b="1" dirty="0" err="1"/>
              <a:t>TypeScript</a:t>
            </a:r>
            <a:r>
              <a:rPr lang="en-US" sz="1600" b="1" dirty="0"/>
              <a:t>?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arrow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methods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modules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 </a:t>
            </a:r>
            <a:r>
              <a:rPr lang="en-US" sz="1600" dirty="0" smtClean="0"/>
              <a:t>classes</a:t>
            </a:r>
          </a:p>
          <a:p>
            <a:pPr marL="0" indent="0">
              <a:buNone/>
            </a:pPr>
            <a:r>
              <a:rPr lang="en-US" sz="1600" b="1" dirty="0" smtClean="0"/>
              <a:t>Q 3 A </a:t>
            </a:r>
            <a:r>
              <a:rPr lang="en-US" sz="1600" b="1" dirty="0"/>
              <a:t>Decorator is a special kind of declaration that can be applied to classes, methods, </a:t>
            </a:r>
            <a:r>
              <a:rPr lang="en-US" sz="1600" b="1" dirty="0" err="1"/>
              <a:t>accessor</a:t>
            </a:r>
            <a:r>
              <a:rPr lang="en-US" sz="1600" b="1" dirty="0"/>
              <a:t>, property, or </a:t>
            </a:r>
            <a:r>
              <a:rPr lang="en-US" sz="1600" b="1" dirty="0" smtClean="0"/>
              <a:t>parameter(True/False)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4 Decorators </a:t>
            </a:r>
            <a:r>
              <a:rPr lang="en-US" sz="1600" b="1" dirty="0"/>
              <a:t>are simply functions that are prefixed </a:t>
            </a:r>
            <a:r>
              <a:rPr lang="en-US" sz="1600" b="1" dirty="0" smtClean="0"/>
              <a:t>expression</a:t>
            </a:r>
            <a:r>
              <a:rPr lang="en-US" sz="1600" b="1" dirty="0"/>
              <a:t> </a:t>
            </a:r>
            <a:r>
              <a:rPr lang="en-US" sz="1600" b="1" dirty="0" smtClean="0"/>
              <a:t>symbol</a:t>
            </a:r>
          </a:p>
          <a:p>
            <a:pPr>
              <a:buAutoNum type="alphaUcPeriod"/>
            </a:pPr>
            <a:r>
              <a:rPr lang="en-US" sz="1600" dirty="0" smtClean="0"/>
              <a:t>#</a:t>
            </a:r>
          </a:p>
          <a:p>
            <a:pPr>
              <a:buAutoNum type="alphaUcPeriod"/>
            </a:pPr>
            <a:r>
              <a:rPr lang="en-US" sz="1600" dirty="0" smtClean="0"/>
              <a:t>&amp;</a:t>
            </a:r>
          </a:p>
          <a:p>
            <a:pPr>
              <a:buAutoNum type="alphaUcPeriod"/>
            </a:pPr>
            <a:r>
              <a:rPr lang="en-US" sz="1600" dirty="0" smtClean="0"/>
              <a:t>@</a:t>
            </a:r>
          </a:p>
          <a:p>
            <a:pPr marL="0" indent="0">
              <a:buNone/>
            </a:pPr>
            <a:r>
              <a:rPr lang="en-US" sz="1600" b="1" dirty="0" smtClean="0"/>
              <a:t>Q 5 Decorators </a:t>
            </a:r>
            <a:r>
              <a:rPr lang="en-US" sz="1600" b="1" dirty="0"/>
              <a:t>are an experimental feature proposed for </a:t>
            </a:r>
            <a:r>
              <a:rPr lang="en-US" sz="1600" b="1" dirty="0" smtClean="0"/>
              <a:t>ES6(True/False)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lphaUcPeriod"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543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6 A </a:t>
            </a:r>
            <a:r>
              <a:rPr lang="en-US" sz="1600" b="1" dirty="0"/>
              <a:t>class decorator is defined just before the class declaration, and it tells about the </a:t>
            </a:r>
            <a:r>
              <a:rPr lang="en-US" sz="1600" b="1" dirty="0" smtClean="0"/>
              <a:t>method behaviors(True/False)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7 A </a:t>
            </a:r>
            <a:r>
              <a:rPr lang="en-US" sz="1600" b="1" dirty="0"/>
              <a:t>class decorator is applied to </a:t>
            </a:r>
            <a:r>
              <a:rPr lang="en-US" sz="1600" b="1" dirty="0" smtClean="0"/>
              <a:t>the ---------------- </a:t>
            </a:r>
            <a:r>
              <a:rPr lang="en-US" sz="1600" b="1" dirty="0"/>
              <a:t>of the class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dirty="0" smtClean="0"/>
              <a:t>Method </a:t>
            </a:r>
          </a:p>
          <a:p>
            <a:pPr>
              <a:buAutoNum type="alphaUcPeriod"/>
            </a:pPr>
            <a:r>
              <a:rPr lang="en-US" sz="1600" dirty="0" smtClean="0"/>
              <a:t>Constructor </a:t>
            </a:r>
          </a:p>
          <a:p>
            <a:pPr>
              <a:buAutoNum type="alphaUcPeriod"/>
            </a:pPr>
            <a:r>
              <a:rPr lang="en-US" sz="1600" dirty="0" smtClean="0"/>
              <a:t>Variable</a:t>
            </a:r>
          </a:p>
          <a:p>
            <a:pPr marL="0" indent="0">
              <a:buNone/>
            </a:pPr>
            <a:r>
              <a:rPr lang="en-US" sz="1600" b="1" dirty="0" smtClean="0"/>
              <a:t>Q 8 Method Decorators  </a:t>
            </a:r>
            <a:r>
              <a:rPr lang="en-US" sz="1600" b="1" dirty="0"/>
              <a:t>is applied to </a:t>
            </a:r>
            <a:r>
              <a:rPr lang="en-US" sz="1600" b="1" dirty="0" smtClean="0"/>
              <a:t>a ----------------- descriptor </a:t>
            </a:r>
            <a:r>
              <a:rPr lang="en-US" sz="1600" b="1" dirty="0"/>
              <a:t>for the </a:t>
            </a:r>
            <a:r>
              <a:rPr lang="en-US" sz="1600" b="1" dirty="0" smtClean="0"/>
              <a:t>method</a:t>
            </a:r>
          </a:p>
          <a:p>
            <a:pPr>
              <a:buAutoNum type="alphaUcPeriod"/>
            </a:pPr>
            <a:r>
              <a:rPr lang="en-US" sz="1600" dirty="0" smtClean="0"/>
              <a:t>Parameter</a:t>
            </a:r>
          </a:p>
          <a:p>
            <a:pPr>
              <a:buAutoNum type="alphaUcPeriod"/>
            </a:pPr>
            <a:r>
              <a:rPr lang="en-US" sz="1600" dirty="0" smtClean="0"/>
              <a:t>Method</a:t>
            </a:r>
          </a:p>
          <a:p>
            <a:pPr>
              <a:buAutoNum type="alphaUcPeriod"/>
            </a:pPr>
            <a:r>
              <a:rPr lang="en-US" sz="1600" dirty="0" smtClean="0"/>
              <a:t>Property</a:t>
            </a:r>
          </a:p>
          <a:p>
            <a:pPr marL="0" indent="0">
              <a:buNone/>
            </a:pPr>
            <a:r>
              <a:rPr lang="en-US" sz="1600" b="1" dirty="0" smtClean="0"/>
              <a:t>Q 9 The </a:t>
            </a:r>
            <a:r>
              <a:rPr lang="en-US" sz="1600" b="1" dirty="0"/>
              <a:t>expression for the method decorator function </a:t>
            </a:r>
            <a:r>
              <a:rPr lang="en-US" sz="1600" b="1" dirty="0" smtClean="0"/>
              <a:t>accepts------------ </a:t>
            </a:r>
            <a:r>
              <a:rPr lang="en-US" sz="1600" b="1" dirty="0"/>
              <a:t>arguments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dirty="0" smtClean="0"/>
              <a:t>One</a:t>
            </a:r>
          </a:p>
          <a:p>
            <a:pPr>
              <a:buAutoNum type="alphaUcPeriod"/>
            </a:pPr>
            <a:r>
              <a:rPr lang="en-US" sz="1600" dirty="0" smtClean="0"/>
              <a:t>Two</a:t>
            </a:r>
          </a:p>
          <a:p>
            <a:pPr>
              <a:buAutoNum type="alphaUcPeriod"/>
            </a:pPr>
            <a:r>
              <a:rPr lang="en-US" sz="1600" dirty="0" smtClean="0"/>
              <a:t>Three</a:t>
            </a:r>
          </a:p>
          <a:p>
            <a:pPr>
              <a:buAutoNum type="alphaUcPeriod"/>
            </a:pPr>
            <a:r>
              <a:rPr lang="en-US" sz="1600" dirty="0" smtClean="0"/>
              <a:t>Four</a:t>
            </a:r>
          </a:p>
          <a:p>
            <a:pPr marL="0" indent="0">
              <a:buNone/>
            </a:pPr>
            <a:r>
              <a:rPr lang="en-US" sz="1600" b="1" dirty="0" smtClean="0"/>
              <a:t>Q 10 An </a:t>
            </a:r>
            <a:r>
              <a:rPr lang="en-US" sz="1600" b="1" dirty="0" err="1"/>
              <a:t>Accessor</a:t>
            </a:r>
            <a:r>
              <a:rPr lang="en-US" sz="1600" b="1" dirty="0"/>
              <a:t> Decorator is defined just before </a:t>
            </a:r>
            <a:r>
              <a:rPr lang="en-US" sz="1600" b="1" dirty="0" smtClean="0"/>
              <a:t>a </a:t>
            </a:r>
            <a:r>
              <a:rPr lang="en-US" sz="1600" b="1" dirty="0" err="1" smtClean="0"/>
              <a:t>mutator</a:t>
            </a:r>
            <a:r>
              <a:rPr lang="en-US" sz="1600" b="1" dirty="0" smtClean="0"/>
              <a:t> declaration 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  <a:p>
            <a:pPr>
              <a:buAutoNum type="alphaU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AutoNum type="alphaU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284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7" y="914399"/>
            <a:ext cx="8229600" cy="53943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11 An </a:t>
            </a:r>
            <a:r>
              <a:rPr lang="en-US" sz="1600" b="1" dirty="0" err="1"/>
              <a:t>accessor</a:t>
            </a:r>
            <a:r>
              <a:rPr lang="en-US" sz="1600" b="1" dirty="0"/>
              <a:t> is a getter and setter property of the class declaration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12 Property Decorator </a:t>
            </a:r>
            <a:r>
              <a:rPr lang="en-US" sz="1600" b="1" dirty="0"/>
              <a:t>is similar to </a:t>
            </a:r>
            <a:r>
              <a:rPr lang="en-US" sz="1600" b="1" dirty="0" smtClean="0"/>
              <a:t>the--------- decorators</a:t>
            </a:r>
          </a:p>
          <a:p>
            <a:pPr>
              <a:buAutoNum type="alphaUcPeriod"/>
            </a:pPr>
            <a:r>
              <a:rPr lang="en-US" sz="1600" dirty="0" smtClean="0"/>
              <a:t>Class</a:t>
            </a:r>
          </a:p>
          <a:p>
            <a:pPr>
              <a:buAutoNum type="alphaUcPeriod"/>
            </a:pPr>
            <a:r>
              <a:rPr lang="en-US" sz="1600" dirty="0" smtClean="0"/>
              <a:t>Method</a:t>
            </a:r>
          </a:p>
          <a:p>
            <a:pPr>
              <a:buAutoNum type="alphaUcPeriod"/>
            </a:pPr>
            <a:r>
              <a:rPr lang="en-US" sz="1600" dirty="0" err="1" smtClean="0"/>
              <a:t>Accessor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Q 13 The </a:t>
            </a:r>
            <a:r>
              <a:rPr lang="en-US" sz="1600" b="1" dirty="0"/>
              <a:t>only difference between property decorators and method decorators is that they do not accept property descriptor as an argument and </a:t>
            </a:r>
            <a:r>
              <a:rPr lang="en-US" sz="1600" b="1" dirty="0" smtClean="0"/>
              <a:t>always return anything(True/False)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14 Parameter Decorator is </a:t>
            </a:r>
            <a:r>
              <a:rPr lang="en-US" sz="1600" b="1" dirty="0"/>
              <a:t>applied to the function for a class constructor or method declaration. </a:t>
            </a:r>
            <a:r>
              <a:rPr lang="en-US" sz="1600" b="1" dirty="0" smtClean="0"/>
              <a:t>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15 A </a:t>
            </a:r>
            <a:r>
              <a:rPr lang="en-US" sz="1600" b="1" dirty="0"/>
              <a:t>parameter decorator is defined just before </a:t>
            </a:r>
            <a:r>
              <a:rPr lang="en-US" sz="1600" b="1" dirty="0" smtClean="0"/>
              <a:t>a----------- </a:t>
            </a:r>
            <a:r>
              <a:rPr lang="en-US" sz="1600" b="1" dirty="0"/>
              <a:t>declaration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dirty="0" smtClean="0"/>
              <a:t>Class</a:t>
            </a:r>
          </a:p>
          <a:p>
            <a:pPr>
              <a:buAutoNum type="alphaUcPeriod"/>
            </a:pPr>
            <a:r>
              <a:rPr lang="en-US" sz="1600" dirty="0" smtClean="0"/>
              <a:t>Method</a:t>
            </a:r>
          </a:p>
          <a:p>
            <a:pPr>
              <a:buAutoNum type="alphaUcPeriod"/>
            </a:pPr>
            <a:r>
              <a:rPr lang="en-US" sz="1600" dirty="0" smtClean="0"/>
              <a:t>Property</a:t>
            </a:r>
          </a:p>
          <a:p>
            <a:pPr>
              <a:buAutoNum type="alphaUcPeriod"/>
            </a:pPr>
            <a:r>
              <a:rPr lang="en-US" sz="1600" dirty="0" smtClean="0"/>
              <a:t>Parameter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lphaUcPeriod"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lphaUcPeriod"/>
            </a:pP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2395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ES6 Spread Operator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ES6 introduced a new operator referred to as a spread operator, which consists of three dots (...).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allows an </a:t>
            </a:r>
            <a:r>
              <a:rPr lang="en-US" sz="2800" dirty="0" err="1"/>
              <a:t>iterable</a:t>
            </a:r>
            <a:r>
              <a:rPr lang="en-US" sz="2800" dirty="0"/>
              <a:t> to expand in places where more than zero arguments are expected.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gives us the privilege to obtain the parameters from an array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b="1" dirty="0" smtClean="0"/>
              <a:t>Syntax: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 err="1"/>
              <a:t>var</a:t>
            </a:r>
            <a:r>
              <a:rPr lang="en-US" sz="2800" dirty="0"/>
              <a:t> variablename1 = [...value]; </a:t>
            </a:r>
            <a:endParaRPr lang="en-US" sz="2800" dirty="0" smtClean="0"/>
          </a:p>
          <a:p>
            <a:r>
              <a:rPr lang="en-US" sz="2800" dirty="0"/>
              <a:t>The three dots (...) in the above syntax are the spread operator, which targets the entire values in the particular variable.</a:t>
            </a:r>
          </a:p>
        </p:txBody>
      </p:sp>
    </p:spTree>
    <p:extLst>
      <p:ext uri="{BB962C8B-B14F-4D97-AF65-F5344CB8AC3E}">
        <p14:creationId xmlns:p14="http://schemas.microsoft.com/office/powerpoint/2010/main" val="3221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Spread Operator and Array Manipulation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Example</a:t>
            </a:r>
          </a:p>
          <a:p>
            <a:pPr marL="0" indent="0">
              <a:buNone/>
            </a:pPr>
            <a:r>
              <a:rPr lang="en-US" dirty="0" smtClean="0"/>
              <a:t>let </a:t>
            </a:r>
            <a:r>
              <a:rPr lang="en-US" dirty="0"/>
              <a:t>colors = ['Red', 'Yellow']; 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newColors</a:t>
            </a:r>
            <a:r>
              <a:rPr lang="en-US" dirty="0"/>
              <a:t> = [...colors, 'Violet', 'Orange', 'Green'];  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newColors</a:t>
            </a:r>
            <a:r>
              <a:rPr lang="en-US" dirty="0"/>
              <a:t>);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 smtClean="0"/>
              <a:t>Output</a:t>
            </a:r>
            <a:endParaRPr lang="en-US" sz="2800" b="1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dirty="0"/>
              <a:t>[ 'Red', 'Yellow', 'Violet', 'Orange', 'Green' ]</a:t>
            </a:r>
          </a:p>
        </p:txBody>
      </p:sp>
    </p:spTree>
    <p:extLst>
      <p:ext uri="{BB962C8B-B14F-4D97-AF65-F5344CB8AC3E}">
        <p14:creationId xmlns:p14="http://schemas.microsoft.com/office/powerpoint/2010/main" val="22767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Without using spread operator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128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let colors = ['Red', 'Yellow'];  </a:t>
            </a:r>
          </a:p>
          <a:p>
            <a:pPr marL="0" indent="0">
              <a:buNone/>
            </a:pPr>
            <a:r>
              <a:rPr lang="en-US" sz="2800" dirty="0"/>
              <a:t>let </a:t>
            </a:r>
            <a:r>
              <a:rPr lang="en-US" sz="2800" dirty="0" err="1"/>
              <a:t>newColors</a:t>
            </a:r>
            <a:r>
              <a:rPr lang="en-US" sz="2800" dirty="0"/>
              <a:t> = colors;  </a:t>
            </a:r>
          </a:p>
          <a:p>
            <a:pPr marL="0" indent="0">
              <a:buNone/>
            </a:pPr>
            <a:r>
              <a:rPr lang="en-US" sz="2800" dirty="0" err="1"/>
              <a:t>newColors.push</a:t>
            </a:r>
            <a:r>
              <a:rPr lang="en-US" sz="2800" dirty="0"/>
              <a:t>('Green');  </a:t>
            </a:r>
          </a:p>
          <a:p>
            <a:pPr marL="0" indent="0">
              <a:buNone/>
            </a:pPr>
            <a:r>
              <a:rPr lang="en-US" sz="2800" dirty="0"/>
              <a:t>console.log(</a:t>
            </a:r>
            <a:r>
              <a:rPr lang="en-US" sz="2800" dirty="0" err="1"/>
              <a:t>newColors</a:t>
            </a:r>
            <a:r>
              <a:rPr lang="en-US" sz="2800" dirty="0"/>
              <a:t>);  </a:t>
            </a:r>
          </a:p>
          <a:p>
            <a:pPr marL="0" indent="0">
              <a:buNone/>
            </a:pPr>
            <a:r>
              <a:rPr lang="en-US" sz="2800" dirty="0"/>
              <a:t>console.log(colors);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b="1" dirty="0" smtClean="0"/>
              <a:t>Output:</a:t>
            </a:r>
          </a:p>
          <a:p>
            <a:pPr marL="0" indent="0">
              <a:buNone/>
            </a:pPr>
            <a:r>
              <a:rPr lang="en-US" sz="2800" dirty="0"/>
              <a:t>[ 'Red', 'Yellow', 'Green' ]</a:t>
            </a:r>
          </a:p>
          <a:p>
            <a:pPr marL="0" indent="0">
              <a:buNone/>
            </a:pPr>
            <a:r>
              <a:rPr lang="en-US" sz="2800" dirty="0"/>
              <a:t>[ 'Red', 'Yellow', 'Green' ] 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10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 smtClean="0">
                <a:latin typeface="+mj-lt"/>
              </a:rPr>
              <a:t>Using spread operator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3000" y="1143000"/>
            <a:ext cx="84582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colors = ['Red', 'Yellow'];  </a:t>
            </a:r>
          </a:p>
          <a:p>
            <a:pPr marL="0" indent="0">
              <a:buNone/>
            </a:pPr>
            <a:r>
              <a:rPr lang="en-US" dirty="0"/>
              <a:t>let </a:t>
            </a:r>
            <a:r>
              <a:rPr lang="en-US" dirty="0" err="1"/>
              <a:t>newColors</a:t>
            </a:r>
            <a:r>
              <a:rPr lang="en-US" dirty="0"/>
              <a:t> = [...colors];  </a:t>
            </a:r>
          </a:p>
          <a:p>
            <a:pPr marL="0" indent="0">
              <a:buNone/>
            </a:pPr>
            <a:r>
              <a:rPr lang="en-US" dirty="0" err="1"/>
              <a:t>newColors.push</a:t>
            </a:r>
            <a:r>
              <a:rPr lang="en-US" dirty="0"/>
              <a:t>('Green');  </a:t>
            </a:r>
          </a:p>
          <a:p>
            <a:pPr marL="0" indent="0">
              <a:buNone/>
            </a:pPr>
            <a:r>
              <a:rPr lang="en-US" dirty="0"/>
              <a:t>console.log(</a:t>
            </a:r>
            <a:r>
              <a:rPr lang="en-US" dirty="0" err="1"/>
              <a:t>newColors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console.log(colors); 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Output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[ 'Red', 'Yellow', 'Green' ]</a:t>
            </a:r>
          </a:p>
          <a:p>
            <a:pPr marL="0" indent="0">
              <a:buNone/>
            </a:pPr>
            <a:r>
              <a:rPr lang="en-US" dirty="0"/>
              <a:t>[ 'Red', 'Yellow'</a:t>
            </a:r>
          </a:p>
        </p:txBody>
      </p:sp>
    </p:spTree>
    <p:extLst>
      <p:ext uri="{BB962C8B-B14F-4D97-AF65-F5344CB8AC3E}">
        <p14:creationId xmlns:p14="http://schemas.microsoft.com/office/powerpoint/2010/main" val="9346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 The </a:t>
            </a:r>
            <a:r>
              <a:rPr lang="en-US" sz="1600" b="1" dirty="0"/>
              <a:t>term 'Spread Operator' can be defined as an operator that allows expending the array into separate elements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dirty="0" smtClean="0"/>
              <a:t>Two Dot(..)</a:t>
            </a:r>
          </a:p>
          <a:p>
            <a:pPr>
              <a:buAutoNum type="alphaUcPeriod"/>
            </a:pPr>
            <a:r>
              <a:rPr lang="en-US" sz="1600" dirty="0" smtClean="0"/>
              <a:t>Three Dot(…)</a:t>
            </a:r>
          </a:p>
          <a:p>
            <a:pPr>
              <a:buAutoNum type="alphaUcPeriod"/>
            </a:pPr>
            <a:r>
              <a:rPr lang="en-US" sz="1600" dirty="0" smtClean="0"/>
              <a:t>Four Dot(….)</a:t>
            </a:r>
          </a:p>
          <a:p>
            <a:pPr marL="0" indent="0">
              <a:buNone/>
            </a:pPr>
            <a:r>
              <a:rPr lang="en-US" sz="1600" b="1" dirty="0" smtClean="0"/>
              <a:t>Q 2 The Spread Operator is the concepts of--------------</a:t>
            </a:r>
          </a:p>
          <a:p>
            <a:pPr>
              <a:buAutoNum type="alphaUcPeriod"/>
            </a:pPr>
            <a:r>
              <a:rPr lang="en-US" sz="1600" dirty="0" smtClean="0"/>
              <a:t>Java Script</a:t>
            </a:r>
          </a:p>
          <a:p>
            <a:pPr>
              <a:buAutoNum type="alphaUcPeriod"/>
            </a:pPr>
            <a:r>
              <a:rPr lang="en-US" sz="1600" dirty="0" smtClean="0"/>
              <a:t>Type Script</a:t>
            </a:r>
          </a:p>
          <a:p>
            <a:pPr>
              <a:buAutoNum type="alphaUcPeriod"/>
            </a:pPr>
            <a:r>
              <a:rPr lang="en-US" sz="1600" dirty="0" smtClean="0"/>
              <a:t>ES6</a:t>
            </a:r>
          </a:p>
          <a:p>
            <a:pPr>
              <a:buAutoNum type="alphaUcPeriod"/>
            </a:pPr>
            <a:r>
              <a:rPr lang="en-US" sz="1600" dirty="0" smtClean="0"/>
              <a:t>ES7</a:t>
            </a:r>
          </a:p>
          <a:p>
            <a:pPr marL="0" indent="0">
              <a:buNone/>
            </a:pPr>
            <a:r>
              <a:rPr lang="en-US" sz="1600" b="1" dirty="0" smtClean="0"/>
              <a:t>Q 3 Spread Operator </a:t>
            </a:r>
            <a:r>
              <a:rPr lang="en-US" sz="1600" b="1" dirty="0"/>
              <a:t>allows an </a:t>
            </a:r>
            <a:r>
              <a:rPr lang="en-US" sz="1600" b="1" dirty="0" err="1"/>
              <a:t>iterable</a:t>
            </a:r>
            <a:r>
              <a:rPr lang="en-US" sz="1600" b="1" dirty="0"/>
              <a:t> to expand in places where more than zero arguments are </a:t>
            </a:r>
            <a:r>
              <a:rPr lang="en-US" sz="1600" b="1" dirty="0" smtClean="0"/>
              <a:t>expected(True/False)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4 Spread Operator does not  give </a:t>
            </a:r>
            <a:r>
              <a:rPr lang="en-US" sz="1600" b="1" dirty="0"/>
              <a:t>us the privilege to obtain the parameters from an array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5 Spread </a:t>
            </a:r>
            <a:r>
              <a:rPr lang="en-US" sz="1600" b="1" dirty="0"/>
              <a:t>operator does not make changes in the original array it also does operations in the spread </a:t>
            </a:r>
            <a:r>
              <a:rPr lang="en-US" sz="1600" b="1" dirty="0" smtClean="0"/>
              <a:t>operator(True/False)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lphaUcPeriod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0357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119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0116"/>
            <a:ext cx="8229600" cy="57292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 6 Spread </a:t>
            </a:r>
            <a:r>
              <a:rPr lang="en-US" sz="1600" b="1" dirty="0"/>
              <a:t>Operator is a very simple and powerful feature introduced in the ES6 standard </a:t>
            </a:r>
            <a:r>
              <a:rPr lang="en-US" sz="1600" b="1" dirty="0" smtClean="0"/>
              <a:t>of-------------</a:t>
            </a:r>
          </a:p>
          <a:p>
            <a:pPr>
              <a:buAutoNum type="alphaUcPeriod"/>
            </a:pPr>
            <a:r>
              <a:rPr lang="en-US" sz="1600" dirty="0" smtClean="0"/>
              <a:t>VBScript</a:t>
            </a:r>
          </a:p>
          <a:p>
            <a:pPr>
              <a:buAutoNum type="alphaUcPeriod"/>
            </a:pPr>
            <a:r>
              <a:rPr lang="en-US" sz="1600" dirty="0" err="1" smtClean="0"/>
              <a:t>TypeScript</a:t>
            </a:r>
            <a:endParaRPr lang="en-US" sz="1600" dirty="0" smtClean="0"/>
          </a:p>
          <a:p>
            <a:pPr>
              <a:buAutoNum type="alphaUcPeriod"/>
            </a:pPr>
            <a:r>
              <a:rPr lang="en-US" sz="1600" dirty="0" smtClean="0"/>
              <a:t>Node.JS</a:t>
            </a:r>
          </a:p>
          <a:p>
            <a:pPr>
              <a:buAutoNum type="alphaUcPeriod"/>
            </a:pPr>
            <a:r>
              <a:rPr lang="en-US" sz="1600" dirty="0" smtClean="0"/>
              <a:t>Java Script</a:t>
            </a:r>
          </a:p>
          <a:p>
            <a:pPr marL="0" indent="0">
              <a:buNone/>
            </a:pPr>
            <a:r>
              <a:rPr lang="en-US" sz="1600" b="1" dirty="0" smtClean="0"/>
              <a:t>Q 7 The </a:t>
            </a:r>
            <a:r>
              <a:rPr lang="en-US" sz="1600" b="1" dirty="0"/>
              <a:t>Spread operator allows an </a:t>
            </a:r>
            <a:r>
              <a:rPr lang="en-US" sz="1600" b="1" dirty="0" err="1"/>
              <a:t>iterable</a:t>
            </a:r>
            <a:r>
              <a:rPr lang="en-US" sz="1600" b="1" dirty="0"/>
              <a:t> to expand in places where 0+ arguments are </a:t>
            </a:r>
            <a:r>
              <a:rPr lang="en-US" sz="1600" b="1" dirty="0" smtClean="0"/>
              <a:t>expected. 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8 Spread operator is </a:t>
            </a:r>
            <a:r>
              <a:rPr lang="en-US" sz="1600" b="1" dirty="0"/>
              <a:t>mostly used in the variable array where there is more than 1 value is expected</a:t>
            </a:r>
            <a:r>
              <a:rPr lang="en-US" sz="1600" b="1" dirty="0" smtClean="0"/>
              <a:t>. (Right/Wrong)</a:t>
            </a:r>
          </a:p>
          <a:p>
            <a:pPr>
              <a:buAutoNum type="alphaUcPeriod"/>
            </a:pPr>
            <a:r>
              <a:rPr lang="en-US" sz="1600" dirty="0" smtClean="0"/>
              <a:t>Right</a:t>
            </a:r>
          </a:p>
          <a:p>
            <a:pPr>
              <a:buAutoNum type="alphaUcPeriod"/>
            </a:pPr>
            <a:r>
              <a:rPr lang="en-US" sz="1600" dirty="0" smtClean="0"/>
              <a:t>Wrong</a:t>
            </a:r>
          </a:p>
          <a:p>
            <a:pPr marL="0" indent="0">
              <a:buNone/>
            </a:pPr>
            <a:r>
              <a:rPr lang="en-US" sz="1600" b="1" dirty="0" smtClean="0"/>
              <a:t>Q 9 Spread </a:t>
            </a:r>
            <a:r>
              <a:rPr lang="en-US" sz="1600" b="1" dirty="0"/>
              <a:t>operator </a:t>
            </a:r>
            <a:r>
              <a:rPr lang="en-US" sz="1600" b="1" dirty="0" smtClean="0"/>
              <a:t>can not  </a:t>
            </a:r>
            <a:r>
              <a:rPr lang="en-US" sz="1600" b="1" dirty="0"/>
              <a:t>be used in many cases, like when we want to expand, copy, </a:t>
            </a:r>
            <a:r>
              <a:rPr lang="en-US" sz="1600" b="1" dirty="0" err="1"/>
              <a:t>concat</a:t>
            </a:r>
            <a:r>
              <a:rPr lang="en-US" sz="1600" b="1" dirty="0"/>
              <a:t>, with math </a:t>
            </a:r>
            <a:r>
              <a:rPr lang="en-US" sz="1600" b="1" dirty="0" smtClean="0"/>
              <a:t>object(True/False)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10 Spread operator </a:t>
            </a:r>
            <a:r>
              <a:rPr lang="en-US" sz="1600" b="1" dirty="0"/>
              <a:t>syntax is similar to </a:t>
            </a:r>
            <a:r>
              <a:rPr lang="en-US" sz="1600" b="1" dirty="0" smtClean="0"/>
              <a:t>the-----------parameter</a:t>
            </a:r>
          </a:p>
          <a:p>
            <a:pPr>
              <a:buAutoNum type="alphaUcPeriod"/>
            </a:pPr>
            <a:r>
              <a:rPr lang="en-US" sz="1600" dirty="0" smtClean="0"/>
              <a:t>Expand</a:t>
            </a:r>
          </a:p>
          <a:p>
            <a:pPr>
              <a:buAutoNum type="alphaUcPeriod"/>
            </a:pPr>
            <a:r>
              <a:rPr lang="en-US" sz="1600" dirty="0" smtClean="0"/>
              <a:t>Iterate</a:t>
            </a:r>
          </a:p>
          <a:p>
            <a:pPr>
              <a:buAutoNum type="alphaUcPeriod"/>
            </a:pPr>
            <a:r>
              <a:rPr lang="en-US" sz="1600" dirty="0" smtClean="0"/>
              <a:t>rest</a:t>
            </a:r>
          </a:p>
          <a:p>
            <a:pPr>
              <a:buAutoNum type="alphaU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6047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767CAE2C-9C93-4FD4-ABC0-61B7F11D0C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30500" y="6356350"/>
            <a:ext cx="59563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C93E686B-B577-4FC3-B846-620C603FD9F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08001E-3478-47D6-B919-3D61E4AC72FF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762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dirty="0">
                <a:sym typeface="Arial" charset="0"/>
              </a:rPr>
              <a:t>Text Books</a:t>
            </a:r>
          </a:p>
        </p:txBody>
      </p:sp>
      <p:sp>
        <p:nvSpPr>
          <p:cNvPr id="20485" name="TextBox 7">
            <a:extLst>
              <a:ext uri="{FF2B5EF4-FFF2-40B4-BE49-F238E27FC236}">
                <a16:creationId xmlns:a16="http://schemas.microsoft.com/office/drawing/2014/main" id="{5CB50316-2F03-435E-8060-1C2C2E331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436688"/>
            <a:ext cx="85439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</a:p>
          <a:p>
            <a:pPr>
              <a:buClrTx/>
              <a:buFontTx/>
              <a:buNone/>
            </a:pPr>
            <a:endParaRPr lang="en-US" alt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Steven M. Schafer, “HTML, XHTML, and CSS Bible, 5ed”, Wiley India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2.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Ian Pouncey, Richard York, “Beginning CSS: Cascading Style Sheets for Web Design”, Wiley India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 sz="1800">
              <a:cs typeface="Times New Roman" panose="02020603050405020304" pitchFamily="18" charset="0"/>
            </a:endParaRPr>
          </a:p>
        </p:txBody>
      </p:sp>
      <p:pic>
        <p:nvPicPr>
          <p:cNvPr id="20486" name="Picture 14" descr="NIET">
            <a:extLst>
              <a:ext uri="{FF2B5EF4-FFF2-40B4-BE49-F238E27FC236}">
                <a16:creationId xmlns:a16="http://schemas.microsoft.com/office/drawing/2014/main" id="{638D0243-49E3-4FDD-9320-16249126D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50800"/>
            <a:ext cx="13922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600" b="1" dirty="0">
                <a:latin typeface="+mj-lt"/>
              </a:rPr>
              <a:t>Strict Equality (==) Loose Equality (===) in Typescript</a:t>
            </a:r>
            <a:endParaRPr lang="en-IN" sz="26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The Typescript has two operators for checking equality.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One </a:t>
            </a:r>
            <a:r>
              <a:rPr lang="en-US" sz="2800" dirty="0"/>
              <a:t>is == (equality operator or loose equality operator) and the other one is === (strict equality operator</a:t>
            </a:r>
            <a:r>
              <a:rPr lang="en-US" sz="2800" dirty="0" smtClean="0"/>
              <a:t>).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Both of these operators check the value of operands for equality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/>
              <a:t>But, the difference between == &amp; === is that the == does a type conversion before checking for equality. </a:t>
            </a:r>
          </a:p>
        </p:txBody>
      </p:sp>
    </p:spTree>
    <p:extLst>
      <p:ext uri="{BB962C8B-B14F-4D97-AF65-F5344CB8AC3E}">
        <p14:creationId xmlns:p14="http://schemas.microsoft.com/office/powerpoint/2010/main" val="23682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Checking Equality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1054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dirty="0"/>
              <a:t>Two values are equal if they are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5100" dirty="0"/>
              <a:t>identical strings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100" dirty="0"/>
              <a:t>numerically equivalent numbers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100" dirty="0"/>
              <a:t>identical Boolean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5100" dirty="0"/>
              <a:t>the same object (reference types</a:t>
            </a:r>
            <a:r>
              <a:rPr lang="en-US" sz="51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b="1" dirty="0"/>
              <a:t>Example: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5100" dirty="0"/>
              <a:t>let a=10</a:t>
            </a:r>
          </a:p>
          <a:p>
            <a:pPr marL="0" indent="0">
              <a:buNone/>
            </a:pPr>
            <a:r>
              <a:rPr lang="en-US" sz="5100" dirty="0"/>
              <a:t>let b=10</a:t>
            </a:r>
          </a:p>
          <a:p>
            <a:pPr marL="0" indent="0">
              <a:buNone/>
            </a:pPr>
            <a:r>
              <a:rPr lang="en-US" sz="5100" dirty="0"/>
              <a:t> </a:t>
            </a:r>
          </a:p>
          <a:p>
            <a:pPr marL="0" indent="0">
              <a:buNone/>
            </a:pPr>
            <a:r>
              <a:rPr lang="en-US" sz="5100" dirty="0"/>
              <a:t>console.log(a==b)  //true</a:t>
            </a:r>
          </a:p>
          <a:p>
            <a:pPr marL="0" indent="0">
              <a:buNone/>
            </a:pPr>
            <a:r>
              <a:rPr lang="en-US" sz="5100" dirty="0"/>
              <a:t>console.log(a===b)  //true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Difference between == &amp; ===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5486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3000" dirty="0"/>
          </a:p>
          <a:p>
            <a:r>
              <a:rPr lang="en-US" sz="3000" dirty="0"/>
              <a:t>If types are same then there is no difference between == &amp; ===</a:t>
            </a:r>
          </a:p>
          <a:p>
            <a:endParaRPr lang="en-US" sz="3000" dirty="0"/>
          </a:p>
          <a:p>
            <a:r>
              <a:rPr lang="en-US" sz="3000" dirty="0"/>
              <a:t>If types are different </a:t>
            </a:r>
            <a:r>
              <a:rPr lang="en-US" sz="3000" dirty="0" smtClean="0"/>
              <a:t>then == </a:t>
            </a:r>
            <a:r>
              <a:rPr lang="en-US" sz="3000" dirty="0"/>
              <a:t>does a type conversion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r>
              <a:rPr lang="en-US" sz="3000" dirty="0" smtClean="0"/>
              <a:t> </a:t>
            </a:r>
            <a:r>
              <a:rPr lang="en-US" sz="3000" dirty="0"/>
              <a:t>It will attempt to convert them to a string, number, or </a:t>
            </a:r>
            <a:r>
              <a:rPr lang="en-US" sz="3000" dirty="0" err="1"/>
              <a:t>boolean</a:t>
            </a:r>
            <a:r>
              <a:rPr lang="en-US" sz="3000" dirty="0"/>
              <a:t>. before doing the comparison.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=== returns false.</a:t>
            </a:r>
          </a:p>
        </p:txBody>
      </p:sp>
    </p:spTree>
    <p:extLst>
      <p:ext uri="{BB962C8B-B14F-4D97-AF65-F5344CB8AC3E}">
        <p14:creationId xmlns:p14="http://schemas.microsoft.com/office/powerpoint/2010/main" val="293508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Equality Operator ==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06450"/>
            <a:ext cx="8610600" cy="53657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let a=10</a:t>
            </a:r>
          </a:p>
          <a:p>
            <a:pPr marL="0" indent="0">
              <a:buNone/>
            </a:pPr>
            <a:r>
              <a:rPr lang="en-US" sz="1400" b="1" dirty="0"/>
              <a:t>let b=10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 smtClean="0"/>
              <a:t>console.log(a</a:t>
            </a:r>
            <a:r>
              <a:rPr lang="en-US" sz="1400" b="1" dirty="0"/>
              <a:t>==b)  //true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But, in the following code, the variable b is a string and not a number.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The </a:t>
            </a:r>
            <a:r>
              <a:rPr lang="en-US" sz="1400" b="1" dirty="0"/>
              <a:t>Typescript makes the type conversion of b from string to number and then does the comparison. Hence the result is true again.</a:t>
            </a:r>
          </a:p>
          <a:p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let a=10</a:t>
            </a:r>
          </a:p>
          <a:p>
            <a:pPr marL="0" indent="0">
              <a:buNone/>
            </a:pPr>
            <a:r>
              <a:rPr lang="en-US" sz="1400" b="1" dirty="0"/>
              <a:t>let b="10"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console.log(a==b)  //true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let a="01"</a:t>
            </a:r>
          </a:p>
          <a:p>
            <a:pPr marL="0" indent="0">
              <a:buNone/>
            </a:pPr>
            <a:r>
              <a:rPr lang="en-US" sz="1400" b="1" dirty="0"/>
              <a:t>let b=1</a:t>
            </a:r>
          </a:p>
          <a:p>
            <a:pPr marL="0" indent="0">
              <a:buNone/>
            </a:pPr>
            <a:r>
              <a:rPr lang="en-US" sz="1400" b="1" dirty="0"/>
              <a:t> </a:t>
            </a:r>
          </a:p>
          <a:p>
            <a:pPr marL="0" indent="0">
              <a:buNone/>
            </a:pPr>
            <a:r>
              <a:rPr lang="en-US" sz="1400" b="1" dirty="0"/>
              <a:t>console.log(a==b</a:t>
            </a:r>
            <a:r>
              <a:rPr lang="en-US" sz="1400" b="1" dirty="0" smtClean="0"/>
              <a:t>);//true</a:t>
            </a:r>
            <a:endParaRPr lang="en-US" sz="1400" b="1" dirty="0"/>
          </a:p>
          <a:p>
            <a:pPr marL="0" indent="0">
              <a:buNone/>
            </a:pPr>
            <a:r>
              <a:rPr 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Strict Equality Operator ===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8305800" cy="5518150"/>
          </a:xfrm>
        </p:spPr>
        <p:txBody>
          <a:bodyPr>
            <a:noAutofit/>
          </a:bodyPr>
          <a:lstStyle/>
          <a:p>
            <a:r>
              <a:rPr lang="en-US" sz="2400" b="1" dirty="0"/>
              <a:t>The strict Equality operator, returns false if the types are different.</a:t>
            </a:r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/>
              <a:t>a=10</a:t>
            </a:r>
          </a:p>
          <a:p>
            <a:pPr marL="0" indent="0">
              <a:buNone/>
            </a:pPr>
            <a:r>
              <a:rPr lang="en-US" sz="2400" dirty="0"/>
              <a:t>let b=10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console.log(a</a:t>
            </a:r>
            <a:r>
              <a:rPr lang="en-US" sz="2400" dirty="0"/>
              <a:t>===b)  //true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let </a:t>
            </a:r>
            <a:r>
              <a:rPr lang="en-US" sz="2400" dirty="0"/>
              <a:t>a=10</a:t>
            </a:r>
          </a:p>
          <a:p>
            <a:pPr marL="0" indent="0">
              <a:buNone/>
            </a:pPr>
            <a:r>
              <a:rPr lang="en-US" sz="2400" dirty="0"/>
              <a:t>let b="</a:t>
            </a:r>
            <a:r>
              <a:rPr lang="en-US" sz="2400" dirty="0" smtClean="0"/>
              <a:t>10“</a:t>
            </a:r>
          </a:p>
          <a:p>
            <a:pPr marL="0" indent="0">
              <a:buNone/>
            </a:pPr>
            <a:r>
              <a:rPr lang="en-US" sz="2400" dirty="0" smtClean="0"/>
              <a:t> console.log(a</a:t>
            </a:r>
            <a:r>
              <a:rPr lang="en-US" sz="2400" dirty="0"/>
              <a:t>===b)  //false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4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199"/>
            <a:ext cx="8229600" cy="5883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 What return the following code?</a:t>
            </a:r>
          </a:p>
          <a:p>
            <a:pPr marL="0" indent="0">
              <a:buNone/>
            </a:pPr>
            <a:r>
              <a:rPr lang="en-US" sz="1600" dirty="0" smtClean="0"/>
              <a:t>let </a:t>
            </a:r>
            <a:r>
              <a:rPr lang="en-US" sz="1600" dirty="0"/>
              <a:t>a=10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b=10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console.log(a==b) </a:t>
            </a:r>
          </a:p>
          <a:p>
            <a:pPr marL="0" indent="0">
              <a:buNone/>
            </a:pPr>
            <a:r>
              <a:rPr lang="en-US" sz="1600" dirty="0"/>
              <a:t>console.log(a===b)  </a:t>
            </a:r>
            <a:endParaRPr lang="en-US" sz="1600" dirty="0" smtClean="0"/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/>
              <a:t>f</a:t>
            </a:r>
            <a:r>
              <a:rPr lang="en-US" sz="1600" dirty="0" smtClean="0"/>
              <a:t>alse</a:t>
            </a:r>
          </a:p>
          <a:p>
            <a:pPr>
              <a:buAutoNum type="alphaUcPeriod"/>
            </a:pPr>
            <a:r>
              <a:rPr lang="en-US" sz="1600" dirty="0" smtClean="0"/>
              <a:t>Compile Error</a:t>
            </a:r>
          </a:p>
          <a:p>
            <a:pPr marL="0" indent="0">
              <a:buNone/>
            </a:pPr>
            <a:r>
              <a:rPr lang="en-US" sz="1600" b="1" dirty="0" smtClean="0"/>
              <a:t>Q </a:t>
            </a:r>
            <a:r>
              <a:rPr lang="en-US" sz="1600" b="1" dirty="0"/>
              <a:t>2 If types are same then there is no difference between == &amp; </a:t>
            </a:r>
            <a:r>
              <a:rPr lang="en-US" sz="1600" b="1" dirty="0" smtClean="0"/>
              <a:t>===(True/False)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/>
              <a:t>Q </a:t>
            </a:r>
            <a:r>
              <a:rPr lang="en-US" sz="1600" b="1" dirty="0" smtClean="0"/>
              <a:t>3 </a:t>
            </a:r>
            <a:r>
              <a:rPr lang="en-US" sz="1600" b="1" dirty="0"/>
              <a:t>What return the following code?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a=“01”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b=1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console.log(a==b) </a:t>
            </a:r>
          </a:p>
          <a:p>
            <a:pPr>
              <a:buAutoNum type="alphaUcPeriod"/>
            </a:pPr>
            <a:r>
              <a:rPr lang="en-US" sz="1600" dirty="0"/>
              <a:t>t</a:t>
            </a:r>
            <a:r>
              <a:rPr lang="en-US" sz="1600" dirty="0" smtClean="0"/>
              <a:t>rue</a:t>
            </a:r>
            <a:endParaRPr lang="en-US" sz="1600" dirty="0"/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>
              <a:buAutoNum type="alphaUcPeriod"/>
            </a:pPr>
            <a:r>
              <a:rPr lang="en-US" sz="1600" dirty="0" smtClean="0"/>
              <a:t>Compile Error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Q </a:t>
            </a:r>
            <a:r>
              <a:rPr lang="en-US" sz="1600" b="1" dirty="0" smtClean="0"/>
              <a:t>4 </a:t>
            </a:r>
            <a:r>
              <a:rPr lang="en-US" sz="1600" b="1" dirty="0"/>
              <a:t>What return the following code?</a:t>
            </a:r>
          </a:p>
          <a:p>
            <a:pPr marL="0" indent="0">
              <a:buNone/>
            </a:pPr>
            <a:r>
              <a:rPr lang="en-US" sz="1600" dirty="0"/>
              <a:t>let a</a:t>
            </a:r>
            <a:r>
              <a:rPr lang="en-US" sz="1600" dirty="0" smtClean="0"/>
              <a:t>=“10”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b=10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console.log(a</a:t>
            </a:r>
            <a:r>
              <a:rPr lang="en-US" sz="1600" dirty="0" smtClean="0"/>
              <a:t>===b</a:t>
            </a:r>
            <a:r>
              <a:rPr lang="en-US" sz="1600" dirty="0"/>
              <a:t>) </a:t>
            </a:r>
          </a:p>
          <a:p>
            <a:pPr>
              <a:buAutoNum type="alphaUcPeriod"/>
            </a:pPr>
            <a:r>
              <a:rPr lang="en-US" sz="1600" dirty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  <a:p>
            <a:pPr>
              <a:buAutoNum type="alphaUcPeriod"/>
            </a:pPr>
            <a:r>
              <a:rPr lang="en-US" sz="1600" dirty="0"/>
              <a:t>Compile Error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lphaUcPeriod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917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/>
              <a:t>Q </a:t>
            </a:r>
            <a:r>
              <a:rPr lang="en-US" sz="1600" b="1" dirty="0" smtClean="0"/>
              <a:t>5 </a:t>
            </a:r>
            <a:r>
              <a:rPr lang="en-US" sz="1600" b="1" dirty="0"/>
              <a:t>What return the following code?</a:t>
            </a:r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a=20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let </a:t>
            </a:r>
            <a:r>
              <a:rPr lang="en-US" sz="1600" dirty="0" smtClean="0"/>
              <a:t>b=20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console.log(a===b) </a:t>
            </a:r>
          </a:p>
          <a:p>
            <a:pPr>
              <a:buAutoNum type="alphaUcPeriod"/>
            </a:pPr>
            <a:r>
              <a:rPr lang="en-US" sz="1600" dirty="0"/>
              <a:t>true</a:t>
            </a:r>
          </a:p>
          <a:p>
            <a:pPr>
              <a:buAutoNum type="alphaUcPeriod"/>
            </a:pPr>
            <a:r>
              <a:rPr lang="en-US" sz="1600" dirty="0"/>
              <a:t>false</a:t>
            </a:r>
          </a:p>
          <a:p>
            <a:pPr>
              <a:buAutoNum type="alphaUcPeriod"/>
            </a:pPr>
            <a:r>
              <a:rPr lang="en-US" sz="1600" dirty="0"/>
              <a:t>Compile </a:t>
            </a:r>
            <a:r>
              <a:rPr lang="en-US" sz="1600" dirty="0" smtClean="0"/>
              <a:t>Error</a:t>
            </a:r>
          </a:p>
          <a:p>
            <a:pPr marL="0" indent="0">
              <a:buNone/>
            </a:pPr>
            <a:r>
              <a:rPr lang="en-US" sz="1600" b="1" dirty="0" smtClean="0"/>
              <a:t>Q 6 Equality </a:t>
            </a:r>
            <a:r>
              <a:rPr lang="en-US" sz="1600" b="1" dirty="0"/>
              <a:t>Operator does not check the type of the operand. It tries to convert them to string, number, or Boolean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7 The </a:t>
            </a:r>
            <a:r>
              <a:rPr lang="en-US" sz="1600" b="1" dirty="0"/>
              <a:t>strict Equality operator, returns false if the types are </a:t>
            </a:r>
            <a:r>
              <a:rPr lang="en-US" sz="1600" b="1" dirty="0" smtClean="0"/>
              <a:t>different.(True/False)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8 The output of console.log(</a:t>
            </a:r>
            <a:r>
              <a:rPr lang="en-US" sz="1600" b="1" dirty="0" err="1" smtClean="0"/>
              <a:t>NaN</a:t>
            </a:r>
            <a:r>
              <a:rPr lang="en-US" sz="1600" b="1" dirty="0"/>
              <a:t>==</a:t>
            </a:r>
            <a:r>
              <a:rPr lang="en-US" sz="1600" b="1" dirty="0" err="1"/>
              <a:t>NaN</a:t>
            </a:r>
            <a:r>
              <a:rPr lang="en-US" sz="1600" b="1" dirty="0"/>
              <a:t>); </a:t>
            </a:r>
            <a:r>
              <a:rPr lang="en-US" sz="1600" b="1" dirty="0" smtClean="0"/>
              <a:t>is:</a:t>
            </a:r>
          </a:p>
          <a:p>
            <a:pPr>
              <a:buAutoNum type="alphaUcPeriod"/>
            </a:pPr>
            <a:r>
              <a:rPr lang="en-US" sz="1600" dirty="0"/>
              <a:t>t</a:t>
            </a:r>
            <a:r>
              <a:rPr lang="en-US" sz="1600" dirty="0" smtClean="0"/>
              <a:t>rue</a:t>
            </a:r>
          </a:p>
          <a:p>
            <a:pPr>
              <a:buAutoNum type="alphaUcPeriod"/>
            </a:pPr>
            <a:r>
              <a:rPr lang="en-US" sz="1600" dirty="0"/>
              <a:t>f</a:t>
            </a:r>
            <a:r>
              <a:rPr lang="en-US" sz="1600" dirty="0" smtClean="0"/>
              <a:t>alse</a:t>
            </a:r>
          </a:p>
          <a:p>
            <a:pPr marL="0" indent="0">
              <a:buNone/>
            </a:pPr>
            <a:r>
              <a:rPr lang="en-US" sz="1600" b="1" dirty="0"/>
              <a:t>Q </a:t>
            </a:r>
            <a:r>
              <a:rPr lang="en-US" sz="1600" b="1" dirty="0" smtClean="0"/>
              <a:t>9 </a:t>
            </a:r>
            <a:r>
              <a:rPr lang="en-US" sz="1600" b="1" dirty="0"/>
              <a:t>The output of </a:t>
            </a:r>
            <a:r>
              <a:rPr lang="en-US" sz="1600" b="1" dirty="0" smtClean="0"/>
              <a:t>console.log(-0==0);</a:t>
            </a:r>
            <a:r>
              <a:rPr lang="en-US" sz="1600" b="1" dirty="0"/>
              <a:t> is:</a:t>
            </a:r>
          </a:p>
          <a:p>
            <a:pPr>
              <a:buAutoNum type="alphaUcPeriod"/>
            </a:pPr>
            <a:r>
              <a:rPr lang="en-US" sz="1600" dirty="0"/>
              <a:t>true</a:t>
            </a:r>
          </a:p>
          <a:p>
            <a:pPr>
              <a:buAutoNum type="alphaUcPeriod"/>
            </a:pPr>
            <a:r>
              <a:rPr lang="en-US" sz="1600" dirty="0"/>
              <a:t>f</a:t>
            </a:r>
            <a:r>
              <a:rPr lang="en-US" sz="1600" dirty="0" smtClean="0"/>
              <a:t>alse</a:t>
            </a:r>
          </a:p>
          <a:p>
            <a:pPr marL="0" indent="0">
              <a:buNone/>
            </a:pPr>
            <a:r>
              <a:rPr lang="en-US" sz="1600" b="1" dirty="0"/>
              <a:t>Q </a:t>
            </a:r>
            <a:r>
              <a:rPr lang="en-US" sz="1600" b="1" dirty="0" smtClean="0"/>
              <a:t>10 </a:t>
            </a:r>
            <a:r>
              <a:rPr lang="en-US" sz="1600" b="1" dirty="0"/>
              <a:t>The output of </a:t>
            </a:r>
            <a:r>
              <a:rPr lang="en-US" sz="1600" b="1" dirty="0" smtClean="0"/>
              <a:t>console.log(null==undefined);</a:t>
            </a:r>
            <a:r>
              <a:rPr lang="en-US" sz="1600" b="1" dirty="0"/>
              <a:t> is:</a:t>
            </a:r>
          </a:p>
          <a:p>
            <a:pPr>
              <a:buAutoNum type="alphaUcPeriod"/>
            </a:pPr>
            <a:r>
              <a:rPr lang="en-US" sz="1600" dirty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>
              <a:buAutoNum type="alphaUcPeriod"/>
            </a:pP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/>
              <a:t>JavaScript ES6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JavaScript </a:t>
            </a:r>
            <a:r>
              <a:rPr lang="en-US" sz="1800" b="1" i="0" dirty="0">
                <a:effectLst/>
                <a:latin typeface="+mj-lt"/>
              </a:rPr>
              <a:t>ES6</a:t>
            </a:r>
            <a:r>
              <a:rPr lang="en-US" sz="1800" b="0" i="0" dirty="0">
                <a:effectLst/>
                <a:latin typeface="+mj-lt"/>
              </a:rPr>
              <a:t> (also known as </a:t>
            </a:r>
            <a:r>
              <a:rPr lang="en-US" sz="1800" b="1" i="0" dirty="0">
                <a:effectLst/>
                <a:latin typeface="+mj-lt"/>
              </a:rPr>
              <a:t>ECMAScript 2015</a:t>
            </a:r>
            <a:r>
              <a:rPr lang="en-US" sz="1800" b="0" i="0" dirty="0">
                <a:effectLst/>
                <a:latin typeface="+mj-lt"/>
              </a:rPr>
              <a:t> or </a:t>
            </a:r>
            <a:r>
              <a:rPr lang="en-US" sz="1800" b="1" i="0" dirty="0">
                <a:effectLst/>
                <a:latin typeface="+mj-lt"/>
              </a:rPr>
              <a:t>ECMAScript 6</a:t>
            </a:r>
            <a:r>
              <a:rPr lang="en-US" sz="1800" b="0" i="0" dirty="0">
                <a:effectLst/>
                <a:latin typeface="+mj-lt"/>
              </a:rPr>
              <a:t>) is the newer version of JavaScript that was introduced in 2015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ECMAScript 2015 or ES2015 is a significant update to the JavaScript programming language. It is the first major update to the language since ES5 which was standardized in 2009. Therefore, ES2015 is often called ES6.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ECMAScript</a:t>
            </a:r>
            <a:r>
              <a:rPr lang="en-US" sz="1800" dirty="0">
                <a:latin typeface="+mj-lt"/>
              </a:rPr>
              <a:t> is the standard that JavaScript programming language uses. ECMAScript provides the specification on how JavaScript programming language should work.</a:t>
            </a: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1" dirty="0">
                <a:latin typeface="+mj-lt"/>
              </a:rPr>
              <a:t>ES6 </a:t>
            </a:r>
            <a:r>
              <a:rPr lang="en-US" sz="2800" b="1" dirty="0" err="1">
                <a:latin typeface="+mj-lt"/>
              </a:rPr>
              <a:t>Cont</a:t>
            </a:r>
            <a:r>
              <a:rPr lang="en-US" sz="2800" b="1" dirty="0">
                <a:latin typeface="+mj-lt"/>
              </a:rPr>
              <a:t>…</a:t>
            </a:r>
            <a:endParaRPr lang="en-IN" sz="2800" b="1" dirty="0">
              <a:latin typeface="+mj-lt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25265E"/>
                </a:solidFill>
                <a:effectLst/>
                <a:latin typeface="+mj-lt"/>
              </a:rPr>
              <a:t>JavaScript let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JavaScript let is used to declare variables. Previously, variables were declared using the var keyword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The variables declared using let are block-scoped. This means they are only accessible within a particular block. For example,</a:t>
            </a:r>
            <a:endParaRPr lang="en-US" sz="1800" dirty="0">
              <a:solidFill>
                <a:srgbClr val="252525"/>
              </a:solidFill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solidFill>
                <a:srgbClr val="252525"/>
              </a:solidFill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7BD605A-9862-47DA-9DE6-0A58132A8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85" y="2743200"/>
            <a:ext cx="6554115" cy="195289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9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129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1" dirty="0">
                <a:latin typeface="+mj-lt"/>
              </a:rPr>
              <a:t>ES6 </a:t>
            </a:r>
            <a:r>
              <a:rPr lang="en-US" sz="2800" b="1" dirty="0" err="1">
                <a:latin typeface="+mj-lt"/>
              </a:rPr>
              <a:t>Cont</a:t>
            </a:r>
            <a:r>
              <a:rPr lang="en-US" sz="2800" b="1" dirty="0">
                <a:latin typeface="+mj-lt"/>
              </a:rPr>
              <a:t>…</a:t>
            </a:r>
            <a:endParaRPr lang="en-IN" sz="2800" b="1" dirty="0">
              <a:latin typeface="+mj-lt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rgbClr val="25265E"/>
                </a:solidFill>
                <a:effectLst/>
                <a:latin typeface="euclid_circular_a"/>
              </a:rPr>
              <a:t>JavaScript </a:t>
            </a:r>
            <a:r>
              <a:rPr lang="en-IN" sz="2800" b="1" i="0" dirty="0" err="1">
                <a:solidFill>
                  <a:srgbClr val="25265E"/>
                </a:solidFill>
                <a:effectLst/>
                <a:latin typeface="euclid_circular_a"/>
              </a:rPr>
              <a:t>const</a:t>
            </a:r>
            <a:endParaRPr lang="en-IN" sz="2800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The const statement is used to declare constants in JavaScript. For example,</a:t>
            </a: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sz="18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52525"/>
                </a:solidFill>
                <a:latin typeface="Roboto" panose="02000000000000000000" pitchFamily="2" charset="0"/>
              </a:rPr>
              <a:t>Once declared, you cannot change the value of a const variable</a:t>
            </a:r>
            <a:endParaRPr lang="en-US" altLang="en-US" sz="1800" dirty="0">
              <a:solidFill>
                <a:srgbClr val="252525"/>
              </a:solidFill>
              <a:latin typeface="Roboto" panose="02000000000000000000" pitchFamily="2" charset="0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A3A5F03-3C2B-482B-8F22-2B211487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251697" cy="762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3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DD53FC81-C2B5-438E-9945-94A498F1A48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43200" y="6400800"/>
            <a:ext cx="472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6DDA7A65-36EE-4CB6-88CB-47DA98A445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59681C-64A3-48B1-BB72-5CBFCAB5613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b="1" dirty="0"/>
              <a:t>Branch Wise Applications </a:t>
            </a:r>
          </a:p>
        </p:txBody>
      </p:sp>
      <p:sp>
        <p:nvSpPr>
          <p:cNvPr id="22533" name="Text Placeholder 8">
            <a:extLst>
              <a:ext uri="{FF2B5EF4-FFF2-40B4-BE49-F238E27FC236}">
                <a16:creationId xmlns:a16="http://schemas.microsoft.com/office/drawing/2014/main" id="{B8602DF9-57D2-4938-91DF-E2420394E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763" y="1047750"/>
            <a:ext cx="7813675" cy="4525963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Desktop GUI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Web-based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Applications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and Application servers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5" name="Picture 14" descr="NIET">
            <a:extLst>
              <a:ext uri="{FF2B5EF4-FFF2-40B4-BE49-F238E27FC236}">
                <a16:creationId xmlns:a16="http://schemas.microsoft.com/office/drawing/2014/main" id="{FBF88DD2-330A-489C-B8A9-0198422AF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795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1" dirty="0">
                <a:latin typeface="+mj-lt"/>
              </a:rPr>
              <a:t>ES6 </a:t>
            </a:r>
            <a:r>
              <a:rPr lang="en-US" sz="2800" b="1" dirty="0" err="1">
                <a:latin typeface="+mj-lt"/>
              </a:rPr>
              <a:t>Cont</a:t>
            </a:r>
            <a:r>
              <a:rPr lang="en-US" sz="2800" b="1" dirty="0">
                <a:latin typeface="+mj-lt"/>
              </a:rPr>
              <a:t>…</a:t>
            </a:r>
            <a:endParaRPr lang="en-IN" sz="2800" b="1" dirty="0">
              <a:latin typeface="+mj-lt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JavaScript Arrow Function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In the ES6 version, you can use arrow functions to create function expressions. For example,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This function</a:t>
            </a:r>
          </a:p>
          <a:p>
            <a:pPr marL="0" indent="0">
              <a:buNone/>
            </a:pPr>
            <a:endParaRPr lang="en-US" altLang="en-US" sz="1800" dirty="0">
              <a:solidFill>
                <a:srgbClr val="252525"/>
              </a:solidFill>
              <a:latin typeface="+mj-lt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252525"/>
              </a:solidFill>
              <a:latin typeface="+mj-lt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252525"/>
              </a:solidFill>
              <a:latin typeface="+mj-lt"/>
            </a:endParaRPr>
          </a:p>
          <a:p>
            <a:pPr marL="0" indent="0">
              <a:buNone/>
            </a:pPr>
            <a:endParaRPr lang="en-US" altLang="en-US" sz="1800" dirty="0">
              <a:solidFill>
                <a:srgbClr val="252525"/>
              </a:solidFill>
              <a:latin typeface="+mj-lt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252525"/>
                </a:solidFill>
                <a:latin typeface="+mj-lt"/>
              </a:rPr>
              <a:t>can be written as</a:t>
            </a:r>
          </a:p>
          <a:p>
            <a:pPr marL="0" indent="0">
              <a:buNone/>
            </a:pPr>
            <a:endParaRPr lang="en-IN" altLang="en-US" sz="1800" dirty="0">
              <a:solidFill>
                <a:srgbClr val="252525"/>
              </a:solidFill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4F48F5-F053-4E8E-9F70-D93BF9208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86000"/>
            <a:ext cx="6815487" cy="1143000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8DCEDBC-953F-4BB8-87A8-D0E101893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095730"/>
            <a:ext cx="6871149" cy="78107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1" dirty="0">
                <a:latin typeface="+mj-lt"/>
              </a:rPr>
              <a:t>ES6 </a:t>
            </a:r>
            <a:r>
              <a:rPr lang="en-US" sz="2800" b="1" dirty="0" err="1">
                <a:latin typeface="+mj-lt"/>
              </a:rPr>
              <a:t>Cont</a:t>
            </a:r>
            <a:r>
              <a:rPr lang="en-US" sz="2800" b="1" dirty="0">
                <a:latin typeface="+mj-lt"/>
              </a:rPr>
              <a:t>…</a:t>
            </a:r>
            <a:endParaRPr lang="en-IN" sz="2800" b="1" dirty="0">
              <a:latin typeface="+mj-lt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252525"/>
                </a:solidFill>
                <a:effectLst/>
                <a:latin typeface="+mj-lt"/>
              </a:rPr>
              <a:t>JavaScript Classes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JavaScript class is used to create an object. Class is like a constructor function. For example,</a:t>
            </a:r>
          </a:p>
          <a:p>
            <a:pPr marL="0" indent="0" algn="ctr">
              <a:buNone/>
            </a:pPr>
            <a:r>
              <a:rPr lang="en-US" alt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                         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class Person {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                             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constructor(name) {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                                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this.name = name;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                                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 } </a:t>
            </a:r>
          </a:p>
          <a:p>
            <a:pPr marL="0" indent="0" algn="ctr">
              <a:buNone/>
            </a:pPr>
            <a:r>
              <a:rPr lang="en-US" sz="1400" dirty="0">
                <a:solidFill>
                  <a:srgbClr val="252525"/>
                </a:solidFill>
                <a:latin typeface="Roboto" panose="02000000000000000000" pitchFamily="2" charset="0"/>
              </a:rPr>
              <a:t>                          </a:t>
            </a:r>
            <a:r>
              <a:rPr lang="en-US" sz="1400" b="0" i="0" dirty="0">
                <a:solidFill>
                  <a:srgbClr val="252525"/>
                </a:solidFill>
                <a:effectLst/>
                <a:latin typeface="Roboto" panose="02000000000000000000" pitchFamily="2" charset="0"/>
              </a:rPr>
              <a:t>}</a:t>
            </a:r>
            <a:endParaRPr lang="en-US" sz="1400" dirty="0">
              <a:solidFill>
                <a:srgbClr val="252525"/>
              </a:solidFill>
              <a:latin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Keyword class is used to create a class. The properties are assigned in a constructor function. Now you can create an object.</a:t>
            </a:r>
            <a:endParaRPr lang="en-IN" sz="1800" dirty="0">
              <a:solidFill>
                <a:srgbClr val="252525"/>
              </a:solidFill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3B47E9C-6DED-4466-B495-0A0BABEE7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794" y="4053365"/>
            <a:ext cx="5785259" cy="196242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14289"/>
            <a:ext cx="7772400" cy="519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 smtClean="0">
                <a:latin typeface="+mj-lt"/>
              </a:rPr>
              <a:t>Asynchronous Programming in ES6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211763"/>
          </a:xfrm>
        </p:spPr>
        <p:txBody>
          <a:bodyPr>
            <a:noAutofit/>
          </a:bodyPr>
          <a:lstStyle/>
          <a:p>
            <a:r>
              <a:rPr lang="en-US" sz="2800" dirty="0"/>
              <a:t>ES6 makes asynchronous programming easier with the </a:t>
            </a:r>
            <a:r>
              <a:rPr lang="en-US" sz="2800" dirty="0" err="1"/>
              <a:t>async</a:t>
            </a:r>
            <a:r>
              <a:rPr lang="en-US" sz="2800" dirty="0"/>
              <a:t> and await keywords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async</a:t>
            </a:r>
            <a:r>
              <a:rPr lang="en-US" sz="2800" dirty="0"/>
              <a:t>...await syntax in ES6 offers a new way write more readable and scalable code to handle promises.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uses the same features that were already built into JavaScript.</a:t>
            </a:r>
            <a:endParaRPr lang="en-US" sz="2800" dirty="0" smtClean="0"/>
          </a:p>
          <a:p>
            <a:r>
              <a:rPr lang="en-US" sz="2800" dirty="0" smtClean="0"/>
              <a:t> </a:t>
            </a:r>
            <a:r>
              <a:rPr lang="en-US" sz="2800" dirty="0" err="1" smtClean="0"/>
              <a:t>Promises.all</a:t>
            </a:r>
            <a:r>
              <a:rPr lang="en-US" sz="2800" dirty="0"/>
              <a:t>() provides a means of corralling several asynchronous methods into an array of results that we can then iterate over for additional processing.</a:t>
            </a:r>
          </a:p>
        </p:txBody>
      </p:sp>
    </p:spTree>
    <p:extLst>
      <p:ext uri="{BB962C8B-B14F-4D97-AF65-F5344CB8AC3E}">
        <p14:creationId xmlns:p14="http://schemas.microsoft.com/office/powerpoint/2010/main" val="327660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18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 ECMAScript </a:t>
            </a:r>
            <a:r>
              <a:rPr lang="en-US" sz="1600" b="1" dirty="0"/>
              <a:t>is a </a:t>
            </a:r>
            <a:r>
              <a:rPr lang="en-US" sz="1600" b="1" dirty="0" smtClean="0"/>
              <a:t>__________Standard</a:t>
            </a:r>
          </a:p>
          <a:p>
            <a:pPr>
              <a:buAutoNum type="alphaUcPeriod"/>
            </a:pPr>
            <a:r>
              <a:rPr lang="en-US" sz="1600" dirty="0" smtClean="0"/>
              <a:t>Language </a:t>
            </a:r>
          </a:p>
          <a:p>
            <a:pPr>
              <a:buAutoNum type="alphaUcPeriod"/>
            </a:pPr>
            <a:r>
              <a:rPr lang="en-US" sz="1600" dirty="0" smtClean="0"/>
              <a:t>Java Script</a:t>
            </a:r>
          </a:p>
          <a:p>
            <a:pPr>
              <a:buAutoNum type="alphaUcPeriod"/>
            </a:pPr>
            <a:r>
              <a:rPr lang="en-US" sz="1600" dirty="0" smtClean="0"/>
              <a:t>Programming</a:t>
            </a:r>
          </a:p>
          <a:p>
            <a:pPr marL="0" indent="0">
              <a:buNone/>
            </a:pPr>
            <a:r>
              <a:rPr lang="en-US" sz="1600" b="1" dirty="0" smtClean="0"/>
              <a:t>Q 2 ES6 </a:t>
            </a:r>
            <a:r>
              <a:rPr lang="en-US" sz="1600" b="1" dirty="0"/>
              <a:t>is the implementation </a:t>
            </a:r>
            <a:r>
              <a:rPr lang="en-US" sz="1600" b="1" dirty="0" smtClean="0"/>
              <a:t>of----------------</a:t>
            </a:r>
          </a:p>
          <a:p>
            <a:pPr>
              <a:buAutoNum type="alphaUcPeriod"/>
            </a:pPr>
            <a:r>
              <a:rPr lang="en-US" sz="1600" dirty="0" smtClean="0"/>
              <a:t>Java Script</a:t>
            </a:r>
          </a:p>
          <a:p>
            <a:pPr>
              <a:buAutoNum type="alphaUcPeriod"/>
            </a:pPr>
            <a:r>
              <a:rPr lang="en-US" sz="1600" dirty="0" smtClean="0"/>
              <a:t>Type Script</a:t>
            </a:r>
          </a:p>
          <a:p>
            <a:pPr>
              <a:buAutoNum type="alphaUcPeriod"/>
            </a:pPr>
            <a:r>
              <a:rPr lang="en-US" sz="1600" dirty="0" smtClean="0"/>
              <a:t>VBScript</a:t>
            </a:r>
          </a:p>
          <a:p>
            <a:pPr>
              <a:buAutoNum type="alphaUcPeriod"/>
            </a:pPr>
            <a:r>
              <a:rPr lang="en-US" sz="1600" dirty="0" smtClean="0"/>
              <a:t>ECMAScript</a:t>
            </a:r>
          </a:p>
          <a:p>
            <a:pPr marL="0" indent="0">
              <a:buNone/>
            </a:pPr>
            <a:r>
              <a:rPr lang="en-US" sz="1600" b="1" dirty="0" smtClean="0"/>
              <a:t>Q 3 ES6 </a:t>
            </a:r>
            <a:r>
              <a:rPr lang="en-US" sz="1600" b="1" dirty="0"/>
              <a:t>is officially called </a:t>
            </a:r>
            <a:r>
              <a:rPr lang="en-US" sz="1600" b="1" dirty="0" smtClean="0"/>
              <a:t>______________</a:t>
            </a:r>
          </a:p>
          <a:p>
            <a:pPr>
              <a:buAutoNum type="alphaUcPeriod"/>
            </a:pPr>
            <a:r>
              <a:rPr lang="en-US" sz="1600" dirty="0" smtClean="0"/>
              <a:t>Java Script 2015</a:t>
            </a:r>
          </a:p>
          <a:p>
            <a:pPr>
              <a:buAutoNum type="alphaUcPeriod"/>
            </a:pPr>
            <a:r>
              <a:rPr lang="en-US" sz="1600" dirty="0" smtClean="0"/>
              <a:t>VBScript 2016</a:t>
            </a:r>
          </a:p>
          <a:p>
            <a:pPr>
              <a:buAutoNum type="alphaUcPeriod"/>
            </a:pPr>
            <a:r>
              <a:rPr lang="en-US" sz="1600" dirty="0" smtClean="0"/>
              <a:t>ECMAScript 2015</a:t>
            </a:r>
          </a:p>
          <a:p>
            <a:pPr marL="0" indent="0">
              <a:buNone/>
            </a:pPr>
            <a:r>
              <a:rPr lang="en-US" sz="1600" b="1" dirty="0" smtClean="0"/>
              <a:t>Q 4 ES6 </a:t>
            </a:r>
            <a:r>
              <a:rPr lang="en-US" sz="1600" b="1" dirty="0"/>
              <a:t>can be used for </a:t>
            </a:r>
            <a:r>
              <a:rPr lang="en-US" sz="1600" b="1" dirty="0" smtClean="0"/>
              <a:t>______________</a:t>
            </a:r>
          </a:p>
          <a:p>
            <a:pPr>
              <a:buAutoNum type="alphaUcPeriod"/>
            </a:pPr>
            <a:r>
              <a:rPr lang="en-US" sz="1600" dirty="0" smtClean="0"/>
              <a:t>Client-side</a:t>
            </a:r>
          </a:p>
          <a:p>
            <a:pPr>
              <a:buAutoNum type="alphaUcPeriod"/>
            </a:pPr>
            <a:r>
              <a:rPr lang="en-US" sz="1600" dirty="0" smtClean="0"/>
              <a:t>Server-Side</a:t>
            </a:r>
          </a:p>
          <a:p>
            <a:pPr>
              <a:buAutoNum type="alphaUcPeriod"/>
            </a:pPr>
            <a:r>
              <a:rPr lang="en-US" sz="1600" dirty="0"/>
              <a:t>Both client side and server side </a:t>
            </a:r>
            <a:r>
              <a:rPr lang="en-US" sz="1600" dirty="0" err="1" smtClean="0"/>
              <a:t>scription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Q 5 During </a:t>
            </a:r>
            <a:r>
              <a:rPr lang="en-US" sz="1600" b="1" dirty="0" err="1"/>
              <a:t>destructuring</a:t>
            </a:r>
            <a:r>
              <a:rPr lang="en-US" sz="1600" b="1" dirty="0"/>
              <a:t>, you can either declare variables or assign to them, or </a:t>
            </a:r>
            <a:r>
              <a:rPr lang="en-US" sz="1600" b="1" dirty="0" smtClean="0"/>
              <a:t>both(True/False)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6 ECMAScript </a:t>
            </a:r>
            <a:r>
              <a:rPr lang="en-US" sz="1600" b="1" dirty="0"/>
              <a:t>was created to standardize JavaScript, and ES6 is the 6th version of </a:t>
            </a:r>
            <a:r>
              <a:rPr lang="en-US" sz="1600" b="1" dirty="0" smtClean="0"/>
              <a:t>ECMAScript(True/False)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>
              <a:buAutoNum type="alphaUcPeriod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90854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610600" cy="5807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7 ES6 </a:t>
            </a:r>
            <a:r>
              <a:rPr lang="en-US" sz="1600" b="1" dirty="0"/>
              <a:t>makes asynchronous programming easier with the </a:t>
            </a:r>
            <a:r>
              <a:rPr lang="en-US" sz="1600" b="1" dirty="0" err="1"/>
              <a:t>async</a:t>
            </a:r>
            <a:r>
              <a:rPr lang="en-US" sz="1600" b="1" dirty="0"/>
              <a:t> </a:t>
            </a:r>
            <a:r>
              <a:rPr lang="en-US" sz="1600" b="1" dirty="0" smtClean="0"/>
              <a:t>keyword only(True/False)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8 ES6 uses </a:t>
            </a:r>
            <a:r>
              <a:rPr lang="en-US" sz="1600" b="1" dirty="0"/>
              <a:t>the same features that were already built into </a:t>
            </a:r>
            <a:r>
              <a:rPr lang="en-US" sz="1600" b="1" dirty="0" smtClean="0"/>
              <a:t>JavaScript(True/False)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9 </a:t>
            </a:r>
            <a:r>
              <a:rPr lang="en-US" sz="1600" b="1" dirty="0" err="1" smtClean="0"/>
              <a:t>Promises.all</a:t>
            </a:r>
            <a:r>
              <a:rPr lang="en-US" sz="1600" b="1" dirty="0"/>
              <a:t>() provides a means of corralling several asynchronous methods into an array of results that we can then iterate over for additional processing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Font typeface="Arial" pitchFamily="34" charset="0"/>
              <a:buAutoNum type="alphaUcPeriod"/>
            </a:pPr>
            <a:r>
              <a:rPr lang="en-US" sz="1600" dirty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10 JavaScript </a:t>
            </a:r>
            <a:r>
              <a:rPr lang="en-US" sz="1600" b="1" dirty="0"/>
              <a:t>ES6 is nothing but the 6th version of JavaScript introduced in </a:t>
            </a:r>
            <a:r>
              <a:rPr lang="en-US" sz="1600" b="1" dirty="0" smtClean="0"/>
              <a:t>2015(Right/Wrong)</a:t>
            </a:r>
          </a:p>
          <a:p>
            <a:pPr>
              <a:buAutoNum type="alphaUcPeriod"/>
            </a:pPr>
            <a:r>
              <a:rPr lang="en-US" sz="1600" dirty="0" smtClean="0"/>
              <a:t>Right</a:t>
            </a:r>
          </a:p>
          <a:p>
            <a:pPr>
              <a:buAutoNum type="alphaUcPeriod"/>
            </a:pPr>
            <a:r>
              <a:rPr lang="en-US" sz="1600" dirty="0" smtClean="0"/>
              <a:t>Wrong</a:t>
            </a:r>
          </a:p>
          <a:p>
            <a:pPr marL="0" indent="0">
              <a:buNone/>
            </a:pPr>
            <a:r>
              <a:rPr lang="en-US" sz="1600" b="1" dirty="0" smtClean="0"/>
              <a:t>Q 11 It </a:t>
            </a:r>
            <a:r>
              <a:rPr lang="en-US" sz="1600" b="1" dirty="0"/>
              <a:t>is mandatory to use the function keyword for defining </a:t>
            </a:r>
            <a:r>
              <a:rPr lang="en-US" sz="1600" b="1" dirty="0" smtClean="0"/>
              <a:t>functions in ES6(True/False)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12 It </a:t>
            </a:r>
            <a:r>
              <a:rPr lang="en-US" sz="1600" b="1" dirty="0"/>
              <a:t>is also mandatory to use the return keyword for defining </a:t>
            </a:r>
            <a:r>
              <a:rPr lang="en-US" sz="1600" b="1" dirty="0" smtClean="0"/>
              <a:t>functions in ES6(True/False)</a:t>
            </a:r>
            <a:endParaRPr lang="en-US" sz="1600" b="1" dirty="0"/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13 ES6 shows </a:t>
            </a:r>
            <a:r>
              <a:rPr lang="en-US" sz="1600" b="1" dirty="0"/>
              <a:t>relatively higher performance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613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/>
              <a:t>ES6 Promises</a:t>
            </a:r>
            <a:endParaRPr lang="en-IN" sz="28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A Promise represents something that is eventually fulfilled. </a:t>
            </a:r>
            <a:endParaRPr lang="en-US" sz="3000" dirty="0" smtClean="0"/>
          </a:p>
          <a:p>
            <a:r>
              <a:rPr lang="en-US" sz="3000" dirty="0" smtClean="0"/>
              <a:t>A </a:t>
            </a:r>
            <a:r>
              <a:rPr lang="en-US" sz="3000" dirty="0"/>
              <a:t>Promise can either be rejected or resolved based on the operation outcome.</a:t>
            </a:r>
          </a:p>
          <a:p>
            <a:r>
              <a:rPr lang="en-US" sz="3000" dirty="0" smtClean="0"/>
              <a:t>ES6 </a:t>
            </a:r>
            <a:r>
              <a:rPr lang="en-US" sz="3000" dirty="0"/>
              <a:t>Promise is the easiest way to work with asynchronous programming in JavaScript. </a:t>
            </a:r>
            <a:endParaRPr lang="en-US" sz="3000" dirty="0" smtClean="0"/>
          </a:p>
          <a:p>
            <a:r>
              <a:rPr lang="en-US" sz="3000" dirty="0" smtClean="0"/>
              <a:t>Asynchronous </a:t>
            </a:r>
            <a:r>
              <a:rPr lang="en-US" sz="3000" dirty="0"/>
              <a:t>programming includes the running of processes individually from the main thread and notifies the main thread when it gets complete</a:t>
            </a:r>
            <a:r>
              <a:rPr lang="en-US" sz="3000" dirty="0" smtClean="0"/>
              <a:t>.</a:t>
            </a:r>
          </a:p>
          <a:p>
            <a:r>
              <a:rPr lang="en-US" sz="3000" dirty="0" smtClean="0"/>
              <a:t> </a:t>
            </a:r>
            <a:r>
              <a:rPr lang="en-US" sz="3000" dirty="0"/>
              <a:t>Prior to the Promises, Callbacks were used to perform asynchronous programming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9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/>
              <a:t>ES6 Promises(Cont..)</a:t>
            </a:r>
            <a:endParaRPr lang="en-IN" sz="28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A Callback is a way to handle the function execution after the completion of the execution of another function.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 Callback would be helpful in working with events. In Callback, a function can be passed as a parameter to another function.</a:t>
            </a:r>
          </a:p>
        </p:txBody>
      </p:sp>
    </p:spTree>
    <p:extLst>
      <p:ext uri="{BB962C8B-B14F-4D97-AF65-F5344CB8AC3E}">
        <p14:creationId xmlns:p14="http://schemas.microsoft.com/office/powerpoint/2010/main" val="20707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/>
              <a:t>ES6 Promises(Cont..)</a:t>
            </a:r>
            <a:endParaRPr lang="en-IN" sz="28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    Creating </a:t>
            </a:r>
            <a:r>
              <a:rPr lang="en-US" b="1" dirty="0"/>
              <a:t>a Promise</a:t>
            </a:r>
          </a:p>
          <a:p>
            <a:r>
              <a:rPr lang="en-US" dirty="0"/>
              <a:t>In JavaScript, we can create a Promise by using the Promise() constructor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Syntax</a:t>
            </a:r>
            <a:endParaRPr lang="en-US" b="1" dirty="0"/>
          </a:p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/>
              <a:t>Promise = new Promise((</a:t>
            </a:r>
            <a:r>
              <a:rPr lang="en-US" dirty="0" err="1"/>
              <a:t>resolve,reject</a:t>
            </a:r>
            <a:r>
              <a:rPr lang="en-US" dirty="0"/>
              <a:t>) =&gt; {....}); </a:t>
            </a:r>
          </a:p>
        </p:txBody>
      </p:sp>
    </p:spTree>
    <p:extLst>
      <p:ext uri="{BB962C8B-B14F-4D97-AF65-F5344CB8AC3E}">
        <p14:creationId xmlns:p14="http://schemas.microsoft.com/office/powerpoint/2010/main" val="207289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/>
              <a:t>ES6 Promises(Cont..)</a:t>
            </a:r>
            <a:endParaRPr lang="en-IN" sz="28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838200"/>
            <a:ext cx="8229600" cy="53340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100" b="1" dirty="0" smtClean="0"/>
              <a:t> Example of Promise Constructor</a:t>
            </a:r>
          </a:p>
          <a:p>
            <a:pPr marL="0" indent="0">
              <a:buNone/>
            </a:pPr>
            <a:endParaRPr lang="en-US" sz="4400" b="1" dirty="0" smtClean="0"/>
          </a:p>
          <a:p>
            <a:pPr marL="0" indent="0">
              <a:buNone/>
            </a:pPr>
            <a:r>
              <a:rPr lang="en-US" sz="3300" dirty="0"/>
              <a:t>let Promise = new Promise((resolve, reject)=&gt;{  </a:t>
            </a:r>
          </a:p>
          <a:p>
            <a:pPr marL="0" indent="0">
              <a:buNone/>
            </a:pPr>
            <a:r>
              <a:rPr lang="en-US" sz="3300" dirty="0"/>
              <a:t>    let a = 3;  </a:t>
            </a:r>
          </a:p>
          <a:p>
            <a:pPr marL="0" indent="0">
              <a:buNone/>
            </a:pPr>
            <a:r>
              <a:rPr lang="en-US" sz="3300" dirty="0"/>
              <a:t>    if(a==3){  </a:t>
            </a:r>
          </a:p>
          <a:p>
            <a:pPr marL="0" indent="0">
              <a:buNone/>
            </a:pPr>
            <a:r>
              <a:rPr lang="en-US" sz="3300" dirty="0"/>
              <a:t>        resolve('Success');  </a:t>
            </a:r>
          </a:p>
          <a:p>
            <a:pPr marL="0" indent="0">
              <a:buNone/>
            </a:pPr>
            <a:r>
              <a:rPr lang="en-US" sz="3300" dirty="0"/>
              <a:t>    }  </a:t>
            </a:r>
          </a:p>
          <a:p>
            <a:pPr marL="0" indent="0">
              <a:buNone/>
            </a:pPr>
            <a:r>
              <a:rPr lang="en-US" sz="3300" dirty="0"/>
              <a:t>    else{  </a:t>
            </a:r>
          </a:p>
          <a:p>
            <a:pPr marL="0" indent="0">
              <a:buNone/>
            </a:pPr>
            <a:r>
              <a:rPr lang="en-US" sz="3300" dirty="0"/>
              <a:t>        reject('Failed');  </a:t>
            </a:r>
          </a:p>
          <a:p>
            <a:pPr marL="0" indent="0">
              <a:buNone/>
            </a:pPr>
            <a:r>
              <a:rPr lang="en-US" sz="3300" dirty="0"/>
              <a:t>    }  </a:t>
            </a:r>
          </a:p>
          <a:p>
            <a:pPr marL="0" indent="0">
              <a:buNone/>
            </a:pPr>
            <a:r>
              <a:rPr lang="en-US" sz="3300" dirty="0"/>
              <a:t>})  </a:t>
            </a:r>
          </a:p>
          <a:p>
            <a:pPr marL="0" indent="0">
              <a:buNone/>
            </a:pPr>
            <a:r>
              <a:rPr lang="en-US" sz="3300" dirty="0" err="1"/>
              <a:t>Promise.then</a:t>
            </a:r>
            <a:r>
              <a:rPr lang="en-US" sz="3300" dirty="0"/>
              <a:t>((message)=&gt;{  </a:t>
            </a:r>
          </a:p>
          <a:p>
            <a:pPr marL="0" indent="0">
              <a:buNone/>
            </a:pPr>
            <a:r>
              <a:rPr lang="en-US" sz="3300" dirty="0"/>
              <a:t>    console.log("It is then block. The message is: ?+ message)  </a:t>
            </a:r>
          </a:p>
          <a:p>
            <a:pPr marL="0" indent="0">
              <a:buNone/>
            </a:pPr>
            <a:r>
              <a:rPr lang="en-US" sz="3300" dirty="0"/>
              <a:t>}).catch((message)=&gt;{  </a:t>
            </a:r>
          </a:p>
          <a:p>
            <a:pPr marL="0" indent="0">
              <a:buNone/>
            </a:pPr>
            <a:r>
              <a:rPr lang="en-US" sz="3300" dirty="0"/>
              <a:t>console.log("It is Catch block. The message is: ?+ message)  </a:t>
            </a:r>
          </a:p>
          <a:p>
            <a:pPr marL="0" indent="0">
              <a:buNone/>
            </a:pPr>
            <a:r>
              <a:rPr lang="en-US" sz="3300" dirty="0"/>
              <a:t>})  </a:t>
            </a:r>
            <a:endParaRPr lang="en-US" sz="3300" dirty="0" smtClean="0"/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800" b="1" dirty="0"/>
              <a:t>Output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3800" b="1" dirty="0"/>
              <a:t>It is then block. The message is: Success</a:t>
            </a:r>
          </a:p>
        </p:txBody>
      </p:sp>
    </p:spTree>
    <p:extLst>
      <p:ext uri="{BB962C8B-B14F-4D97-AF65-F5344CB8AC3E}">
        <p14:creationId xmlns:p14="http://schemas.microsoft.com/office/powerpoint/2010/main" val="34041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139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/>
              <a:t>Promise with Chaining</a:t>
            </a:r>
            <a:endParaRPr lang="en-IN" sz="28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458200" cy="5059363"/>
          </a:xfrm>
        </p:spPr>
        <p:txBody>
          <a:bodyPr>
            <a:normAutofit/>
          </a:bodyPr>
          <a:lstStyle/>
          <a:p>
            <a:r>
              <a:rPr lang="en-US" sz="2800" dirty="0"/>
              <a:t>Promise chaining allows us to control the flow of JavaScript asynchronous operations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/>
              <a:t>By using Promise chaining, we can use the returned value of a Promise as the input to another asynchronous operation</a:t>
            </a:r>
          </a:p>
        </p:txBody>
      </p:sp>
      <p:pic>
        <p:nvPicPr>
          <p:cNvPr id="2050" name="Picture 2" descr="ES6 Promi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6781800" cy="181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3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16;p15">
            <a:extLst>
              <a:ext uri="{FF2B5EF4-FFF2-40B4-BE49-F238E27FC236}">
                <a16:creationId xmlns:a16="http://schemas.microsoft.com/office/drawing/2014/main" id="{CCB03B9C-0D26-47AF-9480-A6AF9BF52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5125" y="965200"/>
            <a:ext cx="8321675" cy="5214938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course covers different aspect of web technology such as HTML, CSS, and issues of web technology, client and server side issue. </a:t>
            </a:r>
          </a:p>
          <a:p>
            <a:pPr algn="just" eaLnBrk="1" hangingPunct="1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general objectives of this course are to</a:t>
            </a:r>
            <a:r>
              <a:rPr lang="en-I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 provide </a:t>
            </a: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fundamental concepts of Internet; Web Technology and Web Programming. </a:t>
            </a:r>
          </a:p>
          <a:p>
            <a:pPr algn="just" eaLnBrk="1" hangingPunct="1">
              <a:lnSpc>
                <a:spcPct val="115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Students will be able to build a proper responsive website.</a:t>
            </a:r>
            <a:endParaRPr lang="en-US" altLang="en-US" sz="2400" dirty="0">
              <a:latin typeface="Calibri" panose="020F0502020204030204" pitchFamily="34" charset="0"/>
              <a:ea typeface="Tahoma" panose="020B060403050404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3555" name="Google Shape;118;p15">
            <a:extLst>
              <a:ext uri="{FF2B5EF4-FFF2-40B4-BE49-F238E27FC236}">
                <a16:creationId xmlns:a16="http://schemas.microsoft.com/office/drawing/2014/main" id="{C5AFBA14-08E8-4E07-A532-202B3EE0CC4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9" name="Google Shape;119;p15">
            <a:extLst>
              <a:ext uri="{FF2B5EF4-FFF2-40B4-BE49-F238E27FC236}">
                <a16:creationId xmlns:a16="http://schemas.microsoft.com/office/drawing/2014/main" id="{1B7E41A3-42DF-4A9E-95F1-4DA641FA9B3D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r>
              <a:rPr lang="en-US" sz="2800" kern="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Course</a:t>
            </a:r>
            <a:r>
              <a:rPr lang="en-US" sz="3200" kern="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US" sz="2800" kern="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Objective</a:t>
            </a:r>
            <a:endParaRPr sz="2800" kern="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3557" name="Google Shape;121;p15">
            <a:extLst>
              <a:ext uri="{FF2B5EF4-FFF2-40B4-BE49-F238E27FC236}">
                <a16:creationId xmlns:a16="http://schemas.microsoft.com/office/drawing/2014/main" id="{C08E4917-DD0E-4204-9808-8660312882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228600" y="6416675"/>
            <a:ext cx="6477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23559" name="Picture 14" descr="NIET">
            <a:extLst>
              <a:ext uri="{FF2B5EF4-FFF2-40B4-BE49-F238E27FC236}">
                <a16:creationId xmlns:a16="http://schemas.microsoft.com/office/drawing/2014/main" id="{1BD83E09-21CA-44FD-A046-E97D5F62F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 smtClean="0"/>
              <a:t>Promise with Chaining(cont..)</a:t>
            </a:r>
            <a:endParaRPr lang="en-IN" sz="32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990600"/>
            <a:ext cx="8153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Sometimes, it is desirable to chain Promises together.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For </a:t>
            </a:r>
            <a:r>
              <a:rPr lang="en-US" sz="2800" dirty="0"/>
              <a:t>example, suppose we have several asynchronous operations to be performed. When one operation gives us data, we will start doing another operation on that piece of data and so 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Promise chaining is helpful when we have multiple interdependent asynchronous functions, and each of these functions should run one after another.</a:t>
            </a:r>
          </a:p>
        </p:txBody>
      </p:sp>
    </p:spTree>
    <p:extLst>
      <p:ext uri="{BB962C8B-B14F-4D97-AF65-F5344CB8AC3E}">
        <p14:creationId xmlns:p14="http://schemas.microsoft.com/office/powerpoint/2010/main" val="388202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 smtClean="0"/>
              <a:t>Promise with Chaining(cont..)</a:t>
            </a:r>
            <a:endParaRPr lang="en-IN" sz="32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43000" y="914400"/>
            <a:ext cx="7543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Example:</a:t>
            </a:r>
          </a:p>
          <a:p>
            <a:endParaRPr lang="en-US" sz="2800" b="1" dirty="0" smtClean="0"/>
          </a:p>
          <a:p>
            <a:r>
              <a:rPr lang="en-US" sz="2000" dirty="0"/>
              <a:t>&lt;script&gt;  </a:t>
            </a:r>
          </a:p>
          <a:p>
            <a:r>
              <a:rPr lang="en-US" sz="2000" dirty="0"/>
              <a:t>let </a:t>
            </a:r>
            <a:r>
              <a:rPr lang="en-US" sz="2000" dirty="0" err="1"/>
              <a:t>promise_variable</a:t>
            </a:r>
            <a:r>
              <a:rPr lang="en-US" sz="2000" dirty="0"/>
              <a:t> = new Promise((resolve, reject) =&gt; {  </a:t>
            </a:r>
          </a:p>
          <a:p>
            <a:r>
              <a:rPr lang="en-US" sz="2000" dirty="0"/>
              <a:t>resolve("JavaScript chaining");  </a:t>
            </a:r>
          </a:p>
          <a:p>
            <a:r>
              <a:rPr lang="en-US" sz="2000" dirty="0"/>
              <a:t>});  </a:t>
            </a:r>
          </a:p>
          <a:p>
            <a:r>
              <a:rPr lang="en-US" sz="2000" dirty="0" err="1"/>
              <a:t>promise_variable</a:t>
            </a:r>
            <a:r>
              <a:rPr lang="en-US" sz="2000" dirty="0"/>
              <a:t>  </a:t>
            </a:r>
          </a:p>
          <a:p>
            <a:r>
              <a:rPr lang="en-US" sz="2000" dirty="0"/>
              <a:t>.then( function (resultInfo1){  </a:t>
            </a:r>
          </a:p>
          <a:p>
            <a:r>
              <a:rPr lang="en-US" sz="2000" dirty="0"/>
              <a:t>console.log(resultInfo1);  </a:t>
            </a:r>
          </a:p>
          <a:p>
            <a:r>
              <a:rPr lang="en-US" sz="2000" dirty="0"/>
              <a:t>return new Promise((</a:t>
            </a:r>
            <a:r>
              <a:rPr lang="en-US" sz="2000" dirty="0" err="1"/>
              <a:t>resolve,reject</a:t>
            </a:r>
            <a:r>
              <a:rPr lang="en-US" sz="2000" dirty="0"/>
              <a:t>) =&gt;{  </a:t>
            </a:r>
          </a:p>
          <a:p>
            <a:r>
              <a:rPr lang="en-US" sz="2000" dirty="0"/>
              <a:t>resolve("</a:t>
            </a:r>
            <a:r>
              <a:rPr lang="en-US" sz="2000" dirty="0" err="1"/>
              <a:t>JavaTpoint</a:t>
            </a:r>
            <a:r>
              <a:rPr lang="en-US" sz="2000" dirty="0"/>
              <a:t>");  </a:t>
            </a:r>
          </a:p>
          <a:p>
            <a:r>
              <a:rPr lang="en-US" sz="2000" dirty="0"/>
              <a:t>})  </a:t>
            </a:r>
          </a:p>
          <a:p>
            <a:r>
              <a:rPr lang="en-US" sz="2000" dirty="0"/>
              <a:t>})  </a:t>
            </a:r>
          </a:p>
          <a:p>
            <a:r>
              <a:rPr lang="en-US" sz="2000" dirty="0"/>
              <a:t>.then((resultInfo2) =&gt; {  </a:t>
            </a:r>
          </a:p>
          <a:p>
            <a:r>
              <a:rPr lang="en-US" sz="2000" dirty="0"/>
              <a:t>console.log(resultInfo2);  </a:t>
            </a:r>
          </a:p>
          <a:p>
            <a:r>
              <a:rPr lang="en-US" sz="2000" dirty="0"/>
              <a:t>});  </a:t>
            </a:r>
          </a:p>
          <a:p>
            <a:r>
              <a:rPr lang="en-US" sz="20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27363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 smtClean="0"/>
              <a:t>Promise Race Method</a:t>
            </a:r>
            <a:endParaRPr lang="en-IN" sz="32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57200" y="1582341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 err="1"/>
              <a:t>Promise.race</a:t>
            </a:r>
            <a:r>
              <a:rPr lang="en-US" sz="2400" dirty="0"/>
              <a:t>() method delivers a promise that is fulfilled or rejected along with the value or justification from each promise in an </a:t>
            </a:r>
            <a:r>
              <a:rPr lang="en-US" sz="2400" dirty="0" err="1"/>
              <a:t>iterable</a:t>
            </a:r>
            <a:r>
              <a:rPr lang="en-US" sz="2400" dirty="0"/>
              <a:t> as soon as that promise is fulfilled or rejected.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Any promise successfully fulfilled or rejected at the outset will be carried out first.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The </a:t>
            </a:r>
            <a:r>
              <a:rPr lang="en-US" sz="2400" dirty="0"/>
              <a:t>results of the other promises won't be shown as an output, so we might think of this particular method in the form of a real-life example where several people are running in a race, and whoever wins comes first wins the race.</a:t>
            </a:r>
          </a:p>
        </p:txBody>
      </p:sp>
    </p:spTree>
    <p:extLst>
      <p:ext uri="{BB962C8B-B14F-4D97-AF65-F5344CB8AC3E}">
        <p14:creationId xmlns:p14="http://schemas.microsoft.com/office/powerpoint/2010/main" val="257516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/>
              <a:t>The </a:t>
            </a:r>
            <a:r>
              <a:rPr lang="en-IN" sz="3200" b="1" dirty="0" err="1"/>
              <a:t>promise.race</a:t>
            </a:r>
            <a:r>
              <a:rPr lang="en-IN" sz="3200" b="1" dirty="0"/>
              <a:t>() working Diagram</a:t>
            </a: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pic>
        <p:nvPicPr>
          <p:cNvPr id="23554" name="Picture 2" descr="The Promise.race() static method in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80772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/>
              <a:t>The </a:t>
            </a:r>
            <a:r>
              <a:rPr lang="en-IN" sz="3200" b="1" dirty="0" err="1"/>
              <a:t>promise.race</a:t>
            </a:r>
            <a:r>
              <a:rPr lang="en-IN" sz="3200" b="1" dirty="0" smtClean="0"/>
              <a:t>() Example</a:t>
            </a:r>
            <a:endParaRPr lang="en-IN" sz="3200" b="1" dirty="0"/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914400"/>
            <a:ext cx="8001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&lt;script&gt;  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pr1 = new Promise((resolve, reject) =&gt; {  </a:t>
            </a:r>
          </a:p>
          <a:p>
            <a:r>
              <a:rPr lang="en-US" sz="2400" dirty="0" err="1"/>
              <a:t>setTimeout</a:t>
            </a:r>
            <a:r>
              <a:rPr lang="en-US" sz="2400" dirty="0"/>
              <a:t>(resolve, 700, "first promise");  </a:t>
            </a:r>
          </a:p>
          <a:p>
            <a:r>
              <a:rPr lang="en-US" sz="2400" dirty="0"/>
              <a:t>});  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pr2 = new Promise((resolve, reject) =&gt; {  </a:t>
            </a:r>
          </a:p>
          <a:p>
            <a:r>
              <a:rPr lang="en-US" sz="2400" dirty="0" err="1"/>
              <a:t>setTimeout</a:t>
            </a:r>
            <a:r>
              <a:rPr lang="en-US" sz="2400" dirty="0"/>
              <a:t>(resolve, 500, "second promise");  </a:t>
            </a:r>
          </a:p>
          <a:p>
            <a:r>
              <a:rPr lang="en-US" sz="2400" dirty="0"/>
              <a:t>});  </a:t>
            </a:r>
          </a:p>
          <a:p>
            <a:r>
              <a:rPr lang="en-US" sz="2400" dirty="0" err="1"/>
              <a:t>Promise.race</a:t>
            </a:r>
            <a:r>
              <a:rPr lang="en-US" sz="2400" dirty="0"/>
              <a:t>([pr1, pr2]).then((value) =&gt; {  </a:t>
            </a:r>
          </a:p>
          <a:p>
            <a:r>
              <a:rPr lang="en-US" sz="2400" dirty="0" err="1"/>
              <a:t>document.getElementById</a:t>
            </a:r>
            <a:r>
              <a:rPr lang="en-US" sz="2400" dirty="0"/>
              <a:t>('data').</a:t>
            </a:r>
            <a:r>
              <a:rPr lang="en-US" sz="2400" dirty="0" err="1"/>
              <a:t>innerHTML</a:t>
            </a:r>
            <a:r>
              <a:rPr lang="en-US" sz="2400" dirty="0"/>
              <a:t> = value;  </a:t>
            </a:r>
          </a:p>
          <a:p>
            <a:r>
              <a:rPr lang="en-US" sz="2400" dirty="0"/>
              <a:t>});  </a:t>
            </a:r>
          </a:p>
          <a:p>
            <a:r>
              <a:rPr lang="en-US" sz="2400" dirty="0"/>
              <a:t>&lt;/script&gt; </a:t>
            </a:r>
          </a:p>
        </p:txBody>
      </p:sp>
    </p:spTree>
    <p:extLst>
      <p:ext uri="{BB962C8B-B14F-4D97-AF65-F5344CB8AC3E}">
        <p14:creationId xmlns:p14="http://schemas.microsoft.com/office/powerpoint/2010/main" val="342048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05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 Promises </a:t>
            </a:r>
            <a:r>
              <a:rPr lang="en-US" sz="1600" b="1" dirty="0"/>
              <a:t>are a way to implement asynchronous programming in JavaScript(ES6 which is also known as ECMAScript-6). </a:t>
            </a:r>
            <a:r>
              <a:rPr lang="en-US" sz="1600" b="1" dirty="0" smtClean="0"/>
              <a:t>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2 A </a:t>
            </a:r>
            <a:r>
              <a:rPr lang="en-US" sz="1600" b="1" dirty="0"/>
              <a:t>Promise acts as a </a:t>
            </a:r>
            <a:r>
              <a:rPr lang="en-US" sz="1600" b="1" dirty="0" smtClean="0"/>
              <a:t>------------ </a:t>
            </a:r>
            <a:r>
              <a:rPr lang="en-US" sz="1600" b="1" dirty="0"/>
              <a:t>for future </a:t>
            </a:r>
            <a:r>
              <a:rPr lang="en-US" sz="1600" b="1" dirty="0" smtClean="0"/>
              <a:t>values</a:t>
            </a:r>
          </a:p>
          <a:p>
            <a:pPr>
              <a:buAutoNum type="alphaUcPeriod"/>
            </a:pPr>
            <a:r>
              <a:rPr lang="en-US" sz="1600" dirty="0" smtClean="0"/>
              <a:t>Component</a:t>
            </a:r>
          </a:p>
          <a:p>
            <a:pPr>
              <a:buAutoNum type="alphaUcPeriod"/>
            </a:pPr>
            <a:r>
              <a:rPr lang="en-US" sz="1600" dirty="0" smtClean="0"/>
              <a:t>Container</a:t>
            </a:r>
          </a:p>
          <a:p>
            <a:pPr>
              <a:buAutoNum type="alphaUcPeriod"/>
            </a:pPr>
            <a:r>
              <a:rPr lang="en-US" sz="1600" dirty="0" smtClean="0"/>
              <a:t>Property</a:t>
            </a:r>
          </a:p>
          <a:p>
            <a:pPr marL="0" indent="0">
              <a:buNone/>
            </a:pPr>
            <a:r>
              <a:rPr lang="en-US" sz="1600" b="1" dirty="0" smtClean="0"/>
              <a:t>Q 3 A </a:t>
            </a:r>
            <a:r>
              <a:rPr lang="en-US" sz="1600" b="1" dirty="0"/>
              <a:t>Promise can either be rejected or resolved based on the operation outcome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  <a:p>
            <a:pPr marL="0" indent="0">
              <a:buNone/>
            </a:pPr>
            <a:r>
              <a:rPr lang="en-US" sz="1600" b="1" dirty="0" smtClean="0"/>
              <a:t>Q 4 A ---------------programming </a:t>
            </a:r>
            <a:r>
              <a:rPr lang="en-US" sz="1600" b="1" dirty="0"/>
              <a:t>includes the running of processes individually from the main thread and notifies the main thread when it gets </a:t>
            </a:r>
            <a:r>
              <a:rPr lang="en-US" sz="1600" b="1" dirty="0" smtClean="0"/>
              <a:t>complete</a:t>
            </a:r>
          </a:p>
          <a:p>
            <a:pPr>
              <a:buAutoNum type="alphaUcPeriod"/>
            </a:pPr>
            <a:r>
              <a:rPr lang="en-US" sz="1600" dirty="0" smtClean="0"/>
              <a:t>Synchronous</a:t>
            </a:r>
          </a:p>
          <a:p>
            <a:pPr>
              <a:buAutoNum type="alphaUcPeriod"/>
            </a:pPr>
            <a:r>
              <a:rPr lang="en-US" sz="1600" dirty="0" smtClean="0"/>
              <a:t>Asynchronous</a:t>
            </a:r>
          </a:p>
          <a:p>
            <a:pPr>
              <a:buAutoNum type="alphaUcPeriod"/>
            </a:pPr>
            <a:r>
              <a:rPr lang="en-US" sz="1600" dirty="0" smtClean="0"/>
              <a:t>Procedural </a:t>
            </a:r>
          </a:p>
          <a:p>
            <a:pPr marL="0" indent="0">
              <a:buNone/>
            </a:pPr>
            <a:r>
              <a:rPr lang="en-US" sz="1600" b="1" dirty="0" smtClean="0"/>
              <a:t>Q 5 In ES6, </a:t>
            </a:r>
            <a:r>
              <a:rPr lang="en-US" sz="1600" b="1" dirty="0"/>
              <a:t>we can create a Promise by using the Promise() constructor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41824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686800" cy="5470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 6 A ------------- is </a:t>
            </a:r>
            <a:r>
              <a:rPr lang="en-US" sz="1600" b="1" dirty="0"/>
              <a:t>a way to handle the function execution after the completion of the execution of another function</a:t>
            </a:r>
            <a:r>
              <a:rPr lang="en-US" sz="1600" b="1" dirty="0" smtClean="0"/>
              <a:t>.</a:t>
            </a:r>
          </a:p>
          <a:p>
            <a:pPr>
              <a:buAutoNum type="alphaUcPeriod"/>
            </a:pPr>
            <a:r>
              <a:rPr lang="en-US" sz="1600" dirty="0" smtClean="0"/>
              <a:t>Setback</a:t>
            </a:r>
          </a:p>
          <a:p>
            <a:pPr>
              <a:buAutoNum type="alphaUcPeriod"/>
            </a:pPr>
            <a:r>
              <a:rPr lang="en-US" sz="1600" dirty="0" smtClean="0"/>
              <a:t>Rollback</a:t>
            </a:r>
          </a:p>
          <a:p>
            <a:pPr>
              <a:buAutoNum type="alphaUcPeriod"/>
            </a:pPr>
            <a:r>
              <a:rPr lang="en-US" sz="1600" dirty="0" smtClean="0"/>
              <a:t>Callback</a:t>
            </a:r>
          </a:p>
          <a:p>
            <a:pPr marL="0" indent="0">
              <a:buNone/>
            </a:pPr>
            <a:r>
              <a:rPr lang="en-US" sz="1600" b="1" dirty="0" smtClean="0"/>
              <a:t>Q 7 Promise </a:t>
            </a:r>
            <a:r>
              <a:rPr lang="en-US" sz="1600" b="1" dirty="0"/>
              <a:t>chaining allows us to control the flow of JavaScript </a:t>
            </a:r>
            <a:r>
              <a:rPr lang="en-US" sz="1600" b="1" dirty="0" smtClean="0"/>
              <a:t>----------------- operations.</a:t>
            </a:r>
          </a:p>
          <a:p>
            <a:pPr>
              <a:buAutoNum type="alphaUcPeriod"/>
            </a:pPr>
            <a:r>
              <a:rPr lang="en-US" sz="1600" dirty="0" smtClean="0"/>
              <a:t>Callback</a:t>
            </a:r>
          </a:p>
          <a:p>
            <a:pPr>
              <a:buAutoNum type="alphaUcPeriod"/>
            </a:pPr>
            <a:r>
              <a:rPr lang="en-US" sz="1600" dirty="0" smtClean="0"/>
              <a:t>Setback</a:t>
            </a:r>
          </a:p>
          <a:p>
            <a:pPr>
              <a:buAutoNum type="alphaUcPeriod"/>
            </a:pPr>
            <a:r>
              <a:rPr lang="en-US" sz="1600" dirty="0" smtClean="0"/>
              <a:t>Asynchronous</a:t>
            </a:r>
          </a:p>
          <a:p>
            <a:pPr>
              <a:buAutoNum type="alphaUcPeriod"/>
            </a:pPr>
            <a:r>
              <a:rPr lang="en-US" sz="1600" dirty="0" smtClean="0"/>
              <a:t>Synchronous</a:t>
            </a:r>
          </a:p>
          <a:p>
            <a:pPr marL="0" indent="0">
              <a:buNone/>
            </a:pPr>
            <a:r>
              <a:rPr lang="en-US" sz="1600" b="1" dirty="0" smtClean="0"/>
              <a:t>Q 8 By </a:t>
            </a:r>
            <a:r>
              <a:rPr lang="en-US" sz="1600" b="1" dirty="0"/>
              <a:t>using Promise chaining, we can use the returned value of a Promise as the input to another asynchronous </a:t>
            </a:r>
            <a:r>
              <a:rPr lang="en-US" sz="1600" b="1" dirty="0" smtClean="0"/>
              <a:t>operation(True/False)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9 A </a:t>
            </a:r>
            <a:r>
              <a:rPr lang="en-US" sz="1600" b="1" dirty="0"/>
              <a:t>Promise is created when we are </a:t>
            </a:r>
            <a:r>
              <a:rPr lang="en-US" sz="1600" b="1" dirty="0" smtClean="0"/>
              <a:t>sure </a:t>
            </a:r>
            <a:r>
              <a:rPr lang="en-US" sz="1600" b="1" dirty="0"/>
              <a:t>of whether or not the assigned task will be </a:t>
            </a:r>
            <a:r>
              <a:rPr lang="en-US" sz="1600" b="1" dirty="0" smtClean="0"/>
              <a:t>completed(True/False)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dirty="0"/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24001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838200"/>
            <a:ext cx="86868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Q 10 A Promise is </a:t>
            </a:r>
            <a:r>
              <a:rPr lang="en-US" sz="1600" b="1" dirty="0" smtClean="0"/>
              <a:t>not always </a:t>
            </a:r>
            <a:r>
              <a:rPr lang="en-US" sz="1600" b="1" dirty="0"/>
              <a:t>in one of the following states: </a:t>
            </a:r>
            <a:endParaRPr lang="en-US" sz="1600" b="1" dirty="0" smtClean="0"/>
          </a:p>
          <a:p>
            <a:pPr>
              <a:buFont typeface="+mj-lt"/>
              <a:buAutoNum type="alphaLcPeriod"/>
            </a:pPr>
            <a:r>
              <a:rPr lang="en-US" sz="1600" dirty="0"/>
              <a:t>fulfilled: 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rejected: 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pending: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Constructed: </a:t>
            </a:r>
          </a:p>
          <a:p>
            <a:pPr marL="0" indent="0">
              <a:buNone/>
            </a:pPr>
            <a:r>
              <a:rPr lang="en-US" sz="1600" b="1" dirty="0" smtClean="0"/>
              <a:t>Q 11 Promise </a:t>
            </a:r>
            <a:r>
              <a:rPr lang="en-US" sz="1600" b="1" dirty="0"/>
              <a:t>chaining is helpful when we have multiple interdependent </a:t>
            </a:r>
            <a:r>
              <a:rPr lang="en-US" sz="1600" b="1" dirty="0" smtClean="0"/>
              <a:t>synchronous functions(True/False)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12 The-------------- method </a:t>
            </a:r>
            <a:r>
              <a:rPr lang="en-US" sz="1600" b="1" dirty="0"/>
              <a:t>delivers a promise that is fulfilled or rejected along with the value or justification from each promise in an </a:t>
            </a:r>
            <a:r>
              <a:rPr lang="en-US" sz="1600" b="1" dirty="0" err="1"/>
              <a:t>iterable</a:t>
            </a:r>
            <a:r>
              <a:rPr lang="en-US" sz="1600" b="1" dirty="0"/>
              <a:t> as soon as that promise is fulfilled or rejected</a:t>
            </a:r>
          </a:p>
          <a:p>
            <a:pPr>
              <a:buAutoNum type="alphaUcPeriod"/>
            </a:pPr>
            <a:r>
              <a:rPr lang="en-US" sz="1600" dirty="0" err="1" smtClean="0"/>
              <a:t>Promise.all</a:t>
            </a:r>
            <a:r>
              <a:rPr lang="en-US" sz="1600" dirty="0" smtClean="0"/>
              <a:t>()</a:t>
            </a:r>
          </a:p>
          <a:p>
            <a:pPr>
              <a:buAutoNum type="alphaUcPeriod"/>
            </a:pPr>
            <a:r>
              <a:rPr lang="en-US" sz="1600" dirty="0" smtClean="0"/>
              <a:t>Promise.do()</a:t>
            </a:r>
          </a:p>
          <a:p>
            <a:pPr>
              <a:buAutoNum type="alphaUcPeriod"/>
            </a:pPr>
            <a:r>
              <a:rPr lang="en-US" sz="1600" dirty="0" err="1" smtClean="0"/>
              <a:t>Promise.race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b="1" dirty="0" smtClean="0"/>
              <a:t>Q 13 The --------------------  </a:t>
            </a:r>
            <a:r>
              <a:rPr lang="en-US" sz="1600" b="1" dirty="0"/>
              <a:t>static method accepts a list or </a:t>
            </a:r>
            <a:r>
              <a:rPr lang="en-US" sz="1600" b="1" dirty="0" err="1"/>
              <a:t>iterable</a:t>
            </a:r>
            <a:r>
              <a:rPr lang="en-US" sz="1600" b="1" dirty="0"/>
              <a:t> of Promises(e.g.: Array) and returns a new Promise that resolves when all Promise in the </a:t>
            </a:r>
            <a:r>
              <a:rPr lang="en-US" sz="1600" b="1" dirty="0" err="1"/>
              <a:t>iterable</a:t>
            </a:r>
            <a:r>
              <a:rPr lang="en-US" sz="1600" b="1" dirty="0"/>
              <a:t> has resolved or rejects if at least one of the promises in the </a:t>
            </a:r>
            <a:r>
              <a:rPr lang="en-US" sz="1600" b="1" dirty="0" err="1"/>
              <a:t>iterable</a:t>
            </a:r>
            <a:r>
              <a:rPr lang="en-US" sz="1600" b="1" dirty="0"/>
              <a:t> has </a:t>
            </a:r>
            <a:r>
              <a:rPr lang="en-US" sz="1600" b="1" dirty="0" smtClean="0"/>
              <a:t>rejected.</a:t>
            </a:r>
          </a:p>
          <a:p>
            <a:pPr>
              <a:buAutoNum type="alphaUcPeriod"/>
            </a:pPr>
            <a:r>
              <a:rPr lang="en-US" sz="1600" dirty="0" err="1" smtClean="0"/>
              <a:t>Promise.race</a:t>
            </a:r>
            <a:r>
              <a:rPr lang="en-US" sz="1600" dirty="0" smtClean="0"/>
              <a:t>()</a:t>
            </a:r>
          </a:p>
          <a:p>
            <a:pPr>
              <a:buAutoNum type="alphaUcPeriod"/>
            </a:pPr>
            <a:r>
              <a:rPr lang="en-US" sz="1600" dirty="0" err="1" smtClean="0"/>
              <a:t>Promise.all</a:t>
            </a:r>
            <a:r>
              <a:rPr lang="en-US" sz="1600" dirty="0" smtClean="0"/>
              <a:t>()</a:t>
            </a:r>
          </a:p>
          <a:p>
            <a:pPr>
              <a:buAutoNum type="alphaUcPeriod"/>
            </a:pPr>
            <a:r>
              <a:rPr lang="en-US" sz="1600" dirty="0" err="1" smtClean="0"/>
              <a:t>Promise.reject</a:t>
            </a:r>
            <a:r>
              <a:rPr lang="en-US" sz="1600" dirty="0" smtClean="0"/>
              <a:t>()</a:t>
            </a:r>
          </a:p>
          <a:p>
            <a:pPr>
              <a:buAutoNum type="alphaUcPeriod"/>
            </a:pPr>
            <a:r>
              <a:rPr lang="en-US" sz="1600" dirty="0" err="1" smtClean="0"/>
              <a:t>Promise.accept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985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 14 -----------------is </a:t>
            </a:r>
            <a:r>
              <a:rPr lang="en-US" sz="1600" b="1" dirty="0"/>
              <a:t>a simple concept by which we may initialize another promise inside our .then() method and accordingly we may execute our results.</a:t>
            </a:r>
            <a:endParaRPr lang="en-US" sz="1600" b="1" dirty="0" smtClean="0"/>
          </a:p>
          <a:p>
            <a:pPr>
              <a:buAutoNum type="alphaUcPeriod"/>
            </a:pPr>
            <a:r>
              <a:rPr lang="en-US" sz="1600" dirty="0" smtClean="0"/>
              <a:t>Constructor Chaining</a:t>
            </a:r>
          </a:p>
          <a:p>
            <a:pPr>
              <a:buAutoNum type="alphaUcPeriod"/>
            </a:pPr>
            <a:r>
              <a:rPr lang="en-US" sz="1600" dirty="0" smtClean="0"/>
              <a:t>Promise Chaining</a:t>
            </a:r>
          </a:p>
          <a:p>
            <a:pPr>
              <a:buAutoNum type="alphaUcPeriod"/>
            </a:pPr>
            <a:r>
              <a:rPr lang="en-US" sz="1600" dirty="0" smtClean="0"/>
              <a:t>Destructive Chaining</a:t>
            </a:r>
          </a:p>
          <a:p>
            <a:pPr marL="0" indent="0">
              <a:buNone/>
            </a:pPr>
            <a:r>
              <a:rPr lang="en-US" sz="1600" b="1" dirty="0" smtClean="0"/>
              <a:t>Q 15 A </a:t>
            </a:r>
            <a:r>
              <a:rPr lang="en-US" sz="1600" b="1" dirty="0"/>
              <a:t>Promise is executed by using the .then() method written after the declared promise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16 Any </a:t>
            </a:r>
            <a:r>
              <a:rPr lang="en-US" sz="1600" b="1" dirty="0"/>
              <a:t>promise successfully fulfilled or rejected at the </a:t>
            </a:r>
            <a:r>
              <a:rPr lang="en-US" sz="1600" b="1" dirty="0" smtClean="0"/>
              <a:t>--------------- </a:t>
            </a:r>
            <a:r>
              <a:rPr lang="en-US" sz="1600" b="1" dirty="0"/>
              <a:t>will be carried out first. </a:t>
            </a:r>
            <a:endParaRPr lang="en-US" sz="1600" b="1" dirty="0" smtClean="0"/>
          </a:p>
          <a:p>
            <a:pPr>
              <a:buAutoNum type="alphaUcPeriod"/>
            </a:pPr>
            <a:r>
              <a:rPr lang="en-US" sz="1600" dirty="0" smtClean="0"/>
              <a:t>Inset</a:t>
            </a:r>
          </a:p>
          <a:p>
            <a:pPr>
              <a:buAutoNum type="alphaUcPeriod"/>
            </a:pPr>
            <a:r>
              <a:rPr lang="en-US" sz="1600" dirty="0" smtClean="0"/>
              <a:t>Outset</a:t>
            </a:r>
          </a:p>
          <a:p>
            <a:pPr>
              <a:buAutoNum type="alphaUcPeriod"/>
            </a:pPr>
            <a:r>
              <a:rPr lang="en-US" sz="1600" dirty="0" smtClean="0"/>
              <a:t>Callback</a:t>
            </a:r>
          </a:p>
          <a:p>
            <a:pPr marL="0" indent="0">
              <a:buNone/>
            </a:pPr>
            <a:r>
              <a:rPr lang="en-US" sz="1600" b="1" dirty="0" smtClean="0"/>
              <a:t>Q 17 The </a:t>
            </a:r>
            <a:r>
              <a:rPr lang="en-US" sz="1600" b="1" dirty="0"/>
              <a:t>results of the other promises won't be shown as an output, so we might think of this particular method in the form of a real-life example where several people are running in a race, and whoever wins comes first wins the race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>
              <a:buAutoNum type="alphaUcPeriod"/>
            </a:pPr>
            <a:r>
              <a:rPr lang="en-US" sz="1600" dirty="0" smtClean="0"/>
              <a:t>Can Not say</a:t>
            </a:r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7414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149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838200"/>
            <a:ext cx="91440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 18 The </a:t>
            </a:r>
            <a:r>
              <a:rPr lang="en-US" sz="1600" b="1" dirty="0"/>
              <a:t>second one is reject() which is responsible for the unsuccessful completion of an operation, and we can pass on text inside </a:t>
            </a:r>
            <a:r>
              <a:rPr lang="en-US" sz="1600" b="1" dirty="0" smtClean="0"/>
              <a:t>it.(True/False)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19 Promise </a:t>
            </a:r>
            <a:r>
              <a:rPr lang="en-US" sz="1600" b="1" dirty="0"/>
              <a:t>chaining is helpful when we have multiple interdependent asynchronous </a:t>
            </a:r>
            <a:r>
              <a:rPr lang="en-US" sz="1600" b="1" dirty="0" smtClean="0"/>
              <a:t>functions(True/False)</a:t>
            </a:r>
          </a:p>
          <a:p>
            <a:pPr>
              <a:buAutoNum type="alphaLcPeriod"/>
            </a:pPr>
            <a:r>
              <a:rPr lang="en-US" sz="1600" dirty="0" smtClean="0"/>
              <a:t>True</a:t>
            </a:r>
          </a:p>
          <a:p>
            <a:pPr>
              <a:buAutoNum type="alphaL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20 We </a:t>
            </a:r>
            <a:r>
              <a:rPr lang="en-US" sz="1600" b="1" dirty="0"/>
              <a:t>can declare the promise by using the following syntax.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let promise =  new Promise((resolve , reject)=&gt;{</a:t>
            </a:r>
          </a:p>
          <a:p>
            <a:pPr marL="0" indent="0">
              <a:buNone/>
            </a:pPr>
            <a:r>
              <a:rPr lang="en-US" sz="1600" dirty="0"/>
              <a:t>                resolve('Hello JavaScript !');</a:t>
            </a:r>
          </a:p>
          <a:p>
            <a:pPr marL="0" indent="0">
              <a:buNone/>
            </a:pPr>
            <a:r>
              <a:rPr lang="en-US" sz="1600" dirty="0" smtClean="0"/>
              <a:t>});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>
              <a:buAutoNum type="alphaUcPeriod"/>
            </a:pPr>
            <a:endParaRPr lang="en-US" sz="1600" b="1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843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93519410-C519-4257-8D0E-CCA3CA0BEB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71800" y="6405685"/>
            <a:ext cx="6934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fi-FI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C0269A18-E79A-471A-B98C-F2FD4E05E4A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51D653-55C3-4B14-9AF7-685CE5317059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7620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000" dirty="0"/>
              <a:t>Course Outcome</a:t>
            </a:r>
          </a:p>
        </p:txBody>
      </p:sp>
      <p:sp>
        <p:nvSpPr>
          <p:cNvPr id="25605" name="Rectangle 1">
            <a:extLst>
              <a:ext uri="{FF2B5EF4-FFF2-40B4-BE49-F238E27FC236}">
                <a16:creationId xmlns:a16="http://schemas.microsoft.com/office/drawing/2014/main" id="{5B788EDE-E573-44FA-907B-058ECD7A6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47713"/>
            <a:ext cx="8686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At the end of the semester, student will be able to: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115636-B355-4B0E-BB37-27E2B9472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92097"/>
              </p:ext>
            </p:extLst>
          </p:nvPr>
        </p:nvGraphicFramePr>
        <p:xfrm>
          <a:off x="852488" y="1149350"/>
          <a:ext cx="7654925" cy="4993683"/>
        </p:xfrm>
        <a:graphic>
          <a:graphicData uri="http://schemas.openxmlformats.org/drawingml/2006/table">
            <a:tbl>
              <a:tblPr/>
              <a:tblGrid>
                <a:gridCol w="105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36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Mangal"/>
                        </a:rPr>
                        <a:t>Course Outcomes (CO)</a:t>
                      </a: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Mangal"/>
                        </a:rPr>
                        <a:t>CO Description</a:t>
                      </a: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Mangal"/>
                        </a:rPr>
                        <a:t>Blooms’ Taxonomy</a:t>
                      </a: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Calibri"/>
                        </a:rPr>
                        <a:t>CO1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Recalling the basic facts and explaining the basic ideas of Web technology and web hosting.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K2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4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Calibri"/>
                        </a:rPr>
                        <a:t>CO2</a:t>
                      </a:r>
                      <a:endParaRPr lang="en-US" sz="1800" b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Applying and creating various HTML5 semantic elements and application with working on HTML forms for user input.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K6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9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Calibri"/>
                        </a:rPr>
                        <a:t>CO3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Understanding and applying the concepts of Creating Style Sheet (CSS)3 and bootstrap.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K3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05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>
                          <a:latin typeface="+mn-lt"/>
                          <a:ea typeface="Calibri"/>
                          <a:cs typeface="Calibri"/>
                        </a:rPr>
                        <a:t>CO4</a:t>
                      </a:r>
                      <a:endParaRPr lang="en-US" sz="1800" b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Analysing and implementing  concept of Java Script and its applications.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K5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8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latin typeface="+mn-lt"/>
                          <a:ea typeface="Calibri"/>
                          <a:cs typeface="Calibri"/>
                        </a:rPr>
                        <a:t>CO5</a:t>
                      </a:r>
                      <a:endParaRPr lang="en-US" sz="1800" b="0" dirty="0">
                        <a:latin typeface="+mn-lt"/>
                        <a:ea typeface="Calibri"/>
                        <a:cs typeface="Mangal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363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defRPr/>
                      </a:pP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Creating and evaluating dynamic web pages using the concept of PHP</a:t>
                      </a:r>
                      <a:endParaRPr lang="en-US" alt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624" marR="6462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IN" sz="1800" b="0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K6</a:t>
                      </a:r>
                      <a:endParaRPr lang="en-US" sz="1800" b="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5637" name="Picture 14" descr="NIET">
            <a:extLst>
              <a:ext uri="{FF2B5EF4-FFF2-40B4-BE49-F238E27FC236}">
                <a16:creationId xmlns:a16="http://schemas.microsoft.com/office/drawing/2014/main" id="{2C1BDD74-010F-44D0-9C15-A13031ED4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524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>
            <a:extLst>
              <a:ext uri="{FF2B5EF4-FFF2-40B4-BE49-F238E27FC236}">
                <a16:creationId xmlns:a16="http://schemas.microsoft.com/office/drawing/2014/main" id="{F0EE03D1-8813-4150-852A-418557EFBF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150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39A85-2CA7-460D-BD13-D06B4F4FC66D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Arial"/>
              </a:rPr>
              <a:t>Weekly Assignment</a:t>
            </a:r>
          </a:p>
        </p:txBody>
      </p:sp>
      <p:sp>
        <p:nvSpPr>
          <p:cNvPr id="129028" name="Text Placeholder 13">
            <a:extLst>
              <a:ext uri="{FF2B5EF4-FFF2-40B4-BE49-F238E27FC236}">
                <a16:creationId xmlns:a16="http://schemas.microsoft.com/office/drawing/2014/main" id="{B9741E40-7EA2-4127-BB46-FF2F2103F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719" y="889001"/>
            <a:ext cx="8564562" cy="5409466"/>
          </a:xfrm>
        </p:spPr>
        <p:txBody>
          <a:bodyPr/>
          <a:lstStyle/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Where can we place JavaScript ?</a:t>
            </a:r>
            <a:r>
              <a:rPr lang="en-US" altLang="en-US" sz="20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 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Explain screen output and keyboard input method in JavaScript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.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Define instance of operator in JavaScript. 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1400" dirty="0"/>
              <a:t> </a:t>
            </a:r>
            <a:r>
              <a:rPr lang="en-US" sz="2000" dirty="0">
                <a:latin typeface="+mj-lt"/>
              </a:rPr>
              <a:t>Explain various datatypes used in JavaScript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.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Write a JavaScript to find factorial of a number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.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</a:t>
            </a: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What is a DTD ? Mention its types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.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What are composite datatypes in Java Script ?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</a:t>
            </a: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1400" dirty="0"/>
              <a:t> </a:t>
            </a:r>
            <a:r>
              <a:rPr lang="en-US" sz="2000" dirty="0">
                <a:latin typeface="+mj-lt"/>
              </a:rPr>
              <a:t>What are the different levels of headings in HTML ?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</a:t>
            </a:r>
            <a:r>
              <a:rPr lang="en-US" altLang="en-US" sz="2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How to create date object in JavaScript ? Explain any four methods of JavaScript date object.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[CO4]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628650" indent="-514350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rabicPeriod"/>
            </a:pPr>
            <a:r>
              <a:rPr lang="en-US" sz="2000" dirty="0">
                <a:latin typeface="+mj-lt"/>
              </a:rPr>
              <a:t>What are the different ways that we can include JavaScript to a XHTML document</a:t>
            </a:r>
            <a:r>
              <a:rPr lang="en-US" altLang="en-US" sz="2000" dirty="0">
                <a:latin typeface="+mj-lt"/>
                <a:sym typeface="Calibri" panose="020F0502020204030204" pitchFamily="34" charset="0"/>
              </a:rPr>
              <a:t>. </a:t>
            </a:r>
            <a:r>
              <a:rPr lang="en-US" alt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[CO4]</a:t>
            </a: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 </a:t>
            </a:r>
          </a:p>
        </p:txBody>
      </p:sp>
      <p:sp>
        <p:nvSpPr>
          <p:cNvPr id="129029" name="Google Shape;154;p18">
            <a:extLst>
              <a:ext uri="{FF2B5EF4-FFF2-40B4-BE49-F238E27FC236}">
                <a16:creationId xmlns:a16="http://schemas.microsoft.com/office/drawing/2014/main" id="{31E40B65-2566-4160-8AFD-DA69386BD5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24000" y="643133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9031" name="Picture 14" descr="NIET">
            <a:extLst>
              <a:ext uri="{FF2B5EF4-FFF2-40B4-BE49-F238E27FC236}">
                <a16:creationId xmlns:a16="http://schemas.microsoft.com/office/drawing/2014/main" id="{AB1D404F-83D3-4C75-B66C-D39A58E3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8" y="1"/>
            <a:ext cx="1185862" cy="682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315F-A79A-4D22-88CE-88414229A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39115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buNone/>
              <a:defRPr/>
            </a:pPr>
            <a:r>
              <a:rPr lang="en-US" sz="1800" b="1" i="0" dirty="0" smtClean="0">
                <a:solidFill>
                  <a:srgbClr val="252525"/>
                </a:solidFill>
                <a:effectLst/>
                <a:latin typeface="+mj-lt"/>
              </a:rPr>
              <a:t>Q 1</a:t>
            </a:r>
            <a:r>
              <a:rPr lang="en-US" sz="1800" b="0" i="0" dirty="0" smtClean="0">
                <a:solidFill>
                  <a:srgbClr val="252525"/>
                </a:solidFill>
                <a:effectLst/>
                <a:latin typeface="+mj-lt"/>
              </a:rPr>
              <a:t> </a:t>
            </a:r>
            <a:r>
              <a:rPr lang="en-US" sz="1800" b="1" i="0" dirty="0" smtClean="0">
                <a:solidFill>
                  <a:srgbClr val="252525"/>
                </a:solidFill>
                <a:effectLst/>
                <a:latin typeface="+mj-lt"/>
              </a:rPr>
              <a:t>Which </a:t>
            </a:r>
            <a:r>
              <a:rPr lang="en-US" sz="1800" b="1" i="0" dirty="0">
                <a:solidFill>
                  <a:srgbClr val="252525"/>
                </a:solidFill>
                <a:effectLst/>
                <a:latin typeface="+mj-lt"/>
              </a:rPr>
              <a:t>of the following methods/operation does JavaScript use instead of == and !=?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JavaScript uses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+mj-lt"/>
              </a:rPr>
              <a:t>equalto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()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b) JavaScript uses equals() and </a:t>
            </a:r>
            <a:r>
              <a:rPr lang="en-US" sz="1800" b="0" i="0" dirty="0" err="1">
                <a:solidFill>
                  <a:srgbClr val="252525"/>
                </a:solidFill>
                <a:effectLst/>
                <a:latin typeface="+mj-lt"/>
              </a:rPr>
              <a:t>notequals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() instead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c) JavaScript uses bitwise checking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d) JavaScript uses === and !== instead</a:t>
            </a:r>
          </a:p>
          <a:p>
            <a:pPr marL="0" indent="0" eaLnBrk="1" fontAlgn="auto" hangingPunct="1">
              <a:buNone/>
              <a:defRPr/>
            </a:pPr>
            <a:endParaRPr lang="en-US" sz="1800" dirty="0">
              <a:solidFill>
                <a:srgbClr val="252525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indent="0" eaLnBrk="1" fontAlgn="auto" hangingPunct="1">
              <a:buNone/>
              <a:defRPr/>
            </a:pPr>
            <a:r>
              <a:rPr lang="en-US" sz="1800" b="1" dirty="0" smtClean="0">
                <a:solidFill>
                  <a:srgbClr val="252525"/>
                </a:solidFill>
                <a:latin typeface="+mj-lt"/>
                <a:cs typeface="Calibri"/>
                <a:sym typeface="Calibri"/>
              </a:rPr>
              <a:t>Q 2 </a:t>
            </a:r>
            <a:r>
              <a:rPr lang="en-US" sz="1800" b="1" dirty="0" smtClean="0">
                <a:solidFill>
                  <a:srgbClr val="252525"/>
                </a:solidFill>
                <a:latin typeface="+mj-lt"/>
              </a:rPr>
              <a:t>Why </a:t>
            </a:r>
            <a:r>
              <a:rPr lang="en-US" sz="1800" b="1" dirty="0">
                <a:solidFill>
                  <a:srgbClr val="252525"/>
                </a:solidFill>
                <a:latin typeface="+mj-lt"/>
              </a:rPr>
              <a:t>is JavaScript Engine needed?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Both Compiling &amp; Interpreting the JavaScript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b) Parsing the JavaScript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c) Interpreting the JavaScript </a:t>
            </a:r>
          </a:p>
          <a:p>
            <a:pPr eaLnBrk="1" fontAlgn="auto" hangingPunct="1"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d) Compiling the JavaScript</a:t>
            </a:r>
          </a:p>
          <a:p>
            <a:pPr marL="0" indent="0" eaLnBrk="1" fontAlgn="auto" hangingPunct="1">
              <a:buNone/>
              <a:defRPr/>
            </a:pPr>
            <a:endParaRPr lang="en-US" sz="1800" dirty="0">
              <a:solidFill>
                <a:srgbClr val="252525"/>
              </a:solidFill>
              <a:latin typeface="+mj-lt"/>
              <a:sym typeface="Calibri"/>
            </a:endParaRP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252525"/>
                </a:solidFill>
                <a:latin typeface="+mj-lt"/>
                <a:sym typeface="Calibri"/>
              </a:rPr>
              <a:t>Q 3  </a:t>
            </a:r>
            <a:r>
              <a:rPr lang="en-US" sz="1800" b="1" dirty="0">
                <a:solidFill>
                  <a:srgbClr val="252525"/>
                </a:solidFill>
                <a:latin typeface="+mj-lt"/>
              </a:rPr>
              <a:t>What would be the result of 2+5+”3″?</a:t>
            </a:r>
          </a:p>
          <a:p>
            <a:pPr>
              <a:buFont typeface="Arial" pitchFamily="34" charset="0"/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5</a:t>
            </a:r>
          </a:p>
          <a:p>
            <a:pPr>
              <a:buFont typeface="Arial" pitchFamily="34" charset="0"/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7</a:t>
            </a:r>
          </a:p>
          <a:p>
            <a:pPr>
              <a:buFont typeface="Arial" pitchFamily="34" charset="0"/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73</a:t>
            </a:r>
          </a:p>
          <a:p>
            <a:pPr>
              <a:buFont typeface="Arial" pitchFamily="34" charset="0"/>
              <a:buAutoNum type="alphaLcParenR"/>
              <a:defRPr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37</a:t>
            </a:r>
          </a:p>
          <a:p>
            <a:pPr marL="0" indent="0" eaLnBrk="1" fontAlgn="auto" hangingPunct="1">
              <a:buNone/>
              <a:defRPr/>
            </a:pPr>
            <a:endParaRPr lang="en-US" sz="1800" dirty="0">
              <a:solidFill>
                <a:srgbClr val="252525"/>
              </a:solidFill>
              <a:latin typeface="+mj-lt"/>
              <a:sym typeface="Calibri"/>
            </a:endParaRPr>
          </a:p>
        </p:txBody>
      </p:sp>
      <p:sp>
        <p:nvSpPr>
          <p:cNvPr id="130051" name="Slide Number Placeholder 5">
            <a:extLst>
              <a:ext uri="{FF2B5EF4-FFF2-40B4-BE49-F238E27FC236}">
                <a16:creationId xmlns:a16="http://schemas.microsoft.com/office/drawing/2014/main" id="{821A8DC0-1711-4107-9877-DF44C714A3E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151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BCFB82-83E1-4D9F-8D48-5AE918269181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Arial"/>
              </a:rPr>
              <a:t>MCQ s</a:t>
            </a:r>
          </a:p>
        </p:txBody>
      </p:sp>
      <p:sp>
        <p:nvSpPr>
          <p:cNvPr id="130053" name="Google Shape;154;p18">
            <a:extLst>
              <a:ext uri="{FF2B5EF4-FFF2-40B4-BE49-F238E27FC236}">
                <a16:creationId xmlns:a16="http://schemas.microsoft.com/office/drawing/2014/main" id="{1C76F3C3-6D78-4EBE-9478-D650DAF0F8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38400" y="640080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0055" name="Picture 14" descr="NIET">
            <a:extLst>
              <a:ext uri="{FF2B5EF4-FFF2-40B4-BE49-F238E27FC236}">
                <a16:creationId xmlns:a16="http://schemas.microsoft.com/office/drawing/2014/main" id="{44BDAC89-FDB6-424F-B749-65EC65D6A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MCQs(Cont..)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1047750"/>
            <a:ext cx="8112125" cy="49133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200" b="0" i="0" dirty="0">
                <a:solidFill>
                  <a:srgbClr val="515151"/>
                </a:solidFill>
                <a:effectLst/>
                <a:latin typeface="-apple-system"/>
              </a:rPr>
              <a:t> </a:t>
            </a:r>
            <a:r>
              <a:rPr lang="en-IN" sz="2000" b="1" i="0" dirty="0" smtClean="0">
                <a:solidFill>
                  <a:srgbClr val="515151"/>
                </a:solidFill>
                <a:effectLst/>
                <a:latin typeface="+mj-lt"/>
              </a:rPr>
              <a:t>Q 4. </a:t>
            </a: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Java script is an _______ language?</a:t>
            </a: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             (A) object oriented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373E3F"/>
                </a:solidFill>
                <a:latin typeface="+mj-lt"/>
              </a:rPr>
              <a:t>             (b) object base</a:t>
            </a: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             © procedural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373E3F"/>
                </a:solidFill>
                <a:latin typeface="+mj-lt"/>
              </a:rPr>
              <a:t>             </a:t>
            </a: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(d) None of these</a:t>
            </a:r>
          </a:p>
          <a:p>
            <a:pPr marL="0" indent="0">
              <a:buNone/>
              <a:defRPr/>
            </a:pPr>
            <a:r>
              <a:rPr lang="en-US" sz="1800" b="1" dirty="0" smtClean="0">
                <a:solidFill>
                  <a:srgbClr val="373E3F"/>
                </a:solidFill>
                <a:latin typeface="+mj-lt"/>
              </a:rPr>
              <a:t>Q 5</a:t>
            </a:r>
            <a:r>
              <a:rPr lang="en-US" sz="1800" dirty="0" smtClean="0">
                <a:solidFill>
                  <a:srgbClr val="373E3F"/>
                </a:solidFill>
                <a:latin typeface="+mj-lt"/>
              </a:rPr>
              <a:t>.Which </a:t>
            </a:r>
            <a:r>
              <a:rPr lang="en-US" sz="1800" dirty="0">
                <a:solidFill>
                  <a:srgbClr val="373E3F"/>
                </a:solidFill>
                <a:latin typeface="+mj-lt"/>
              </a:rPr>
              <a:t>of the following keywords is used to define a variable in JavaScript?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(a) let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(b) var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(C) both A &amp; B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(d) None of the above</a:t>
            </a:r>
          </a:p>
          <a:p>
            <a:pPr marL="0" indent="0">
              <a:buNone/>
              <a:defRPr/>
            </a:pPr>
            <a:r>
              <a:rPr lang="en-US" altLang="en-US" sz="1800" b="1" dirty="0" smtClean="0">
                <a:solidFill>
                  <a:srgbClr val="373E3F"/>
                </a:solidFill>
                <a:latin typeface="+mj-lt"/>
              </a:rPr>
              <a:t>Q 6.</a:t>
            </a:r>
            <a:r>
              <a:rPr lang="en-US" altLang="en-US" sz="1800" dirty="0" smtClean="0">
                <a:solidFill>
                  <a:srgbClr val="373E3F"/>
                </a:solidFill>
                <a:latin typeface="+mj-lt"/>
              </a:rPr>
              <a:t>How </a:t>
            </a: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can a datatype be declared to be constant type  ?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(A) var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(b) const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© let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(D) constant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b="1" dirty="0">
              <a:latin typeface="Arial" panose="020B06040202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B09D66FC-7388-4726-AB5A-8A71D549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MCQs(Cont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181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1900" b="1" dirty="0" smtClean="0">
                <a:latin typeface="+mj-lt"/>
                <a:cs typeface="Arial" panose="020B0604020202020204" pitchFamily="34" charset="0"/>
              </a:rPr>
              <a:t>Q 7 .Java </a:t>
            </a: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script is ideal to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(A)make computations in HTML simpler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</a:t>
            </a: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B) minimize storage requirements on the web server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(c) increase the download time for the client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</a:t>
            </a: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D) none of the mentioned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1900" b="0" i="0" dirty="0">
              <a:solidFill>
                <a:srgbClr val="252525"/>
              </a:solidFill>
              <a:effectLst/>
              <a:latin typeface="+mj-lt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900" b="1" dirty="0" smtClean="0">
                <a:latin typeface="+mj-lt"/>
                <a:cs typeface="Arial" panose="020B0604020202020204" pitchFamily="34" charset="0"/>
              </a:rPr>
              <a:t>Q 8 .The </a:t>
            </a: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basic difference between </a:t>
            </a:r>
            <a:r>
              <a:rPr lang="en-US" altLang="en-US" sz="1900" b="1" dirty="0" err="1">
                <a:latin typeface="+mj-lt"/>
                <a:cs typeface="Arial" panose="020B0604020202020204" pitchFamily="34" charset="0"/>
              </a:rPr>
              <a:t>javascript</a:t>
            </a: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 &amp; java is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</a:t>
            </a:r>
            <a:r>
              <a:rPr lang="en-US" sz="1900" dirty="0">
                <a:solidFill>
                  <a:srgbClr val="252525"/>
                </a:solidFill>
                <a:latin typeface="+mj-lt"/>
              </a:rPr>
              <a:t>A)There is no difference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(B). Functions are considered as fields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©. Variables are specific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(D). Functions are values, and there is no hard distinction between methods and fields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altLang="en-US" sz="1900" b="1" dirty="0">
              <a:solidFill>
                <a:srgbClr val="252525"/>
              </a:solidFill>
              <a:latin typeface="+mj-lt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900" b="1" dirty="0" smtClean="0">
                <a:solidFill>
                  <a:srgbClr val="252525"/>
                </a:solidFill>
                <a:latin typeface="+mj-lt"/>
              </a:rPr>
              <a:t>Q 9 . </a:t>
            </a: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Which of the following is not </a:t>
            </a:r>
            <a:r>
              <a:rPr lang="en-US" altLang="en-US" sz="1900" dirty="0" err="1">
                <a:solidFill>
                  <a:srgbClr val="252525"/>
                </a:solidFill>
                <a:latin typeface="+mj-lt"/>
              </a:rPr>
              <a:t>javascript</a:t>
            </a: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 framework?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Node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Vue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React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Cassandra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MCQs(Cont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181600"/>
          </a:xfrm>
        </p:spPr>
        <p:txBody>
          <a:bodyPr>
            <a:normAutofit lnSpcReduction="10000"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1900" b="1" dirty="0" smtClean="0">
                <a:latin typeface="+mj-lt"/>
                <a:cs typeface="Arial" panose="020B0604020202020204" pitchFamily="34" charset="0"/>
              </a:rPr>
              <a:t>Q 10.</a:t>
            </a:r>
            <a:r>
              <a:rPr lang="en-US" sz="1200" b="0" i="0" dirty="0" smtClean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1" i="0" dirty="0">
                <a:solidFill>
                  <a:srgbClr val="3A3A3A"/>
                </a:solidFill>
                <a:effectLst/>
                <a:latin typeface="+mj-lt"/>
              </a:rPr>
              <a:t>Arrays in JavaScript are defined by which of the following statements?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b="0" i="0" dirty="0">
                <a:solidFill>
                  <a:srgbClr val="3A3A3A"/>
                </a:solidFill>
                <a:effectLst/>
                <a:latin typeface="+mj-lt"/>
              </a:rPr>
              <a:t>It is an ordered list of values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b="0" i="0" dirty="0">
                <a:solidFill>
                  <a:srgbClr val="3A3A3A"/>
                </a:solidFill>
                <a:effectLst/>
                <a:latin typeface="+mj-lt"/>
              </a:rPr>
              <a:t> It is an ordered list of objects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b="0" i="0" dirty="0">
                <a:solidFill>
                  <a:srgbClr val="3A3A3A"/>
                </a:solidFill>
                <a:effectLst/>
                <a:latin typeface="+mj-lt"/>
              </a:rPr>
              <a:t> It is an ordered list of string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b="0" i="0" dirty="0">
                <a:solidFill>
                  <a:srgbClr val="3A3A3A"/>
                </a:solidFill>
                <a:effectLst/>
                <a:latin typeface="+mj-lt"/>
              </a:rPr>
              <a:t> It is an ordered list of functions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sz="1800" b="0" i="0" dirty="0">
              <a:solidFill>
                <a:srgbClr val="252525"/>
              </a:solidFill>
              <a:effectLst/>
              <a:latin typeface="+mj-lt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900" b="1" dirty="0" smtClean="0">
                <a:latin typeface="+mj-lt"/>
                <a:cs typeface="Arial" panose="020B0604020202020204" pitchFamily="34" charset="0"/>
              </a:rPr>
              <a:t>Q 11.</a:t>
            </a:r>
            <a:r>
              <a:rPr lang="en-US" sz="1800" b="1" dirty="0" smtClean="0">
                <a:solidFill>
                  <a:srgbClr val="3A3A3A"/>
                </a:solidFill>
                <a:latin typeface="+mj-lt"/>
              </a:rPr>
              <a:t>Which </a:t>
            </a:r>
            <a:r>
              <a:rPr lang="en-US" sz="1800" b="1" dirty="0">
                <a:solidFill>
                  <a:srgbClr val="3A3A3A"/>
                </a:solidFill>
                <a:latin typeface="+mj-lt"/>
              </a:rPr>
              <a:t>of the following is not JavaScript data types?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dirty="0">
                <a:solidFill>
                  <a:srgbClr val="3A3A3A"/>
                </a:solidFill>
                <a:latin typeface="+mj-lt"/>
              </a:rPr>
              <a:t>Null type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dirty="0">
                <a:solidFill>
                  <a:srgbClr val="3A3A3A"/>
                </a:solidFill>
                <a:latin typeface="+mj-lt"/>
              </a:rPr>
              <a:t> Undefined type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dirty="0">
                <a:solidFill>
                  <a:srgbClr val="3A3A3A"/>
                </a:solidFill>
                <a:latin typeface="+mj-lt"/>
              </a:rPr>
              <a:t> Number type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AutoNum type="alphaLcParenR"/>
              <a:defRPr/>
            </a:pPr>
            <a:r>
              <a:rPr lang="en-US" sz="1800" dirty="0">
                <a:solidFill>
                  <a:srgbClr val="3A3A3A"/>
                </a:solidFill>
                <a:latin typeface="+mj-lt"/>
              </a:rPr>
              <a:t> All of the mentioned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sz="1800" dirty="0">
              <a:solidFill>
                <a:srgbClr val="3A3A3A"/>
              </a:solidFill>
              <a:latin typeface="+mj-lt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IN" sz="1800" b="1" dirty="0" smtClean="0">
                <a:solidFill>
                  <a:srgbClr val="3A3A3A"/>
                </a:solidFill>
                <a:latin typeface="+mj-lt"/>
              </a:rPr>
              <a:t>Q 12.Where </a:t>
            </a:r>
            <a:r>
              <a:rPr lang="en-IN" sz="1800" b="1" dirty="0">
                <a:solidFill>
                  <a:srgbClr val="3A3A3A"/>
                </a:solidFill>
                <a:latin typeface="+mj-lt"/>
              </a:rPr>
              <a:t>is Client-side JavaScript code is embedded within HTML documents?</a:t>
            </a:r>
            <a:r>
              <a:rPr lang="en-IN" sz="1100" dirty="0"/>
              <a:t/>
            </a:r>
            <a:br>
              <a:rPr lang="en-IN" sz="1100" dirty="0"/>
            </a:br>
            <a:r>
              <a:rPr lang="en-IN" sz="11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a) </a:t>
            </a:r>
            <a:r>
              <a:rPr lang="en-IN" sz="1800" dirty="0">
                <a:solidFill>
                  <a:srgbClr val="3A3A3A"/>
                </a:solidFill>
                <a:latin typeface="+mj-lt"/>
              </a:rPr>
              <a:t>A URL that uses the special </a:t>
            </a:r>
            <a:r>
              <a:rPr lang="en-IN" sz="1800" dirty="0" err="1">
                <a:solidFill>
                  <a:srgbClr val="3A3A3A"/>
                </a:solidFill>
                <a:latin typeface="+mj-lt"/>
              </a:rPr>
              <a:t>javascript:code</a:t>
            </a:r>
            <a:r>
              <a:rPr lang="en-IN" sz="1800" dirty="0">
                <a:solidFill>
                  <a:srgbClr val="3A3A3A"/>
                </a:solidFill>
                <a:latin typeface="+mj-lt"/>
              </a:rPr>
              <a:t/>
            </a:r>
            <a:br>
              <a:rPr lang="en-IN" sz="1800" dirty="0">
                <a:solidFill>
                  <a:srgbClr val="3A3A3A"/>
                </a:solidFill>
                <a:latin typeface="+mj-lt"/>
              </a:rPr>
            </a:br>
            <a:r>
              <a:rPr lang="en-IN" sz="1800" dirty="0">
                <a:solidFill>
                  <a:srgbClr val="3A3A3A"/>
                </a:solidFill>
                <a:latin typeface="+mj-lt"/>
              </a:rPr>
              <a:t>b) A URL that uses the special </a:t>
            </a:r>
            <a:r>
              <a:rPr lang="en-IN" sz="1800" dirty="0" err="1">
                <a:solidFill>
                  <a:srgbClr val="3A3A3A"/>
                </a:solidFill>
                <a:latin typeface="+mj-lt"/>
              </a:rPr>
              <a:t>javascript:protocol</a:t>
            </a:r>
            <a:r>
              <a:rPr lang="en-IN" sz="1800" dirty="0">
                <a:solidFill>
                  <a:srgbClr val="3A3A3A"/>
                </a:solidFill>
                <a:latin typeface="+mj-lt"/>
              </a:rPr>
              <a:t/>
            </a:r>
            <a:br>
              <a:rPr lang="en-IN" sz="1800" dirty="0">
                <a:solidFill>
                  <a:srgbClr val="3A3A3A"/>
                </a:solidFill>
                <a:latin typeface="+mj-lt"/>
              </a:rPr>
            </a:br>
            <a:r>
              <a:rPr lang="en-IN" sz="1800" dirty="0">
                <a:solidFill>
                  <a:srgbClr val="3A3A3A"/>
                </a:solidFill>
                <a:latin typeface="+mj-lt"/>
              </a:rPr>
              <a:t>c) A URL that uses the special </a:t>
            </a:r>
            <a:r>
              <a:rPr lang="en-IN" sz="1800" dirty="0" err="1">
                <a:solidFill>
                  <a:srgbClr val="3A3A3A"/>
                </a:solidFill>
                <a:latin typeface="+mj-lt"/>
              </a:rPr>
              <a:t>javascript:encoding</a:t>
            </a:r>
            <a:r>
              <a:rPr lang="en-IN" sz="1800" dirty="0">
                <a:solidFill>
                  <a:srgbClr val="3A3A3A"/>
                </a:solidFill>
                <a:latin typeface="+mj-lt"/>
              </a:rPr>
              <a:t/>
            </a:r>
            <a:br>
              <a:rPr lang="en-IN" sz="1800" dirty="0">
                <a:solidFill>
                  <a:srgbClr val="3A3A3A"/>
                </a:solidFill>
                <a:latin typeface="+mj-lt"/>
              </a:rPr>
            </a:br>
            <a:r>
              <a:rPr lang="en-IN" sz="1800" dirty="0">
                <a:solidFill>
                  <a:srgbClr val="3A3A3A"/>
                </a:solidFill>
                <a:latin typeface="+mj-lt"/>
              </a:rPr>
              <a:t>d) A URL that uses the special </a:t>
            </a:r>
            <a:r>
              <a:rPr lang="en-IN" sz="1800" dirty="0" err="1">
                <a:solidFill>
                  <a:srgbClr val="3A3A3A"/>
                </a:solidFill>
                <a:latin typeface="+mj-lt"/>
              </a:rPr>
              <a:t>javascript:stack</a:t>
            </a:r>
            <a:endParaRPr lang="en-US" altLang="en-US" sz="1800" dirty="0">
              <a:solidFill>
                <a:srgbClr val="3A3A3A"/>
              </a:solidFill>
              <a:latin typeface="+mj-lt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FC031-16FE-41A6-BCD6-7E07DC0DB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906584"/>
            <a:ext cx="8610600" cy="5646616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rgbClr val="000000"/>
              </a:buClr>
              <a:buNone/>
              <a:defRPr/>
            </a:pPr>
            <a:r>
              <a:rPr lang="en-US" sz="1400" b="1" dirty="0" smtClean="0">
                <a:solidFill>
                  <a:srgbClr val="4A4A4A"/>
                </a:solidFill>
                <a:latin typeface="Open Sans" panose="020B0606030504020204" pitchFamily="34" charset="0"/>
              </a:rPr>
              <a:t>Q 13</a:t>
            </a:r>
            <a:r>
              <a:rPr lang="en-US" sz="1400" b="1" i="0" dirty="0" smtClean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.  </a:t>
            </a:r>
            <a:r>
              <a:rPr lang="en-US" sz="1400" b="1" i="0" dirty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Name some of the JavaScript Frameworks?</a:t>
            </a:r>
          </a:p>
          <a:p>
            <a:pPr algn="just">
              <a:buClr>
                <a:srgbClr val="000000"/>
              </a:buClr>
              <a:buAutoNum type="alphaUcParenBoth"/>
              <a:defRPr/>
            </a:pPr>
            <a:r>
              <a:rPr lang="en-US" sz="1900" i="0" dirty="0">
                <a:solidFill>
                  <a:srgbClr val="4A4A4A"/>
                </a:solidFill>
                <a:effectLst/>
                <a:latin typeface="+mj-lt"/>
              </a:rPr>
              <a:t>Angular</a:t>
            </a:r>
          </a:p>
          <a:p>
            <a:pPr algn="just">
              <a:buClr>
                <a:srgbClr val="000000"/>
              </a:buClr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React</a:t>
            </a:r>
          </a:p>
          <a:p>
            <a:pPr algn="just">
              <a:buClr>
                <a:srgbClr val="000000"/>
              </a:buClr>
              <a:buAutoNum type="alphaUcParenBoth"/>
              <a:defRPr/>
            </a:pPr>
            <a:r>
              <a:rPr lang="en-US" sz="1900" i="0" dirty="0">
                <a:solidFill>
                  <a:srgbClr val="4A4A4A"/>
                </a:solidFill>
                <a:effectLst/>
                <a:latin typeface="+mj-lt"/>
              </a:rPr>
              <a:t>Vue</a:t>
            </a:r>
          </a:p>
          <a:p>
            <a:pPr algn="just">
              <a:buClr>
                <a:srgbClr val="000000"/>
              </a:buClr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All of them</a:t>
            </a:r>
          </a:p>
          <a:p>
            <a:pPr marL="0" indent="0" algn="just">
              <a:buClr>
                <a:srgbClr val="000000"/>
              </a:buClr>
              <a:buNone/>
              <a:defRPr/>
            </a:pPr>
            <a:endParaRPr lang="en-US" sz="1400" b="1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  <a:p>
            <a:pPr marL="0" indent="0" algn="just">
              <a:buClr>
                <a:srgbClr val="000000"/>
              </a:buClr>
              <a:buNone/>
              <a:defRPr/>
            </a:pPr>
            <a:endParaRPr lang="en-US" sz="1400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algn="just">
              <a:buClr>
                <a:srgbClr val="000000"/>
              </a:buClr>
              <a:buNone/>
              <a:defRPr/>
            </a:pPr>
            <a:r>
              <a:rPr lang="en-US" sz="1400" b="1" dirty="0" smtClean="0">
                <a:solidFill>
                  <a:srgbClr val="4A4A4A"/>
                </a:solidFill>
                <a:latin typeface="Open Sans" panose="020B0606030504020204" pitchFamily="34" charset="0"/>
              </a:rPr>
              <a:t>Q 14 </a:t>
            </a:r>
            <a:r>
              <a:rPr lang="en-US" sz="1000" b="1" i="0" dirty="0" smtClean="0">
                <a:solidFill>
                  <a:srgbClr val="4A4A4A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400" b="1" dirty="0">
                <a:solidFill>
                  <a:srgbClr val="4A4A4A"/>
                </a:solidFill>
                <a:latin typeface="Open Sans" panose="020B0606030504020204" pitchFamily="34" charset="0"/>
              </a:rPr>
              <a:t>In how many ways a JavaScript code can be involved in an HTML file?</a:t>
            </a:r>
          </a:p>
          <a:p>
            <a:pPr algn="just">
              <a:buClr>
                <a:srgbClr val="000000"/>
              </a:buClr>
              <a:buFont typeface="Arial" pitchFamily="34" charset="0"/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Inline</a:t>
            </a:r>
          </a:p>
          <a:p>
            <a:pPr algn="just">
              <a:buClr>
                <a:srgbClr val="000000"/>
              </a:buClr>
              <a:buFont typeface="Arial" pitchFamily="34" charset="0"/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Internal</a:t>
            </a:r>
          </a:p>
          <a:p>
            <a:pPr algn="just">
              <a:buClr>
                <a:srgbClr val="000000"/>
              </a:buClr>
              <a:buFont typeface="Arial" pitchFamily="34" charset="0"/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External</a:t>
            </a:r>
          </a:p>
          <a:p>
            <a:pPr algn="just">
              <a:buClr>
                <a:srgbClr val="000000"/>
              </a:buClr>
              <a:buFont typeface="Arial" pitchFamily="34" charset="0"/>
              <a:buAutoNum type="alphaUcParenBoth"/>
              <a:defRPr/>
            </a:pPr>
            <a:r>
              <a:rPr lang="en-US" sz="1900" dirty="0">
                <a:solidFill>
                  <a:srgbClr val="4A4A4A"/>
                </a:solidFill>
                <a:latin typeface="+mj-lt"/>
              </a:rPr>
              <a:t>All of them</a:t>
            </a:r>
          </a:p>
          <a:p>
            <a:pPr marL="0" indent="0" algn="just">
              <a:buClr>
                <a:srgbClr val="000000"/>
              </a:buClr>
              <a:buNone/>
              <a:defRPr/>
            </a:pPr>
            <a:endParaRPr lang="en-US" sz="1400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algn="just">
              <a:buClr>
                <a:srgbClr val="000000"/>
              </a:buClr>
              <a:buNone/>
              <a:defRPr/>
            </a:pPr>
            <a:r>
              <a:rPr lang="en-US" sz="1400" b="1" dirty="0" smtClean="0">
                <a:solidFill>
                  <a:srgbClr val="4A4A4A"/>
                </a:solidFill>
                <a:latin typeface="Open Sans" panose="020B0606030504020204" pitchFamily="34" charset="0"/>
              </a:rPr>
              <a:t>Q 15  </a:t>
            </a:r>
            <a:r>
              <a:rPr lang="en-US" sz="1400" b="1" dirty="0">
                <a:solidFill>
                  <a:srgbClr val="4A4A4A"/>
                </a:solidFill>
                <a:latin typeface="Open Sans" panose="020B0606030504020204" pitchFamily="34" charset="0"/>
              </a:rPr>
              <a:t>List out the different ways an HTML element can be accessed in a JavaScript code.</a:t>
            </a:r>
          </a:p>
          <a:p>
            <a:pPr marL="400050" indent="-400050" algn="just">
              <a:buClr>
                <a:srgbClr val="000000"/>
              </a:buClr>
              <a:buAutoNum type="romanLcParenBoth"/>
              <a:defRPr/>
            </a:pP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getElementById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(‘</a:t>
            </a: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idname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’): </a:t>
            </a:r>
            <a:r>
              <a:rPr lang="en-US" sz="1500" dirty="0">
                <a:solidFill>
                  <a:srgbClr val="4A4A4A"/>
                </a:solidFill>
                <a:latin typeface="+mj-lt"/>
              </a:rPr>
              <a:t>Gets an element by its ID name</a:t>
            </a:r>
          </a:p>
          <a:p>
            <a:pPr marL="400050" indent="-400050" algn="just">
              <a:buClr>
                <a:srgbClr val="000000"/>
              </a:buClr>
              <a:buAutoNum type="romanLcParenBoth"/>
              <a:defRPr/>
            </a:pPr>
            <a:r>
              <a:rPr lang="en-US" sz="1500" dirty="0">
                <a:solidFill>
                  <a:srgbClr val="4A4A4A"/>
                </a:solidFill>
                <a:latin typeface="+mj-lt"/>
              </a:rPr>
              <a:t> </a:t>
            </a: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getElementsByClass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(‘</a:t>
            </a: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classname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’): </a:t>
            </a:r>
            <a:r>
              <a:rPr lang="en-US" sz="1500" dirty="0">
                <a:solidFill>
                  <a:srgbClr val="4A4A4A"/>
                </a:solidFill>
                <a:latin typeface="+mj-lt"/>
              </a:rPr>
              <a:t>Gets all the elements that have the given class name.</a:t>
            </a:r>
          </a:p>
          <a:p>
            <a:pPr marL="400050" indent="-400050" algn="just">
              <a:buClr>
                <a:srgbClr val="000000"/>
              </a:buClr>
              <a:buAutoNum type="romanLcParenBoth"/>
              <a:defRPr/>
            </a:pP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getElementsByTagName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(‘</a:t>
            </a: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tagname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’): </a:t>
            </a:r>
            <a:r>
              <a:rPr lang="en-US" sz="1500" dirty="0">
                <a:solidFill>
                  <a:srgbClr val="4A4A4A"/>
                </a:solidFill>
                <a:latin typeface="+mj-lt"/>
              </a:rPr>
              <a:t>Gets all the elements that have the given tag name.</a:t>
            </a:r>
          </a:p>
          <a:p>
            <a:pPr marL="400050" indent="-400050" algn="just">
              <a:buClr>
                <a:srgbClr val="000000"/>
              </a:buClr>
              <a:buAutoNum type="romanLcParenBoth"/>
              <a:defRPr/>
            </a:pPr>
            <a:r>
              <a:rPr lang="en-US" sz="1500" b="1" dirty="0" err="1">
                <a:solidFill>
                  <a:srgbClr val="4A4A4A"/>
                </a:solidFill>
                <a:latin typeface="+mj-lt"/>
              </a:rPr>
              <a:t>querySelector</a:t>
            </a:r>
            <a:r>
              <a:rPr lang="en-US" sz="1500" b="1" dirty="0">
                <a:solidFill>
                  <a:srgbClr val="4A4A4A"/>
                </a:solidFill>
                <a:latin typeface="+mj-lt"/>
              </a:rPr>
              <a:t>(): </a:t>
            </a:r>
            <a:r>
              <a:rPr lang="en-US" sz="1500" dirty="0">
                <a:solidFill>
                  <a:srgbClr val="4A4A4A"/>
                </a:solidFill>
                <a:latin typeface="+mj-lt"/>
              </a:rPr>
              <a:t>This function takes CSS style selector and returns the first selected element.</a:t>
            </a:r>
          </a:p>
          <a:p>
            <a:pPr marL="400050" indent="-400050" algn="just">
              <a:buClr>
                <a:srgbClr val="000000"/>
              </a:buClr>
              <a:buAutoNum type="romanLcParenBoth"/>
              <a:defRPr/>
            </a:pPr>
            <a:r>
              <a:rPr lang="en-US" sz="1500" dirty="0">
                <a:solidFill>
                  <a:srgbClr val="4A4A4A"/>
                </a:solidFill>
                <a:latin typeface="+mj-lt"/>
              </a:rPr>
              <a:t>All of them.</a:t>
            </a:r>
          </a:p>
          <a:p>
            <a:pPr marL="0" indent="0" algn="just">
              <a:buClr>
                <a:srgbClr val="000000"/>
              </a:buClr>
              <a:buNone/>
              <a:defRPr/>
            </a:pPr>
            <a:endParaRPr lang="en-US" sz="1400" b="1" dirty="0">
              <a:solidFill>
                <a:srgbClr val="4A4A4A"/>
              </a:solidFill>
              <a:latin typeface="Open Sans" panose="020B0606030504020204" pitchFamily="34" charset="0"/>
            </a:endParaRPr>
          </a:p>
          <a:p>
            <a:pPr marL="0" indent="0" algn="just">
              <a:buClr>
                <a:srgbClr val="000000"/>
              </a:buClr>
              <a:buNone/>
              <a:defRPr/>
            </a:pPr>
            <a:endParaRPr lang="en-US" sz="1400" b="0" i="0" dirty="0">
              <a:solidFill>
                <a:srgbClr val="4A4A4A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131075" name="Slide Number Placeholder 5">
            <a:extLst>
              <a:ext uri="{FF2B5EF4-FFF2-40B4-BE49-F238E27FC236}">
                <a16:creationId xmlns:a16="http://schemas.microsoft.com/office/drawing/2014/main" id="{353DE2D6-52F0-47C9-9683-317DC9919F7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155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8B6315-E049-4469-A34E-C264CAF26EBB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Arial"/>
              </a:rPr>
              <a:t>MCQ s(Cont..)</a:t>
            </a:r>
          </a:p>
        </p:txBody>
      </p:sp>
      <p:sp>
        <p:nvSpPr>
          <p:cNvPr id="131077" name="Google Shape;154;p18">
            <a:extLst>
              <a:ext uri="{FF2B5EF4-FFF2-40B4-BE49-F238E27FC236}">
                <a16:creationId xmlns:a16="http://schemas.microsoft.com/office/drawing/2014/main" id="{858455C9-8051-4597-9E22-019E4944F1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90800" y="6327042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31079" name="Picture 14" descr="NIET">
            <a:extLst>
              <a:ext uri="{FF2B5EF4-FFF2-40B4-BE49-F238E27FC236}">
                <a16:creationId xmlns:a16="http://schemas.microsoft.com/office/drawing/2014/main" id="{0448AEC0-2F97-42A0-8996-95F4CB990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E6272045-528A-4A56-96A4-2CA52CFA20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156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791F94-C8BC-42ED-82D5-B7C9DF36777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Arial"/>
              </a:rPr>
              <a:t>MCQ s(Cont..)</a:t>
            </a:r>
          </a:p>
        </p:txBody>
      </p:sp>
      <p:sp>
        <p:nvSpPr>
          <p:cNvPr id="132100" name="Google Shape;154;p18">
            <a:extLst>
              <a:ext uri="{FF2B5EF4-FFF2-40B4-BE49-F238E27FC236}">
                <a16:creationId xmlns:a16="http://schemas.microsoft.com/office/drawing/2014/main" id="{BB5405EF-191D-420B-AC06-7DC352F77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057400" y="6303963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2101" name="Text Placeholder 1">
            <a:extLst>
              <a:ext uri="{FF2B5EF4-FFF2-40B4-BE49-F238E27FC236}">
                <a16:creationId xmlns:a16="http://schemas.microsoft.com/office/drawing/2014/main" id="{8953905E-49FC-44CF-8DD4-284D84827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8229600" cy="5181600"/>
          </a:xfrm>
        </p:spPr>
        <p:txBody>
          <a:bodyPr>
            <a:normAutofit fontScale="92500" lnSpcReduction="20000"/>
          </a:bodyPr>
          <a:lstStyle/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sz="1900" b="1" dirty="0" smtClean="0">
                <a:latin typeface="+mj-lt"/>
                <a:cs typeface="Arial" panose="020B0604020202020204" pitchFamily="34" charset="0"/>
              </a:rPr>
              <a:t>Q 16 For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largest level of heading which tag is used</a:t>
            </a:r>
            <a:r>
              <a:rPr lang="en-US" sz="1800" b="1" dirty="0">
                <a:latin typeface="+mj-lt"/>
                <a:cs typeface="Arial" panose="020B0604020202020204" pitchFamily="34" charset="0"/>
              </a:rPr>
              <a:t>?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A) &lt;h1&gt;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B) &lt;h6&gt;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&lt;heading&gt;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D) &lt;head&gt;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 17 </a:t>
            </a:r>
            <a:r>
              <a:rPr lang="en-IN" sz="1900" b="1" dirty="0" smtClean="0">
                <a:latin typeface="+mj-lt"/>
                <a:cs typeface="Arial" panose="020B0604020202020204" pitchFamily="34" charset="0"/>
              </a:rPr>
              <a:t>API </a:t>
            </a:r>
            <a:r>
              <a:rPr lang="en-IN" sz="1900" b="1" dirty="0">
                <a:latin typeface="+mj-lt"/>
                <a:cs typeface="Arial" panose="020B0604020202020204" pitchFamily="34" charset="0"/>
              </a:rPr>
              <a:t>stands for 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a)Application Programming Interface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b) Application Programming Index 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c) Applet Programming Interface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(d) None of these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2100" b="1" dirty="0" smtClean="0">
                <a:latin typeface="+mj-lt"/>
                <a:cs typeface="Arial" panose="020B0604020202020204" pitchFamily="34" charset="0"/>
              </a:rPr>
              <a:t>Q 18 For </a:t>
            </a:r>
            <a:r>
              <a:rPr lang="en-US" sz="2100" b="1" dirty="0">
                <a:latin typeface="+mj-lt"/>
                <a:cs typeface="Arial" panose="020B0604020202020204" pitchFamily="34" charset="0"/>
              </a:rPr>
              <a:t>handling user interaction ___side scripting is useful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b)Client 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c)Server &amp; Client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d) None of these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2103" name="Picture 14" descr="NIET">
            <a:extLst>
              <a:ext uri="{FF2B5EF4-FFF2-40B4-BE49-F238E27FC236}">
                <a16:creationId xmlns:a16="http://schemas.microsoft.com/office/drawing/2014/main" id="{3061A234-53E8-46FB-B0A1-761EEDBC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>
            <a:extLst>
              <a:ext uri="{FF2B5EF4-FFF2-40B4-BE49-F238E27FC236}">
                <a16:creationId xmlns:a16="http://schemas.microsoft.com/office/drawing/2014/main" id="{E6272045-528A-4A56-96A4-2CA52CFA20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157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791F94-C8BC-42ED-82D5-B7C9DF367770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  <a:sym typeface="Arial"/>
              </a:rPr>
              <a:t>MCQ s(Cont..)</a:t>
            </a:r>
          </a:p>
        </p:txBody>
      </p:sp>
      <p:sp>
        <p:nvSpPr>
          <p:cNvPr id="132100" name="Google Shape;154;p18">
            <a:extLst>
              <a:ext uri="{FF2B5EF4-FFF2-40B4-BE49-F238E27FC236}">
                <a16:creationId xmlns:a16="http://schemas.microsoft.com/office/drawing/2014/main" id="{BB5405EF-191D-420B-AC06-7DC352F77F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057400" y="6303963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2101" name="Text Placeholder 1">
            <a:extLst>
              <a:ext uri="{FF2B5EF4-FFF2-40B4-BE49-F238E27FC236}">
                <a16:creationId xmlns:a16="http://schemas.microsoft.com/office/drawing/2014/main" id="{8953905E-49FC-44CF-8DD4-284D848274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8229600" cy="5181600"/>
          </a:xfrm>
        </p:spPr>
        <p:txBody>
          <a:bodyPr>
            <a:normAutofit/>
          </a:bodyPr>
          <a:lstStyle/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b="1" dirty="0" smtClean="0">
                <a:latin typeface="+mj-lt"/>
                <a:cs typeface="Arial" panose="020B0604020202020204" pitchFamily="34" charset="0"/>
              </a:rPr>
              <a:t>Q 19 What 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is the prototype represents in the following JavaScript code snippet?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b="1" dirty="0" smtClean="0">
                <a:latin typeface="+mj-lt"/>
                <a:cs typeface="Arial" panose="020B0604020202020204" pitchFamily="34" charset="0"/>
              </a:rPr>
              <a:t>function </a:t>
            </a:r>
            <a:r>
              <a:rPr lang="en-US" sz="1900" b="1" dirty="0" err="1">
                <a:latin typeface="+mj-lt"/>
                <a:cs typeface="Arial" panose="020B0604020202020204" pitchFamily="34" charset="0"/>
              </a:rPr>
              <a:t>javascript</a:t>
            </a:r>
            <a:r>
              <a:rPr lang="en-US" sz="1900" b="1" dirty="0">
                <a:latin typeface="+mj-lt"/>
                <a:cs typeface="Arial" panose="020B0604020202020204" pitchFamily="34" charset="0"/>
              </a:rPr>
              <a:t>() {};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a) Not valid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b) Prototype of a function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c) Function </a:t>
            </a:r>
            <a:r>
              <a:rPr lang="en-US" sz="1900" dirty="0" err="1">
                <a:latin typeface="+mj-lt"/>
                <a:cs typeface="Arial" panose="020B0604020202020204" pitchFamily="34" charset="0"/>
              </a:rPr>
              <a:t>javascript</a:t>
            </a:r>
            <a:endParaRPr lang="en-US" sz="1900" dirty="0">
              <a:latin typeface="+mj-lt"/>
              <a:cs typeface="Arial" panose="020B0604020202020204" pitchFamily="34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sz="1900" dirty="0">
                <a:latin typeface="+mj-lt"/>
                <a:cs typeface="Arial" panose="020B0604020202020204" pitchFamily="34" charset="0"/>
              </a:rPr>
              <a:t>d) A custom </a:t>
            </a:r>
            <a:r>
              <a:rPr lang="en-US" sz="1900" dirty="0" smtClean="0">
                <a:latin typeface="+mj-lt"/>
                <a:cs typeface="Arial" panose="020B0604020202020204" pitchFamily="34" charset="0"/>
              </a:rPr>
              <a:t>constructor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1900" dirty="0">
              <a:latin typeface="+mj-lt"/>
              <a:cs typeface="Arial" panose="020B0604020202020204" pitchFamily="34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 20 Why </a:t>
            </a: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event handlers is needed in JS?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a) Allows JavaScript code to alter the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of windows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b) Adds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page to the code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c) Change the server location</a:t>
            </a: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d) Performs handling of exceptions and occurrences</a:t>
            </a:r>
          </a:p>
        </p:txBody>
      </p:sp>
      <p:pic>
        <p:nvPicPr>
          <p:cNvPr id="132103" name="Picture 14" descr="NIET">
            <a:extLst>
              <a:ext uri="{FF2B5EF4-FFF2-40B4-BE49-F238E27FC236}">
                <a16:creationId xmlns:a16="http://schemas.microsoft.com/office/drawing/2014/main" id="{3061A234-53E8-46FB-B0A1-761EEDBCD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0221"/>
      </p:ext>
    </p:extLst>
  </p:cSld>
  <p:clrMapOvr>
    <a:masterClrMapping/>
  </p:clrMapOvr>
  <p:transition spd="slow"/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69322C-74A2-4B2E-B613-44A6CA7F2A3E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/>
              <a:t>Glossary Questions </a:t>
            </a:r>
            <a:endParaRPr lang="en-US" sz="3000" dirty="0"/>
          </a:p>
        </p:txBody>
      </p:sp>
      <p:sp>
        <p:nvSpPr>
          <p:cNvPr id="133123" name="Slide Number Placeholder 8">
            <a:extLst>
              <a:ext uri="{FF2B5EF4-FFF2-40B4-BE49-F238E27FC236}">
                <a16:creationId xmlns:a16="http://schemas.microsoft.com/office/drawing/2014/main" id="{B46C8843-9B76-4006-BEA3-7C61B7C38F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3124" name="Footer Placeholder 9">
            <a:extLst>
              <a:ext uri="{FF2B5EF4-FFF2-40B4-BE49-F238E27FC236}">
                <a16:creationId xmlns:a16="http://schemas.microsoft.com/office/drawing/2014/main" id="{36621D50-B784-4052-AE98-A59B2065A2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81200" y="6356350"/>
            <a:ext cx="3913188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3125" name="TextBox 1">
            <a:extLst>
              <a:ext uri="{FF2B5EF4-FFF2-40B4-BE49-F238E27FC236}">
                <a16:creationId xmlns:a16="http://schemas.microsoft.com/office/drawing/2014/main" id="{FC742C6C-12DB-4E5D-96EF-E021FF711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2" y="1143000"/>
            <a:ext cx="83058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IN" sz="1800" b="1" dirty="0">
                <a:latin typeface="+mj-lt"/>
              </a:rPr>
              <a:t>JAD stands for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IN" sz="1800" dirty="0">
                <a:latin typeface="+mj-lt"/>
              </a:rPr>
              <a:t>Joint Application Development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IN" sz="1800" dirty="0">
                <a:latin typeface="+mj-lt"/>
              </a:rPr>
              <a:t>Joint Application Difference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IN" sz="1800" dirty="0">
                <a:latin typeface="+mj-lt"/>
              </a:rPr>
              <a:t>Joint Application Demo 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IN" sz="1800" dirty="0">
                <a:latin typeface="+mj-lt"/>
              </a:rPr>
              <a:t> none of these</a:t>
            </a:r>
          </a:p>
          <a:p>
            <a:pPr>
              <a:buClrTx/>
              <a:buNone/>
            </a:pPr>
            <a:endParaRPr lang="en-IN" altLang="en-US" sz="1800" dirty="0">
              <a:latin typeface="+mj-lt"/>
            </a:endParaRPr>
          </a:p>
          <a:p>
            <a:pPr>
              <a:buClrTx/>
              <a:buNone/>
            </a:pPr>
            <a:r>
              <a:rPr lang="en-US" sz="1800" b="1" dirty="0">
                <a:latin typeface="+mj-lt"/>
              </a:rPr>
              <a:t>Java script is scripting language introduce by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US" sz="1800" dirty="0">
                <a:latin typeface="+mj-lt"/>
              </a:rPr>
              <a:t>IE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US" sz="1800" dirty="0">
                <a:latin typeface="+mj-lt"/>
              </a:rPr>
              <a:t> Microsoft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US" sz="1800" dirty="0">
                <a:latin typeface="+mj-lt"/>
              </a:rPr>
              <a:t> Netscape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SunJava</a:t>
            </a:r>
            <a:endParaRPr lang="en-US" sz="1800" dirty="0">
              <a:latin typeface="+mj-lt"/>
            </a:endParaRPr>
          </a:p>
          <a:p>
            <a:pPr>
              <a:buClrTx/>
              <a:buNone/>
            </a:pPr>
            <a:endParaRPr lang="en-US" altLang="en-US" sz="1800" dirty="0">
              <a:latin typeface="+mj-lt"/>
            </a:endParaRPr>
          </a:p>
          <a:p>
            <a:pPr>
              <a:buClrTx/>
              <a:buFontTx/>
              <a:buNone/>
            </a:pPr>
            <a:r>
              <a:rPr lang="en-US" sz="1800" b="1" dirty="0">
                <a:latin typeface="+mj-lt"/>
              </a:rPr>
              <a:t>___ operator calculates the remainder by dividing two integers. </a:t>
            </a:r>
          </a:p>
          <a:p>
            <a:pPr marL="342900" indent="-342900">
              <a:buClrTx/>
              <a:buFontTx/>
              <a:buAutoNum type="alphaLcParenR"/>
            </a:pPr>
            <a:r>
              <a:rPr lang="en-US" sz="1800" dirty="0">
                <a:latin typeface="+mj-lt"/>
              </a:rPr>
              <a:t>/ b) rem c) ^ d) %</a:t>
            </a:r>
          </a:p>
          <a:p>
            <a:pPr>
              <a:buClrTx/>
              <a:buNone/>
            </a:pPr>
            <a:endParaRPr lang="en-US" altLang="en-US" sz="1800" dirty="0">
              <a:latin typeface="+mj-lt"/>
            </a:endParaRPr>
          </a:p>
        </p:txBody>
      </p:sp>
      <p:pic>
        <p:nvPicPr>
          <p:cNvPr id="133127" name="Picture 14" descr="NIET">
            <a:extLst>
              <a:ext uri="{FF2B5EF4-FFF2-40B4-BE49-F238E27FC236}">
                <a16:creationId xmlns:a16="http://schemas.microsoft.com/office/drawing/2014/main" id="{2740FD74-8F0F-44DF-8F86-C18EC1D4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1107967-8F47-4C53-AB7F-682C953B6A88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dirty="0"/>
              <a:t>Glossary Questions </a:t>
            </a:r>
            <a:endParaRPr lang="en-US" sz="3000" dirty="0"/>
          </a:p>
        </p:txBody>
      </p:sp>
      <p:sp>
        <p:nvSpPr>
          <p:cNvPr id="134147" name="Slide Number Placeholder 8">
            <a:extLst>
              <a:ext uri="{FF2B5EF4-FFF2-40B4-BE49-F238E27FC236}">
                <a16:creationId xmlns:a16="http://schemas.microsoft.com/office/drawing/2014/main" id="{C4CE6FBC-E492-4657-B8B2-73E0CE2C7B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159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4148" name="Footer Placeholder 9">
            <a:extLst>
              <a:ext uri="{FF2B5EF4-FFF2-40B4-BE49-F238E27FC236}">
                <a16:creationId xmlns:a16="http://schemas.microsoft.com/office/drawing/2014/main" id="{E27D9245-89C2-4957-AE3A-F99AC25CC8E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054224" y="6356350"/>
            <a:ext cx="40417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4149" name="TextBox 1">
            <a:extLst>
              <a:ext uri="{FF2B5EF4-FFF2-40B4-BE49-F238E27FC236}">
                <a16:creationId xmlns:a16="http://schemas.microsoft.com/office/drawing/2014/main" id="{1F1F0E28-4148-4540-B267-622D53A72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" y="1028343"/>
            <a:ext cx="8120064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800" b="1" dirty="0">
                <a:latin typeface="+mj-lt"/>
              </a:rPr>
              <a:t>Which tag is used for smallest heading </a:t>
            </a:r>
            <a:r>
              <a:rPr lang="en-US" altLang="en-US" sz="1800" b="1" dirty="0">
                <a:latin typeface="+mj-lt"/>
              </a:rPr>
              <a:t>……………… protocol stack.</a:t>
            </a:r>
            <a:r>
              <a:rPr lang="en-US" altLang="en-US" sz="1800" dirty="0">
                <a:latin typeface="+mj-lt"/>
              </a:rPr>
              <a:t/>
            </a:r>
            <a:br>
              <a:rPr lang="en-US" altLang="en-US" sz="1800" dirty="0">
                <a:latin typeface="+mj-lt"/>
              </a:rPr>
            </a:br>
            <a:endParaRPr lang="en-US" altLang="en-US" sz="1800" dirty="0">
              <a:latin typeface="+mj-lt"/>
            </a:endParaRPr>
          </a:p>
          <a:p>
            <a:pPr>
              <a:buClrTx/>
              <a:buFontTx/>
              <a:buNone/>
            </a:pPr>
            <a:r>
              <a:rPr lang="en-US" sz="1800" b="1" dirty="0">
                <a:latin typeface="+mj-lt"/>
              </a:rPr>
              <a:t>Marquee tag has following attributes </a:t>
            </a:r>
          </a:p>
          <a:p>
            <a:pPr>
              <a:buClrTx/>
              <a:buNone/>
            </a:pPr>
            <a:r>
              <a:rPr lang="en-US" sz="1800" dirty="0">
                <a:latin typeface="+mj-lt"/>
              </a:rPr>
              <a:t>a)behavior </a:t>
            </a:r>
          </a:p>
          <a:p>
            <a:pPr>
              <a:buClrTx/>
              <a:buNone/>
            </a:pPr>
            <a:r>
              <a:rPr lang="en-US" sz="1800" dirty="0">
                <a:latin typeface="+mj-lt"/>
              </a:rPr>
              <a:t>b)direction </a:t>
            </a:r>
          </a:p>
          <a:p>
            <a:pPr>
              <a:buClrTx/>
              <a:buNone/>
            </a:pPr>
            <a:r>
              <a:rPr lang="en-US" sz="1800" dirty="0">
                <a:latin typeface="+mj-lt"/>
              </a:rPr>
              <a:t>c)position </a:t>
            </a:r>
          </a:p>
          <a:p>
            <a:pPr>
              <a:buClrTx/>
              <a:buNone/>
            </a:pPr>
            <a:r>
              <a:rPr lang="en-US" sz="1800" dirty="0">
                <a:latin typeface="+mj-lt"/>
              </a:rPr>
              <a:t>d)both a and b</a:t>
            </a:r>
            <a:r>
              <a:rPr lang="en-US" altLang="en-US" sz="1800" dirty="0"/>
              <a:t>. </a:t>
            </a:r>
            <a:br>
              <a:rPr lang="en-US" altLang="en-US" sz="1800" dirty="0"/>
            </a:br>
            <a:endParaRPr lang="en-US" altLang="en-US" sz="1800" dirty="0"/>
          </a:p>
          <a:p>
            <a:pPr>
              <a:buClrTx/>
              <a:buNone/>
            </a:pPr>
            <a:r>
              <a:rPr lang="en-US" sz="1800" b="1" dirty="0">
                <a:latin typeface="+mj-lt"/>
              </a:rPr>
              <a:t>The word internet stands for ____ </a:t>
            </a:r>
          </a:p>
          <a:p>
            <a:pPr marL="342900" indent="-342900">
              <a:buClrTx/>
              <a:buAutoNum type="alphaLcParenR"/>
            </a:pPr>
            <a:r>
              <a:rPr lang="en-US" sz="1800" dirty="0">
                <a:latin typeface="+mj-lt"/>
              </a:rPr>
              <a:t>International Network </a:t>
            </a:r>
          </a:p>
          <a:p>
            <a:pPr marL="342900" indent="-342900">
              <a:buClrTx/>
              <a:buAutoNum type="alphaLcParenR"/>
            </a:pPr>
            <a:r>
              <a:rPr lang="en-US" sz="1800" dirty="0">
                <a:latin typeface="+mj-lt"/>
              </a:rPr>
              <a:t>b) Internal Network </a:t>
            </a:r>
          </a:p>
          <a:p>
            <a:pPr marL="342900" indent="-342900">
              <a:buClrTx/>
              <a:buAutoNum type="alphaLcParenR"/>
            </a:pPr>
            <a:r>
              <a:rPr lang="en-US" sz="1800" dirty="0">
                <a:latin typeface="+mj-lt"/>
              </a:rPr>
              <a:t>c) Intermediate Network </a:t>
            </a:r>
          </a:p>
          <a:p>
            <a:pPr marL="342900" indent="-342900">
              <a:buClrTx/>
              <a:buAutoNum type="alphaLcParenR"/>
            </a:pPr>
            <a:r>
              <a:rPr lang="en-US" sz="1800" dirty="0">
                <a:latin typeface="+mj-lt"/>
              </a:rPr>
              <a:t>d) none of these</a:t>
            </a:r>
          </a:p>
          <a:p>
            <a:pPr marL="342900" indent="-342900">
              <a:buClrTx/>
              <a:buAutoNum type="alphaLcParenR"/>
            </a:pPr>
            <a:endParaRPr lang="en-US" altLang="en-US" sz="1800" dirty="0">
              <a:latin typeface="+mj-lt"/>
            </a:endParaRPr>
          </a:p>
          <a:p>
            <a:pPr>
              <a:buClrTx/>
              <a:buNone/>
            </a:pPr>
            <a:r>
              <a:rPr lang="en-US" sz="1800" dirty="0"/>
              <a:t>_____ is used to create a new paragraph</a:t>
            </a:r>
          </a:p>
          <a:p>
            <a:pPr>
              <a:buClrTx/>
              <a:buFontTx/>
              <a:buNone/>
            </a:pPr>
            <a:r>
              <a:rPr lang="en-US" altLang="en-US" sz="1800" dirty="0">
                <a:latin typeface="+mj-lt"/>
              </a:rPr>
              <a:t>(a) &lt;from&gt; (b) &lt;</a:t>
            </a:r>
            <a:r>
              <a:rPr lang="en-US" altLang="en-US" sz="1800" dirty="0" err="1">
                <a:latin typeface="+mj-lt"/>
              </a:rPr>
              <a:t>img</a:t>
            </a:r>
            <a:r>
              <a:rPr lang="en-US" altLang="en-US" sz="1800" dirty="0">
                <a:latin typeface="+mj-lt"/>
              </a:rPr>
              <a:t>&gt; (c) &lt;p&gt; (d)&lt; marque&gt;</a:t>
            </a:r>
          </a:p>
          <a:p>
            <a:pPr>
              <a:buClrTx/>
              <a:buFontTx/>
              <a:buNone/>
            </a:pPr>
            <a:endParaRPr lang="en-US" altLang="en-US" sz="1800" dirty="0"/>
          </a:p>
        </p:txBody>
      </p:sp>
      <p:pic>
        <p:nvPicPr>
          <p:cNvPr id="134151" name="Picture 14" descr="NIET">
            <a:extLst>
              <a:ext uri="{FF2B5EF4-FFF2-40B4-BE49-F238E27FC236}">
                <a16:creationId xmlns:a16="http://schemas.microsoft.com/office/drawing/2014/main" id="{6FB46085-7615-448A-9137-B5372CF55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4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>
            <a:extLst>
              <a:ext uri="{FF2B5EF4-FFF2-40B4-BE49-F238E27FC236}">
                <a16:creationId xmlns:a16="http://schemas.microsoft.com/office/drawing/2014/main" id="{4DB4F4C5-C270-4576-9F5C-C8A9D90F856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F9DA4219-3DCE-43B3-ADC9-B3B50DBA29F8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2A1FC289-7BC2-405B-A050-84EBE1426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71538"/>
            <a:ext cx="8305800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285750" indent="-27305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tabLst>
                <a:tab pos="285750" algn="l"/>
              </a:tabLs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Engineering knowledge: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Problem analysis: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Design/development of solutions: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Conduct investigations of complex problems: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5. Modern tool usage: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6. The engineer and society: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7. Environment and sustainability: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8. Ethics: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9. Individual and team work: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10. Communication: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11. Project management and finance: </a:t>
            </a:r>
          </a:p>
          <a:p>
            <a:pPr>
              <a:lnSpc>
                <a:spcPct val="150000"/>
              </a:lnSpc>
              <a:buClr>
                <a:srgbClr val="0A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12. Life-long learning</a:t>
            </a:r>
          </a:p>
        </p:txBody>
      </p:sp>
      <p:sp>
        <p:nvSpPr>
          <p:cNvPr id="27652" name="Footer Placeholder 5">
            <a:extLst>
              <a:ext uri="{FF2B5EF4-FFF2-40B4-BE49-F238E27FC236}">
                <a16:creationId xmlns:a16="http://schemas.microsoft.com/office/drawing/2014/main" id="{C9FE3F67-3099-48B4-A487-7D75B245A0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041650" y="6356350"/>
            <a:ext cx="4191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02293F6-7697-4780-8086-1EF97575DBCE}"/>
              </a:ext>
            </a:extLst>
          </p:cNvPr>
          <p:cNvSpPr txBox="1">
            <a:spLocks/>
          </p:cNvSpPr>
          <p:nvPr/>
        </p:nvSpPr>
        <p:spPr>
          <a:xfrm>
            <a:off x="1371600" y="-5080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Program Outcome</a:t>
            </a:r>
          </a:p>
        </p:txBody>
      </p:sp>
      <p:pic>
        <p:nvPicPr>
          <p:cNvPr id="27655" name="Picture 14" descr="NIET">
            <a:extLst>
              <a:ext uri="{FF2B5EF4-FFF2-40B4-BE49-F238E27FC236}">
                <a16:creationId xmlns:a16="http://schemas.microsoft.com/office/drawing/2014/main" id="{6C1377E7-AC14-4A14-9F38-A2D7D31FF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66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>
            <a:extLst>
              <a:ext uri="{FF2B5EF4-FFF2-40B4-BE49-F238E27FC236}">
                <a16:creationId xmlns:a16="http://schemas.microsoft.com/office/drawing/2014/main" id="{AFC1100E-1FAB-4E92-A564-6AE9FAB296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5171" name="Slide Number Placeholder 5">
            <a:extLst>
              <a:ext uri="{FF2B5EF4-FFF2-40B4-BE49-F238E27FC236}">
                <a16:creationId xmlns:a16="http://schemas.microsoft.com/office/drawing/2014/main" id="{EB7C555E-4063-41B5-BBB5-804EC7B37A7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0BC8C81-CB20-4D43-BF23-4CA7302A7C4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Sessional Papers</a:t>
            </a:r>
          </a:p>
        </p:txBody>
      </p:sp>
      <p:pic>
        <p:nvPicPr>
          <p:cNvPr id="135173" name="Picture 2" descr="E:\NIET\Project\xLogo11.png.pagespeed.ic.pydHLuCQEZ.png">
            <a:extLst>
              <a:ext uri="{FF2B5EF4-FFF2-40B4-BE49-F238E27FC236}">
                <a16:creationId xmlns:a16="http://schemas.microsoft.com/office/drawing/2014/main" id="{9702A930-B2B9-4639-9B12-BBC9BE13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Text Placeholder 8">
            <a:extLst>
              <a:ext uri="{FF2B5EF4-FFF2-40B4-BE49-F238E27FC236}">
                <a16:creationId xmlns:a16="http://schemas.microsoft.com/office/drawing/2014/main" id="{5C718AA3-9A23-47C1-B1E6-D87A3C2A1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3" y="1004889"/>
            <a:ext cx="8301037" cy="5141914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37" y="842962"/>
            <a:ext cx="7629525" cy="5172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Footer Placeholder 4">
            <a:extLst>
              <a:ext uri="{FF2B5EF4-FFF2-40B4-BE49-F238E27FC236}">
                <a16:creationId xmlns:a16="http://schemas.microsoft.com/office/drawing/2014/main" id="{1A01BE9A-9CEE-405D-96DC-FB87A08734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7219" name="Slide Number Placeholder 5">
            <a:extLst>
              <a:ext uri="{FF2B5EF4-FFF2-40B4-BE49-F238E27FC236}">
                <a16:creationId xmlns:a16="http://schemas.microsoft.com/office/drawing/2014/main" id="{8EC42A9C-96B2-41D2-AB90-57B1F9E0311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48EA22-9634-414C-AF36-FD8978E9B58B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Sessional Papers</a:t>
            </a:r>
          </a:p>
        </p:txBody>
      </p:sp>
      <p:pic>
        <p:nvPicPr>
          <p:cNvPr id="137221" name="Picture 2" descr="E:\NIET\Project\xLogo11.png.pagespeed.ic.pydHLuCQEZ.png">
            <a:extLst>
              <a:ext uri="{FF2B5EF4-FFF2-40B4-BE49-F238E27FC236}">
                <a16:creationId xmlns:a16="http://schemas.microsoft.com/office/drawing/2014/main" id="{A45D0983-2194-4C1F-8A19-AD76CF35E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47800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7222" name="Text Placeholder 8">
            <a:extLst>
              <a:ext uri="{FF2B5EF4-FFF2-40B4-BE49-F238E27FC236}">
                <a16:creationId xmlns:a16="http://schemas.microsoft.com/office/drawing/2014/main" id="{741DDDE5-7848-4101-AD2E-CBD82AB6EF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3" y="1004889"/>
            <a:ext cx="8450262" cy="4848224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320801"/>
            <a:ext cx="7239000" cy="3854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Footer Placeholder 4">
            <a:extLst>
              <a:ext uri="{FF2B5EF4-FFF2-40B4-BE49-F238E27FC236}">
                <a16:creationId xmlns:a16="http://schemas.microsoft.com/office/drawing/2014/main" id="{EC767F18-2ED2-45E8-BE09-47BB7929E4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9267" name="Slide Number Placeholder 5">
            <a:extLst>
              <a:ext uri="{FF2B5EF4-FFF2-40B4-BE49-F238E27FC236}">
                <a16:creationId xmlns:a16="http://schemas.microsoft.com/office/drawing/2014/main" id="{DBBA2FC5-24AC-4563-9902-E40732B15F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162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0C9A2DE-80DF-468A-B94E-160AAA59B9FA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Sessional Papers</a:t>
            </a:r>
          </a:p>
        </p:txBody>
      </p:sp>
      <p:sp>
        <p:nvSpPr>
          <p:cNvPr id="139269" name="Text Placeholder 8">
            <a:extLst>
              <a:ext uri="{FF2B5EF4-FFF2-40B4-BE49-F238E27FC236}">
                <a16:creationId xmlns:a16="http://schemas.microsoft.com/office/drawing/2014/main" id="{24B65D7B-1DAB-4924-A5C0-505F69E598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2" y="1004889"/>
            <a:ext cx="8453437" cy="5243512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9272" name="Picture 14" descr="NIET">
            <a:extLst>
              <a:ext uri="{FF2B5EF4-FFF2-40B4-BE49-F238E27FC236}">
                <a16:creationId xmlns:a16="http://schemas.microsoft.com/office/drawing/2014/main" id="{AB782B03-B4D5-4B81-A945-18670549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795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289" y="1528944"/>
            <a:ext cx="5654674" cy="4195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Footer Placeholder 4">
            <a:extLst>
              <a:ext uri="{FF2B5EF4-FFF2-40B4-BE49-F238E27FC236}">
                <a16:creationId xmlns:a16="http://schemas.microsoft.com/office/drawing/2014/main" id="{DC4965EA-D6B7-4BE4-B745-3815100509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057400" y="6335345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1315" name="Slide Number Placeholder 5">
            <a:extLst>
              <a:ext uri="{FF2B5EF4-FFF2-40B4-BE49-F238E27FC236}">
                <a16:creationId xmlns:a16="http://schemas.microsoft.com/office/drawing/2014/main" id="{8892DE49-0FCA-448A-932E-35F9ECBF1D5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1A7A6D-0C74-479E-9285-33565C58796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Sessional Papers</a:t>
            </a:r>
          </a:p>
        </p:txBody>
      </p:sp>
      <p:sp>
        <p:nvSpPr>
          <p:cNvPr id="141317" name="Text Placeholder 8">
            <a:extLst>
              <a:ext uri="{FF2B5EF4-FFF2-40B4-BE49-F238E27FC236}">
                <a16:creationId xmlns:a16="http://schemas.microsoft.com/office/drawing/2014/main" id="{B645A1F7-1592-445F-AA5F-933AD4402F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3" y="1004889"/>
            <a:ext cx="8302625" cy="5351462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1318" name="Picture 2">
            <a:extLst>
              <a:ext uri="{FF2B5EF4-FFF2-40B4-BE49-F238E27FC236}">
                <a16:creationId xmlns:a16="http://schemas.microsoft.com/office/drawing/2014/main" id="{37DF353B-08DC-4AD4-AF1A-9DC158FE1D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04888"/>
            <a:ext cx="8307388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Picture 14" descr="NIET">
            <a:extLst>
              <a:ext uri="{FF2B5EF4-FFF2-40B4-BE49-F238E27FC236}">
                <a16:creationId xmlns:a16="http://schemas.microsoft.com/office/drawing/2014/main" id="{CF750E57-B5F7-4328-95FB-C2BFB66A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0"/>
            <a:ext cx="1185862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Footer Placeholder 4">
            <a:extLst>
              <a:ext uri="{FF2B5EF4-FFF2-40B4-BE49-F238E27FC236}">
                <a16:creationId xmlns:a16="http://schemas.microsoft.com/office/drawing/2014/main" id="{9F75722D-7CD4-4B9F-9185-DE396556EF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3363" name="Slide Number Placeholder 5">
            <a:extLst>
              <a:ext uri="{FF2B5EF4-FFF2-40B4-BE49-F238E27FC236}">
                <a16:creationId xmlns:a16="http://schemas.microsoft.com/office/drawing/2014/main" id="{8D5B1F50-221E-4C3F-8F4B-7B7EDAD9E2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A4442-E67A-49A9-9B37-0D7E2739559D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Old Question Paper </a:t>
            </a:r>
          </a:p>
        </p:txBody>
      </p:sp>
      <p:pic>
        <p:nvPicPr>
          <p:cNvPr id="143365" name="Picture 10">
            <a:extLst>
              <a:ext uri="{FF2B5EF4-FFF2-40B4-BE49-F238E27FC236}">
                <a16:creationId xmlns:a16="http://schemas.microsoft.com/office/drawing/2014/main" id="{2C8938B1-638D-4D13-94FB-140782433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993775"/>
            <a:ext cx="8166100" cy="50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66" name="Date Placeholder 1">
            <a:extLst>
              <a:ext uri="{FF2B5EF4-FFF2-40B4-BE49-F238E27FC236}">
                <a16:creationId xmlns:a16="http://schemas.microsoft.com/office/drawing/2014/main" id="{212DBFE5-CDB7-483D-92C4-0E2D540E944D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6/7/2023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3367" name="Picture 14" descr="NIET">
            <a:extLst>
              <a:ext uri="{FF2B5EF4-FFF2-40B4-BE49-F238E27FC236}">
                <a16:creationId xmlns:a16="http://schemas.microsoft.com/office/drawing/2014/main" id="{9DA8166D-E63E-49A2-8A99-5B6385190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Footer Placeholder 4">
            <a:extLst>
              <a:ext uri="{FF2B5EF4-FFF2-40B4-BE49-F238E27FC236}">
                <a16:creationId xmlns:a16="http://schemas.microsoft.com/office/drawing/2014/main" id="{D450A390-BC98-4A74-AAEE-E40323FFA0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62200" y="6356349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5411" name="Slide Number Placeholder 5">
            <a:extLst>
              <a:ext uri="{FF2B5EF4-FFF2-40B4-BE49-F238E27FC236}">
                <a16:creationId xmlns:a16="http://schemas.microsoft.com/office/drawing/2014/main" id="{C24CF8E8-EE52-4D68-804B-03C9BD940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ABE220B-521C-4D32-8BC2-9A5A95872CA2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Old Question Paper(cont..) </a:t>
            </a:r>
          </a:p>
        </p:txBody>
      </p:sp>
      <p:pic>
        <p:nvPicPr>
          <p:cNvPr id="145413" name="Picture 2">
            <a:extLst>
              <a:ext uri="{FF2B5EF4-FFF2-40B4-BE49-F238E27FC236}">
                <a16:creationId xmlns:a16="http://schemas.microsoft.com/office/drawing/2014/main" id="{A97872FE-4812-4435-AC37-74F8DB62A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835025"/>
            <a:ext cx="8293100" cy="534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415" name="Picture 14" descr="NIET">
            <a:extLst>
              <a:ext uri="{FF2B5EF4-FFF2-40B4-BE49-F238E27FC236}">
                <a16:creationId xmlns:a16="http://schemas.microsoft.com/office/drawing/2014/main" id="{FF2BB56A-52E6-4E3F-8D7C-065E2DD11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82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Footer Placeholder 4">
            <a:extLst>
              <a:ext uri="{FF2B5EF4-FFF2-40B4-BE49-F238E27FC236}">
                <a16:creationId xmlns:a16="http://schemas.microsoft.com/office/drawing/2014/main" id="{2834CCD8-0A43-4A5F-9F68-096BC447C0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7459" name="Slide Number Placeholder 5">
            <a:extLst>
              <a:ext uri="{FF2B5EF4-FFF2-40B4-BE49-F238E27FC236}">
                <a16:creationId xmlns:a16="http://schemas.microsoft.com/office/drawing/2014/main" id="{320879FB-EA19-4619-8A81-13F5CD7D97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0F5E78-182B-4AEF-B73A-67ECF9A0BD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/>
              <a:t>Old Question Paper(cont..) </a:t>
            </a:r>
          </a:p>
        </p:txBody>
      </p:sp>
      <p:pic>
        <p:nvPicPr>
          <p:cNvPr id="147461" name="Picture 2">
            <a:extLst>
              <a:ext uri="{FF2B5EF4-FFF2-40B4-BE49-F238E27FC236}">
                <a16:creationId xmlns:a16="http://schemas.microsoft.com/office/drawing/2014/main" id="{0B93F025-3BEE-4139-B14F-E79F3CDA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904875"/>
            <a:ext cx="8623300" cy="541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7463" name="Picture 14" descr="NIET">
            <a:extLst>
              <a:ext uri="{FF2B5EF4-FFF2-40B4-BE49-F238E27FC236}">
                <a16:creationId xmlns:a16="http://schemas.microsoft.com/office/drawing/2014/main" id="{750B5F4C-69C0-4789-BAA0-346822C6D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4">
            <a:extLst>
              <a:ext uri="{FF2B5EF4-FFF2-40B4-BE49-F238E27FC236}">
                <a16:creationId xmlns:a16="http://schemas.microsoft.com/office/drawing/2014/main" id="{492EEDAF-9A61-479F-9229-2FDB90473E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9507" name="Slide Number Placeholder 5">
            <a:extLst>
              <a:ext uri="{FF2B5EF4-FFF2-40B4-BE49-F238E27FC236}">
                <a16:creationId xmlns:a16="http://schemas.microsoft.com/office/drawing/2014/main" id="{E7767277-FCC7-4683-BE78-64E0ABE7F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5FCDC1-D6BE-4EC9-9D36-BDB2647DACEF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Expected Questions for University Exam </a:t>
            </a:r>
          </a:p>
        </p:txBody>
      </p:sp>
      <p:sp>
        <p:nvSpPr>
          <p:cNvPr id="416775" name="Text Placeholder 8">
            <a:extLst>
              <a:ext uri="{FF2B5EF4-FFF2-40B4-BE49-F238E27FC236}">
                <a16:creationId xmlns:a16="http://schemas.microsoft.com/office/drawing/2014/main" id="{2120E927-1F17-4088-AA33-DF916F05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13" y="1068388"/>
            <a:ext cx="8434387" cy="5287962"/>
          </a:xfrm>
        </p:spPr>
        <p:txBody>
          <a:bodyPr>
            <a:normAutofit/>
          </a:bodyPr>
          <a:lstStyle/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Explain the importance of JavaScript. Write a java script to manipulate array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IN" sz="2400" dirty="0"/>
              <a:t>Explain relational, logical and athematic operators.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Explain if-else statement in java script with examples.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Write a java Script for counting Odd, even and prime numbers from 1 to 100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Write a java script to calculate the area of the triangle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Write a java script to find factorial of given number.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If a=10 and b=20 write a java script to swapping of these two numbers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Write a script to display sum of first 10 numbers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r>
              <a:rPr lang="en-US" sz="2400" dirty="0"/>
              <a:t>write a java script to validate phone number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511" name="Picture 14" descr="NIET">
            <a:extLst>
              <a:ext uri="{FF2B5EF4-FFF2-40B4-BE49-F238E27FC236}">
                <a16:creationId xmlns:a16="http://schemas.microsoft.com/office/drawing/2014/main" id="{9BCCBBED-A96A-4057-9BF0-A8954846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Footer Placeholder 4">
            <a:extLst>
              <a:ext uri="{FF2B5EF4-FFF2-40B4-BE49-F238E27FC236}">
                <a16:creationId xmlns:a16="http://schemas.microsoft.com/office/drawing/2014/main" id="{492EEDAF-9A61-479F-9229-2FDB90473E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49507" name="Slide Number Placeholder 5">
            <a:extLst>
              <a:ext uri="{FF2B5EF4-FFF2-40B4-BE49-F238E27FC236}">
                <a16:creationId xmlns:a16="http://schemas.microsoft.com/office/drawing/2014/main" id="{E7767277-FCC7-4683-BE78-64E0ABE7F7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5FCDC1-D6BE-4EC9-9D36-BDB2647DACEF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Expected Questions for University Exam </a:t>
            </a:r>
          </a:p>
        </p:txBody>
      </p:sp>
      <p:sp>
        <p:nvSpPr>
          <p:cNvPr id="416775" name="Text Placeholder 8">
            <a:extLst>
              <a:ext uri="{FF2B5EF4-FFF2-40B4-BE49-F238E27FC236}">
                <a16:creationId xmlns:a16="http://schemas.microsoft.com/office/drawing/2014/main" id="{2120E927-1F17-4088-AA33-DF916F05E2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7213" y="1068388"/>
            <a:ext cx="8434387" cy="5287962"/>
          </a:xfrm>
        </p:spPr>
        <p:txBody>
          <a:bodyPr>
            <a:normAutofit/>
          </a:bodyPr>
          <a:lstStyle/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Write a Java Script to calculate the average of three numbers.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Write a java script for finding the greater number between two numbers.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Write a Java Script for on change event.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Which java script operator calculates the remainder by dividing two integers.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Which tag is used for smallest heading 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which tag is used to left align the content is table cell.</a:t>
            </a:r>
          </a:p>
          <a:p>
            <a:pPr marL="400050" indent="-28575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+mj-lt"/>
              </a:rPr>
              <a:t>which tag is used to left align the content is table cell.</a:t>
            </a:r>
            <a:endParaRPr lang="en-US" altLang="en-US" sz="2200" dirty="0">
              <a:latin typeface="+mj-lt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9511" name="Picture 14" descr="NIET">
            <a:extLst>
              <a:ext uri="{FF2B5EF4-FFF2-40B4-BE49-F238E27FC236}">
                <a16:creationId xmlns:a16="http://schemas.microsoft.com/office/drawing/2014/main" id="{9BCCBBED-A96A-4057-9BF0-A89548461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Footer Placeholder 4">
            <a:extLst>
              <a:ext uri="{FF2B5EF4-FFF2-40B4-BE49-F238E27FC236}">
                <a16:creationId xmlns:a16="http://schemas.microsoft.com/office/drawing/2014/main" id="{D228C281-42BA-44CF-9B0A-D5796B616BF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1555" name="Slide Number Placeholder 5">
            <a:extLst>
              <a:ext uri="{FF2B5EF4-FFF2-40B4-BE49-F238E27FC236}">
                <a16:creationId xmlns:a16="http://schemas.microsoft.com/office/drawing/2014/main" id="{53E43E6A-237D-4F8A-99BB-3AA5998229B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169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63A7E75-E921-4002-84F0-FC701266FCC5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15047" name="Text Placeholder 9">
            <a:extLst>
              <a:ext uri="{FF2B5EF4-FFF2-40B4-BE49-F238E27FC236}">
                <a16:creationId xmlns:a16="http://schemas.microsoft.com/office/drawing/2014/main" id="{977AB681-B9AF-479C-9E8F-4A825EF36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73163"/>
            <a:ext cx="8496300" cy="4953000"/>
          </a:xfrm>
        </p:spPr>
        <p:txBody>
          <a:bodyPr/>
          <a:lstStyle/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571500" indent="-457200">
              <a:buFont typeface="Wingdings" pitchFamily="2" charset="2"/>
              <a:buChar char="§"/>
              <a:defRPr/>
            </a:pPr>
            <a:r>
              <a:rPr lang="en-US" sz="2200" dirty="0" err="1"/>
              <a:t>Burdman</a:t>
            </a:r>
            <a:r>
              <a:rPr lang="en-US" sz="2200" dirty="0"/>
              <a:t>, Jessica, “Collaborative Web Development” Addison Wesley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571500" indent="-457200">
              <a:buFont typeface="Wingdings" pitchFamily="2" charset="2"/>
              <a:buChar char="§"/>
              <a:defRPr/>
            </a:pPr>
            <a:r>
              <a:rPr lang="en-US" sz="2200" dirty="0"/>
              <a:t>Xavier, C, “ Web Technology and Design” , New Age International</a:t>
            </a:r>
          </a:p>
          <a:p>
            <a:pPr marL="11430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571500" indent="-457200">
              <a:buFont typeface="Wingdings" pitchFamily="2" charset="2"/>
              <a:buChar char="§"/>
              <a:defRPr/>
            </a:pPr>
            <a:r>
              <a:rPr lang="en-US" sz="2200" dirty="0"/>
              <a:t>Ivan </a:t>
            </a:r>
            <a:r>
              <a:rPr lang="en-US" sz="2200" dirty="0" err="1"/>
              <a:t>Bayross</a:t>
            </a:r>
            <a:r>
              <a:rPr lang="en-US" sz="2200" dirty="0"/>
              <a:t>,” HTML, DHTML, Java Script, Perl &amp; CGI”, BPB Publication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1559" name="Picture 14" descr="NIET">
            <a:extLst>
              <a:ext uri="{FF2B5EF4-FFF2-40B4-BE49-F238E27FC236}">
                <a16:creationId xmlns:a16="http://schemas.microsoft.com/office/drawing/2014/main" id="{D2AC5C5E-571E-4356-B1DC-5DA23B29D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138;p17">
            <a:extLst>
              <a:ext uri="{FF2B5EF4-FFF2-40B4-BE49-F238E27FC236}">
                <a16:creationId xmlns:a16="http://schemas.microsoft.com/office/drawing/2014/main" id="{D698AD06-142B-44CB-953B-2E89791438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17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39" name="Google Shape;139;p17">
            <a:extLst>
              <a:ext uri="{FF2B5EF4-FFF2-40B4-BE49-F238E27FC236}">
                <a16:creationId xmlns:a16="http://schemas.microsoft.com/office/drawing/2014/main" id="{FD617EF8-A2FA-49DF-B1FD-60F41E946F52}"/>
              </a:ext>
            </a:extLst>
          </p:cNvPr>
          <p:cNvSpPr txBox="1"/>
          <p:nvPr/>
        </p:nvSpPr>
        <p:spPr>
          <a:xfrm>
            <a:off x="1352550" y="8255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r>
              <a:rPr lang="en-US" sz="2800" kern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CO-PO</a:t>
            </a:r>
            <a:r>
              <a:rPr lang="en-US" sz="3200" kern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</a:t>
            </a:r>
            <a:r>
              <a:rPr lang="en-US" sz="2800" kern="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Mapping</a:t>
            </a:r>
            <a:endParaRPr sz="2800" kern="0" dirty="0">
              <a:solidFill>
                <a:schemeClr val="dk1"/>
              </a:solidFill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</p:txBody>
      </p:sp>
      <p:sp>
        <p:nvSpPr>
          <p:cNvPr id="28676" name="Google Shape;141;p17">
            <a:extLst>
              <a:ext uri="{FF2B5EF4-FFF2-40B4-BE49-F238E27FC236}">
                <a16:creationId xmlns:a16="http://schemas.microsoft.com/office/drawing/2014/main" id="{0C2A51FA-8831-4589-B7C7-0B941AE8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28688"/>
            <a:ext cx="4933950" cy="278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    </a:t>
            </a: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sz="110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altLang="en-US" sz="11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28677" name="Google Shape;142;p17">
            <a:extLst>
              <a:ext uri="{FF2B5EF4-FFF2-40B4-BE49-F238E27FC236}">
                <a16:creationId xmlns:a16="http://schemas.microsoft.com/office/drawing/2014/main" id="{CA04885D-5C4F-4FB6-903F-AA824716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790575"/>
            <a:ext cx="73485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Mapping of Course Outcomes and Program Outcomes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: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 dirty="0">
              <a:latin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28678" name="Google Shape;144;p17">
            <a:extLst>
              <a:ext uri="{FF2B5EF4-FFF2-40B4-BE49-F238E27FC236}">
                <a16:creationId xmlns:a16="http://schemas.microsoft.com/office/drawing/2014/main" id="{20AC6DB6-F2BB-445B-BE54-FEB4083B3B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38400" y="640080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2" name="Google Shape;143;p17">
            <a:extLst>
              <a:ext uri="{FF2B5EF4-FFF2-40B4-BE49-F238E27FC236}">
                <a16:creationId xmlns:a16="http://schemas.microsoft.com/office/drawing/2014/main" id="{4CF0BD05-CE6E-492C-9EC1-8D6F2D2E9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826232"/>
              </p:ext>
            </p:extLst>
          </p:nvPr>
        </p:nvGraphicFramePr>
        <p:xfrm>
          <a:off x="304800" y="1352551"/>
          <a:ext cx="8610601" cy="5013342"/>
        </p:xfrm>
        <a:graphic>
          <a:graphicData uri="http://schemas.openxmlformats.org/drawingml/2006/table">
            <a:tbl>
              <a:tblPr/>
              <a:tblGrid>
                <a:gridCol w="784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8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1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13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1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880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91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340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34617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PO3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PO4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PO5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PO6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PO7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PO8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PO9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PO10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PO11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PO12</a:t>
                      </a: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 ACSE0505 1.1                            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0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ACSE0505 1.2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3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ACSE0505 1.3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3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ACSE0505 1.4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0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ACSE0505 1.5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376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Average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</a:p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Times New Roman" pitchFamily="18" charset="0"/>
                          <a:sym typeface="Arial" pitchFamily="34" charset="0"/>
                        </a:rPr>
                        <a:t>1.6</a:t>
                      </a: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2.6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1.8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1.8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1.6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2.2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Arial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Calibri" pitchFamily="34" charset="0"/>
                        <a:cs typeface="Times New Roman" pitchFamily="18" charset="0"/>
                        <a:sym typeface="Arial" pitchFamily="34" charset="0"/>
                      </a:endParaRPr>
                    </a:p>
                  </a:txBody>
                  <a:tcPr marL="68584" marR="6858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8794" name="Picture 14" descr="NIET">
            <a:extLst>
              <a:ext uri="{FF2B5EF4-FFF2-40B4-BE49-F238E27FC236}">
                <a16:creationId xmlns:a16="http://schemas.microsoft.com/office/drawing/2014/main" id="{A621BE41-E139-4E92-90A3-E1B8E2CF6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668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4">
            <a:extLst>
              <a:ext uri="{FF2B5EF4-FFF2-40B4-BE49-F238E27FC236}">
                <a16:creationId xmlns:a16="http://schemas.microsoft.com/office/drawing/2014/main" id="{8E77BF6E-0962-491E-BBEC-BB0D62E9D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03" name="Slide Number Placeholder 5">
            <a:extLst>
              <a:ext uri="{FF2B5EF4-FFF2-40B4-BE49-F238E27FC236}">
                <a16:creationId xmlns:a16="http://schemas.microsoft.com/office/drawing/2014/main" id="{FF2C6C90-A655-41ED-AB78-DB37166DC7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170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3C40C0-9092-4B55-B9EE-B65F5C4B3BB0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dirty="0"/>
              <a:t>Recap of Unit 4</a:t>
            </a:r>
          </a:p>
        </p:txBody>
      </p:sp>
      <p:sp>
        <p:nvSpPr>
          <p:cNvPr id="418823" name="Text Placeholder 8">
            <a:extLst>
              <a:ext uri="{FF2B5EF4-FFF2-40B4-BE49-F238E27FC236}">
                <a16:creationId xmlns:a16="http://schemas.microsoft.com/office/drawing/2014/main" id="{EDEF0571-960C-49A3-8D7E-B9FD7CD13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3" y="1004888"/>
            <a:ext cx="8159750" cy="4808537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What is JavaScript how JavaScript is different than HTML,CSS.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variables, constant, keywords, operators etc.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various java script objects, function , function parameters, function arguments etc.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JS script loop,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popup boxes, JS event etc.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Discussed JS array, strings, strings method etc.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7" name="Picture 14" descr="NIET">
            <a:extLst>
              <a:ext uri="{FF2B5EF4-FFF2-40B4-BE49-F238E27FC236}">
                <a16:creationId xmlns:a16="http://schemas.microsoft.com/office/drawing/2014/main" id="{75A5AE40-2871-44FB-87FF-D443B387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8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88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88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8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88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Footer Placeholder 4">
            <a:extLst>
              <a:ext uri="{FF2B5EF4-FFF2-40B4-BE49-F238E27FC236}">
                <a16:creationId xmlns:a16="http://schemas.microsoft.com/office/drawing/2014/main" id="{8E77BF6E-0962-491E-BBEC-BB0D62E9DD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3603" name="Slide Number Placeholder 5">
            <a:extLst>
              <a:ext uri="{FF2B5EF4-FFF2-40B4-BE49-F238E27FC236}">
                <a16:creationId xmlns:a16="http://schemas.microsoft.com/office/drawing/2014/main" id="{FF2C6C90-A655-41ED-AB78-DB37166DC74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171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3C40C0-9092-4B55-B9EE-B65F5C4B3BB0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800" b="1" dirty="0"/>
              <a:t>NPTEL video / Other study links</a:t>
            </a:r>
          </a:p>
        </p:txBody>
      </p:sp>
      <p:sp>
        <p:nvSpPr>
          <p:cNvPr id="418823" name="Text Placeholder 8">
            <a:extLst>
              <a:ext uri="{FF2B5EF4-FFF2-40B4-BE49-F238E27FC236}">
                <a16:creationId xmlns:a16="http://schemas.microsoft.com/office/drawing/2014/main" id="{EDEF0571-960C-49A3-8D7E-B9FD7CD13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963" y="1004888"/>
            <a:ext cx="8159750" cy="4808537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7" name="Picture 14" descr="NIET">
            <a:extLst>
              <a:ext uri="{FF2B5EF4-FFF2-40B4-BE49-F238E27FC236}">
                <a16:creationId xmlns:a16="http://schemas.microsoft.com/office/drawing/2014/main" id="{75A5AE40-2871-44FB-87FF-D443B387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1F6209-6F77-4C76-B351-F7BE95055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78264"/>
              </p:ext>
            </p:extLst>
          </p:nvPr>
        </p:nvGraphicFramePr>
        <p:xfrm>
          <a:off x="522287" y="1044575"/>
          <a:ext cx="8099426" cy="4768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54313">
                  <a:extLst>
                    <a:ext uri="{9D8B030D-6E8A-4147-A177-3AD203B41FA5}">
                      <a16:colId xmlns:a16="http://schemas.microsoft.com/office/drawing/2014/main" val="2141768505"/>
                    </a:ext>
                  </a:extLst>
                </a:gridCol>
                <a:gridCol w="5345113">
                  <a:extLst>
                    <a:ext uri="{9D8B030D-6E8A-4147-A177-3AD203B41FA5}">
                      <a16:colId xmlns:a16="http://schemas.microsoft.com/office/drawing/2014/main" val="3667041256"/>
                    </a:ext>
                  </a:extLst>
                </a:gridCol>
              </a:tblGrid>
              <a:tr h="476885">
                <a:tc row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171700" algn="l"/>
                        </a:tabLst>
                      </a:pPr>
                      <a:r>
                        <a:rPr lang="en-IN" sz="2500" dirty="0">
                          <a:effectLst/>
                        </a:rPr>
                        <a:t>Unit 1</a:t>
                      </a:r>
                      <a:r>
                        <a:rPr lang="en-IN" sz="1100" dirty="0">
                          <a:effectLst/>
                        </a:rPr>
                        <a:t>	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114550" algn="l"/>
                        </a:tabLst>
                      </a:pPr>
                      <a:r>
                        <a:rPr lang="en-IN" sz="1100" dirty="0">
                          <a:effectLst/>
                        </a:rPr>
                        <a:t>	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171700" algn="l"/>
                        </a:tabLst>
                      </a:pPr>
                      <a:r>
                        <a:rPr lang="en-IN" sz="1100" u="sng">
                          <a:effectLst/>
                          <a:hlinkClick r:id="rId4"/>
                        </a:rPr>
                        <a:t>https://youtu.be/96xF9phMsWA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2088429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u="sng">
                          <a:effectLst/>
                          <a:hlinkClick r:id="rId5"/>
                        </a:rPr>
                        <a:t>https://youtu.be/Zopo5C79m2k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5955587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114550" algn="l"/>
                        </a:tabLst>
                      </a:pPr>
                      <a:r>
                        <a:rPr lang="en-IN" sz="1100" u="sng">
                          <a:effectLst/>
                          <a:hlinkClick r:id="rId6"/>
                        </a:rPr>
                        <a:t>https://youtu.be/ZliIs7jHi1s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1598866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u="sng">
                          <a:effectLst/>
                          <a:hlinkClick r:id="rId7"/>
                        </a:rPr>
                        <a:t>https://youtu.be/htbY9-yggB0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7096483"/>
                  </a:ext>
                </a:extLst>
              </a:tr>
              <a:tr h="47688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2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2		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1100" u="sng">
                          <a:effectLst/>
                          <a:hlinkClick r:id="rId8"/>
                        </a:rPr>
                        <a:t>https://youtu.be/vHmUVQKXlVo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2549102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1100" u="sng">
                          <a:effectLst/>
                          <a:hlinkClick r:id="rId9"/>
                        </a:rPr>
                        <a:t>https://youtu.be/qz0aGYrrlhU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9379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2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1100" u="sng">
                          <a:effectLst/>
                          <a:hlinkClick r:id="rId10"/>
                        </a:rPr>
                        <a:t>https://youtu.be/1Rs2ND1ryYc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6014327"/>
                  </a:ext>
                </a:extLst>
              </a:tr>
              <a:tr h="476885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2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1152525" algn="l"/>
                        </a:tabLst>
                      </a:pPr>
                      <a:r>
                        <a:rPr lang="en-IN" sz="1100" u="sng">
                          <a:effectLst/>
                          <a:hlinkClick r:id="rId11"/>
                        </a:rPr>
                        <a:t>https://youtu.be/-qfEOE4vtxE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037551"/>
                  </a:ext>
                </a:extLst>
              </a:tr>
              <a:tr h="47688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9990" algn="ctr"/>
                        </a:tabLst>
                      </a:pPr>
                      <a:r>
                        <a:rPr lang="en-IN" sz="1100" u="sng">
                          <a:effectLst/>
                          <a:hlinkClick r:id="rId12"/>
                        </a:rPr>
                        <a:t>https://youtu.be/PkZNo7MFNFg</a:t>
                      </a:r>
                      <a:r>
                        <a:rPr lang="en-IN" sz="1100">
                          <a:effectLst/>
                        </a:rPr>
                        <a:t>	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40459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7450" algn="l"/>
                          <a:tab pos="2865755" algn="ctr"/>
                        </a:tabLst>
                      </a:pPr>
                      <a:r>
                        <a:rPr lang="en-IN" sz="25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2459990" algn="ctr"/>
                        </a:tabLst>
                      </a:pPr>
                      <a:r>
                        <a:rPr lang="en-IN" sz="1100" u="sng" dirty="0">
                          <a:effectLst/>
                          <a:hlinkClick r:id="rId13"/>
                        </a:rPr>
                        <a:t>https://youtu.be/_GMEqhUyyFM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64256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4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8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>
            <a:extLst>
              <a:ext uri="{FF2B5EF4-FFF2-40B4-BE49-F238E27FC236}">
                <a16:creationId xmlns:a16="http://schemas.microsoft.com/office/drawing/2014/main" id="{2068891E-3542-4030-B895-35FBE77F48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172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F00D47-CCB2-4CA4-A7FB-815FF5DB0EAC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9DC0C4-9142-4557-AC56-7706B5CD9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09" y="1560251"/>
            <a:ext cx="8229600" cy="4525963"/>
          </a:xfrm>
          <a:ln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 eaLnBrk="1" fontAlgn="auto" hangingPunct="1">
              <a:buFont typeface="Arial" panose="020B0604020202020204" pitchFamily="34" charset="0"/>
              <a:buNone/>
              <a:defRPr/>
            </a:pPr>
            <a:r>
              <a:rPr lang="en-US" sz="6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Thank You</a:t>
            </a:r>
          </a:p>
        </p:txBody>
      </p:sp>
      <p:sp>
        <p:nvSpPr>
          <p:cNvPr id="155654" name="Date Placeholder 1">
            <a:extLst>
              <a:ext uri="{FF2B5EF4-FFF2-40B4-BE49-F238E27FC236}">
                <a16:creationId xmlns:a16="http://schemas.microsoft.com/office/drawing/2014/main" id="{C8E41A85-4C0C-4606-8EA4-FA05515B21A7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6/7/2023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55655" name="Picture 14" descr="NIET">
            <a:extLst>
              <a:ext uri="{FF2B5EF4-FFF2-40B4-BE49-F238E27FC236}">
                <a16:creationId xmlns:a16="http://schemas.microsoft.com/office/drawing/2014/main" id="{A44C7A6B-A279-4760-AD4E-3E0C015EA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79525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3EA7DD91-E7C6-42AE-B305-1558EA839C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A00100-6897-4835-9B5A-F5BEE8E9AE5E}"/>
              </a:ext>
            </a:extLst>
          </p:cNvPr>
          <p:cNvSpPr txBox="1">
            <a:spLocks/>
          </p:cNvSpPr>
          <p:nvPr/>
        </p:nvSpPr>
        <p:spPr>
          <a:xfrm>
            <a:off x="1371600" y="-206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800" dirty="0"/>
              <a:t>Result </a:t>
            </a:r>
            <a:r>
              <a:rPr lang="en-US" sz="2800" dirty="0" smtClean="0"/>
              <a:t>Analysis(2022-23) </a:t>
            </a:r>
            <a:endParaRPr lang="en-US" sz="2800" dirty="0"/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  <p:sp>
        <p:nvSpPr>
          <p:cNvPr id="34821" name="Footer Placeholder 4">
            <a:extLst>
              <a:ext uri="{FF2B5EF4-FFF2-40B4-BE49-F238E27FC236}">
                <a16:creationId xmlns:a16="http://schemas.microsoft.com/office/drawing/2014/main" id="{70E31EEC-49C4-4328-B5E0-8663F01612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057400" y="6335346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4823" name="Picture 14" descr="NIET">
            <a:extLst>
              <a:ext uri="{FF2B5EF4-FFF2-40B4-BE49-F238E27FC236}">
                <a16:creationId xmlns:a16="http://schemas.microsoft.com/office/drawing/2014/main" id="{C7765771-C58A-4376-9EB4-8A4079B8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2286000"/>
            <a:ext cx="7848600" cy="2971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0090"/>
            <a:ext cx="9144000" cy="56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5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8FBF654E-F34A-4957-B90F-47113219BD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90801" y="6335346"/>
            <a:ext cx="472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618BF11-CC1B-41E4-8B4A-673692C0E0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19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2C7FAF-1B04-4285-89DB-4C9AFEE4DF33}"/>
              </a:ext>
            </a:extLst>
          </p:cNvPr>
          <p:cNvSpPr txBox="1">
            <a:spLocks/>
          </p:cNvSpPr>
          <p:nvPr/>
        </p:nvSpPr>
        <p:spPr>
          <a:xfrm>
            <a:off x="1463675" y="39688"/>
            <a:ext cx="7680325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Program Specific Outcomes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35D9BB-7384-4137-8FEE-DDF257588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 as a software developer, database administrator, tester or networking engineer for providing solutions to the real world and industrial problems.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PSO2: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core subjects of information technology related to data structure and algorithm, software engineering, web technology, operating system, database and networking to solve complex IT problems.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PSO3: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multi-disciplinary and modern computing techniques by lifelong learning to establish innovative career.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PSO4: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Work in a team or individual to manage projects with ethical concern to be a successful employee or employer in IT industry. 	</a:t>
            </a:r>
          </a:p>
          <a:p>
            <a:pPr marL="0" indent="0" algn="just">
              <a:buFont typeface="Wingdings" pitchFamily="2" charset="2"/>
              <a:buChar char="§"/>
              <a:defRPr/>
            </a:pPr>
            <a:endParaRPr lang="en-US" sz="2200" dirty="0"/>
          </a:p>
        </p:txBody>
      </p:sp>
      <p:pic>
        <p:nvPicPr>
          <p:cNvPr id="30727" name="Picture 14" descr="NIET">
            <a:extLst>
              <a:ext uri="{FF2B5EF4-FFF2-40B4-BE49-F238E27FC236}">
                <a16:creationId xmlns:a16="http://schemas.microsoft.com/office/drawing/2014/main" id="{4BC3BC7E-349A-4C97-BADE-082E2AA3D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68AD-7E6D-488D-AF5F-A20D14F4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0600"/>
            <a:ext cx="8058150" cy="5334000"/>
          </a:xfrm>
        </p:spPr>
        <p:txBody>
          <a:bodyPr rtlCol="0"/>
          <a:lstStyle/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Name of Subject with code, Course and Subject Teacher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Brief Introduction of Faculty member with Photograph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Evaluation Scheme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Subject Syllabus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Branch wise Applications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Course Objective (Point wise)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Course Outcomes (COs)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 Outcomes only heading (POs)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COs and POs Mapping</a:t>
            </a:r>
          </a:p>
          <a:p>
            <a:pPr indent="-457200" fontAlgn="auto">
              <a:buFont typeface="+mj-lt"/>
              <a:buAutoNum type="arabicPeriod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Program Specific Outcomes (PSOs)</a:t>
            </a:r>
          </a:p>
          <a:p>
            <a:pPr fontAlgn="auto">
              <a:lnSpc>
                <a:spcPct val="150000"/>
              </a:lnSpc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Footer Placeholder 4">
            <a:extLst>
              <a:ext uri="{FF2B5EF4-FFF2-40B4-BE49-F238E27FC236}">
                <a16:creationId xmlns:a16="http://schemas.microsoft.com/office/drawing/2014/main" id="{9EAAFCE0-B3E0-47AA-A92E-24279B96F3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63763" y="6356350"/>
            <a:ext cx="568483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5124" name="Slide Number Placeholder 1">
            <a:extLst>
              <a:ext uri="{FF2B5EF4-FFF2-40B4-BE49-F238E27FC236}">
                <a16:creationId xmlns:a16="http://schemas.microsoft.com/office/drawing/2014/main" id="{9D0F1007-FFF2-4789-AC78-A5B7B3337A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/>
              <a:t>2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2CCB9A1-BDA9-4FA0-9382-1218DE22BB3F}"/>
              </a:ext>
            </a:extLst>
          </p:cNvPr>
          <p:cNvSpPr txBox="1">
            <a:spLocks/>
          </p:cNvSpPr>
          <p:nvPr/>
        </p:nvSpPr>
        <p:spPr>
          <a:xfrm>
            <a:off x="1341438" y="1588"/>
            <a:ext cx="7802562" cy="88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Table of Contents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6" name="Picture 14" descr="NIET">
            <a:extLst>
              <a:ext uri="{FF2B5EF4-FFF2-40B4-BE49-F238E27FC236}">
                <a16:creationId xmlns:a16="http://schemas.microsoft.com/office/drawing/2014/main" id="{214868ED-2320-44D1-A031-8F0BA206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8"/>
            <a:ext cx="1341438" cy="919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Google Shape;95;p13">
            <a:extLst>
              <a:ext uri="{FF2B5EF4-FFF2-40B4-BE49-F238E27FC236}">
                <a16:creationId xmlns:a16="http://schemas.microsoft.com/office/drawing/2014/main" id="{355369EC-8337-4C1A-8B2E-7258B9126BA3}"/>
              </a:ext>
            </a:extLst>
          </p:cNvPr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>
              <a:buFont typeface="Arial" panose="020B0604020202020204" pitchFamily="34" charset="0"/>
              <a:buNone/>
            </a:pPr>
            <a:r>
              <a:rPr lang="en-US" altLang="en-US" sz="120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149;p18">
            <a:extLst>
              <a:ext uri="{FF2B5EF4-FFF2-40B4-BE49-F238E27FC236}">
                <a16:creationId xmlns:a16="http://schemas.microsoft.com/office/drawing/2014/main" id="{B3D85A2D-238D-4C23-B673-74F3DD545B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marL="342900" indent="-1397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None/>
            </a:pPr>
            <a:endParaRPr lang="en-US" altLang="en-US" sz="3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342900" indent="-1397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None/>
            </a:pPr>
            <a:endParaRPr lang="en-US" altLang="en-US" sz="3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  <a:p>
            <a:pPr marL="342900" indent="-139700"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 panose="020B0604020202020204" pitchFamily="34" charset="0"/>
              <a:buNone/>
            </a:pPr>
            <a:endParaRPr lang="en-US" altLang="en-US" sz="3200">
              <a:latin typeface="Calibri" panose="020F0502020204030204" pitchFamily="34" charset="0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  <p:sp>
        <p:nvSpPr>
          <p:cNvPr id="31747" name="Google Shape;151;p18">
            <a:extLst>
              <a:ext uri="{FF2B5EF4-FFF2-40B4-BE49-F238E27FC236}">
                <a16:creationId xmlns:a16="http://schemas.microsoft.com/office/drawing/2014/main" id="{7882DF85-FD8C-415B-88BA-027414C30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52" name="Google Shape;152;p18">
            <a:extLst>
              <a:ext uri="{FF2B5EF4-FFF2-40B4-BE49-F238E27FC236}">
                <a16:creationId xmlns:a16="http://schemas.microsoft.com/office/drawing/2014/main" id="{052DED26-76E7-4816-8EB0-D9A3E6C66938}"/>
              </a:ext>
            </a:extLst>
          </p:cNvPr>
          <p:cNvSpPr txBox="1"/>
          <p:nvPr/>
        </p:nvSpPr>
        <p:spPr>
          <a:xfrm>
            <a:off x="1512888" y="0"/>
            <a:ext cx="7631112" cy="703263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38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>
              <a:defRPr/>
            </a:pPr>
            <a:r>
              <a:rPr lang="en-US" sz="2800" dirty="0"/>
              <a:t>COs and PSOs Mapping</a:t>
            </a:r>
          </a:p>
        </p:txBody>
      </p:sp>
      <p:sp>
        <p:nvSpPr>
          <p:cNvPr id="31749" name="Google Shape;155;p18">
            <a:extLst>
              <a:ext uri="{FF2B5EF4-FFF2-40B4-BE49-F238E27FC236}">
                <a16:creationId xmlns:a16="http://schemas.microsoft.com/office/drawing/2014/main" id="{9624AD72-9AA9-41E9-B92C-0FA17B83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123950"/>
            <a:ext cx="7348538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altLang="en-US"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1750" name="Google Shape;156;p18">
            <a:extLst>
              <a:ext uri="{FF2B5EF4-FFF2-40B4-BE49-F238E27FC236}">
                <a16:creationId xmlns:a16="http://schemas.microsoft.com/office/drawing/2014/main" id="{B758CFE6-BD87-4CAB-9759-93BD9329E4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38400" y="640080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graphicFrame>
        <p:nvGraphicFramePr>
          <p:cNvPr id="157" name="Google Shape;157;p18">
            <a:extLst>
              <a:ext uri="{FF2B5EF4-FFF2-40B4-BE49-F238E27FC236}">
                <a16:creationId xmlns:a16="http://schemas.microsoft.com/office/drawing/2014/main" id="{0EA4D7AD-7CE4-46D5-9270-9EBAE6B3A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28088"/>
              </p:ext>
            </p:extLst>
          </p:nvPr>
        </p:nvGraphicFramePr>
        <p:xfrm>
          <a:off x="195263" y="1547813"/>
          <a:ext cx="8753475" cy="4167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3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2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9362">
                <a:tc rowSpan="2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Course Outcomes</a:t>
                      </a:r>
                      <a:endParaRPr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Program Specific Outcomes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3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PSO1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PSO2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PSO3</a:t>
                      </a:r>
                      <a:endParaRPr sz="1800" b="1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PSO4</a:t>
                      </a:r>
                      <a:endParaRPr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4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CO1</a:t>
                      </a:r>
                      <a:endParaRPr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4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CO2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4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CO3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4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CO4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9362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CO5</a:t>
                      </a:r>
                      <a:endParaRPr 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</a:t>
                      </a:r>
                      <a:endParaRPr lang="en-US" sz="1800" b="1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9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AVG</a:t>
                      </a:r>
                      <a:endParaRPr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cs typeface="Times New Roman" pitchFamily="18" charset="0"/>
                        <a:sym typeface="Arial"/>
                      </a:endParaRPr>
                    </a:p>
                  </a:txBody>
                  <a:tcPr marL="68575" marR="68575" marT="91947" marB="91947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3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  <a:sym typeface="Arial"/>
                        </a:rPr>
                        <a:t>2.6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</a:t>
                      </a: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.4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2</a:t>
                      </a:r>
                      <a:r>
                        <a:rPr lang="en-IN" sz="1800" b="1" i="0" u="none" strike="noStrike" cap="none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  <a:sym typeface="Arial"/>
                        </a:rPr>
                        <a:t>.2</a:t>
                      </a:r>
                      <a:endParaRPr lang="en-US" sz="1800" b="1" i="0" u="none" strike="noStrike" cap="none" dirty="0">
                        <a:solidFill>
                          <a:srgbClr val="000000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  <a:sym typeface="Arial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803" name="TextBox 10">
            <a:extLst>
              <a:ext uri="{FF2B5EF4-FFF2-40B4-BE49-F238E27FC236}">
                <a16:creationId xmlns:a16="http://schemas.microsoft.com/office/drawing/2014/main" id="{0D0123E3-C713-4A67-B873-BBAADE6E3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957263"/>
            <a:ext cx="83708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Mapping of Program Specific Outcomes and Course Outcomes:</a:t>
            </a:r>
          </a:p>
          <a:p>
            <a:pPr eaLnBrk="1" hangingPunct="1">
              <a:buClrTx/>
              <a:buFontTx/>
              <a:buNone/>
            </a:pPr>
            <a:endParaRPr lang="en-US" altLang="en-US" sz="2400">
              <a:cs typeface="Times New Roman" panose="02020603050405020304" pitchFamily="18" charset="0"/>
            </a:endParaRPr>
          </a:p>
        </p:txBody>
      </p:sp>
      <p:pic>
        <p:nvPicPr>
          <p:cNvPr id="31805" name="Picture 14" descr="NIET">
            <a:extLst>
              <a:ext uri="{FF2B5EF4-FFF2-40B4-BE49-F238E27FC236}">
                <a16:creationId xmlns:a16="http://schemas.microsoft.com/office/drawing/2014/main" id="{3903CF7B-FA93-4B42-9B0D-163F708D6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512888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>
            <a:extLst>
              <a:ext uri="{FF2B5EF4-FFF2-40B4-BE49-F238E27FC236}">
                <a16:creationId xmlns:a16="http://schemas.microsoft.com/office/drawing/2014/main" id="{E8480BD9-B609-485E-9451-D01460F4FC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38400" y="6356349"/>
            <a:ext cx="4724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795" name="Slide Number Placeholder 5">
            <a:extLst>
              <a:ext uri="{FF2B5EF4-FFF2-40B4-BE49-F238E27FC236}">
                <a16:creationId xmlns:a16="http://schemas.microsoft.com/office/drawing/2014/main" id="{69F1199E-F5E3-4BC5-B35F-E5F732DD0A3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21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638045B-6494-414D-AC97-BF543AD7CB93}"/>
              </a:ext>
            </a:extLst>
          </p:cNvPr>
          <p:cNvSpPr txBox="1">
            <a:spLocks/>
          </p:cNvSpPr>
          <p:nvPr/>
        </p:nvSpPr>
        <p:spPr>
          <a:xfrm>
            <a:off x="1371600" y="-5080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Program Educational Objectives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237D32-D92D-482B-97C9-C04F3D856E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PEO1: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apply sound knowledge in the field of information technology to fulfill the needs of IT industry.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PEO2:a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 to design innovative and interdisciplinary systems through latest digital technologies.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PEO3: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inculcate professional and social ethics, team work and leadership for serving the society.</a:t>
            </a: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PEO4: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able to inculcate lifelong learning in the field of computing for successful career in organizations and R&amp;D sectors.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9" name="Picture 14" descr="NIET">
            <a:extLst>
              <a:ext uri="{FF2B5EF4-FFF2-40B4-BE49-F238E27FC236}">
                <a16:creationId xmlns:a16="http://schemas.microsoft.com/office/drawing/2014/main" id="{EA083F6C-9F37-4ECB-B1EB-A581981B5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726BF9-E663-4FCA-B231-81239EF31640}"/>
              </a:ext>
            </a:extLst>
          </p:cNvPr>
          <p:cNvSpPr txBox="1">
            <a:spLocks/>
          </p:cNvSpPr>
          <p:nvPr/>
        </p:nvSpPr>
        <p:spPr>
          <a:xfrm>
            <a:off x="1655763" y="0"/>
            <a:ext cx="7259637" cy="930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8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 </a:t>
            </a:r>
            <a:endParaRPr lang="en-US" sz="28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33F77EC-38E3-4217-A9E3-7C985DCE6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BA880B-C4D5-4D18-996B-5311980C1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5550"/>
            <a:ext cx="8229600" cy="4754563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B TECH 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dirty="0">
                <a:sym typeface="Arial" charset="0"/>
              </a:rPr>
              <a:t>(SEM-V) THEORY EXAMINATION 20__-20__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Time: 3 Hours                                                                                    Total Marks: 100 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Note: 1. Attempt all Sections. If require any missing data; then choose suitably.</a:t>
            </a:r>
          </a:p>
          <a:p>
            <a:pPr marL="0" indent="0" algn="ctr">
              <a:buFont typeface="Arial" panose="020B0604020202020204" pitchFamily="34" charset="0"/>
              <a:buNone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SECTION A </a:t>
            </a:r>
          </a:p>
          <a:p>
            <a:pPr indent="-457200">
              <a:buFont typeface="Arial" panose="020B0604020202020204" pitchFamily="34" charset="0"/>
              <a:buAutoNum type="arabicPeriod"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charset="0"/>
              </a:rPr>
              <a:t>Attempt all questions in brief.                                                        </a:t>
            </a:r>
            <a:r>
              <a:rPr lang="en-IN" sz="2000" b="1" dirty="0">
                <a:sym typeface="Arial" charset="0"/>
              </a:rPr>
              <a:t>1 x 10 = 10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2000" b="1" i="1" dirty="0">
              <a:sym typeface="Arial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39DB74-E550-4346-BE72-DDB0D9216643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4114800"/>
          <a:ext cx="7924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847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847"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77" name="Footer Placeholder 11">
            <a:extLst>
              <a:ext uri="{FF2B5EF4-FFF2-40B4-BE49-F238E27FC236}">
                <a16:creationId xmlns:a16="http://schemas.microsoft.com/office/drawing/2014/main" id="{B4263684-5995-4431-906F-0E0DBA89137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49500" y="6384925"/>
            <a:ext cx="4508500" cy="336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i-FI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5878" name="Slide Number Placeholder 12">
            <a:extLst>
              <a:ext uri="{FF2B5EF4-FFF2-40B4-BE49-F238E27FC236}">
                <a16:creationId xmlns:a16="http://schemas.microsoft.com/office/drawing/2014/main" id="{4CF49835-1474-4CA5-8B94-16118BC98F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5879" name="Picture 14" descr="NIET">
            <a:extLst>
              <a:ext uri="{FF2B5EF4-FFF2-40B4-BE49-F238E27FC236}">
                <a16:creationId xmlns:a16="http://schemas.microsoft.com/office/drawing/2014/main" id="{0FF5BDA0-7E00-4054-819F-63774929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1FDB96-0648-4647-9188-0FAF8443300A}"/>
              </a:ext>
            </a:extLst>
          </p:cNvPr>
          <p:cNvSpPr txBox="1">
            <a:spLocks/>
          </p:cNvSpPr>
          <p:nvPr/>
        </p:nvSpPr>
        <p:spPr>
          <a:xfrm>
            <a:off x="1749425" y="0"/>
            <a:ext cx="7165975" cy="8477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24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31B0545-5F5A-491F-AA11-E8A575C4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36868" name="Content Placeholder 1">
            <a:extLst>
              <a:ext uri="{FF2B5EF4-FFF2-40B4-BE49-F238E27FC236}">
                <a16:creationId xmlns:a16="http://schemas.microsoft.com/office/drawing/2014/main" id="{8D21B3ED-A7F9-43EF-8548-3142CB3D2E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066800"/>
            <a:ext cx="8229600" cy="4754563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2. Attempt of the following:                                            5 x 2 = 20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SECTION B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3. Attempt any five part of the following:                          5 x 6 = 30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6AA332-5F07-4756-83C6-044FEEBAF213}"/>
              </a:ext>
            </a:extLst>
          </p:cNvPr>
          <p:cNvGraphicFramePr>
            <a:graphicFrameLocks noGrp="1"/>
          </p:cNvGraphicFramePr>
          <p:nvPr/>
        </p:nvGraphicFramePr>
        <p:xfrm>
          <a:off x="439738" y="1600200"/>
          <a:ext cx="7839075" cy="1736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75">
                <a:tc>
                  <a:txBody>
                    <a:bodyPr/>
                    <a:lstStyle/>
                    <a:p>
                      <a:r>
                        <a:rPr lang="en-IN" sz="14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75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75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026">
                <a:tc>
                  <a:txBody>
                    <a:bodyPr/>
                    <a:lstStyle/>
                    <a:p>
                      <a:r>
                        <a:rPr lang="en-IN" sz="1400" dirty="0"/>
                        <a:t>“””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  <a:p>
                      <a:r>
                        <a:rPr lang="en-IN" sz="1400" dirty="0"/>
                        <a:t>‘”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675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91446" marR="91446" marT="45662" marB="456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8FC3DD-BE15-44C0-A842-8BFBF91974E1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598988"/>
          <a:ext cx="7986713" cy="175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5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47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488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958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958">
                <a:tc>
                  <a:txBody>
                    <a:bodyPr/>
                    <a:lstStyle/>
                    <a:p>
                      <a:r>
                        <a:rPr lang="en-US" sz="1800" dirty="0"/>
                        <a:t>.</a:t>
                      </a:r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95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9" marR="91439" marT="45682" marB="456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928" name="Footer Placeholder 10">
            <a:extLst>
              <a:ext uri="{FF2B5EF4-FFF2-40B4-BE49-F238E27FC236}">
                <a16:creationId xmlns:a16="http://schemas.microsoft.com/office/drawing/2014/main" id="{3B2B8C57-1158-4D33-8555-6EF1E7F932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889918" y="6430962"/>
            <a:ext cx="5121275" cy="33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i-FI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6929" name="Slide Number Placeholder 11">
            <a:extLst>
              <a:ext uri="{FF2B5EF4-FFF2-40B4-BE49-F238E27FC236}">
                <a16:creationId xmlns:a16="http://schemas.microsoft.com/office/drawing/2014/main" id="{E0EE9D32-B066-4BA7-A1AA-A728A85833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6930" name="Picture 14" descr="NIET">
            <a:extLst>
              <a:ext uri="{FF2B5EF4-FFF2-40B4-BE49-F238E27FC236}">
                <a16:creationId xmlns:a16="http://schemas.microsoft.com/office/drawing/2014/main" id="{376A3AA4-6C5E-4AD6-A8CF-7FCDBB12D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501A3CB-DCB6-473E-B52F-7E5B0C2DDD07}"/>
              </a:ext>
            </a:extLst>
          </p:cNvPr>
          <p:cNvSpPr txBox="1">
            <a:spLocks/>
          </p:cNvSpPr>
          <p:nvPr/>
        </p:nvSpPr>
        <p:spPr>
          <a:xfrm>
            <a:off x="1624013" y="0"/>
            <a:ext cx="7291387" cy="835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24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40DD6C2-F703-4895-B37E-F90F027E5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37892" name="Content Placeholder 1">
            <a:extLst>
              <a:ext uri="{FF2B5EF4-FFF2-40B4-BE49-F238E27FC236}">
                <a16:creationId xmlns:a16="http://schemas.microsoft.com/office/drawing/2014/main" id="{6303E64F-2D00-46EC-A9D0-1632990720C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6575" y="914400"/>
            <a:ext cx="8150225" cy="4745038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4. Attempt any one part of the following: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5. Attempt any one part of the following:                          1 x 10 = 10 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 6. Attempt any one part of the following:                        1 x 10 = 10    </a:t>
            </a: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F0F665-5620-4D43-A9EC-1C200E5A7881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66850"/>
          <a:ext cx="8042275" cy="120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7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6AFEFC0-A063-4A07-BDB0-C9DB82DECFC1}"/>
              </a:ext>
            </a:extLst>
          </p:cNvPr>
          <p:cNvGraphicFramePr>
            <a:graphicFrameLocks noGrp="1"/>
          </p:cNvGraphicFramePr>
          <p:nvPr/>
        </p:nvGraphicFramePr>
        <p:xfrm>
          <a:off x="773113" y="3059113"/>
          <a:ext cx="7977187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4800F05-0116-4172-B446-AF16B3E139F6}"/>
              </a:ext>
            </a:extLst>
          </p:cNvPr>
          <p:cNvGraphicFramePr>
            <a:graphicFrameLocks noGrp="1"/>
          </p:cNvGraphicFramePr>
          <p:nvPr/>
        </p:nvGraphicFramePr>
        <p:xfrm>
          <a:off x="803275" y="4603750"/>
          <a:ext cx="7740650" cy="1560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0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8276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119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T="45672" marB="4567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959" name="Slide Number Placeholder 12">
            <a:extLst>
              <a:ext uri="{FF2B5EF4-FFF2-40B4-BE49-F238E27FC236}">
                <a16:creationId xmlns:a16="http://schemas.microsoft.com/office/drawing/2014/main" id="{89EF9513-24FB-405A-8B62-D7A3D1EE885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7960" name="Footer Placeholder 13">
            <a:extLst>
              <a:ext uri="{FF2B5EF4-FFF2-40B4-BE49-F238E27FC236}">
                <a16:creationId xmlns:a16="http://schemas.microsoft.com/office/drawing/2014/main" id="{02F51457-F8F1-4653-820D-558EB7B711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55650" y="6369050"/>
            <a:ext cx="6197600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i-FI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7961" name="Picture 14" descr="NIET">
            <a:extLst>
              <a:ext uri="{FF2B5EF4-FFF2-40B4-BE49-F238E27FC236}">
                <a16:creationId xmlns:a16="http://schemas.microsoft.com/office/drawing/2014/main" id="{D18A74CA-202B-444B-9AE3-C4290A05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3DB206-F70F-4610-9ED2-947F5B830743}"/>
              </a:ext>
            </a:extLst>
          </p:cNvPr>
          <p:cNvSpPr txBox="1">
            <a:spLocks/>
          </p:cNvSpPr>
          <p:nvPr/>
        </p:nvSpPr>
        <p:spPr>
          <a:xfrm>
            <a:off x="1624013" y="0"/>
            <a:ext cx="7291387" cy="835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2400" dirty="0">
                <a:latin typeface="Times New Roman" pitchFamily="18" charset="0"/>
                <a:cs typeface="Times New Roman" pitchFamily="18" charset="0"/>
                <a:sym typeface="Arial" charset="0"/>
              </a:rPr>
              <a:t>End Semester Question Paper Templates </a:t>
            </a:r>
            <a:endParaRPr lang="en-US" sz="2400" dirty="0">
              <a:latin typeface="Times New Roman" pitchFamily="18" charset="0"/>
              <a:cs typeface="Times New Roman" pitchFamily="18" charset="0"/>
              <a:sym typeface="Arial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4BFC2AA-916E-401E-9460-933DD0026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en-US"/>
              <a:t/>
            </a:r>
            <a:br>
              <a:rPr lang="en-US" altLang="en-US"/>
            </a:br>
            <a:endParaRPr lang="en-US" altLang="en-US"/>
          </a:p>
          <a:p>
            <a:pPr eaLnBrk="1" hangingPunct="1">
              <a:buClrTx/>
              <a:buFontTx/>
              <a:buNone/>
            </a:pPr>
            <a:endParaRPr lang="en-US" altLang="en-US"/>
          </a:p>
        </p:txBody>
      </p:sp>
      <p:sp>
        <p:nvSpPr>
          <p:cNvPr id="38916" name="Content Placeholder 1">
            <a:extLst>
              <a:ext uri="{FF2B5EF4-FFF2-40B4-BE49-F238E27FC236}">
                <a16:creationId xmlns:a16="http://schemas.microsoft.com/office/drawing/2014/main" id="{3C143117-8BFA-4F58-9269-84A6A1A8993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6575" y="914400"/>
            <a:ext cx="8150225" cy="4745038"/>
          </a:xfrm>
        </p:spPr>
        <p:txBody>
          <a:bodyPr/>
          <a:lstStyle/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7. Attempt any one part of the following:                          1 x 10 = 10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8. Attempt any one part of the following:                          1 x 10 = 10  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I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alt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F39F3-EAC5-4CBF-9C20-184D908926C6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1466850"/>
          <a:ext cx="8042275" cy="1209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8272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01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49" marR="91449" marT="45683" marB="45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6C19A8A-F2EB-46C9-8300-797A95EA02BE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3516313"/>
          <a:ext cx="797718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9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Q.No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Question 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Marks 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CO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1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IN" sz="1800" dirty="0"/>
                        <a:t>2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10</a:t>
                      </a:r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 marL="91438" marR="91438" marT="45669" marB="456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961" name="Slide Number Placeholder 12">
            <a:extLst>
              <a:ext uri="{FF2B5EF4-FFF2-40B4-BE49-F238E27FC236}">
                <a16:creationId xmlns:a16="http://schemas.microsoft.com/office/drawing/2014/main" id="{BC0FE758-5CB7-43EE-A2F0-BF838E6E1A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8962" name="Footer Placeholder 13">
            <a:extLst>
              <a:ext uri="{FF2B5EF4-FFF2-40B4-BE49-F238E27FC236}">
                <a16:creationId xmlns:a16="http://schemas.microsoft.com/office/drawing/2014/main" id="{DD1B8874-3293-4A19-91FF-65C9D8466C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06475" y="6369050"/>
            <a:ext cx="5946775" cy="352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fi-FI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8963" name="Picture 14" descr="NIET">
            <a:extLst>
              <a:ext uri="{FF2B5EF4-FFF2-40B4-BE49-F238E27FC236}">
                <a16:creationId xmlns:a16="http://schemas.microsoft.com/office/drawing/2014/main" id="{45072959-A5DE-470A-9403-77F8B55F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811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126;p16">
            <a:extLst>
              <a:ext uri="{FF2B5EF4-FFF2-40B4-BE49-F238E27FC236}">
                <a16:creationId xmlns:a16="http://schemas.microsoft.com/office/drawing/2014/main" id="{2B474C25-797D-4378-8621-57FDA149B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3988" y="1001713"/>
            <a:ext cx="8763000" cy="5216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literacy, a basic understanding of HTML and CSS, familiarity with JavaScript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Knowledge of any programming language like C/C++/Python/Java. </a:t>
            </a:r>
            <a:endParaRPr lang="en-I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Familiarity with basic concepts of Internet.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9" name="Google Shape;128;p16">
            <a:extLst>
              <a:ext uri="{FF2B5EF4-FFF2-40B4-BE49-F238E27FC236}">
                <a16:creationId xmlns:a16="http://schemas.microsoft.com/office/drawing/2014/main" id="{461C449F-AB84-44FB-BED3-57615C9B2A1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B3179AD5-F75F-4346-B24F-ED70D9A49FDF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Prerequisite</a:t>
            </a:r>
          </a:p>
        </p:txBody>
      </p:sp>
      <p:sp>
        <p:nvSpPr>
          <p:cNvPr id="39941" name="Google Shape;131;p16">
            <a:extLst>
              <a:ext uri="{FF2B5EF4-FFF2-40B4-BE49-F238E27FC236}">
                <a16:creationId xmlns:a16="http://schemas.microsoft.com/office/drawing/2014/main" id="{3ED14745-D171-450D-9F6F-BD066EE8EE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3988" y="6351588"/>
            <a:ext cx="60960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9942" name="Picture 14" descr="NIET">
            <a:extLst>
              <a:ext uri="{FF2B5EF4-FFF2-40B4-BE49-F238E27FC236}">
                <a16:creationId xmlns:a16="http://schemas.microsoft.com/office/drawing/2014/main" id="{2AFD38F7-4976-40BD-9479-D895C035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4">
            <a:extLst>
              <a:ext uri="{FF2B5EF4-FFF2-40B4-BE49-F238E27FC236}">
                <a16:creationId xmlns:a16="http://schemas.microsoft.com/office/drawing/2014/main" id="{6CB49E99-7D65-4B3C-B4C0-CDCC7BAE9A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66788" y="6356350"/>
            <a:ext cx="657701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1987" name="Slide Number Placeholder 5">
            <a:extLst>
              <a:ext uri="{FF2B5EF4-FFF2-40B4-BE49-F238E27FC236}">
                <a16:creationId xmlns:a16="http://schemas.microsoft.com/office/drawing/2014/main" id="{620E9DA3-0E20-48B0-8CCD-6B068B5A8B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27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6572396-0697-4B75-B77A-8BC2D2C7CA14}"/>
              </a:ext>
            </a:extLst>
          </p:cNvPr>
          <p:cNvSpPr txBox="1">
            <a:spLocks/>
          </p:cNvSpPr>
          <p:nvPr/>
        </p:nvSpPr>
        <p:spPr>
          <a:xfrm>
            <a:off x="1447800" y="0"/>
            <a:ext cx="76962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/>
              <a:t>Brief Introduction About The Subject </a:t>
            </a:r>
          </a:p>
        </p:txBody>
      </p:sp>
      <p:sp>
        <p:nvSpPr>
          <p:cNvPr id="41989" name="Text Placeholder 9">
            <a:extLst>
              <a:ext uri="{FF2B5EF4-FFF2-40B4-BE49-F238E27FC236}">
                <a16:creationId xmlns:a16="http://schemas.microsoft.com/office/drawing/2014/main" id="{5DE5293A-C0A7-4C49-849C-35A195A28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3075" y="906463"/>
            <a:ext cx="8229600" cy="5353050"/>
          </a:xfrm>
        </p:spPr>
        <p:txBody>
          <a:bodyPr/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technologies are the various tools and techniques that are utilized in the process of communication between different types of devices over the internet.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this term in a better manner, let’s break it down into two pieces: ‘web’ and ‘technology’.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web, in this case, refers to the World Wide Web, more commonly known as WWW.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first came into being in 1989 when famous scientist and engineer, Tim Berners-Lee, came up with an efficient mechanism to share resources between scientists all over the world.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en-US" sz="22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https://www.youtube.com/results?search_query=Web+Technonogies</a:t>
            </a:r>
          </a:p>
        </p:txBody>
      </p:sp>
      <p:pic>
        <p:nvPicPr>
          <p:cNvPr id="41990" name="Picture 14" descr="NIET">
            <a:extLst>
              <a:ext uri="{FF2B5EF4-FFF2-40B4-BE49-F238E27FC236}">
                <a16:creationId xmlns:a16="http://schemas.microsoft.com/office/drawing/2014/main" id="{F8E87FE1-0C0D-4B04-B2BD-24773F52A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4478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106;p14">
            <a:extLst>
              <a:ext uri="{FF2B5EF4-FFF2-40B4-BE49-F238E27FC236}">
                <a16:creationId xmlns:a16="http://schemas.microsoft.com/office/drawing/2014/main" id="{21E13154-DA0B-4A0C-B538-BC6788FD2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875" y="985960"/>
            <a:ext cx="8162925" cy="5100638"/>
          </a:xfrm>
        </p:spPr>
        <p:txBody>
          <a:bodyPr>
            <a:normAutofit/>
          </a:bodyPr>
          <a:lstStyle/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Introduction to Java Script , 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Java script Types , Var, Let and </a:t>
            </a:r>
            <a:r>
              <a:rPr lang="en-IN" sz="2000" dirty="0" err="1">
                <a:latin typeface="Times New Roman" panose="02020603050405020304" pitchFamily="18" charset="0"/>
              </a:rPr>
              <a:t>Const</a:t>
            </a:r>
            <a:r>
              <a:rPr lang="en-IN" sz="2000" dirty="0">
                <a:latin typeface="Times New Roman" panose="02020603050405020304" pitchFamily="18" charset="0"/>
              </a:rPr>
              <a:t> Keywords,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Operators in JS , 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Conditions Statements , Java Script Loops, JS Popup Boxes , JS Events , 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JS Arrays, Working with Arrays, JS Objects ,JS Functions ,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 Using Java Script in Real time , Validation of Forms, Arrow functions and default arguments,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Template Strings, Strings methods, </a:t>
            </a:r>
            <a:r>
              <a:rPr lang="en-IN" sz="2000" dirty="0" err="1">
                <a:latin typeface="Times New Roman" panose="02020603050405020304" pitchFamily="18" charset="0"/>
              </a:rPr>
              <a:t>Callback</a:t>
            </a:r>
            <a:r>
              <a:rPr lang="en-IN" sz="2000" dirty="0">
                <a:latin typeface="Times New Roman" panose="02020603050405020304" pitchFamily="18" charset="0"/>
              </a:rPr>
              <a:t> functions</a:t>
            </a:r>
            <a:r>
              <a:rPr lang="en-US" altLang="en-US" sz="2000" dirty="0">
                <a:latin typeface="Times New Roman" panose="02020603050405020304" pitchFamily="18" charset="0"/>
              </a:rPr>
              <a:t>,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de-structuring, Spread and Rest Operator, Typescript fundamentals, Typescript OOPs- Classes, Interfaces, Constructor etc. Decorator and Spread Operator, 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</a:rPr>
              <a:t>Difference == &amp; ===, Asynchronous Programming in ES6, Promise Constructor, Promise with Chain, Promise Race.</a:t>
            </a:r>
          </a:p>
          <a:p>
            <a:pPr lvl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Google Shape;108;p14">
            <a:extLst>
              <a:ext uri="{FF2B5EF4-FFF2-40B4-BE49-F238E27FC236}">
                <a16:creationId xmlns:a16="http://schemas.microsoft.com/office/drawing/2014/main" id="{FE06E4B2-7543-422E-8293-45C677AD35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28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" name="Google Shape;109;p14">
            <a:extLst>
              <a:ext uri="{FF2B5EF4-FFF2-40B4-BE49-F238E27FC236}">
                <a16:creationId xmlns:a16="http://schemas.microsoft.com/office/drawing/2014/main" id="{8112E0F0-415C-41F5-89A8-7C99046CBF6E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/>
            </a:pPr>
            <a:r>
              <a:rPr lang="en-US" sz="2800" kern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 4 Content</a:t>
            </a:r>
            <a:endParaRPr sz="2800" kern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13" name="Google Shape;111;p14">
            <a:extLst>
              <a:ext uri="{FF2B5EF4-FFF2-40B4-BE49-F238E27FC236}">
                <a16:creationId xmlns:a16="http://schemas.microsoft.com/office/drawing/2014/main" id="{B5806B3E-6A7D-4035-8CCC-1C3B0EAEC0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84225" y="6361113"/>
            <a:ext cx="65309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43014" name="Picture 14" descr="NIET">
            <a:extLst>
              <a:ext uri="{FF2B5EF4-FFF2-40B4-BE49-F238E27FC236}">
                <a16:creationId xmlns:a16="http://schemas.microsoft.com/office/drawing/2014/main" id="{1A5FD6F2-23A1-482D-91C9-923DC6C7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7150"/>
            <a:ext cx="1185863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36925539-BA66-4E06-BFCB-52814E7A1A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65125" y="1241425"/>
            <a:ext cx="8451850" cy="4949825"/>
          </a:xfrm>
        </p:spPr>
        <p:txBody>
          <a:bodyPr/>
          <a:lstStyle/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Unit 4:</a:t>
            </a:r>
          </a:p>
          <a:p>
            <a:pPr lvl="1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basics of working with objects in JavaScript: creating objects, accessing and modifying object properties using constructors. understating various function, loop, array, string etc.</a:t>
            </a:r>
            <a:endParaRPr lang="en-US" alt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221D49-8F0E-4632-BD5C-ECA6B9F0DFB6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835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Unit 4 Objective</a:t>
            </a:r>
          </a:p>
          <a:p>
            <a:pPr algn="just">
              <a:spcBef>
                <a:spcPts val="363"/>
              </a:spcBef>
              <a:buClr>
                <a:srgbClr val="000000"/>
              </a:buClr>
              <a:defRPr/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ctr" eaLnBrk="1" fontAlgn="auto" hangingPunct="1">
              <a:spcAft>
                <a:spcPts val="0"/>
              </a:spcAft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47108" name="Google Shape;151;p18">
            <a:extLst>
              <a:ext uri="{FF2B5EF4-FFF2-40B4-BE49-F238E27FC236}">
                <a16:creationId xmlns:a16="http://schemas.microsoft.com/office/drawing/2014/main" id="{1A100DA8-79EB-4D1D-9584-0DCAB98E66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29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7109" name="Google Shape;131;p16">
            <a:extLst>
              <a:ext uri="{FF2B5EF4-FFF2-40B4-BE49-F238E27FC236}">
                <a16:creationId xmlns:a16="http://schemas.microsoft.com/office/drawing/2014/main" id="{6242E7C0-1BE9-4E48-8ED8-FF05AD7882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09625" y="6400800"/>
            <a:ext cx="62007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>
              <a:buSzTx/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47110" name="Picture 14" descr="NIET">
            <a:extLst>
              <a:ext uri="{FF2B5EF4-FFF2-40B4-BE49-F238E27FC236}">
                <a16:creationId xmlns:a16="http://schemas.microsoft.com/office/drawing/2014/main" id="{F2A21A04-8133-42BC-AC7F-16EA77BE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27FF1860-0920-4B0C-8509-BF39EA37C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71800"/>
            <a:ext cx="168204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060B-C343-47DF-B7C8-DA8A36A6A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2350"/>
            <a:ext cx="8216900" cy="5295900"/>
          </a:xfrm>
        </p:spPr>
        <p:txBody>
          <a:bodyPr rtlCol="0">
            <a:normAutofit lnSpcReduction="10000"/>
          </a:bodyPr>
          <a:lstStyle/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COs and PSOs Mapping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Program Educational Objectives (PEOs)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Result Analysis (Department Result, Subject Result and Individual Faculty Result)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End Semester Question Paper Templates (Offline Pattern/Online Pattern)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Perquisite/ Recap 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Brief Introduction about the Subject with videos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Unit Content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Unit Objective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Topic Objective/Topic Outcome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Lecture related to topic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Daily Quiz</a:t>
            </a:r>
          </a:p>
          <a:p>
            <a:pPr indent="-457200" fontAlgn="auto">
              <a:buFont typeface="Arial" panose="020B0604020202020204" pitchFamily="34" charset="0"/>
              <a:buAutoNum type="arabicPeriod" startAt="11"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Weekly Assignment</a:t>
            </a: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150000"/>
              </a:lnSpc>
              <a:defRPr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Footer Placeholder 4">
            <a:extLst>
              <a:ext uri="{FF2B5EF4-FFF2-40B4-BE49-F238E27FC236}">
                <a16:creationId xmlns:a16="http://schemas.microsoft.com/office/drawing/2014/main" id="{B06B78CE-3408-429A-A427-E7663A40E2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98638" y="6434138"/>
            <a:ext cx="544036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B7445FEB-694A-410A-A5DA-9FAC8D0B528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/>
              <a:t>3</a:t>
            </a:fld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6149" name="Picture 14" descr="NIET">
            <a:extLst>
              <a:ext uri="{FF2B5EF4-FFF2-40B4-BE49-F238E27FC236}">
                <a16:creationId xmlns:a16="http://schemas.microsoft.com/office/drawing/2014/main" id="{D641C393-C3AD-4875-A750-BAF824B6D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3414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4CC7D23-939A-40F3-92B2-AA9D12541EFE}"/>
              </a:ext>
            </a:extLst>
          </p:cNvPr>
          <p:cNvSpPr txBox="1">
            <a:spLocks/>
          </p:cNvSpPr>
          <p:nvPr/>
        </p:nvSpPr>
        <p:spPr>
          <a:xfrm>
            <a:off x="1341438" y="1588"/>
            <a:ext cx="7802562" cy="88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 Conti….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60103438-D629-448A-B000-71F4E66B6E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981200"/>
            <a:ext cx="8737600" cy="4295775"/>
          </a:xfrm>
        </p:spPr>
        <p:txBody>
          <a:bodyPr/>
          <a:lstStyle/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the above topics:</a:t>
            </a: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know the basics of difference between HTML,CSS and JavaScript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get the knowledge about JAVA &amp; JavaScript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how various datatypes, variables, keywords, operators etc.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various conditional statement, loop, types of function , how argument pass between function </a:t>
            </a: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E495C9-3F3C-4133-9AFD-987370CD2E0C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1724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Topic Objective/Outcome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Topics: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 to Java Script , Java script Types , Var, Let and </a:t>
            </a:r>
            <a:r>
              <a:rPr lang="en-IN" sz="14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Keywords, Operators in JS , Conditions Statements , Java Script Loops, JS Popup Boxes , JS Events , JS</a:t>
            </a:r>
            <a:r>
              <a:rPr lang="en-IN" sz="1400" spc="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Arrays,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Working</a:t>
            </a:r>
            <a:r>
              <a:rPr lang="en-IN" sz="1400" spc="3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-IN" sz="1400" spc="4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Arrays,</a:t>
            </a:r>
            <a:r>
              <a:rPr lang="en-IN" sz="1400" spc="3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n-IN" sz="1400" spc="4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Objects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,JS</a:t>
            </a:r>
            <a:r>
              <a:rPr lang="en-IN" sz="1400" spc="4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400" spc="3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IN" sz="1400" spc="2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Script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</a:t>
            </a:r>
            <a:r>
              <a:rPr lang="en-IN" sz="1400" spc="3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Real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IN" sz="1400" spc="4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Validation</a:t>
            </a:r>
            <a:r>
              <a:rPr lang="en-IN" sz="1400" spc="-15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400" spc="-1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Forms,</a:t>
            </a:r>
            <a:r>
              <a:rPr lang="en-IN" sz="1400" spc="-1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Arrow functions and default arguments, Template Strings, Strings methods, Call back </a:t>
            </a:r>
            <a:r>
              <a:rPr lang="en-IN" sz="1400" dirty="0" smtClean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lang="en-IN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dirty="0" smtClean="0">
                <a:latin typeface="+mj-lt"/>
              </a:rPr>
              <a:t> 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(CO4 )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09572" name="Google Shape;151;p18">
            <a:extLst>
              <a:ext uri="{FF2B5EF4-FFF2-40B4-BE49-F238E27FC236}">
                <a16:creationId xmlns:a16="http://schemas.microsoft.com/office/drawing/2014/main" id="{2EA3E0FE-D36A-42AE-AAA6-3690E76A96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705600" y="64166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CC59DFA1-4AA9-418B-8ACE-2B82EC64A1CE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30</a:t>
            </a:fld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573" name="Google Shape;131;p16">
            <a:extLst>
              <a:ext uri="{FF2B5EF4-FFF2-40B4-BE49-F238E27FC236}">
                <a16:creationId xmlns:a16="http://schemas.microsoft.com/office/drawing/2014/main" id="{05FCD337-57AF-4A3D-9678-FA49413A06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95400" y="6416675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>
              <a:buSzTx/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9575" name="Picture 14" descr="NIET">
            <a:extLst>
              <a:ext uri="{FF2B5EF4-FFF2-40B4-BE49-F238E27FC236}">
                <a16:creationId xmlns:a16="http://schemas.microsoft.com/office/drawing/2014/main" id="{8D0D9CDB-9F00-4F88-A982-9EE4211A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795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 is a lightweight, interpreted programming language.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for creating network-centric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world's most popular programming language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easy to learn.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6431" y="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Java Script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51" y="36513"/>
            <a:ext cx="12877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BC6D6FBE-C42D-4841-9F9D-AA1A425A2C04}"/>
              </a:ext>
            </a:extLst>
          </p:cNvPr>
          <p:cNvSpPr txBox="1">
            <a:spLocks/>
          </p:cNvSpPr>
          <p:nvPr/>
        </p:nvSpPr>
        <p:spPr>
          <a:xfrm>
            <a:off x="2286000" y="6356349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WT                                    </a:t>
            </a:r>
            <a:r>
              <a:rPr lang="en-US" dirty="0"/>
              <a:t>unit-4            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is used insert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text into HTML (ex: user name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It’s get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a user's computer (ex: browser type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perform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 on user's computer (ex: form validation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offers a vast standard library that has a wide variety of functions and methods available to help in the process of development, making the entire process easier and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hassle-free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674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36431" y="24790"/>
            <a:ext cx="7772400" cy="838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 Script </a:t>
            </a:r>
            <a:r>
              <a:rPr lang="en-US" sz="2800" b="1" dirty="0" err="1"/>
              <a:t>cont</a:t>
            </a:r>
            <a:r>
              <a:rPr lang="en-US" sz="2800" dirty="0"/>
              <a:t>…</a:t>
            </a:r>
            <a:endParaRPr lang="en-IN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51" y="36513"/>
            <a:ext cx="128778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BC6D6FBE-C42D-4841-9F9D-AA1A425A2C04}"/>
              </a:ext>
            </a:extLst>
          </p:cNvPr>
          <p:cNvSpPr txBox="1">
            <a:spLocks/>
          </p:cNvSpPr>
          <p:nvPr/>
        </p:nvSpPr>
        <p:spPr>
          <a:xfrm>
            <a:off x="2286000" y="6356349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 WT                     </a:t>
            </a:r>
            <a:r>
              <a:rPr lang="en-US" dirty="0"/>
              <a:t>unit-  4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910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lightweight, cross-platform, and interpreted language</a:t>
            </a:r>
            <a:r>
              <a:rPr lang="en-US" sz="2400" b="0" i="0" dirty="0" smtClean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15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with the main intention of DOM manipulation, bringing forth the era of dynamic websites</a:t>
            </a:r>
            <a:r>
              <a:rPr lang="en-US" sz="2400" b="0" i="0" dirty="0" smtClean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15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 err="1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are objects and can be passed in other functions as parameters</a:t>
            </a:r>
            <a:r>
              <a:rPr lang="en-US" sz="2400" b="0" i="0" dirty="0" smtClean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15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handle date and time manipulation</a:t>
            </a:r>
            <a:r>
              <a:rPr lang="en-US" sz="2400" b="0" i="0" dirty="0" smtClean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15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perform Form Validation</a:t>
            </a:r>
            <a:r>
              <a:rPr lang="en-US" sz="2400" b="0" i="0" dirty="0" smtClean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US" sz="2400" b="0" i="0" dirty="0">
              <a:solidFill>
                <a:srgbClr val="515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515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compiler is not needed.</a:t>
            </a:r>
          </a:p>
          <a:p>
            <a:pPr marL="0" indent="0">
              <a:buNone/>
            </a:pPr>
            <a:endParaRPr lang="en-US" sz="2200" b="1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b="1" dirty="0"/>
              <a:t>Features of Java script 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0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8031709B-C021-4621-AEAD-A15C79343F56}"/>
              </a:ext>
            </a:extLst>
          </p:cNvPr>
          <p:cNvSpPr txBox="1">
            <a:spLocks/>
          </p:cNvSpPr>
          <p:nvPr/>
        </p:nvSpPr>
        <p:spPr>
          <a:xfrm>
            <a:off x="2286000" y="6356349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          WT                   </a:t>
            </a:r>
            <a:r>
              <a:rPr lang="en-US" dirty="0"/>
              <a:t>Unit-    4            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526780" cy="4800600"/>
          </a:xfrm>
        </p:spPr>
        <p:txBody>
          <a:bodyPr/>
          <a:lstStyle/>
          <a:p>
            <a:pPr marL="0" indent="0">
              <a:buNone/>
            </a:pPr>
            <a:endParaRPr lang="en-US" sz="2200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436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JAVA &amp; </a:t>
            </a:r>
            <a:r>
              <a:rPr lang="en-US" sz="2400" dirty="0" smtClean="0"/>
              <a:t>Java Script</a:t>
            </a:r>
            <a:endParaRPr lang="en-US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EDF7700F-50A9-4131-A6A7-574950B2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62201"/>
            <a:ext cx="2362200" cy="23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2D97286-CA88-4690-BECC-216FD4A70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209800"/>
            <a:ext cx="1687753" cy="2628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3B8CF5-A972-4152-8047-65CFA44A6FD0}"/>
              </a:ext>
            </a:extLst>
          </p:cNvPr>
          <p:cNvSpPr txBox="1"/>
          <p:nvPr/>
        </p:nvSpPr>
        <p:spPr>
          <a:xfrm>
            <a:off x="2743200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B590F-E48E-4380-8150-A3EA2FDB80CF}"/>
              </a:ext>
            </a:extLst>
          </p:cNvPr>
          <p:cNvSpPr txBox="1"/>
          <p:nvPr/>
        </p:nvSpPr>
        <p:spPr>
          <a:xfrm>
            <a:off x="5493694" y="3276600"/>
            <a:ext cx="5261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</a:t>
            </a:r>
            <a:endParaRPr lang="en-US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0392A557-D606-41B6-BBAE-02404BC04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90800"/>
            <a:ext cx="2553849" cy="1915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A0DEC3EC-E6DE-4CF4-B5C5-07223A2131AA}"/>
              </a:ext>
            </a:extLst>
          </p:cNvPr>
          <p:cNvSpPr txBox="1">
            <a:spLocks/>
          </p:cNvSpPr>
          <p:nvPr/>
        </p:nvSpPr>
        <p:spPr>
          <a:xfrm>
            <a:off x="2133600" y="6351344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</a:t>
            </a:r>
            <a:r>
              <a:rPr lang="en-US" dirty="0"/>
              <a:t>WT                           unit-  4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12837"/>
            <a:ext cx="8229600" cy="612616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expressions can be made "self-invoking".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self-invoking expression is invoked (started) automatically, without being called.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expressions will execute automatically if the expression is followed by ().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cannot self-invoke a function declaration.</a:t>
            </a:r>
          </a:p>
          <a:p>
            <a:pPr algn="l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have to add parentheses around the function to indicate that it is a function expression: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(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() {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                  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 = 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"Hello!!"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 </a:t>
            </a:r>
            <a:r>
              <a:rPr lang="en-US" sz="24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 I will invoke myself</a:t>
            </a:r>
            <a:br>
              <a:rPr lang="en-US" sz="24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	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})();</a:t>
            </a:r>
          </a:p>
          <a:p>
            <a:pPr marL="0" indent="0"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6/7/2023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Self-Invoking Functions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756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Variables:-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>
              <a:buFont typeface="Wingdings" panose="05000000000000000000" pitchFamily="2" charset="2"/>
              <a:buChar char="v"/>
            </a:pPr>
            <a:endParaRPr lang="en-US" sz="19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declared with the var keyword (case sensitive)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are not specified, but JS does have types ("loosely typed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 Boolean, String, Array, Object, Function, Null, Undefined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find out a variable's type by calling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800" b="1" dirty="0" err="1"/>
              <a:t>Javascript</a:t>
            </a:r>
            <a:r>
              <a:rPr lang="en-US" sz="2800" b="1" dirty="0"/>
              <a:t> Syntax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764FA-CD50-4966-AE98-83190AEA3240}"/>
              </a:ext>
            </a:extLst>
          </p:cNvPr>
          <p:cNvSpPr txBox="1"/>
          <p:nvPr/>
        </p:nvSpPr>
        <p:spPr>
          <a:xfrm>
            <a:off x="609600" y="1752600"/>
            <a:ext cx="8153400" cy="369332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expression;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C9AB8-6D3C-4159-9BA4-A97CC93B0385}"/>
              </a:ext>
            </a:extLst>
          </p:cNvPr>
          <p:cNvSpPr txBox="1"/>
          <p:nvPr/>
        </p:nvSpPr>
        <p:spPr>
          <a:xfrm>
            <a:off x="609600" y="2590800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clientName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"Connie Client";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age = 32;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weight = 127.4;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A1CF0993-5CC6-4926-B962-27A71E218DEA}"/>
              </a:ext>
            </a:extLst>
          </p:cNvPr>
          <p:cNvSpPr txBox="1">
            <a:spLocks/>
          </p:cNvSpPr>
          <p:nvPr/>
        </p:nvSpPr>
        <p:spPr>
          <a:xfrm>
            <a:off x="2022231" y="6355814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WT                          </a:t>
            </a:r>
            <a:r>
              <a:rPr lang="en-US" dirty="0"/>
              <a:t>unit-4            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/>
              <a:t>Number type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 algn="ctr">
              <a:buNone/>
            </a:pPr>
            <a:r>
              <a:rPr lang="en-US" sz="2200" b="1" dirty="0"/>
              <a:t>Vvvvvvvvvvvvvvvvvvvvvvvvvvvvvvvvvvvvvvvvvvvvvvvvvvvvvvvvvvvvvvvvvvvvvvvvvvvvvvvvvvvvvvvvvvvvvvvvvvvvvvvvvvvvvvvvvvvvvv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 and real numbers are the same type (no int vs. double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operators: + - * / % ++ -- = += -= *= /=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precedence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operators auto-convert types: "2" * 3 is 6</a:t>
            </a:r>
          </a:p>
          <a:p>
            <a:pPr marL="0" indent="0" algn="ctr">
              <a:buNone/>
            </a:pPr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/>
              <a:t>Contd..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128" y="59682"/>
            <a:ext cx="1287780" cy="778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8686B4-2959-4460-8EF8-5307D132D1B7}"/>
              </a:ext>
            </a:extLst>
          </p:cNvPr>
          <p:cNvSpPr txBox="1"/>
          <p:nvPr/>
        </p:nvSpPr>
        <p:spPr>
          <a:xfrm>
            <a:off x="609600" y="1600200"/>
            <a:ext cx="80010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enrollment = 99;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medianGrade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2.8;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credits = 5 + 4 + (2 * 3);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D736E35F-F8B1-4EC2-9C64-74EB5870BC34}"/>
              </a:ext>
            </a:extLst>
          </p:cNvPr>
          <p:cNvSpPr txBox="1">
            <a:spLocks/>
          </p:cNvSpPr>
          <p:nvPr/>
        </p:nvSpPr>
        <p:spPr>
          <a:xfrm>
            <a:off x="2286000" y="6356349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</a:t>
            </a:r>
            <a:r>
              <a:rPr lang="en-US" dirty="0" smtClean="0"/>
              <a:t>Abdul Khalid                                       WT                       </a:t>
            </a:r>
            <a:r>
              <a:rPr lang="en-US" dirty="0"/>
              <a:t>4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41284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Comments (same as Java)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to Java's comment syntax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4 comment syntaxes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HTML: &lt;!-- comment --&gt;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CSS/JS/PHP: /* comment */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Java/JS/PHP: // comment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PHP: # comment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Contd..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76308-3FB1-428A-AF0B-7E30252FF3C1}"/>
              </a:ext>
            </a:extLst>
          </p:cNvPr>
          <p:cNvSpPr txBox="1"/>
          <p:nvPr/>
        </p:nvSpPr>
        <p:spPr>
          <a:xfrm>
            <a:off x="609600" y="1728086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single-line comment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/* multi-line comment */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		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A1424803-3C28-42DC-8BD8-59C007975C2A}"/>
              </a:ext>
            </a:extLst>
          </p:cNvPr>
          <p:cNvSpPr txBox="1">
            <a:spLocks/>
          </p:cNvSpPr>
          <p:nvPr/>
        </p:nvSpPr>
        <p:spPr>
          <a:xfrm>
            <a:off x="2171700" y="6356349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Pratik Singh             20CS603 and WT                       4         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905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Math object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endParaRPr lang="en-US" sz="2200" b="1" dirty="0"/>
          </a:p>
          <a:p>
            <a:pPr>
              <a:buFont typeface="Wingdings" panose="05000000000000000000" pitchFamily="2" charset="2"/>
              <a:buChar char="v"/>
            </a:pPr>
            <a:endParaRPr lang="en-US" sz="18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abs, ceil, cos, floor, log, max, min, pow, random, round, sin, sqrt,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tan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E, PI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Contd..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755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A4256E-CE2F-4BD5-8AA3-356723FB98F9}"/>
              </a:ext>
            </a:extLst>
          </p:cNvPr>
          <p:cNvSpPr txBox="1"/>
          <p:nvPr/>
        </p:nvSpPr>
        <p:spPr>
          <a:xfrm>
            <a:off x="609600" y="1716363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rand1to10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Math.random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* 10 + 1);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three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Math.floor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6FCD0C03-0C90-4223-8BD9-75ED42B0753B}"/>
              </a:ext>
            </a:extLst>
          </p:cNvPr>
          <p:cNvSpPr txBox="1">
            <a:spLocks/>
          </p:cNvSpPr>
          <p:nvPr/>
        </p:nvSpPr>
        <p:spPr>
          <a:xfrm>
            <a:off x="2074985" y="636371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                Pratik Singh and WT                       4               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1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9C7E-EC8C-4754-B248-F5A53D9C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90600"/>
            <a:ext cx="8058150" cy="5334000"/>
          </a:xfrm>
        </p:spPr>
        <p:txBody>
          <a:bodyPr rtlCol="0"/>
          <a:lstStyle/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Topic Links</a:t>
            </a:r>
          </a:p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MCQ (End of Unit)</a:t>
            </a:r>
          </a:p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Glossary Questions</a:t>
            </a:r>
          </a:p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Old Question Papers (Sessional + University)</a:t>
            </a:r>
          </a:p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Expected Questions</a:t>
            </a:r>
          </a:p>
          <a:p>
            <a:pPr indent="-457200" fontAlgn="auto">
              <a:buFont typeface="Arial" panose="020B0604020202020204" pitchFamily="34" charset="0"/>
              <a:buAutoNum type="arabicPlain" startAt="23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Recap of Unit</a:t>
            </a:r>
          </a:p>
          <a:p>
            <a:pPr fontAlgn="auto">
              <a:lnSpc>
                <a:spcPct val="150000"/>
              </a:lnSpc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Footer Placeholder 4">
            <a:extLst>
              <a:ext uri="{FF2B5EF4-FFF2-40B4-BE49-F238E27FC236}">
                <a16:creationId xmlns:a16="http://schemas.microsoft.com/office/drawing/2014/main" id="{0C7F2A8C-B3A5-4ED7-B88B-675BD823B3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01925" y="6356350"/>
            <a:ext cx="55276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822695DE-E3AD-4EEE-AD22-95456481A5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40475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/>
              <a:t>4</a:t>
            </a:fld>
            <a:endParaRPr lang="en-US" altLang="en-US" sz="12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173" name="Picture 14" descr="NIET">
            <a:extLst>
              <a:ext uri="{FF2B5EF4-FFF2-40B4-BE49-F238E27FC236}">
                <a16:creationId xmlns:a16="http://schemas.microsoft.com/office/drawing/2014/main" id="{C095C72B-98A1-4EDC-A476-FB8FA1296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4143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EC7EC37-C96A-4E3D-A2A9-156AF46CC1ED}"/>
              </a:ext>
            </a:extLst>
          </p:cNvPr>
          <p:cNvSpPr txBox="1">
            <a:spLocks/>
          </p:cNvSpPr>
          <p:nvPr/>
        </p:nvSpPr>
        <p:spPr>
          <a:xfrm>
            <a:off x="1341438" y="1588"/>
            <a:ext cx="7802562" cy="8858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Conti…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5" name="Slide Number Placeholder 3">
            <a:extLst>
              <a:ext uri="{FF2B5EF4-FFF2-40B4-BE49-F238E27FC236}">
                <a16:creationId xmlns:a16="http://schemas.microsoft.com/office/drawing/2014/main" id="{D119EF89-4F82-4F0B-94E8-674598EBC423}"/>
              </a:ext>
            </a:extLst>
          </p:cNvPr>
          <p:cNvSpPr txBox="1">
            <a:spLocks/>
          </p:cNvSpPr>
          <p:nvPr/>
        </p:nvSpPr>
        <p:spPr bwMode="auto">
          <a:xfrm>
            <a:off x="7643812" y="6492875"/>
            <a:ext cx="19573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400"/>
              <a:buFont typeface="Arial" panose="020B0604020202020204" pitchFamily="34" charset="0"/>
              <a:buNone/>
            </a:pP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612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&gt;= &lt;= &amp;&amp; || ! == != === !==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logical operators automatically convert types: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&lt; "7" is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== 42.0 is true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"5.0" == 5 is true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=== and !== are strict equality tests; checks both type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"5.0" === 5 is false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/>
              <a:t>Operators in JS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61904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if/else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(same as Java)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 structure to Java's if/else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allows almost anything as a condition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/>
              <a:t>Conditional statements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146E66-7D98-49F0-BF43-BDBFD3DCB9EC}"/>
              </a:ext>
            </a:extLst>
          </p:cNvPr>
          <p:cNvSpPr txBox="1"/>
          <p:nvPr/>
        </p:nvSpPr>
        <p:spPr>
          <a:xfrm>
            <a:off x="609600" y="1745671"/>
            <a:ext cx="8153400" cy="2308324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if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3637862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2678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Boolean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value can be used as a Boolean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values: 0, 0.0,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"", null, and undefined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"truthy" values: anything else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a value into a Boolean explicitly: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Boolean(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!!(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Contd..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6FCB12-07AF-49D3-A0A1-7FCEDFD800B9}"/>
              </a:ext>
            </a:extLst>
          </p:cNvPr>
          <p:cNvSpPr txBox="1"/>
          <p:nvPr/>
        </p:nvSpPr>
        <p:spPr>
          <a:xfrm>
            <a:off x="597877" y="1745671"/>
            <a:ext cx="8153400" cy="1477328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iLike190M = true;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ieIsGood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"IE6" &gt; 0; // false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("web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devevelopment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great") { /* true */ 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(0) { /* false */ 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			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2646874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(same as Java)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Java script Loops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68C531-DDAB-4648-955D-93DECDBBF60D}"/>
              </a:ext>
            </a:extLst>
          </p:cNvPr>
          <p:cNvSpPr txBox="1"/>
          <p:nvPr/>
        </p:nvSpPr>
        <p:spPr>
          <a:xfrm>
            <a:off x="633046" y="1716363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n-NO" dirty="0">
                <a:latin typeface="Courier New" pitchFamily="49" charset="0"/>
                <a:cs typeface="Courier New" pitchFamily="49" charset="0"/>
              </a:rPr>
              <a:t>var sum = 0;</a:t>
            </a:r>
          </a:p>
          <a:p>
            <a:r>
              <a:rPr lang="nn-NO" b="1" dirty="0">
                <a:latin typeface="Courier New" pitchFamily="49" charset="0"/>
                <a:cs typeface="Courier New" pitchFamily="49" charset="0"/>
              </a:rPr>
              <a:t>for (var i = 0; i &lt; 100; i++) {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	sum = sum + i;</a:t>
            </a:r>
          </a:p>
          <a:p>
            <a:r>
              <a:rPr lang="nn-NO" dirty="0">
                <a:latin typeface="Courier New" pitchFamily="49" charset="0"/>
                <a:cs typeface="Courier New" pitchFamily="49" charset="0"/>
              </a:rPr>
              <a:t>}		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B7865-009D-4B6F-ACE1-7932B3ADB904}"/>
              </a:ext>
            </a:extLst>
          </p:cNvPr>
          <p:cNvSpPr txBox="1"/>
          <p:nvPr/>
        </p:nvSpPr>
        <p:spPr>
          <a:xfrm>
            <a:off x="609600" y="3180309"/>
            <a:ext cx="8153400" cy="1754326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s1 = "hello";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s2 = "";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s.length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s2 += s1.charAt(i) + s1.charAt(i);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// s2 stores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hheelllloo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		 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76003C4-D251-486A-98BB-0E58E406C1F3}"/>
              </a:ext>
            </a:extLst>
          </p:cNvPr>
          <p:cNvSpPr txBox="1">
            <a:spLocks/>
          </p:cNvSpPr>
          <p:nvPr/>
        </p:nvSpPr>
        <p:spPr>
          <a:xfrm>
            <a:off x="1828800" y="636371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 Khalid             </a:t>
            </a:r>
            <a:r>
              <a:rPr lang="en-US" dirty="0"/>
              <a:t>WT               Unit-4</a:t>
            </a:r>
          </a:p>
        </p:txBody>
      </p:sp>
    </p:spTree>
    <p:extLst>
      <p:ext uri="{BB962C8B-B14F-4D97-AF65-F5344CB8AC3E}">
        <p14:creationId xmlns:p14="http://schemas.microsoft.com/office/powerpoint/2010/main" val="2043553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7316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loops (same as Java)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 and continue keywords also behave as in Java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/>
              <a:t>Contd..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97B4B-66E9-4076-AC4E-BA2B48556DFA}"/>
              </a:ext>
            </a:extLst>
          </p:cNvPr>
          <p:cNvSpPr txBox="1"/>
          <p:nvPr/>
        </p:nvSpPr>
        <p:spPr>
          <a:xfrm>
            <a:off x="609600" y="1877189"/>
            <a:ext cx="8153400" cy="923330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(condition) {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	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037A9-DDA2-4508-BB61-D2D6B4D15EE7}"/>
              </a:ext>
            </a:extLst>
          </p:cNvPr>
          <p:cNvSpPr txBox="1"/>
          <p:nvPr/>
        </p:nvSpPr>
        <p:spPr>
          <a:xfrm>
            <a:off x="609600" y="3192913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statements;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} while (condition);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200400" y="6356350"/>
            <a:ext cx="2895600" cy="365125"/>
          </a:xfrm>
        </p:spPr>
        <p:txBody>
          <a:bodyPr/>
          <a:lstStyle/>
          <a:p>
            <a:r>
              <a:rPr lang="en-US" dirty="0" smtClean="0"/>
              <a:t>Abdul Khalid               WT                      unit- 4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25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45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1047750"/>
            <a:ext cx="8112125" cy="491331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IN" sz="1200" b="0" i="0" dirty="0">
                <a:solidFill>
                  <a:srgbClr val="515151"/>
                </a:solidFill>
                <a:effectLst/>
                <a:latin typeface="-apple-system"/>
              </a:rPr>
              <a:t> </a:t>
            </a:r>
            <a:r>
              <a:rPr lang="en-IN" sz="2000" b="1" i="0" dirty="0">
                <a:solidFill>
                  <a:srgbClr val="515151"/>
                </a:solidFill>
                <a:effectLst/>
                <a:latin typeface="+mj-lt"/>
              </a:rPr>
              <a:t>Q1. </a:t>
            </a: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Java script is an _______ language?</a:t>
            </a: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             (A) object oriented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373E3F"/>
                </a:solidFill>
                <a:latin typeface="+mj-lt"/>
              </a:rPr>
              <a:t>             (b) object base</a:t>
            </a: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             © procedural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373E3F"/>
                </a:solidFill>
                <a:latin typeface="+mj-lt"/>
              </a:rPr>
              <a:t>             </a:t>
            </a:r>
            <a:r>
              <a:rPr lang="en-IN" sz="1800" b="0" i="0" dirty="0">
                <a:solidFill>
                  <a:srgbClr val="373E3F"/>
                </a:solidFill>
                <a:effectLst/>
                <a:latin typeface="+mj-lt"/>
              </a:rPr>
              <a:t>(d) None of these</a:t>
            </a:r>
          </a:p>
          <a:p>
            <a:pPr marL="0" indent="0">
              <a:buNone/>
              <a:defRPr/>
            </a:pPr>
            <a:r>
              <a:rPr lang="en-US" sz="1800" b="1" dirty="0">
                <a:solidFill>
                  <a:srgbClr val="373E3F"/>
                </a:solidFill>
                <a:latin typeface="+mj-lt"/>
              </a:rPr>
              <a:t>Q2</a:t>
            </a:r>
            <a:r>
              <a:rPr lang="en-US" sz="1800" dirty="0">
                <a:solidFill>
                  <a:srgbClr val="373E3F"/>
                </a:solidFill>
                <a:latin typeface="+mj-lt"/>
              </a:rPr>
              <a:t>.Which of the following keywords is used to define a variable in JavaScript?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(a) let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(b) var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(C) both A &amp; B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373E3F"/>
                </a:solidFill>
                <a:latin typeface="+mj-lt"/>
              </a:rPr>
              <a:t>        (d) None of the above</a:t>
            </a:r>
          </a:p>
          <a:p>
            <a:pPr marL="0" indent="0">
              <a:buNone/>
              <a:defRPr/>
            </a:pPr>
            <a:r>
              <a:rPr lang="en-US" altLang="en-US" sz="1800" b="1" dirty="0">
                <a:solidFill>
                  <a:srgbClr val="373E3F"/>
                </a:solidFill>
                <a:latin typeface="+mj-lt"/>
              </a:rPr>
              <a:t>Q3.</a:t>
            </a: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How can a datatype be declared to be constant type  ?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(A) var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(b) const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© let</a:t>
            </a:r>
          </a:p>
          <a:p>
            <a:pPr marL="0" indent="0">
              <a:buNone/>
              <a:defRPr/>
            </a:pPr>
            <a:r>
              <a:rPr lang="en-US" altLang="en-US" sz="1800" dirty="0">
                <a:solidFill>
                  <a:srgbClr val="373E3F"/>
                </a:solidFill>
                <a:latin typeface="+mj-lt"/>
              </a:rPr>
              <a:t>           (D) constant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b="1" dirty="0">
              <a:latin typeface="Arial" panose="020B060402020202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B09D66FC-7388-4726-AB5A-8A71D549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3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46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1816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Q4.Java script is ideal to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(A)make computations in HTML simpler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</a:t>
            </a: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B) minimize storage requirements on the web server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(c) increase the download time for the client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</a:t>
            </a: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D) none of the mentioned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sz="1900" b="0" i="0" dirty="0">
              <a:solidFill>
                <a:srgbClr val="252525"/>
              </a:solidFill>
              <a:effectLst/>
              <a:latin typeface="+mj-lt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Q5.The basic difference between </a:t>
            </a:r>
            <a:r>
              <a:rPr lang="en-US" altLang="en-US" sz="1900" b="1" dirty="0" err="1">
                <a:latin typeface="+mj-lt"/>
                <a:cs typeface="Arial" panose="020B0604020202020204" pitchFamily="34" charset="0"/>
              </a:rPr>
              <a:t>javascript</a:t>
            </a:r>
            <a:r>
              <a:rPr lang="en-US" altLang="en-US" sz="1900" b="1" dirty="0">
                <a:latin typeface="+mj-lt"/>
                <a:cs typeface="Arial" panose="020B0604020202020204" pitchFamily="34" charset="0"/>
              </a:rPr>
              <a:t> &amp; java is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b="0" i="0" dirty="0">
                <a:solidFill>
                  <a:srgbClr val="252525"/>
                </a:solidFill>
                <a:effectLst/>
                <a:latin typeface="+mj-lt"/>
              </a:rPr>
              <a:t>(</a:t>
            </a:r>
            <a:r>
              <a:rPr lang="en-US" sz="1900" dirty="0">
                <a:solidFill>
                  <a:srgbClr val="252525"/>
                </a:solidFill>
                <a:latin typeface="+mj-lt"/>
              </a:rPr>
              <a:t>A)There is no difference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(B). Functions are considered as fields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©. Variables are specific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sz="1900" dirty="0">
                <a:solidFill>
                  <a:srgbClr val="252525"/>
                </a:solidFill>
                <a:latin typeface="+mj-lt"/>
              </a:rPr>
              <a:t>(D). Functions are values, and there is no hard distinction between methods and fields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altLang="en-US" sz="1900" b="1" dirty="0">
              <a:solidFill>
                <a:srgbClr val="252525"/>
              </a:solidFill>
              <a:latin typeface="+mj-lt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900" b="1" dirty="0">
                <a:solidFill>
                  <a:srgbClr val="252525"/>
                </a:solidFill>
                <a:latin typeface="+mj-lt"/>
              </a:rPr>
              <a:t>Q6. </a:t>
            </a: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Which of the following is not </a:t>
            </a:r>
            <a:r>
              <a:rPr lang="en-US" altLang="en-US" sz="1900" dirty="0" err="1">
                <a:solidFill>
                  <a:srgbClr val="252525"/>
                </a:solidFill>
                <a:latin typeface="+mj-lt"/>
              </a:rPr>
              <a:t>javascript</a:t>
            </a: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 framework?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Node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Vue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React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AutoNum type="alphaUcParenBoth"/>
              <a:defRPr/>
            </a:pPr>
            <a:r>
              <a:rPr lang="en-US" altLang="en-US" sz="1900" dirty="0">
                <a:solidFill>
                  <a:srgbClr val="252525"/>
                </a:solidFill>
                <a:latin typeface="+mj-lt"/>
              </a:rPr>
              <a:t>Cassandra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47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394324"/>
          </a:xfrm>
        </p:spPr>
        <p:txBody>
          <a:bodyPr>
            <a:normAutofit lnSpcReduction="10000"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b="1" dirty="0" smtClean="0">
                <a:latin typeface="+mj-lt"/>
                <a:cs typeface="Arial" panose="020B0604020202020204" pitchFamily="34" charset="0"/>
              </a:rPr>
              <a:t>Q. 7 The three </a:t>
            </a:r>
            <a:r>
              <a:rPr lang="en-US" altLang="en-US" sz="1800" b="1" dirty="0">
                <a:latin typeface="+mj-lt"/>
                <a:cs typeface="Arial" panose="020B0604020202020204" pitchFamily="34" charset="0"/>
              </a:rPr>
              <a:t>important manipulations done in a for loop on a loop variable?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a)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Updation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Incrementation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, Initialization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b)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Initialization,Testing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Updation</a:t>
            </a:r>
            <a:endParaRPr lang="en-US" altLang="en-US" sz="1800" dirty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c) Testing,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Updation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, Testing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d) </a:t>
            </a:r>
            <a:r>
              <a:rPr lang="en-US" altLang="en-US" sz="1800" dirty="0" err="1">
                <a:latin typeface="+mj-lt"/>
                <a:cs typeface="Arial" panose="020B0604020202020204" pitchFamily="34" charset="0"/>
              </a:rPr>
              <a:t>Initialization,Testing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, </a:t>
            </a:r>
            <a:r>
              <a:rPr lang="en-US" altLang="en-US" sz="1800" dirty="0" err="1" smtClean="0">
                <a:latin typeface="+mj-lt"/>
                <a:cs typeface="Arial" panose="020B0604020202020204" pitchFamily="34" charset="0"/>
              </a:rPr>
              <a:t>Incrementation</a:t>
            </a:r>
            <a:endParaRPr lang="en-US" altLang="en-US" sz="1800" dirty="0" smtClean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b="1" dirty="0" smtClean="0">
                <a:latin typeface="+mj-lt"/>
                <a:cs typeface="Arial" panose="020B0604020202020204" pitchFamily="34" charset="0"/>
              </a:rPr>
              <a:t>Q. 8 One </a:t>
            </a:r>
            <a:r>
              <a:rPr lang="en-US" altLang="en-US" sz="1800" b="1" dirty="0">
                <a:latin typeface="+mj-lt"/>
                <a:cs typeface="Arial" panose="020B0604020202020204" pitchFamily="34" charset="0"/>
              </a:rPr>
              <a:t>of the special features of an interpreter in reference with the for loop is that </a:t>
            </a:r>
            <a:r>
              <a:rPr lang="en-US" altLang="en-US" sz="1800" dirty="0">
                <a:latin typeface="+mj-lt"/>
                <a:cs typeface="Arial" panose="020B0604020202020204" pitchFamily="34" charset="0"/>
              </a:rPr>
              <a:t>___________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a) Before each iteration, the interpreter evaluates the variable expression and assigns the name of the property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b) The iterations can be infinite when an interpreter is used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c) The body of the loop is executed only once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d) the iteration is finite when an interpreter is </a:t>
            </a:r>
            <a:r>
              <a:rPr lang="en-US" altLang="en-US" sz="1800" dirty="0" smtClean="0">
                <a:latin typeface="+mj-lt"/>
                <a:cs typeface="Arial" panose="020B0604020202020204" pitchFamily="34" charset="0"/>
              </a:rPr>
              <a:t>used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b="1" dirty="0" smtClean="0">
                <a:latin typeface="+mj-lt"/>
                <a:cs typeface="Arial" panose="020B0604020202020204" pitchFamily="34" charset="0"/>
              </a:rPr>
              <a:t>Q. 9 Among </a:t>
            </a:r>
            <a:r>
              <a:rPr lang="en-US" altLang="en-US" sz="1800" b="1" dirty="0">
                <a:latin typeface="+mj-lt"/>
                <a:cs typeface="Arial" panose="020B0604020202020204" pitchFamily="34" charset="0"/>
              </a:rPr>
              <a:t>the keywords below, which one is not a statement?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a) debugger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b) with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c) if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800" dirty="0">
                <a:latin typeface="+mj-lt"/>
                <a:cs typeface="Arial" panose="020B0604020202020204" pitchFamily="34" charset="0"/>
              </a:rPr>
              <a:t>d) use strict</a:t>
            </a:r>
            <a:endParaRPr lang="en-US" altLang="en-US" sz="1800" dirty="0" smtClean="0">
              <a:latin typeface="+mj-lt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altLang="en-US" sz="18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48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394324"/>
          </a:xfrm>
        </p:spPr>
        <p:txBody>
          <a:bodyPr>
            <a:noAutofit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b="1" dirty="0" smtClean="0">
                <a:latin typeface="+mj-lt"/>
                <a:cs typeface="Arial" panose="020B0604020202020204" pitchFamily="34" charset="0"/>
              </a:rPr>
              <a:t>Q 10 What </a:t>
            </a:r>
            <a:r>
              <a:rPr lang="en-US" altLang="en-US" sz="1200" b="1" dirty="0">
                <a:latin typeface="+mj-lt"/>
                <a:cs typeface="Arial" panose="020B0604020202020204" pitchFamily="34" charset="0"/>
              </a:rPr>
              <a:t>will be the output of the following JavaScript code?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b="1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altLang="en-US" sz="1200" b="1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latin typeface="+mj-lt"/>
                <a:cs typeface="Arial" panose="020B0604020202020204" pitchFamily="34" charset="0"/>
              </a:rPr>
              <a:t>a = 10;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do {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 	a += 1;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 	console.log(a);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} while (a &lt; 5);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a) 11121314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b) 1112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c) 12345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d) </a:t>
            </a:r>
            <a:r>
              <a:rPr lang="en-US" altLang="en-US" sz="1200" dirty="0" smtClean="0">
                <a:latin typeface="+mj-lt"/>
                <a:cs typeface="Arial" panose="020B0604020202020204" pitchFamily="34" charset="0"/>
              </a:rPr>
              <a:t>11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b="1" dirty="0" smtClean="0">
                <a:latin typeface="+mj-lt"/>
                <a:cs typeface="Arial" panose="020B0604020202020204" pitchFamily="34" charset="0"/>
              </a:rPr>
              <a:t>Q 11 What </a:t>
            </a:r>
            <a:r>
              <a:rPr lang="en-US" altLang="en-US" sz="1200" b="1" dirty="0">
                <a:latin typeface="+mj-lt"/>
                <a:cs typeface="Arial" panose="020B0604020202020204" pitchFamily="34" charset="0"/>
              </a:rPr>
              <a:t>will be the output of the following JavaScript code?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 err="1" smtClean="0">
                <a:latin typeface="+mj-lt"/>
                <a:cs typeface="Arial" panose="020B0604020202020204" pitchFamily="34" charset="0"/>
              </a:rPr>
              <a:t>var</a:t>
            </a:r>
            <a:r>
              <a:rPr lang="en-US" altLang="en-US" sz="1200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n-US" sz="1200" dirty="0">
                <a:latin typeface="+mj-lt"/>
                <a:cs typeface="Arial" panose="020B0604020202020204" pitchFamily="34" charset="0"/>
              </a:rPr>
              <a:t>a= 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 err="1">
                <a:latin typeface="+mj-lt"/>
                <a:cs typeface="Arial" panose="020B0604020202020204" pitchFamily="34" charset="0"/>
              </a:rPr>
              <a:t>var</a:t>
            </a: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b = 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while (a &lt; 3)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{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 	a++;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  	b += a;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	console.log(b);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}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a) 135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b) 123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c) 013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200" dirty="0">
                <a:latin typeface="+mj-lt"/>
                <a:cs typeface="Arial" panose="020B0604020202020204" pitchFamily="34" charset="0"/>
              </a:rPr>
              <a:t>d) </a:t>
            </a:r>
            <a:r>
              <a:rPr lang="en-US" altLang="en-US" sz="1200" dirty="0" smtClean="0">
                <a:latin typeface="+mj-lt"/>
                <a:cs typeface="Arial" panose="020B0604020202020204" pitchFamily="34" charset="0"/>
              </a:rPr>
              <a:t>01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49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8618" y="914400"/>
            <a:ext cx="8386763" cy="5394324"/>
          </a:xfrm>
        </p:spPr>
        <p:txBody>
          <a:bodyPr>
            <a:noAutofit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12 The </a:t>
            </a:r>
            <a:r>
              <a:rPr lang="en-US" altLang="en-US" sz="1400" b="1" dirty="0">
                <a:cs typeface="Arial" panose="020B0604020202020204" pitchFamily="34" charset="0"/>
              </a:rPr>
              <a:t>expression </a:t>
            </a:r>
            <a:r>
              <a:rPr lang="en-US" altLang="en-US" sz="1400" b="1" dirty="0" err="1">
                <a:cs typeface="Arial" panose="020B0604020202020204" pitchFamily="34" charset="0"/>
              </a:rPr>
              <a:t>scroe</a:t>
            </a:r>
            <a:r>
              <a:rPr lang="en-US" altLang="en-US" sz="1400" b="1" dirty="0">
                <a:cs typeface="Arial" panose="020B0604020202020204" pitchFamily="34" charset="0"/>
              </a:rPr>
              <a:t> = </a:t>
            </a:r>
            <a:r>
              <a:rPr lang="en-US" altLang="en-US" sz="1400" b="1" dirty="0" err="1">
                <a:cs typeface="Arial" panose="020B0604020202020204" pitchFamily="34" charset="0"/>
              </a:rPr>
              <a:t>scroe</a:t>
            </a:r>
            <a:r>
              <a:rPr lang="en-US" altLang="en-US" sz="1400" b="1" dirty="0">
                <a:cs typeface="Arial" panose="020B0604020202020204" pitchFamily="34" charset="0"/>
              </a:rPr>
              <a:t> +10 can be written as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err="1" smtClean="0">
                <a:cs typeface="Arial" panose="020B0604020202020204" pitchFamily="34" charset="0"/>
              </a:rPr>
              <a:t>scrore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>
                <a:cs typeface="Arial" panose="020B0604020202020204" pitchFamily="34" charset="0"/>
              </a:rPr>
              <a:t>+= 10;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err="1" smtClean="0">
                <a:cs typeface="Arial" panose="020B0604020202020204" pitchFamily="34" charset="0"/>
              </a:rPr>
              <a:t>scroe</a:t>
            </a:r>
            <a:r>
              <a:rPr lang="en-US" altLang="en-US" sz="1400" dirty="0" smtClean="0">
                <a:cs typeface="Arial" panose="020B0604020202020204" pitchFamily="34" charset="0"/>
              </a:rPr>
              <a:t> </a:t>
            </a:r>
            <a:r>
              <a:rPr lang="en-US" altLang="en-US" sz="1400" dirty="0">
                <a:cs typeface="Arial" panose="020B0604020202020204" pitchFamily="34" charset="0"/>
              </a:rPr>
              <a:t>++= 10;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score </a:t>
            </a:r>
            <a:r>
              <a:rPr lang="en-US" altLang="en-US" sz="1400" dirty="0">
                <a:cs typeface="Arial" panose="020B0604020202020204" pitchFamily="34" charset="0"/>
              </a:rPr>
              <a:t>=+ 10;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score </a:t>
            </a:r>
            <a:r>
              <a:rPr lang="en-US" altLang="en-US" sz="1400" dirty="0">
                <a:cs typeface="Arial" panose="020B0604020202020204" pitchFamily="34" charset="0"/>
              </a:rPr>
              <a:t>+ 10 = 10</a:t>
            </a:r>
            <a:r>
              <a:rPr lang="en-US" altLang="en-US" sz="1400" dirty="0" smtClean="0"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13 The </a:t>
            </a:r>
            <a:r>
              <a:rPr lang="en-US" altLang="en-US" sz="1400" b="1" dirty="0">
                <a:cs typeface="Arial" panose="020B0604020202020204" pitchFamily="34" charset="0"/>
              </a:rPr>
              <a:t>correct </a:t>
            </a:r>
            <a:r>
              <a:rPr lang="en-US" altLang="en-US" sz="1400" b="1" dirty="0" err="1">
                <a:cs typeface="Arial" panose="020B0604020202020204" pitchFamily="34" charset="0"/>
              </a:rPr>
              <a:t>reslut</a:t>
            </a:r>
            <a:r>
              <a:rPr lang="en-US" altLang="en-US" sz="1400" b="1" dirty="0">
                <a:cs typeface="Arial" panose="020B0604020202020204" pitchFamily="34" charset="0"/>
              </a:rPr>
              <a:t> of score = 2 + 4 + "3" is: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9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27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63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6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14. Assignment </a:t>
            </a:r>
            <a:r>
              <a:rPr lang="en-US" altLang="en-US" sz="1400" b="1" dirty="0">
                <a:cs typeface="Arial" panose="020B0604020202020204" pitchFamily="34" charset="0"/>
              </a:rPr>
              <a:t>Operators is following type of operator </a:t>
            </a:r>
            <a:r>
              <a:rPr lang="en-US" altLang="en-US" sz="1400" b="1" dirty="0" smtClean="0">
                <a:cs typeface="Arial" panose="020B0604020202020204" pitchFamily="34" charset="0"/>
              </a:rPr>
              <a:t>______________.</a:t>
            </a:r>
            <a:endParaRPr lang="en-US" altLang="en-US" sz="1400" b="1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None of </a:t>
            </a:r>
            <a:r>
              <a:rPr lang="en-US" altLang="en-US" sz="1400" dirty="0" smtClean="0">
                <a:cs typeface="Arial" panose="020B0604020202020204" pitchFamily="34" charset="0"/>
              </a:rPr>
              <a:t>these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err="1" smtClean="0">
                <a:cs typeface="Arial" panose="020B0604020202020204" pitchFamily="34" charset="0"/>
              </a:rPr>
              <a:t>Unarry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Binary</a:t>
            </a: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Ternary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15 "Add </a:t>
            </a:r>
            <a:r>
              <a:rPr lang="en-US" altLang="en-US" sz="1400" b="1" dirty="0">
                <a:cs typeface="Arial" panose="020B0604020202020204" pitchFamily="34" charset="0"/>
              </a:rPr>
              <a:t>and Assignment" operator is shown by this symbol</a:t>
            </a:r>
            <a:r>
              <a:rPr lang="en-US" altLang="en-US" sz="1400" b="1" dirty="0" smtClean="0">
                <a:cs typeface="Arial" panose="020B0604020202020204" pitchFamily="34" charset="0"/>
              </a:rPr>
              <a:t>.</a:t>
            </a:r>
            <a:endParaRPr lang="en-US" altLang="en-US" sz="1400" b="1" dirty="0"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==+</a:t>
            </a:r>
            <a:endParaRPr lang="en-US" altLang="en-US" sz="1400" dirty="0"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+==</a:t>
            </a:r>
            <a:endParaRPr lang="en-US" altLang="en-US" sz="1400" dirty="0"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=+</a:t>
            </a:r>
            <a:endParaRPr lang="en-US" altLang="en-US" sz="1400" dirty="0">
              <a:cs typeface="Arial" panose="020B0604020202020204" pitchFamily="34" charset="0"/>
            </a:endParaRP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+=</a:t>
            </a:r>
            <a:endParaRPr lang="en-US" altLang="en-US" sz="1400" dirty="0" smtClean="0">
              <a:cs typeface="Arial" panose="020B0604020202020204" pitchFamily="34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2243138" y="6416675"/>
            <a:ext cx="491966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26238" y="6383338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5</a:t>
            </a:r>
          </a:p>
        </p:txBody>
      </p:sp>
      <p:sp>
        <p:nvSpPr>
          <p:cNvPr id="8" name="Rectangle 7"/>
          <p:cNvSpPr/>
          <p:nvPr/>
        </p:nvSpPr>
        <p:spPr>
          <a:xfrm>
            <a:off x="2997200" y="136525"/>
            <a:ext cx="4225925" cy="461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sym typeface="Arial" charset="0"/>
              </a:rPr>
              <a:t>Brief Introduction of Faculty</a:t>
            </a:r>
          </a:p>
        </p:txBody>
      </p:sp>
      <p:sp>
        <p:nvSpPr>
          <p:cNvPr id="8197" name="TextBox 8"/>
          <p:cNvSpPr txBox="1">
            <a:spLocks noChangeArrowheads="1"/>
          </p:cNvSpPr>
          <p:nvPr/>
        </p:nvSpPr>
        <p:spPr bwMode="auto">
          <a:xfrm>
            <a:off x="457200" y="2286000"/>
            <a:ext cx="8340725" cy="358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 am pleased to introduce myself as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Abdul Khalid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presently associated with NIET, Greater Noida as Assistant Professor in IT Department. </a:t>
            </a:r>
          </a:p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 completed my M.Tech. degree form Dr. A.P.J. Abdul Kalam Technical University, Lucknow (Formally known as Uttar Pradesh Technical University)  in 2011. I have been working in NIET Greater Noida for last 12 years.</a:t>
            </a:r>
          </a:p>
          <a:p>
            <a:pPr algn="just">
              <a:lnSpc>
                <a:spcPct val="150000"/>
              </a:lnSpc>
              <a:buClrTx/>
              <a:buFontTx/>
              <a:buNone/>
            </a:pPr>
            <a:endParaRPr lang="en-US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Clr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My area of interest is related to Software Engineering and Wireless Sensor Network.</a:t>
            </a:r>
          </a:p>
          <a:p>
            <a:pPr algn="just">
              <a:lnSpc>
                <a:spcPct val="150000"/>
              </a:lnSpc>
              <a:buClrTx/>
              <a:buFontTx/>
              <a:buNone/>
            </a:pPr>
            <a:endParaRPr lang="en-I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endParaRPr lang="en-US" altLang="en-US">
              <a:cs typeface="Times New Roman" panose="02020603050405020304" pitchFamily="18" charset="0"/>
            </a:endParaRP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endParaRPr lang="en-US" altLang="en-US"/>
          </a:p>
        </p:txBody>
      </p:sp>
      <p:grpSp>
        <p:nvGrpSpPr>
          <p:cNvPr id="8199" name="Group 1"/>
          <p:cNvGrpSpPr>
            <a:grpSpLocks/>
          </p:cNvGrpSpPr>
          <p:nvPr/>
        </p:nvGrpSpPr>
        <p:grpSpPr bwMode="auto">
          <a:xfrm>
            <a:off x="207963" y="360363"/>
            <a:ext cx="1509712" cy="1635125"/>
            <a:chOff x="0" y="0"/>
            <a:chExt cx="2305" cy="2545"/>
          </a:xfrm>
        </p:grpSpPr>
        <p:pic>
          <p:nvPicPr>
            <p:cNvPr id="820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" y="0"/>
              <a:ext cx="2280" cy="2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201" name="Group 2"/>
            <p:cNvGrpSpPr>
              <a:grpSpLocks/>
            </p:cNvGrpSpPr>
            <p:nvPr/>
          </p:nvGrpSpPr>
          <p:grpSpPr bwMode="auto">
            <a:xfrm>
              <a:off x="12" y="2533"/>
              <a:ext cx="2281" cy="2"/>
              <a:chOff x="12" y="2533"/>
              <a:chExt cx="2281" cy="2"/>
            </a:xfrm>
          </p:grpSpPr>
          <p:sp>
            <p:nvSpPr>
              <p:cNvPr id="8202" name="Freeform 3"/>
              <p:cNvSpPr>
                <a:spLocks/>
              </p:cNvSpPr>
              <p:nvPr/>
            </p:nvSpPr>
            <p:spPr bwMode="auto">
              <a:xfrm>
                <a:off x="12" y="2533"/>
                <a:ext cx="2281" cy="2"/>
              </a:xfrm>
              <a:custGeom>
                <a:avLst/>
                <a:gdLst>
                  <a:gd name="T0" fmla="*/ 0 w 2281"/>
                  <a:gd name="T1" fmla="*/ 0 h 2"/>
                  <a:gd name="T2" fmla="*/ 2280 w 2281"/>
                  <a:gd name="T3" fmla="*/ 0 h 2"/>
                  <a:gd name="T4" fmla="*/ 0 60000 65536"/>
                  <a:gd name="T5" fmla="*/ 0 60000 65536"/>
                  <a:gd name="T6" fmla="*/ 0 w 2281"/>
                  <a:gd name="T7" fmla="*/ 0 h 2"/>
                  <a:gd name="T8" fmla="*/ 2281 w 2281"/>
                  <a:gd name="T9" fmla="*/ 2 h 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81" h="2">
                    <a:moveTo>
                      <a:pt x="0" y="0"/>
                    </a:moveTo>
                    <a:lnTo>
                      <a:pt x="2280" y="0"/>
                    </a:lnTo>
                  </a:path>
                </a:pathLst>
              </a:custGeom>
              <a:noFill/>
              <a:ln w="1524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202237"/>
          </a:xfrm>
        </p:spPr>
        <p:txBody>
          <a:bodyPr rtlCol="0">
            <a:normAutofit/>
          </a:bodyPr>
          <a:lstStyle/>
          <a:p>
            <a:pPr marL="285750" indent="-285750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sz="2000" b="1" dirty="0"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79DAC95-FA18-4B07-BD0B-6E6F1FC3D12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50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Quiz(Cont..)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788" y="685800"/>
            <a:ext cx="8788400" cy="6186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 16.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Among the following, which one is a ternary operator in JavaScript?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#        B. ::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C. &amp;:      D. ?: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 17.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does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use instead of == and !=?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It uses bitwise checking                       B. It uses === and !== instead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C. It uses equals() and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notequals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 instead       D. It uses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equalto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 18.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What is the output of following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 = '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letsfind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';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b = 'course';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 = a/b;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document.write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(c);</a:t>
            </a:r>
          </a:p>
          <a:p>
            <a:pPr indent="6334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Letsfindcourse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     B.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letsfind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/course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C.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     D. None of the above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 19.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How ++ works in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? Find output of below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code.</a:t>
            </a:r>
          </a:p>
          <a:p>
            <a:pPr indent="6334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00 		      B. 01</a:t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C. 11		      D. 10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200" dirty="0">
                <a:latin typeface="Times New Roman" pitchFamily="18" charset="0"/>
                <a:cs typeface="Times New Roman" pitchFamily="18" charset="0"/>
              </a:rPr>
            </a:b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Google Shape;154;p18"/>
          <p:cNvSpPr>
            <a:spLocks noGrp="1"/>
          </p:cNvSpPr>
          <p:nvPr>
            <p:ph type="ftr" sz="quarter" idx="11"/>
          </p:nvPr>
        </p:nvSpPr>
        <p:spPr>
          <a:xfrm>
            <a:off x="2438400" y="6400800"/>
            <a:ext cx="5029200" cy="365125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>
              <a:defRPr/>
            </a:pPr>
            <a:r>
              <a:rPr lang="en-US" dirty="0"/>
              <a:t>ABDUL KHALID             </a:t>
            </a:r>
            <a:r>
              <a:rPr lang="en-US" dirty="0" smtClean="0"/>
              <a:t>WT                          </a:t>
            </a:r>
            <a:r>
              <a:rPr lang="en-US" dirty="0"/>
              <a:t>UNIT 4</a:t>
            </a:r>
            <a:endParaRPr dirty="0"/>
          </a:p>
        </p:txBody>
      </p:sp>
      <p:sp>
        <p:nvSpPr>
          <p:cNvPr id="11" name="Google Shape;150;p18"/>
          <p:cNvSpPr>
            <a:spLocks noGrp="1"/>
          </p:cNvSpPr>
          <p:nvPr>
            <p:ph type="dt" sz="quarter" idx="10"/>
          </p:nvPr>
        </p:nvSpPr>
        <p:spPr/>
        <p:txBody>
          <a:bodyPr spcFirstLastPara="1" wrap="square" lIns="91425" tIns="45700" rIns="91425" bIns="45700" anchorCtr="0">
            <a:noAutofit/>
          </a:bodyPr>
          <a:lstStyle/>
          <a:p>
            <a:pPr>
              <a:defRPr/>
            </a:pPr>
            <a:fld id="{F10E9821-7EF3-4D5C-9BFC-2FD2D13DECF5}" type="datetime1">
              <a:rPr lang="en-US"/>
              <a:pPr>
                <a:defRPr/>
              </a:pPr>
              <a:t>7/15/2023</a:t>
            </a:fld>
            <a:endParaRPr dirty="0"/>
          </a:p>
        </p:txBody>
      </p:sp>
      <p:pic>
        <p:nvPicPr>
          <p:cNvPr id="10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400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17563"/>
            <a:ext cx="8229600" cy="5202237"/>
          </a:xfrm>
        </p:spPr>
        <p:txBody>
          <a:bodyPr rtlCol="0">
            <a:normAutofit/>
          </a:bodyPr>
          <a:lstStyle/>
          <a:p>
            <a:pPr marL="285750" indent="-285750"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en-IN" sz="2000" b="1" dirty="0">
              <a:cs typeface="Times New Roman" pitchFamily="18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4CFCD7-C1C5-4314-89D3-B71BF2878A4B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51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Daily Quiz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(Cont..)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788" y="685800"/>
            <a:ext cx="8788400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Q 20.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Which of the following method checks if its argument is not a number?</a:t>
            </a:r>
          </a:p>
          <a:p>
            <a:pPr algn="just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isNaN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nonNaN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C.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indent="515938" algn="ju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D. None of the above</a:t>
            </a:r>
          </a:p>
        </p:txBody>
      </p:sp>
      <p:sp>
        <p:nvSpPr>
          <p:cNvPr id="9" name="Google Shape;154;p18"/>
          <p:cNvSpPr>
            <a:spLocks noGrp="1"/>
          </p:cNvSpPr>
          <p:nvPr>
            <p:ph type="ftr" sz="quarter" idx="11"/>
          </p:nvPr>
        </p:nvSpPr>
        <p:spPr>
          <a:xfrm>
            <a:off x="2438400" y="6400800"/>
            <a:ext cx="5257800" cy="365125"/>
          </a:xfrm>
        </p:spPr>
        <p:txBody>
          <a:bodyPr spcFirstLastPara="1" wrap="square" lIns="91425" tIns="45700" rIns="91425" bIns="45700" anchorCtr="0">
            <a:noAutofit/>
          </a:bodyPr>
          <a:lstStyle/>
          <a:p>
            <a:pPr>
              <a:defRPr/>
            </a:pPr>
            <a:r>
              <a:rPr lang="en-US" dirty="0"/>
              <a:t>ABDUL KHALID             </a:t>
            </a:r>
            <a:r>
              <a:rPr lang="en-US" dirty="0" smtClean="0"/>
              <a:t>WT              </a:t>
            </a:r>
            <a:r>
              <a:rPr lang="en-US" dirty="0"/>
              <a:t>UNIT 4</a:t>
            </a:r>
            <a:endParaRPr dirty="0"/>
          </a:p>
        </p:txBody>
      </p:sp>
      <p:sp>
        <p:nvSpPr>
          <p:cNvPr id="11" name="Google Shape;150;p18"/>
          <p:cNvSpPr>
            <a:spLocks noGrp="1"/>
          </p:cNvSpPr>
          <p:nvPr>
            <p:ph type="dt" sz="quarter" idx="10"/>
          </p:nvPr>
        </p:nvSpPr>
        <p:spPr/>
        <p:txBody>
          <a:bodyPr spcFirstLastPara="1" wrap="square" lIns="91425" tIns="45700" rIns="91425" bIns="45700" anchorCtr="0">
            <a:noAutofit/>
          </a:bodyPr>
          <a:lstStyle/>
          <a:p>
            <a:pPr>
              <a:defRPr/>
            </a:pPr>
            <a:fld id="{E9C6AF81-73C1-4CA2-A3D1-C23D42B9BCEA}" type="datetime1">
              <a:rPr lang="en-US"/>
              <a:pPr>
                <a:defRPr/>
              </a:pPr>
              <a:t>7/15/2023</a:t>
            </a:fld>
            <a:endParaRPr dirty="0"/>
          </a:p>
        </p:txBody>
      </p:sp>
      <p:pic>
        <p:nvPicPr>
          <p:cNvPr id="10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367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495"/>
            <a:ext cx="8305800" cy="541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alert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 in JavaScript is used to display a virtual alert box.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mostly used to give a warning message to the users.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                           JS Popup </a:t>
            </a:r>
            <a:r>
              <a:rPr lang="en-US" sz="3200" dirty="0" smtClean="0"/>
              <a:t>boxes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469CC7-5058-4171-AC08-F53E47C2859C}"/>
              </a:ext>
            </a:extLst>
          </p:cNvPr>
          <p:cNvSpPr txBox="1">
            <a:spLocks/>
          </p:cNvSpPr>
          <p:nvPr/>
        </p:nvSpPr>
        <p:spPr>
          <a:xfrm>
            <a:off x="1828800" y="644534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  WT               </a:t>
            </a:r>
            <a:r>
              <a:rPr lang="en-US" dirty="0"/>
              <a:t>Unit-4</a:t>
            </a:r>
          </a:p>
        </p:txBody>
      </p:sp>
      <p:pic>
        <p:nvPicPr>
          <p:cNvPr id="1030" name="Picture 6" descr="JavaScript alert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9436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5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541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Confirmation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for taking the opinion from the user on the specific option.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two buttons, which are OK and Cancel.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                           JS Popup </a:t>
            </a:r>
            <a:r>
              <a:rPr lang="en-US" sz="3200" dirty="0" smtClean="0"/>
              <a:t>boxes(cont..)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469CC7-5058-4171-AC08-F53E47C2859C}"/>
              </a:ext>
            </a:extLst>
          </p:cNvPr>
          <p:cNvSpPr txBox="1">
            <a:spLocks/>
          </p:cNvSpPr>
          <p:nvPr/>
        </p:nvSpPr>
        <p:spPr>
          <a:xfrm>
            <a:off x="1828800" y="644534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  WT               </a:t>
            </a:r>
            <a:r>
              <a:rPr lang="en-US" dirty="0"/>
              <a:t>Unit-4</a:t>
            </a:r>
          </a:p>
        </p:txBody>
      </p:sp>
      <p:pic>
        <p:nvPicPr>
          <p:cNvPr id="4100" name="Picture 4" descr="ES6 Dialog box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10000"/>
            <a:ext cx="57150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5495"/>
            <a:ext cx="8305800" cy="54153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Dialog box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prompt dialog box is used when it is required to pop-up a text box for getting the user input.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interaction with the user.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200" dirty="0"/>
              <a:t>                           JS Popup </a:t>
            </a:r>
            <a:r>
              <a:rPr lang="en-US" sz="3200" dirty="0" smtClean="0"/>
              <a:t>boxes(cont..)</a:t>
            </a:r>
            <a:endParaRPr lang="en-US" sz="32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469CC7-5058-4171-AC08-F53E47C2859C}"/>
              </a:ext>
            </a:extLst>
          </p:cNvPr>
          <p:cNvSpPr txBox="1">
            <a:spLocks/>
          </p:cNvSpPr>
          <p:nvPr/>
        </p:nvSpPr>
        <p:spPr>
          <a:xfrm>
            <a:off x="1828800" y="644534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    WT               </a:t>
            </a:r>
            <a:r>
              <a:rPr lang="en-US" dirty="0"/>
              <a:t>Unit-4</a:t>
            </a:r>
          </a:p>
        </p:txBody>
      </p:sp>
      <p:pic>
        <p:nvPicPr>
          <p:cNvPr id="6146" name="Picture 2" descr="ES6 Dialog box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6019800" cy="276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3662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4101"/>
            <a:ext cx="8229600" cy="52966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change in the state of an object is known as an Event.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some activity is performed by the user or by the browser.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code is included in HTML,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react over these events and allow the execution. 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HTML events via Event Handlers</a:t>
            </a:r>
            <a:r>
              <a:rPr lang="en-IN" dirty="0"/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200" b="1" dirty="0"/>
              <a:t>Java script Events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C35CD-4092-4DB4-B99E-6FD44C25787A}"/>
              </a:ext>
            </a:extLst>
          </p:cNvPr>
          <p:cNvSpPr txBox="1">
            <a:spLocks/>
          </p:cNvSpPr>
          <p:nvPr/>
        </p:nvSpPr>
        <p:spPr>
          <a:xfrm>
            <a:off x="1828800" y="636371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Pratik Singh             WT               Unit-4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3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501"/>
            <a:ext cx="8229600" cy="5296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HTML Events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47462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Common HTML Events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C35CD-4092-4DB4-B99E-6FD44C25787A}"/>
              </a:ext>
            </a:extLst>
          </p:cNvPr>
          <p:cNvSpPr txBox="1">
            <a:spLocks/>
          </p:cNvSpPr>
          <p:nvPr/>
        </p:nvSpPr>
        <p:spPr>
          <a:xfrm>
            <a:off x="1828800" y="636371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Pratik Singh             WT               Unit-4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330DA9B-C2F2-4E3E-9356-5032D1AF4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95143"/>
              </p:ext>
            </p:extLst>
          </p:nvPr>
        </p:nvGraphicFramePr>
        <p:xfrm>
          <a:off x="1524000" y="1397000"/>
          <a:ext cx="60960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3350843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64580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Event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31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onchange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 HTML element has been changed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82747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onclick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clicks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35244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onmouseover</a:t>
                      </a:r>
                      <a:endParaRPr lang="en-IN" dirty="0">
                        <a:effectLst/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moves the mouse over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381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onmouseout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user moves the mouse away from an HTML element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455100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onkeydown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user pushes a keyboard key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9504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onload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browser has finished loading the page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71818496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7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501"/>
            <a:ext cx="8534400" cy="5296699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should be done every time a page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Things that should be done when the page is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 that should be performed when a user clicks a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 that should be verified when a user inputs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attributes can execute JavaScript code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 event attributes can call JavaScript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your own event handler functions to HTML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prevent events from being sent or being </a:t>
            </a:r>
            <a:r>
              <a:rPr lang="en-US" sz="2000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JavaScript Event Handlers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C35CD-4092-4DB4-B99E-6FD44C25787A}"/>
              </a:ext>
            </a:extLst>
          </p:cNvPr>
          <p:cNvSpPr txBox="1">
            <a:spLocks/>
          </p:cNvSpPr>
          <p:nvPr/>
        </p:nvSpPr>
        <p:spPr>
          <a:xfrm>
            <a:off x="1828800" y="636371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Abdul Khalid                WT               </a:t>
            </a:r>
            <a:r>
              <a:rPr lang="en-US" dirty="0"/>
              <a:t>Unit-4</a:t>
            </a:r>
          </a:p>
        </p:txBody>
      </p:sp>
    </p:spTree>
    <p:extLst>
      <p:ext uri="{BB962C8B-B14F-4D97-AF65-F5344CB8AC3E}">
        <p14:creationId xmlns:p14="http://schemas.microsoft.com/office/powerpoint/2010/main" val="14382040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dirty="0"/>
          </a:p>
          <a:p>
            <a:pPr algn="ctr">
              <a:spcBef>
                <a:spcPct val="0"/>
              </a:spcBef>
              <a:defRPr/>
            </a:pPr>
            <a:r>
              <a:rPr lang="en-US" sz="2800" b="1" dirty="0"/>
              <a:t>JS Arrays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b="1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6BB027-AB5F-4129-BD69-9037E841B8CC}"/>
              </a:ext>
            </a:extLst>
          </p:cNvPr>
          <p:cNvSpPr txBox="1"/>
          <p:nvPr/>
        </p:nvSpPr>
        <p:spPr>
          <a:xfrm>
            <a:off x="609600" y="1600200"/>
            <a:ext cx="8153400" cy="1200329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[]; // empty array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 = [value, value, ..., value]; // pre-filled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name[index] = value; // store element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E0BA6D-9D28-4A6B-A255-CF97EF309C2B}"/>
              </a:ext>
            </a:extLst>
          </p:cNvPr>
          <p:cNvSpPr txBox="1"/>
          <p:nvPr/>
        </p:nvSpPr>
        <p:spPr>
          <a:xfrm>
            <a:off x="609600" y="2990671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ducks = ["Huey", "Dewey", "Louie"];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stooges = [];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stooges[0] = "Larry";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stooges[1] = "Moe";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"Curly";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stooges[4]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Shemp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stooges.length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5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31512561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1800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+mj-lt"/>
              </a:rPr>
              <a:t>array serves as many data structures: list, queue, stack, ...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+mj-lt"/>
              </a:rPr>
              <a:t>methods: </a:t>
            </a:r>
            <a:r>
              <a:rPr lang="en-US" sz="1800" dirty="0" err="1">
                <a:latin typeface="+mj-lt"/>
                <a:cs typeface="Courier New" pitchFamily="49" charset="0"/>
              </a:rPr>
              <a:t>concat</a:t>
            </a:r>
            <a:r>
              <a:rPr lang="en-US" sz="1800" dirty="0">
                <a:latin typeface="+mj-lt"/>
                <a:cs typeface="Courier New" pitchFamily="49" charset="0"/>
              </a:rPr>
              <a:t>, join, pop, push, reverse, shift, slice, sort, splice, </a:t>
            </a:r>
            <a:r>
              <a:rPr lang="en-US" sz="1800" dirty="0" err="1">
                <a:latin typeface="+mj-lt"/>
                <a:cs typeface="Courier New" pitchFamily="49" charset="0"/>
              </a:rPr>
              <a:t>toString</a:t>
            </a:r>
            <a:r>
              <a:rPr lang="en-US" sz="1800" dirty="0">
                <a:latin typeface="+mj-lt"/>
                <a:cs typeface="Courier New" pitchFamily="49" charset="0"/>
              </a:rPr>
              <a:t>, unshift</a:t>
            </a:r>
          </a:p>
          <a:p>
            <a:pPr lvl="1"/>
            <a:r>
              <a:rPr lang="en-US" sz="1900" dirty="0">
                <a:latin typeface="+mj-lt"/>
              </a:rPr>
              <a:t>push and pop add / remove from back</a:t>
            </a:r>
          </a:p>
          <a:p>
            <a:pPr lvl="1"/>
            <a:r>
              <a:rPr lang="en-US" sz="1900" dirty="0">
                <a:latin typeface="+mj-lt"/>
              </a:rPr>
              <a:t>unshift and shift add / remove from front</a:t>
            </a:r>
          </a:p>
          <a:p>
            <a:pPr lvl="1"/>
            <a:r>
              <a:rPr lang="en-US" sz="1900" dirty="0">
                <a:latin typeface="+mj-lt"/>
              </a:rPr>
              <a:t>shift and pop return the element that is removed</a:t>
            </a:r>
            <a:endParaRPr lang="en-US" sz="1900" dirty="0">
              <a:latin typeface="+mj-lt"/>
              <a:cs typeface="Courier New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dirty="0"/>
              <a:t>Working with Arrays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4AF0BF-C282-4C15-9484-53EA530799E9}"/>
              </a:ext>
            </a:extLst>
          </p:cNvPr>
          <p:cNvSpPr txBox="1"/>
          <p:nvPr/>
        </p:nvSpPr>
        <p:spPr>
          <a:xfrm>
            <a:off x="495300" y="1763257"/>
            <a:ext cx="8153400" cy="2031325"/>
          </a:xfrm>
          <a:prstGeom prst="rect">
            <a:avLst/>
          </a:prstGeom>
          <a:solidFill>
            <a:srgbClr val="F4F6A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var a = ["Stef", "Jason"]; // Stef,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a.push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("Brian");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a.unshift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("Kelly");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Jason, Brian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Kelly,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Jason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 // Jason, Stef</a:t>
            </a:r>
            <a:r>
              <a:rPr lang="nn-NO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		           	  	  		  		  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9503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>
            <a:extLst>
              <a:ext uri="{FF2B5EF4-FFF2-40B4-BE49-F238E27FC236}">
                <a16:creationId xmlns:a16="http://schemas.microsoft.com/office/drawing/2014/main" id="{B8940F86-560B-4389-8C3C-ECDB7F1742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57438" y="6356350"/>
            <a:ext cx="4500562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C685B48A-4FF6-46C3-9D23-DCC422755E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F9DA4219-3DCE-43B3-ADC9-B3B50DBA29F8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8C2E62-FE59-4BBE-A9C7-C6482E159E0B}"/>
              </a:ext>
            </a:extLst>
          </p:cNvPr>
          <p:cNvSpPr/>
          <p:nvPr/>
        </p:nvSpPr>
        <p:spPr>
          <a:xfrm>
            <a:off x="3409950" y="84138"/>
            <a:ext cx="3016250" cy="460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charset="0"/>
                <a:sym typeface="Arial" charset="0"/>
              </a:rPr>
              <a:t>Evaluation Scheme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914400"/>
            <a:ext cx="862012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3223" name="Text Placeholder 8">
            <a:extLst>
              <a:ext uri="{FF2B5EF4-FFF2-40B4-BE49-F238E27FC236}">
                <a16:creationId xmlns:a16="http://schemas.microsoft.com/office/drawing/2014/main" id="{2E96CEDA-C0DA-4EE1-9AD3-6E83E34236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345" y="914400"/>
            <a:ext cx="8322036" cy="5394324"/>
          </a:xfrm>
        </p:spPr>
        <p:txBody>
          <a:bodyPr>
            <a:noAutofit/>
          </a:bodyPr>
          <a:lstStyle/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1 What </a:t>
            </a:r>
            <a:r>
              <a:rPr lang="en-US" altLang="en-US" sz="1400" b="1" dirty="0">
                <a:cs typeface="Arial" panose="020B0604020202020204" pitchFamily="34" charset="0"/>
              </a:rPr>
              <a:t>are the types of Pop up boxes available in JavaScript?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Prompt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Alert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Confirm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All of the </a:t>
            </a:r>
            <a:r>
              <a:rPr lang="en-US" altLang="en-US" sz="1400" dirty="0" smtClean="0">
                <a:cs typeface="Arial" panose="020B0604020202020204" pitchFamily="34" charset="0"/>
              </a:rPr>
              <a:t>above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2  </a:t>
            </a:r>
            <a:r>
              <a:rPr lang="en-US" altLang="en-US" sz="1400" b="1" dirty="0">
                <a:cs typeface="Arial" panose="020B0604020202020204" pitchFamily="34" charset="0"/>
              </a:rPr>
              <a:t>Which of the following is the correct syntax to display “</a:t>
            </a:r>
            <a:r>
              <a:rPr lang="en-US" altLang="en-US" sz="1400" b="1" dirty="0" err="1">
                <a:cs typeface="Arial" panose="020B0604020202020204" pitchFamily="34" charset="0"/>
              </a:rPr>
              <a:t>Tutoriallinks</a:t>
            </a:r>
            <a:r>
              <a:rPr lang="en-US" altLang="en-US" sz="1400" b="1" dirty="0">
                <a:cs typeface="Arial" panose="020B0604020202020204" pitchFamily="34" charset="0"/>
              </a:rPr>
              <a:t>” in an alert box using JavaScript? 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</a:t>
            </a:r>
            <a:r>
              <a:rPr lang="en-US" altLang="en-US" sz="1400" dirty="0" err="1">
                <a:cs typeface="Arial" panose="020B0604020202020204" pitchFamily="34" charset="0"/>
              </a:rPr>
              <a:t>alertbox</a:t>
            </a:r>
            <a:r>
              <a:rPr lang="en-US" altLang="en-US" sz="1400" dirty="0">
                <a:cs typeface="Arial" panose="020B0604020202020204" pitchFamily="34" charset="0"/>
              </a:rPr>
              <a:t>("</a:t>
            </a:r>
            <a:r>
              <a:rPr lang="en-US" altLang="en-US" sz="1400" dirty="0" err="1">
                <a:cs typeface="Arial" panose="020B0604020202020204" pitchFamily="34" charset="0"/>
              </a:rPr>
              <a:t>Tutoriallinks</a:t>
            </a:r>
            <a:r>
              <a:rPr lang="en-US" altLang="en-US" sz="1400" dirty="0"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message("</a:t>
            </a:r>
            <a:r>
              <a:rPr lang="en-US" altLang="en-US" sz="1400" dirty="0" err="1">
                <a:cs typeface="Arial" panose="020B0604020202020204" pitchFamily="34" charset="0"/>
              </a:rPr>
              <a:t>Tutoriallinks</a:t>
            </a:r>
            <a:r>
              <a:rPr lang="en-US" altLang="en-US" sz="1400" dirty="0">
                <a:cs typeface="Arial" panose="020B0604020202020204" pitchFamily="34" charset="0"/>
              </a:rPr>
              <a:t>");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alert(“</a:t>
            </a:r>
            <a:r>
              <a:rPr lang="en-US" altLang="en-US" sz="1400" dirty="0" err="1">
                <a:cs typeface="Arial" panose="020B0604020202020204" pitchFamily="34" charset="0"/>
              </a:rPr>
              <a:t>Tutoriallinks</a:t>
            </a:r>
            <a:r>
              <a:rPr lang="en-US" altLang="en-US" sz="1400" dirty="0">
                <a:cs typeface="Arial" panose="020B0604020202020204" pitchFamily="34" charset="0"/>
              </a:rPr>
              <a:t>”);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 All of the </a:t>
            </a:r>
            <a:r>
              <a:rPr lang="en-US" altLang="en-US" sz="1400" dirty="0" smtClean="0">
                <a:cs typeface="Arial" panose="020B0604020202020204" pitchFamily="34" charset="0"/>
              </a:rPr>
              <a:t>above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r>
              <a:rPr lang="en-US" altLang="en-US" sz="1400" b="1" dirty="0" smtClean="0">
                <a:cs typeface="Arial" panose="020B0604020202020204" pitchFamily="34" charset="0"/>
              </a:rPr>
              <a:t>Q 3 Which </a:t>
            </a:r>
            <a:r>
              <a:rPr lang="en-US" altLang="en-US" sz="1400" b="1" dirty="0">
                <a:cs typeface="Arial" panose="020B0604020202020204" pitchFamily="34" charset="0"/>
              </a:rPr>
              <a:t>one of the following JavaScript statements produces the output as shown</a:t>
            </a:r>
            <a:r>
              <a:rPr lang="en-US" altLang="en-US" sz="1400" b="1" dirty="0" smtClean="0">
                <a:cs typeface="Arial" panose="020B0604020202020204" pitchFamily="34" charset="0"/>
              </a:rPr>
              <a:t>?</a:t>
            </a:r>
          </a:p>
          <a:p>
            <a:pPr marL="0" indent="0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  <a:defRPr/>
            </a:pPr>
            <a:endParaRPr lang="en-US" altLang="en-US" sz="1400" b="1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 smtClean="0">
                <a:cs typeface="Arial" panose="020B0604020202020204" pitchFamily="34" charset="0"/>
              </a:rPr>
              <a:t>alert</a:t>
            </a:r>
            <a:r>
              <a:rPr lang="en-US" altLang="en-US" sz="1400" dirty="0">
                <a:cs typeface="Arial" panose="020B0604020202020204" pitchFamily="34" charset="0"/>
              </a:rPr>
              <a:t>("Please Enter Your Name:", "Your Name");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confirm("Please Enter Your Name:", "Your Name");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 err="1">
                <a:cs typeface="Arial" panose="020B0604020202020204" pitchFamily="34" charset="0"/>
              </a:rPr>
              <a:t>alertbox</a:t>
            </a:r>
            <a:r>
              <a:rPr lang="en-US" altLang="en-US" sz="1400" dirty="0">
                <a:cs typeface="Arial" panose="020B0604020202020204" pitchFamily="34" charset="0"/>
              </a:rPr>
              <a:t>("Please Enter Your Name:", "Your Name");</a:t>
            </a: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endParaRPr lang="en-US" altLang="en-US" sz="1400" dirty="0"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altLang="en-US" sz="1400" dirty="0">
                <a:cs typeface="Arial" panose="020B0604020202020204" pitchFamily="34" charset="0"/>
              </a:rPr>
              <a:t>prompt("Please Enter Your Name:", "Your Name');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7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6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4. </a:t>
            </a:r>
            <a:r>
              <a:rPr lang="en-US" sz="1600" b="1" dirty="0"/>
              <a:t>The type that specifies what kind of event occurred is ____________</a:t>
            </a:r>
          </a:p>
          <a:p>
            <a:pPr marL="0" indent="0">
              <a:buNone/>
            </a:pPr>
            <a:r>
              <a:rPr lang="en-US" sz="1600" dirty="0"/>
              <a:t>a) event type</a:t>
            </a:r>
          </a:p>
          <a:p>
            <a:pPr marL="0" indent="0">
              <a:buNone/>
            </a:pPr>
            <a:r>
              <a:rPr lang="en-US" sz="1600" dirty="0"/>
              <a:t>b) even target</a:t>
            </a:r>
          </a:p>
          <a:p>
            <a:pPr marL="0" indent="0">
              <a:buNone/>
            </a:pPr>
            <a:r>
              <a:rPr lang="en-US" sz="1600" dirty="0"/>
              <a:t>c) both event type and even target</a:t>
            </a:r>
          </a:p>
          <a:p>
            <a:pPr marL="0" indent="0">
              <a:buNone/>
            </a:pPr>
            <a:r>
              <a:rPr lang="en-US" sz="1600" dirty="0"/>
              <a:t>d) </a:t>
            </a:r>
            <a:r>
              <a:rPr lang="en-US" sz="1600" dirty="0" smtClean="0"/>
              <a:t>Interface</a:t>
            </a:r>
          </a:p>
          <a:p>
            <a:pPr marL="0" indent="0">
              <a:buNone/>
            </a:pPr>
            <a:r>
              <a:rPr lang="en-US" sz="1600" b="1" dirty="0" smtClean="0"/>
              <a:t>Q 5 Which </a:t>
            </a:r>
            <a:r>
              <a:rPr lang="en-US" sz="1600" b="1" dirty="0"/>
              <a:t>is the object on which the event occurred or with which the event is associated?</a:t>
            </a:r>
          </a:p>
          <a:p>
            <a:pPr marL="0" indent="0">
              <a:buNone/>
            </a:pPr>
            <a:r>
              <a:rPr lang="en-US" sz="1600" dirty="0"/>
              <a:t>a) event type</a:t>
            </a:r>
          </a:p>
          <a:p>
            <a:pPr marL="0" indent="0">
              <a:buNone/>
            </a:pPr>
            <a:r>
              <a:rPr lang="en-US" sz="1600" dirty="0"/>
              <a:t>b) event target</a:t>
            </a:r>
          </a:p>
          <a:p>
            <a:pPr marL="0" indent="0">
              <a:buNone/>
            </a:pPr>
            <a:r>
              <a:rPr lang="en-US" sz="1600" dirty="0"/>
              <a:t>c) both event type and even target</a:t>
            </a:r>
          </a:p>
          <a:p>
            <a:pPr marL="0" indent="0">
              <a:buNone/>
            </a:pPr>
            <a:r>
              <a:rPr lang="en-US" sz="1600" dirty="0"/>
              <a:t>d) </a:t>
            </a:r>
            <a:r>
              <a:rPr lang="en-US" sz="1600" dirty="0" smtClean="0"/>
              <a:t>Interface</a:t>
            </a:r>
          </a:p>
          <a:p>
            <a:pPr marL="0" indent="0">
              <a:buNone/>
            </a:pPr>
            <a:r>
              <a:rPr lang="en-US" sz="1600" b="1" dirty="0" smtClean="0"/>
              <a:t>Q 6  </a:t>
            </a:r>
            <a:r>
              <a:rPr lang="en-US" sz="1600" b="1" dirty="0"/>
              <a:t>In general, event handler is nothing but ____________</a:t>
            </a:r>
          </a:p>
          <a:p>
            <a:pPr marL="0" indent="0">
              <a:buNone/>
            </a:pPr>
            <a:r>
              <a:rPr lang="en-US" sz="1600" dirty="0"/>
              <a:t>a) function</a:t>
            </a:r>
          </a:p>
          <a:p>
            <a:pPr marL="0" indent="0">
              <a:buNone/>
            </a:pPr>
            <a:r>
              <a:rPr lang="en-US" sz="1600" dirty="0"/>
              <a:t>b) interface</a:t>
            </a:r>
          </a:p>
          <a:p>
            <a:pPr marL="0" indent="0">
              <a:buNone/>
            </a:pPr>
            <a:r>
              <a:rPr lang="en-US" sz="1600" dirty="0"/>
              <a:t>c) event</a:t>
            </a:r>
          </a:p>
          <a:p>
            <a:pPr marL="0" indent="0">
              <a:buNone/>
            </a:pPr>
            <a:r>
              <a:rPr lang="en-US" sz="1600" dirty="0"/>
              <a:t>d) </a:t>
            </a:r>
            <a:r>
              <a:rPr lang="en-US" sz="1600" dirty="0" smtClean="0"/>
              <a:t>Handler</a:t>
            </a:r>
          </a:p>
          <a:p>
            <a:pPr marL="0" indent="0">
              <a:buNone/>
            </a:pPr>
            <a:r>
              <a:rPr lang="en-US" sz="1600" b="1" dirty="0" smtClean="0"/>
              <a:t>Q 7 The </a:t>
            </a:r>
            <a:r>
              <a:rPr lang="en-US" sz="1600" b="1" dirty="0"/>
              <a:t>property specifies the property of the </a:t>
            </a:r>
            <a:r>
              <a:rPr lang="en-US" sz="1600" b="1" dirty="0" smtClean="0"/>
              <a:t>event---------------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a) Type</a:t>
            </a:r>
          </a:p>
          <a:p>
            <a:pPr marL="0" indent="0">
              <a:buNone/>
            </a:pPr>
            <a:r>
              <a:rPr lang="en-US" sz="1600" dirty="0"/>
              <a:t>b) Target</a:t>
            </a:r>
          </a:p>
          <a:p>
            <a:pPr marL="0" indent="0">
              <a:buNone/>
            </a:pPr>
            <a:r>
              <a:rPr lang="en-US" sz="1600" dirty="0"/>
              <a:t>c) Manner</a:t>
            </a:r>
          </a:p>
          <a:p>
            <a:pPr marL="0" indent="0">
              <a:buNone/>
            </a:pPr>
            <a:r>
              <a:rPr lang="en-US" sz="1600" dirty="0"/>
              <a:t>d) Program</a:t>
            </a:r>
          </a:p>
        </p:txBody>
      </p:sp>
    </p:spTree>
    <p:extLst>
      <p:ext uri="{BB962C8B-B14F-4D97-AF65-F5344CB8AC3E}">
        <p14:creationId xmlns:p14="http://schemas.microsoft.com/office/powerpoint/2010/main" val="39429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747715"/>
            <a:ext cx="8229600" cy="56086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8 The </a:t>
            </a:r>
            <a:r>
              <a:rPr lang="en-US" sz="1600" b="1" dirty="0"/>
              <a:t>events that are directly tied to a specific input device are ____________</a:t>
            </a:r>
          </a:p>
          <a:p>
            <a:pPr marL="0" indent="0">
              <a:buNone/>
            </a:pPr>
            <a:r>
              <a:rPr lang="en-US" sz="1600" dirty="0"/>
              <a:t>a) Device-independent input events</a:t>
            </a:r>
          </a:p>
          <a:p>
            <a:pPr marL="0" indent="0">
              <a:buNone/>
            </a:pPr>
            <a:r>
              <a:rPr lang="en-US" sz="1600" dirty="0"/>
              <a:t>b) Device-dependent input events</a:t>
            </a:r>
          </a:p>
          <a:p>
            <a:pPr marL="0" indent="0">
              <a:buNone/>
            </a:pPr>
            <a:r>
              <a:rPr lang="en-US" sz="1600" dirty="0"/>
              <a:t>c) User interface events</a:t>
            </a:r>
          </a:p>
          <a:p>
            <a:pPr marL="0" indent="0">
              <a:buNone/>
            </a:pPr>
            <a:r>
              <a:rPr lang="en-US" sz="1600" dirty="0"/>
              <a:t>d) State change </a:t>
            </a:r>
            <a:r>
              <a:rPr lang="en-US" sz="1600" dirty="0" smtClean="0"/>
              <a:t>events</a:t>
            </a:r>
          </a:p>
          <a:p>
            <a:pPr marL="0" indent="0">
              <a:buNone/>
            </a:pPr>
            <a:r>
              <a:rPr lang="en-US" sz="1600" b="1" dirty="0" smtClean="0"/>
              <a:t>Q 9 ------------------form </a:t>
            </a:r>
            <a:r>
              <a:rPr lang="en-US" sz="1600" b="1" dirty="0"/>
              <a:t>of event propagation handles the registered container </a:t>
            </a:r>
            <a:r>
              <a:rPr lang="en-US" sz="1600" b="1" dirty="0" smtClean="0"/>
              <a:t>elements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a) Event Propagation</a:t>
            </a:r>
          </a:p>
          <a:p>
            <a:pPr marL="0" indent="0">
              <a:buNone/>
            </a:pPr>
            <a:r>
              <a:rPr lang="en-US" sz="1600" dirty="0"/>
              <a:t>b) Event Registration</a:t>
            </a:r>
          </a:p>
          <a:p>
            <a:pPr marL="0" indent="0">
              <a:buNone/>
            </a:pPr>
            <a:r>
              <a:rPr lang="en-US" sz="1600" dirty="0"/>
              <a:t>c) Event Capturing</a:t>
            </a:r>
          </a:p>
          <a:p>
            <a:pPr marL="0" indent="0">
              <a:buNone/>
            </a:pPr>
            <a:r>
              <a:rPr lang="en-US" sz="1600" dirty="0"/>
              <a:t>d) Default </a:t>
            </a:r>
            <a:r>
              <a:rPr lang="en-US" sz="1600" dirty="0" smtClean="0"/>
              <a:t>Actions</a:t>
            </a:r>
          </a:p>
          <a:p>
            <a:pPr marL="0" indent="0">
              <a:buNone/>
            </a:pPr>
            <a:r>
              <a:rPr lang="en-US" sz="1600" b="1" dirty="0" smtClean="0"/>
              <a:t>Q 10 The </a:t>
            </a:r>
            <a:r>
              <a:rPr lang="en-US" sz="1600" b="1" dirty="0"/>
              <a:t>high-level events among the following events are ____________</a:t>
            </a:r>
          </a:p>
          <a:p>
            <a:pPr marL="0" indent="0">
              <a:buNone/>
            </a:pPr>
            <a:r>
              <a:rPr lang="en-US" sz="1600" dirty="0"/>
              <a:t>a) User interface events</a:t>
            </a:r>
          </a:p>
          <a:p>
            <a:pPr marL="0" indent="0">
              <a:buNone/>
            </a:pPr>
            <a:r>
              <a:rPr lang="en-US" sz="1600" dirty="0"/>
              <a:t>b) Device-independent events</a:t>
            </a:r>
          </a:p>
          <a:p>
            <a:pPr marL="0" indent="0">
              <a:buNone/>
            </a:pPr>
            <a:r>
              <a:rPr lang="en-US" sz="1600" dirty="0"/>
              <a:t>c) Device-dependent events</a:t>
            </a:r>
          </a:p>
          <a:p>
            <a:pPr marL="0" indent="0">
              <a:buNone/>
            </a:pPr>
            <a:r>
              <a:rPr lang="en-US" sz="1600" dirty="0"/>
              <a:t>d) Stage event </a:t>
            </a:r>
            <a:r>
              <a:rPr lang="en-US" sz="1600" dirty="0" smtClean="0"/>
              <a:t>change</a:t>
            </a:r>
          </a:p>
          <a:p>
            <a:pPr marL="0" indent="0">
              <a:buNone/>
            </a:pPr>
            <a:r>
              <a:rPr lang="en-US" sz="1600" b="1" dirty="0" smtClean="0"/>
              <a:t>Q 11 When </a:t>
            </a:r>
            <a:r>
              <a:rPr lang="en-US" sz="1600" b="1" dirty="0"/>
              <a:t>will the browser invoke the handler?</a:t>
            </a:r>
          </a:p>
          <a:p>
            <a:pPr marL="0" indent="0">
              <a:buNone/>
            </a:pPr>
            <a:r>
              <a:rPr lang="en-US" sz="1600" dirty="0"/>
              <a:t>a) Program begins</a:t>
            </a:r>
          </a:p>
          <a:p>
            <a:pPr marL="0" indent="0">
              <a:buNone/>
            </a:pPr>
            <a:r>
              <a:rPr lang="en-US" sz="1600" dirty="0"/>
              <a:t>b) Any event occurs</a:t>
            </a:r>
          </a:p>
          <a:p>
            <a:pPr marL="0" indent="0">
              <a:buNone/>
            </a:pPr>
            <a:r>
              <a:rPr lang="en-US" sz="1600" dirty="0"/>
              <a:t>c) Specified event occurs</a:t>
            </a:r>
          </a:p>
          <a:p>
            <a:pPr marL="0" indent="0">
              <a:buNone/>
            </a:pPr>
            <a:r>
              <a:rPr lang="en-US" sz="1600" dirty="0"/>
              <a:t>d) Webpage loads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007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7"/>
            <a:ext cx="8229600" cy="56245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12 In </a:t>
            </a:r>
            <a:r>
              <a:rPr lang="en-US" sz="1600" b="1" dirty="0"/>
              <a:t>JavaScript, an array can be created using the:</a:t>
            </a:r>
          </a:p>
          <a:p>
            <a:pPr marL="0" indent="0">
              <a:buNone/>
            </a:pPr>
            <a:r>
              <a:rPr lang="en-US" sz="1600" dirty="0" smtClean="0"/>
              <a:t>a. Array</a:t>
            </a:r>
            <a:r>
              <a:rPr lang="en-US" sz="1600" dirty="0"/>
              <a:t>() constructor</a:t>
            </a:r>
          </a:p>
          <a:p>
            <a:pPr marL="0" indent="0">
              <a:buNone/>
            </a:pPr>
            <a:r>
              <a:rPr lang="en-US" sz="1600" dirty="0" smtClean="0"/>
              <a:t>b. [] </a:t>
            </a:r>
            <a:r>
              <a:rPr lang="en-US" sz="1600" dirty="0"/>
              <a:t>literals</a:t>
            </a:r>
          </a:p>
          <a:p>
            <a:pPr marL="0" indent="0">
              <a:buNone/>
            </a:pPr>
            <a:r>
              <a:rPr lang="en-US" sz="1600" dirty="0" smtClean="0"/>
              <a:t>c. Both </a:t>
            </a:r>
            <a:r>
              <a:rPr lang="en-US" sz="1600" dirty="0"/>
              <a:t>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13 How </a:t>
            </a:r>
            <a:r>
              <a:rPr lang="en-US" sz="1600" b="1" dirty="0"/>
              <a:t>to access the second element of the array </a:t>
            </a:r>
            <a:r>
              <a:rPr lang="en-US" sz="1600" b="1" dirty="0" err="1"/>
              <a:t>arr</a:t>
            </a:r>
            <a:r>
              <a:rPr lang="en-US" sz="1600" b="1" dirty="0"/>
              <a:t> = [3, 7, 10]?</a:t>
            </a:r>
          </a:p>
          <a:p>
            <a:pPr marL="0" indent="0">
              <a:buNone/>
            </a:pPr>
            <a:r>
              <a:rPr lang="en-US" sz="1600" dirty="0" smtClean="0"/>
              <a:t>a. </a:t>
            </a:r>
            <a:r>
              <a:rPr lang="en-US" sz="1600" dirty="0" err="1" smtClean="0"/>
              <a:t>arr.indexOf</a:t>
            </a:r>
            <a:r>
              <a:rPr lang="en-US" sz="1600" dirty="0" smtClean="0"/>
              <a:t>(2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b. </a:t>
            </a:r>
            <a:r>
              <a:rPr lang="en-US" sz="1600" dirty="0" err="1" smtClean="0"/>
              <a:t>arr.indexOf</a:t>
            </a:r>
            <a:r>
              <a:rPr lang="en-US" sz="1600" dirty="0" smtClean="0"/>
              <a:t>(1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Carr</a:t>
            </a:r>
            <a:r>
              <a:rPr lang="en-US" sz="1600" dirty="0" smtClean="0"/>
              <a:t>[2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 smtClean="0"/>
              <a:t>d. </a:t>
            </a:r>
            <a:r>
              <a:rPr lang="en-US" sz="1600" dirty="0" err="1" smtClean="0"/>
              <a:t>arr</a:t>
            </a:r>
            <a:r>
              <a:rPr lang="en-US" sz="1600" dirty="0" smtClean="0"/>
              <a:t>[1]</a:t>
            </a:r>
          </a:p>
          <a:p>
            <a:pPr marL="0" indent="0">
              <a:buNone/>
            </a:pPr>
            <a:r>
              <a:rPr lang="en-US" sz="1600" b="1" dirty="0" smtClean="0"/>
              <a:t>Q 14 Arrays </a:t>
            </a:r>
            <a:r>
              <a:rPr lang="en-US" sz="1600" b="1" dirty="0"/>
              <a:t>can have arrays as elements. True or false?</a:t>
            </a:r>
          </a:p>
          <a:p>
            <a:pPr marL="0" indent="0">
              <a:buNone/>
            </a:pPr>
            <a:r>
              <a:rPr lang="en-US" sz="1600" dirty="0" smtClean="0"/>
              <a:t>a. 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15 Which </a:t>
            </a:r>
            <a:r>
              <a:rPr lang="en-US" sz="1600" b="1" dirty="0"/>
              <a:t>property of array objects can be used to iterate over them?</a:t>
            </a:r>
          </a:p>
          <a:p>
            <a:pPr marL="0" indent="0">
              <a:buNone/>
            </a:pPr>
            <a:r>
              <a:rPr lang="en-US" sz="1600" dirty="0" smtClean="0"/>
              <a:t>a. length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</a:t>
            </a:r>
            <a:r>
              <a:rPr lang="en-US" sz="1600" dirty="0" err="1" smtClean="0"/>
              <a:t>len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Size</a:t>
            </a:r>
          </a:p>
          <a:p>
            <a:pPr marL="0" indent="0">
              <a:buNone/>
            </a:pPr>
            <a:r>
              <a:rPr lang="en-US" sz="1600" b="1" dirty="0" smtClean="0"/>
              <a:t>Q 16 The </a:t>
            </a:r>
            <a:r>
              <a:rPr lang="en-US" sz="1600" b="1" dirty="0"/>
              <a:t>method or operator used to identify the array is __________</a:t>
            </a:r>
          </a:p>
          <a:p>
            <a:pPr marL="0" indent="0">
              <a:buNone/>
            </a:pPr>
            <a:r>
              <a:rPr lang="en-US" sz="1600" dirty="0"/>
              <a:t>a) </a:t>
            </a:r>
            <a:r>
              <a:rPr lang="en-US" sz="1600" dirty="0" err="1"/>
              <a:t>isarrayType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/>
              <a:t>b) ==</a:t>
            </a:r>
          </a:p>
          <a:p>
            <a:pPr marL="0" indent="0">
              <a:buNone/>
            </a:pPr>
            <a:r>
              <a:rPr lang="en-US" sz="1600" dirty="0"/>
              <a:t>c) ===</a:t>
            </a:r>
          </a:p>
          <a:p>
            <a:pPr marL="0" indent="0">
              <a:buNone/>
            </a:pPr>
            <a:r>
              <a:rPr lang="en-US" sz="1600" dirty="0"/>
              <a:t>d) </a:t>
            </a:r>
            <a:r>
              <a:rPr lang="en-US" sz="1600" dirty="0" err="1"/>
              <a:t>typeof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458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64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Quiz(cont..)</a:t>
            </a: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349250"/>
            <a:ext cx="8229600" cy="61277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600" b="1" dirty="0" smtClean="0"/>
              <a:t>Q 17 The </a:t>
            </a:r>
            <a:r>
              <a:rPr lang="en-US" sz="1600" b="1" dirty="0"/>
              <a:t>pop() method of the array does which of the following task?</a:t>
            </a:r>
          </a:p>
          <a:p>
            <a:pPr marL="0" indent="0">
              <a:buNone/>
            </a:pPr>
            <a:r>
              <a:rPr lang="en-US" sz="1600" dirty="0"/>
              <a:t>a) decrements the total length by 1</a:t>
            </a:r>
          </a:p>
          <a:p>
            <a:pPr marL="0" indent="0">
              <a:buNone/>
            </a:pPr>
            <a:r>
              <a:rPr lang="en-US" sz="1600" dirty="0"/>
              <a:t>b) increments the total length by 1</a:t>
            </a:r>
          </a:p>
          <a:p>
            <a:pPr marL="0" indent="0">
              <a:buNone/>
            </a:pPr>
            <a:r>
              <a:rPr lang="en-US" sz="1600" dirty="0"/>
              <a:t>c) prints the first element but no effect on the length</a:t>
            </a:r>
          </a:p>
          <a:p>
            <a:pPr marL="0" indent="0">
              <a:buNone/>
            </a:pPr>
            <a:r>
              <a:rPr lang="en-US" sz="1600" dirty="0"/>
              <a:t>d) updates the </a:t>
            </a:r>
            <a:r>
              <a:rPr lang="en-US" sz="1600" dirty="0" smtClean="0"/>
              <a:t>element</a:t>
            </a:r>
          </a:p>
          <a:p>
            <a:pPr marL="0" indent="0">
              <a:buNone/>
            </a:pPr>
            <a:r>
              <a:rPr lang="en-US" sz="1600" b="1" dirty="0" smtClean="0"/>
              <a:t>Q 18 What </a:t>
            </a:r>
            <a:r>
              <a:rPr lang="en-US" sz="1600" b="1" dirty="0"/>
              <a:t>is the output?</a:t>
            </a:r>
          </a:p>
          <a:p>
            <a:pPr marL="0" indent="0">
              <a:buNone/>
            </a:pP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 err="1"/>
              <a:t>arr</a:t>
            </a:r>
            <a:r>
              <a:rPr lang="en-US" sz="1600" dirty="0"/>
              <a:t> = ["Apple", "Banana", "Orange"];</a:t>
            </a:r>
          </a:p>
          <a:p>
            <a:pPr marL="0" indent="0">
              <a:buNone/>
            </a:pPr>
            <a:r>
              <a:rPr lang="en-US" sz="1600" dirty="0"/>
              <a:t>console.log(</a:t>
            </a:r>
            <a:r>
              <a:rPr lang="en-US" sz="1600" dirty="0" err="1"/>
              <a:t>arr</a:t>
            </a:r>
            <a:r>
              <a:rPr lang="en-US" sz="1600" dirty="0"/>
              <a:t>["2"]);</a:t>
            </a:r>
          </a:p>
          <a:p>
            <a:pPr marL="0" indent="0">
              <a:buNone/>
            </a:pPr>
            <a:r>
              <a:rPr lang="en-US" sz="1600" dirty="0" smtClean="0"/>
              <a:t>a. undefined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"Orange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TypeError</a:t>
            </a:r>
            <a:r>
              <a:rPr lang="en-US" sz="1600" dirty="0"/>
              <a:t>: Invalid array index</a:t>
            </a:r>
          </a:p>
          <a:p>
            <a:pPr marL="0" indent="0">
              <a:buNone/>
            </a:pPr>
            <a:r>
              <a:rPr lang="en-US" sz="1600" dirty="0" smtClean="0"/>
              <a:t>d. "Banana“</a:t>
            </a:r>
          </a:p>
          <a:p>
            <a:pPr marL="0" indent="0">
              <a:buNone/>
            </a:pPr>
            <a:r>
              <a:rPr lang="en-US" sz="1600" b="1" dirty="0" smtClean="0"/>
              <a:t>Q 19 Which </a:t>
            </a:r>
            <a:r>
              <a:rPr lang="en-US" sz="1600" b="1" dirty="0"/>
              <a:t>method removes the last element from an array and returns that element?</a:t>
            </a:r>
          </a:p>
          <a:p>
            <a:pPr marL="0" indent="0">
              <a:buNone/>
            </a:pPr>
            <a:r>
              <a:rPr lang="en-US" sz="1600" dirty="0" smtClean="0"/>
              <a:t>a. pop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b. shift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unshift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d. slice()</a:t>
            </a:r>
          </a:p>
          <a:p>
            <a:pPr marL="0" indent="0">
              <a:buNone/>
            </a:pPr>
            <a:r>
              <a:rPr lang="en-US" sz="1600" b="1" dirty="0" smtClean="0"/>
              <a:t>Q 20 Which </a:t>
            </a:r>
            <a:r>
              <a:rPr lang="en-US" sz="1600" b="1" dirty="0"/>
              <a:t>method adds a new item to the end of an array?</a:t>
            </a:r>
          </a:p>
          <a:p>
            <a:pPr marL="0" indent="0">
              <a:buNone/>
            </a:pPr>
            <a:r>
              <a:rPr lang="en-US" sz="1600" dirty="0" smtClean="0"/>
              <a:t>a. </a:t>
            </a:r>
            <a:r>
              <a:rPr lang="en-US" sz="1600" dirty="0" err="1" smtClean="0"/>
              <a:t>unshift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b. slice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c. push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d. pop</a:t>
            </a:r>
            <a:r>
              <a:rPr lang="en-US" sz="1600" dirty="0"/>
              <a:t>()</a:t>
            </a: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667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495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Real Life Objects, Properties, and Methods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n real life, a car is an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object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 A car has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properties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like weight and color, and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methods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like start and stop: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marL="0" indent="0">
              <a:buNone/>
            </a:pPr>
            <a:endParaRPr lang="en-US" sz="1800" dirty="0">
              <a:latin typeface="+mj-lt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All cars have the same properties, but the property values differ from car to car.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All cars have the same methods, but the methods are performed at different times.</a:t>
            </a:r>
            <a:r>
              <a:rPr lang="en-US" sz="1100" dirty="0"/>
              <a:t/>
            </a:r>
            <a:br>
              <a:rPr lang="en-US" sz="1100" dirty="0"/>
            </a:b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Objects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b="1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450B6A-A510-482E-AC20-7FDC51C33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31" y="2202872"/>
            <a:ext cx="7977769" cy="225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27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2649"/>
            <a:ext cx="8534400" cy="5473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JavaScript Objects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code assigns 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simple value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(Fiat) to 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variable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named car: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                                        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car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"Fiat"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Objects are variables too. But objects can contain many values.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this code assigns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many values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(Fiat, 500, white) to a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variable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named car: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    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const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car = {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type: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+mj-lt"/>
              </a:rPr>
              <a:t>"Fiat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model: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"500"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color:</a:t>
            </a:r>
            <a:r>
              <a:rPr lang="en-US" sz="1800" b="0" i="0" dirty="0" err="1">
                <a:solidFill>
                  <a:srgbClr val="A52A2A"/>
                </a:solidFill>
                <a:effectLst/>
                <a:latin typeface="+mj-lt"/>
              </a:rPr>
              <a:t>"white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};</a:t>
            </a: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Object Definition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You define (and create) a JavaScript object with an object literal: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Example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        const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person = {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firstName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"Doe"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age: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+mj-lt"/>
              </a:rPr>
              <a:t>50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eyeColor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: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+mj-lt"/>
              </a:rPr>
              <a:t>"blue"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};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Spaces and line breaks are not important. An object definition can span multiple lines:</a:t>
            </a:r>
          </a:p>
          <a:p>
            <a:pPr marL="0" indent="0" algn="ctr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+mj-lt"/>
              </a:rPr>
              <a:t>const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person = {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firstName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+mj-lt"/>
              </a:rPr>
              <a:t>"John"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 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lastName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+mj-lt"/>
              </a:rPr>
              <a:t>"Doe"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 age: 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+mj-lt"/>
              </a:rPr>
              <a:t>50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,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1600" b="0" i="0" dirty="0" err="1">
                <a:solidFill>
                  <a:srgbClr val="000000"/>
                </a:solidFill>
                <a:effectLst/>
                <a:latin typeface="+mj-lt"/>
              </a:rPr>
              <a:t>eyeColor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: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+mj-lt"/>
              </a:rPr>
              <a:t>"blue"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/>
            </a:r>
            <a:b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+mj-lt"/>
              </a:rPr>
              <a:t>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;</a:t>
            </a:r>
          </a:p>
          <a:p>
            <a:pPr marL="0" indent="0" algn="l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JavaScript Objects</a:t>
            </a:r>
          </a:p>
          <a:p>
            <a:pPr lvl="0" algn="ctr">
              <a:spcBef>
                <a:spcPct val="0"/>
              </a:spcBef>
              <a:defRPr/>
            </a:pPr>
            <a:endParaRPr lang="en-US" sz="2800" b="1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79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11710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82649"/>
            <a:ext cx="8534400" cy="54737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Object Properties</a:t>
            </a:r>
          </a:p>
          <a:p>
            <a:pPr marL="0" indent="0" algn="l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The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name : values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pairs in JavaScript objects are called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properties</a:t>
            </a: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endParaRPr lang="en-US" sz="1800" b="1" dirty="0">
              <a:solidFill>
                <a:srgbClr val="000000"/>
              </a:solidFill>
              <a:latin typeface="+mj-lt"/>
            </a:endParaRPr>
          </a:p>
          <a:p>
            <a:pPr marL="0" indent="0" algn="l"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+mj-lt"/>
              </a:rPr>
              <a:t>Accessing Object Properties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You can access object properties in two ways:</a:t>
            </a:r>
          </a:p>
          <a:p>
            <a:pPr algn="l"/>
            <a:r>
              <a:rPr lang="en-US" sz="1800" b="0" i="1" dirty="0" err="1">
                <a:solidFill>
                  <a:srgbClr val="000000"/>
                </a:solidFill>
                <a:effectLst/>
                <a:latin typeface="+mj-lt"/>
              </a:rPr>
              <a:t>objectName.propertyName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Object Methods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Objects can also have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methods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Methods are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actions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that can be performed on objects.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Methods are stored in properties as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function definitions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IN" sz="28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Contd</a:t>
            </a:r>
            <a:r>
              <a:rPr lang="en-IN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….</a:t>
            </a:r>
            <a:endParaRPr lang="en-IN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lvl="0" algn="ctr">
              <a:spcBef>
                <a:spcPct val="0"/>
              </a:spcBef>
              <a:defRPr/>
            </a:pPr>
            <a:endParaRPr lang="en-US" sz="2800" b="1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71ED36C1-84C7-4249-BD31-A648870D2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240275"/>
              </p:ext>
            </p:extLst>
          </p:nvPr>
        </p:nvGraphicFramePr>
        <p:xfrm>
          <a:off x="1905000" y="1639153"/>
          <a:ext cx="43434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741368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03985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Property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Property Value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9602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firstName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03214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lastName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Doe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9072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age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50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51661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eyeColor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blue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6594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129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0" i="0" dirty="0">
                <a:solidFill>
                  <a:srgbClr val="000000"/>
                </a:solidFill>
                <a:effectLst/>
                <a:latin typeface="+mj-lt"/>
              </a:rPr>
              <a:t>JavaScript Function Definitions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-17585"/>
            <a:ext cx="1287780" cy="77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21EB2EE-852A-44DB-B8DA-9FC3E422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3031"/>
            <a:ext cx="8229600" cy="5140569"/>
          </a:xfrm>
        </p:spPr>
        <p:txBody>
          <a:bodyPr>
            <a:normAutofit/>
          </a:bodyPr>
          <a:lstStyle/>
          <a:p>
            <a:r>
              <a:rPr lang="en-US" sz="1800" dirty="0" err="1"/>
              <a:t>Javascript</a:t>
            </a:r>
            <a:r>
              <a:rPr lang="en-US" sz="1800" dirty="0"/>
              <a:t> functions are defined with </a:t>
            </a:r>
            <a:r>
              <a:rPr lang="en-US" sz="1800" dirty="0">
                <a:solidFill>
                  <a:srgbClr val="00B050"/>
                </a:solidFill>
              </a:rPr>
              <a:t>function keyword </a:t>
            </a:r>
          </a:p>
          <a:p>
            <a:r>
              <a:rPr lang="en-US" sz="1800" dirty="0"/>
              <a:t>You can use a function declaration or a function expression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Function Declarations</a:t>
            </a:r>
          </a:p>
          <a:p>
            <a:pPr marL="0" indent="0">
              <a:buNone/>
            </a:pPr>
            <a:r>
              <a:rPr lang="en-US" sz="1800" dirty="0">
                <a:latin typeface="+mj-lt"/>
              </a:rPr>
              <a:t>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j-lt"/>
              </a:rPr>
              <a:t>functionName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j-lt"/>
              </a:rPr>
              <a:t>parameters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) {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               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>// </a:t>
            </a:r>
            <a:r>
              <a:rPr lang="en-US" sz="1800" b="0" i="1" dirty="0">
                <a:solidFill>
                  <a:srgbClr val="008000"/>
                </a:solidFill>
                <a:effectLst/>
                <a:latin typeface="+mj-lt"/>
              </a:rPr>
              <a:t>code to be executed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/>
            </a:r>
            <a:b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>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sz="1800" dirty="0"/>
              <a:t>Declared functions are not executed immediately. They are "saved for later use", and will be executed later, when they are invoked (called upon).</a:t>
            </a:r>
          </a:p>
          <a:p>
            <a:pPr marL="0" indent="0">
              <a:buNone/>
            </a:pPr>
            <a:r>
              <a:rPr lang="en-US" sz="1800" dirty="0"/>
              <a:t>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+mj-lt"/>
              </a:rPr>
              <a:t>myFunction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(a, b) {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a * b;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dirty="0">
                <a:latin typeface="+mj-lt"/>
              </a:rPr>
              <a:t>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  <a:latin typeface="+mj-lt"/>
              </a:rPr>
              <a:t>Function Expressions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 JavaScript function can also be defined using an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+mj-lt"/>
              </a:rPr>
              <a:t>expression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 function expression can be stored in a variable: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(a, b) {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b};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78247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1363"/>
            <a:ext cx="8305800" cy="5138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After a function expression has been stored in a variable, the variable can be used as a function: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          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(a, b) {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 * b};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                        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z = x(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The function above is actually an 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anonymous function 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(a function without a name).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Functions stored in variables do not need function names. They are always invoked (called) using the variable name.</a:t>
            </a:r>
          </a:p>
          <a:p>
            <a:pPr marL="0" indent="0">
              <a:buNone/>
            </a:pPr>
            <a:r>
              <a:rPr lang="en-IN" sz="2000" b="1" i="0" dirty="0">
                <a:solidFill>
                  <a:srgbClr val="000000"/>
                </a:solidFill>
                <a:effectLst/>
                <a:latin typeface="+mj-lt"/>
              </a:rPr>
              <a:t>The Function() Constructor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Function can be defined with a built-in java script function constructor called function()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+mj-lt"/>
              </a:rPr>
              <a:t>                  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const 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= new Function("a", "b", "return a *b");</a:t>
            </a:r>
            <a:b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                let x = </a:t>
            </a:r>
            <a:r>
              <a:rPr lang="en-US" sz="1800" dirty="0" err="1">
                <a:solidFill>
                  <a:srgbClr val="0000CD"/>
                </a:solidFill>
                <a:latin typeface="Consolas" panose="020B0609020204030204" pitchFamily="49" charset="0"/>
              </a:rPr>
              <a:t>myFunction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(4, 3);</a:t>
            </a:r>
            <a:endParaRPr lang="en-IN" sz="1800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800" b="1" dirty="0" err="1"/>
              <a:t>Cont</a:t>
            </a:r>
            <a:r>
              <a:rPr lang="en-US" sz="2400" dirty="0"/>
              <a:t>….</a:t>
            </a:r>
            <a:endParaRPr lang="en-US" dirty="0"/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05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26;p16">
            <a:extLst>
              <a:ext uri="{FF2B5EF4-FFF2-40B4-BE49-F238E27FC236}">
                <a16:creationId xmlns:a16="http://schemas.microsoft.com/office/drawing/2014/main" id="{37F6C95C-1141-4A28-9CDB-84A893D4B9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4300" y="1271588"/>
            <a:ext cx="8545513" cy="4630737"/>
          </a:xfrm>
        </p:spPr>
        <p:txBody>
          <a:bodyPr/>
          <a:lstStyle/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Technology, History of Web and Internet, Connecting to Internet, Introduction to Internet services and tools, Client-Server Computing, Protocols Governing Web, Basic principles involved in developing a web site, Planning process, Types of Websites, Web Standards and W3C recommendations.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Web Hosting: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Web Hosting Basics, Types of Hosting Packages, Registering domains, Defining Name Servers, Using Control Panel, Creating Emails in Cpanel, Using FTP Client, Maintaining a Website.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Google Shape;128;p16">
            <a:extLst>
              <a:ext uri="{FF2B5EF4-FFF2-40B4-BE49-F238E27FC236}">
                <a16:creationId xmlns:a16="http://schemas.microsoft.com/office/drawing/2014/main" id="{1B5EB12F-5F22-438A-9E9A-944C5672C58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AF27A1D7-5A93-4C77-802B-BFD3C4C1C90E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-1 </a:t>
            </a:r>
          </a:p>
        </p:txBody>
      </p:sp>
      <p:sp>
        <p:nvSpPr>
          <p:cNvPr id="10245" name="Google Shape;131;p16">
            <a:extLst>
              <a:ext uri="{FF2B5EF4-FFF2-40B4-BE49-F238E27FC236}">
                <a16:creationId xmlns:a16="http://schemas.microsoft.com/office/drawing/2014/main" id="{5ED814FC-EAEE-4CAA-A0D5-37F5AC8F38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127000" y="6400800"/>
            <a:ext cx="6527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246" name="Picture 14" descr="NIET">
            <a:extLst>
              <a:ext uri="{FF2B5EF4-FFF2-40B4-BE49-F238E27FC236}">
                <a16:creationId xmlns:a16="http://schemas.microsoft.com/office/drawing/2014/main" id="{47A5B17C-A6C6-4471-86C9-D3B19C706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6350"/>
            <a:ext cx="1185863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Function expressions can be made "self-invoking".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 self-invoking expression is invoked (started) automatically, without being called.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Function expressions will execute automatically if the expression is followed by ().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You cannot self-invoke a function declaration.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+mj-lt"/>
              </a:rPr>
              <a:t>we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have to add parentheses around the function to indicate that it is a function expression: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(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() {</a:t>
            </a:r>
            <a:b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               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"Hello!!"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 will invoke myself</a:t>
            </a:r>
            <a:b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	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})();</a:t>
            </a:r>
          </a:p>
          <a:p>
            <a:pPr marL="0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The function above is actually an anonymous self-invoking function (function without name)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Self-Invoking Functions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1059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87411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640"/>
            <a:ext cx="8229600" cy="5486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Arrow functions allows a short syntax for writing function expressions. </a:t>
            </a:r>
          </a:p>
          <a:p>
            <a:pPr marL="0" indent="0" algn="l">
              <a:buNone/>
            </a:pPr>
            <a:r>
              <a:rPr lang="es-ES" sz="1800" b="1" i="0" dirty="0" err="1">
                <a:solidFill>
                  <a:srgbClr val="000000"/>
                </a:solidFill>
                <a:effectLst/>
                <a:latin typeface="+mj-lt"/>
              </a:rPr>
              <a:t>Example</a:t>
            </a:r>
            <a:r>
              <a:rPr lang="es-ES" sz="1800" b="1" i="0" dirty="0">
                <a:solidFill>
                  <a:srgbClr val="000000"/>
                </a:solidFill>
                <a:effectLst/>
                <a:latin typeface="+mj-lt"/>
              </a:rPr>
              <a:t> : </a:t>
            </a:r>
          </a:p>
          <a:p>
            <a:pPr marL="0" indent="0" algn="ctr">
              <a:buNone/>
            </a:pPr>
            <a:r>
              <a:rPr lang="es-E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ES5</a:t>
            </a:r>
            <a:br>
              <a:rPr lang="es-E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s-E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{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y;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ES6</a:t>
            </a:r>
            <a:br>
              <a:rPr lang="es-E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s-E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x * y;</a:t>
            </a:r>
            <a:endParaRPr lang="en-US" sz="1800" b="0" i="0" dirty="0">
              <a:solidFill>
                <a:srgbClr val="000000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Arrow functions do not have their own this. They are not well suited for defining object methods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Arrow functions are not hoisted. They must be defined before  they are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Using const is safer than using var, because a function expression is always constant value.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You can only omit the return keyword and the curly brackets if the function is a single statement. Because of this, it might be a good habit to always keep them: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+mj-lt"/>
              </a:rPr>
              <a:t>Example</a:t>
            </a:r>
          </a:p>
          <a:p>
            <a:pPr marL="0" indent="0" algn="l">
              <a:buNone/>
            </a:pP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                       </a:t>
            </a:r>
            <a:r>
              <a:rPr lang="en-IN" sz="11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 (x, y) =&gt; { </a:t>
            </a:r>
            <a:r>
              <a:rPr lang="en-IN" sz="11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* y };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0" i="0" dirty="0">
                <a:solidFill>
                  <a:srgbClr val="000000"/>
                </a:solidFill>
                <a:effectLst/>
                <a:latin typeface="+mj-lt"/>
              </a:rPr>
              <a:t>Arrow Functions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8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27104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807183"/>
            <a:ext cx="8458200" cy="5365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A JavaScript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+mj-lt"/>
              </a:rPr>
              <a:t>function</a:t>
            </a:r>
            <a:r>
              <a:rPr lang="en-US" sz="1800" b="0" i="0" dirty="0">
                <a:solidFill>
                  <a:srgbClr val="252525"/>
                </a:solidFill>
                <a:effectLst/>
                <a:latin typeface="+mj-lt"/>
              </a:rPr>
              <a:t> does not perform any checking on parameter values (arguments).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                               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+mj-lt"/>
              </a:rPr>
              <a:t>function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+mj-lt"/>
              </a:rPr>
              <a:t>functionName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(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+mj-lt"/>
              </a:rPr>
              <a:t>parameter1, parameter2, parameter3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) {</a:t>
            </a:r>
            <a:r>
              <a:rPr lang="en-US" sz="1800" dirty="0">
                <a:latin typeface="+mj-lt"/>
              </a:rPr>
              <a:t/>
            </a:r>
            <a:br>
              <a:rPr lang="en-US" sz="1800" dirty="0">
                <a:latin typeface="+mj-lt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                                                   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>// </a:t>
            </a:r>
            <a:r>
              <a:rPr lang="en-US" sz="1800" b="0" i="1" dirty="0">
                <a:solidFill>
                  <a:srgbClr val="008000"/>
                </a:solidFill>
                <a:effectLst/>
                <a:latin typeface="+mj-lt"/>
              </a:rPr>
              <a:t>code to be executed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/>
            </a:r>
            <a:b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</a:br>
            <a:r>
              <a:rPr lang="en-US" sz="1800" b="0" i="0" dirty="0">
                <a:solidFill>
                  <a:srgbClr val="008000"/>
                </a:solidFill>
                <a:effectLst/>
                <a:latin typeface="+mj-lt"/>
              </a:rPr>
              <a:t>      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}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Function parameters are the names listed in the function definition.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252525"/>
                </a:solidFill>
                <a:latin typeface="+mj-lt"/>
              </a:rPr>
              <a:t>Function arguments are the real values passed to (and received by) the function</a:t>
            </a: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+mj-lt"/>
              </a:rPr>
              <a:t>Parameter Rules</a:t>
            </a:r>
          </a:p>
          <a:p>
            <a:pPr algn="l"/>
            <a:r>
              <a:rPr lang="en-US" sz="1800" dirty="0">
                <a:solidFill>
                  <a:srgbClr val="252525"/>
                </a:solidFill>
                <a:latin typeface="+mj-lt"/>
              </a:rPr>
              <a:t>JavaScript function definitions do not specify data types for parameters.</a:t>
            </a:r>
          </a:p>
          <a:p>
            <a:pPr algn="l"/>
            <a:r>
              <a:rPr lang="en-US" sz="1800" dirty="0">
                <a:solidFill>
                  <a:srgbClr val="252525"/>
                </a:solidFill>
                <a:latin typeface="+mj-lt"/>
              </a:rPr>
              <a:t>JavaScript functions do not perform type checking on the passed arguments.</a:t>
            </a:r>
          </a:p>
          <a:p>
            <a:pPr algn="l"/>
            <a:r>
              <a:rPr lang="en-US" sz="1800" dirty="0">
                <a:solidFill>
                  <a:srgbClr val="252525"/>
                </a:solidFill>
                <a:latin typeface="+mj-lt"/>
              </a:rPr>
              <a:t>JavaScript functions do not check the number of arguments received.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0000"/>
                </a:solidFill>
                <a:latin typeface="+mj-lt"/>
              </a:rPr>
              <a:t>Default Parameters</a:t>
            </a:r>
          </a:p>
          <a:p>
            <a:r>
              <a:rPr lang="en-US" sz="1800" dirty="0">
                <a:solidFill>
                  <a:srgbClr val="252525"/>
                </a:solidFill>
                <a:latin typeface="+mj-lt"/>
              </a:rPr>
              <a:t>If a function is called with missing arguments (less than declared), the missing values are set to undefined</a:t>
            </a:r>
          </a:p>
          <a:p>
            <a:pPr marL="0" indent="0" algn="ctr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(y === undefined)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y = 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>
              <a:solidFill>
                <a:srgbClr val="252525"/>
              </a:solidFill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14600" y="6356350"/>
            <a:ext cx="5029200" cy="365125"/>
          </a:xfrm>
        </p:spPr>
        <p:txBody>
          <a:bodyPr/>
          <a:lstStyle/>
          <a:p>
            <a:r>
              <a:rPr lang="en-US" smtClean="0"/>
              <a:t>Abdul Khalid               WT                      unit- 4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43800" y="6356350"/>
            <a:ext cx="11430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71600" y="0"/>
            <a:ext cx="7772400" cy="6857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latin typeface="+mj-lt"/>
              </a:rPr>
              <a:t>JavaScript Function Parameters</a:t>
            </a:r>
          </a:p>
        </p:txBody>
      </p:sp>
      <p:pic>
        <p:nvPicPr>
          <p:cNvPr id="9" name="Picture 8" descr="E:\Master Folder 2017-18\Approved Logo by BOG\NIET logo_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" y="83128"/>
            <a:ext cx="1287780" cy="602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2195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70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 1 Which </a:t>
            </a:r>
            <a:r>
              <a:rPr lang="en-US" sz="1600" b="1" dirty="0"/>
              <a:t>of the following is the literal way to create an object with a property x of value 10?</a:t>
            </a:r>
          </a:p>
          <a:p>
            <a:pPr marL="0" indent="0">
              <a:buNone/>
            </a:pPr>
            <a:r>
              <a:rPr lang="en-US" sz="1600" dirty="0" smtClean="0"/>
              <a:t>A. {x</a:t>
            </a:r>
            <a:r>
              <a:rPr lang="en-US" sz="1600" dirty="0"/>
              <a:t>: 10}</a:t>
            </a:r>
          </a:p>
          <a:p>
            <a:pPr marL="0" indent="0">
              <a:buNone/>
            </a:pPr>
            <a:r>
              <a:rPr lang="en-US" sz="1600" dirty="0" smtClean="0"/>
              <a:t>B. new </a:t>
            </a:r>
            <a:r>
              <a:rPr lang="en-US" sz="1600" dirty="0"/>
              <a:t>Object({x: 10</a:t>
            </a:r>
            <a:r>
              <a:rPr lang="en-US" sz="1600" dirty="0" smtClean="0"/>
              <a:t>})</a:t>
            </a:r>
          </a:p>
          <a:p>
            <a:pPr marL="0" indent="0">
              <a:buNone/>
            </a:pPr>
            <a:r>
              <a:rPr lang="en-US" sz="1600" b="1" dirty="0" smtClean="0"/>
              <a:t>Q 2 Suppose </a:t>
            </a:r>
            <a:r>
              <a:rPr lang="en-US" sz="1600" b="1" dirty="0"/>
              <a:t>that </a:t>
            </a:r>
            <a:r>
              <a:rPr lang="en-US" sz="1600" b="1" dirty="0" err="1"/>
              <a:t>obj</a:t>
            </a:r>
            <a:r>
              <a:rPr lang="en-US" sz="1600" b="1" dirty="0"/>
              <a:t> is a pure JavaScript object. What will </a:t>
            </a:r>
            <a:r>
              <a:rPr lang="en-US" sz="1600" b="1" dirty="0" err="1"/>
              <a:t>typeof</a:t>
            </a:r>
            <a:r>
              <a:rPr lang="en-US" sz="1600" b="1" dirty="0"/>
              <a:t> </a:t>
            </a:r>
            <a:r>
              <a:rPr lang="en-US" sz="1600" b="1" dirty="0" err="1"/>
              <a:t>obj</a:t>
            </a:r>
            <a:r>
              <a:rPr lang="en-US" sz="1600" b="1" dirty="0"/>
              <a:t> return?</a:t>
            </a:r>
          </a:p>
          <a:p>
            <a:pPr marL="0" indent="0">
              <a:buNone/>
            </a:pPr>
            <a:r>
              <a:rPr lang="en-US" sz="1600" dirty="0" smtClean="0"/>
              <a:t>A. "</a:t>
            </a:r>
            <a:r>
              <a:rPr lang="en-US" sz="1600" dirty="0"/>
              <a:t>object"</a:t>
            </a:r>
          </a:p>
          <a:p>
            <a:pPr marL="0" indent="0">
              <a:buNone/>
            </a:pPr>
            <a:r>
              <a:rPr lang="en-US" sz="1600" dirty="0" smtClean="0"/>
              <a:t>B. "</a:t>
            </a:r>
            <a:r>
              <a:rPr lang="en-US" sz="1600" dirty="0" err="1"/>
              <a:t>obj</a:t>
            </a:r>
            <a:r>
              <a:rPr lang="en-US" sz="1600" dirty="0"/>
              <a:t>"</a:t>
            </a:r>
          </a:p>
          <a:p>
            <a:pPr marL="0" indent="0">
              <a:buNone/>
            </a:pPr>
            <a:r>
              <a:rPr lang="en-US" sz="1600" dirty="0" smtClean="0"/>
              <a:t>C. "</a:t>
            </a:r>
            <a:r>
              <a:rPr lang="en-US" sz="1600" dirty="0"/>
              <a:t>pure </a:t>
            </a:r>
            <a:r>
              <a:rPr lang="en-US" sz="1600" dirty="0" smtClean="0"/>
              <a:t>object“</a:t>
            </a:r>
          </a:p>
          <a:p>
            <a:pPr marL="0" indent="0">
              <a:buNone/>
            </a:pPr>
            <a:r>
              <a:rPr lang="en-US" sz="1600" b="1" dirty="0" smtClean="0"/>
              <a:t>Q 3 Objects </a:t>
            </a:r>
            <a:r>
              <a:rPr lang="en-US" sz="1600" b="1" dirty="0"/>
              <a:t>can contain objects as property values. True or false?</a:t>
            </a:r>
          </a:p>
          <a:p>
            <a:pPr marL="0" indent="0">
              <a:buNone/>
            </a:pPr>
            <a:r>
              <a:rPr lang="en-US" sz="1600" dirty="0" smtClean="0"/>
              <a:t>A. 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4 A </a:t>
            </a:r>
            <a:r>
              <a:rPr lang="en-US" sz="1600" b="1" dirty="0"/>
              <a:t>method of an object is simply a property with a function definition as its value. True or </a:t>
            </a:r>
            <a:r>
              <a:rPr lang="en-US" sz="1600" dirty="0"/>
              <a:t>false?</a:t>
            </a:r>
          </a:p>
          <a:p>
            <a:pPr marL="0" indent="0">
              <a:buNone/>
            </a:pPr>
            <a:r>
              <a:rPr lang="en-US" sz="1600" dirty="0" smtClean="0"/>
              <a:t>A. 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5 What </a:t>
            </a:r>
            <a:r>
              <a:rPr lang="en-US" sz="1600" b="1" dirty="0"/>
              <a:t>is the constructor way to create an empty object?</a:t>
            </a:r>
          </a:p>
          <a:p>
            <a:pPr marL="0" indent="0">
              <a:buNone/>
            </a:pPr>
            <a:r>
              <a:rPr lang="en-US" sz="1600" dirty="0" smtClean="0"/>
              <a:t>A. {}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new </a:t>
            </a:r>
            <a:r>
              <a:rPr lang="en-US" sz="1600" dirty="0"/>
              <a:t>Object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0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943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6 JavaScript </a:t>
            </a:r>
            <a:r>
              <a:rPr lang="en-US" sz="1600" b="1" dirty="0"/>
              <a:t>is a pure </a:t>
            </a:r>
            <a:r>
              <a:rPr lang="en-US" sz="1600" b="1" dirty="0" smtClean="0"/>
              <a:t>object-based </a:t>
            </a:r>
            <a:r>
              <a:rPr lang="en-US" sz="1600" b="1" dirty="0"/>
              <a:t>language. True or false? </a:t>
            </a:r>
          </a:p>
          <a:p>
            <a:pPr marL="0" indent="0">
              <a:buNone/>
            </a:pPr>
            <a:r>
              <a:rPr lang="en-US" sz="1600" dirty="0" smtClean="0"/>
              <a:t>A. 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7 </a:t>
            </a:r>
            <a:r>
              <a:rPr lang="en-US" sz="1600" b="1" dirty="0" err="1" smtClean="0"/>
              <a:t>Javascript</a:t>
            </a:r>
            <a:r>
              <a:rPr lang="en-US" sz="1600" b="1" dirty="0" smtClean="0"/>
              <a:t> </a:t>
            </a:r>
            <a:r>
              <a:rPr lang="en-US" sz="1600" b="1" dirty="0"/>
              <a:t>is an _______ </a:t>
            </a:r>
            <a:r>
              <a:rPr lang="en-US" sz="1600" b="1" dirty="0" smtClean="0"/>
              <a:t>language.</a:t>
            </a:r>
          </a:p>
          <a:p>
            <a:pPr>
              <a:buAutoNum type="alphaUcPeriod"/>
            </a:pPr>
            <a:r>
              <a:rPr lang="en-US" sz="1600" dirty="0" smtClean="0"/>
              <a:t>object-oriented</a:t>
            </a:r>
          </a:p>
          <a:p>
            <a:pPr>
              <a:buAutoNum type="alphaUcPeriod"/>
            </a:pPr>
            <a:r>
              <a:rPr lang="en-US" sz="1600" dirty="0" smtClean="0"/>
              <a:t>Procedural</a:t>
            </a:r>
          </a:p>
          <a:p>
            <a:pPr>
              <a:buAutoNum type="alphaUcPeriod"/>
            </a:pPr>
            <a:r>
              <a:rPr lang="en-US" sz="1600" dirty="0" smtClean="0"/>
              <a:t>Object-based</a:t>
            </a:r>
          </a:p>
          <a:p>
            <a:pPr>
              <a:buAutoNum type="alphaUcPeriod"/>
            </a:pPr>
            <a:r>
              <a:rPr lang="en-US" sz="1600" dirty="0" err="1" smtClean="0"/>
              <a:t>Protype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Q 8 Object </a:t>
            </a:r>
            <a:r>
              <a:rPr lang="en-US" sz="1600" b="1" dirty="0"/>
              <a:t>......... is the process of converting an objects state to a string from which it can later be restored.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prototype</a:t>
            </a:r>
          </a:p>
          <a:p>
            <a:pPr marL="0" indent="0">
              <a:buNone/>
            </a:pPr>
            <a:r>
              <a:rPr lang="en-US" sz="1600" dirty="0"/>
              <a:t>B. class</a:t>
            </a:r>
          </a:p>
          <a:p>
            <a:pPr marL="0" indent="0">
              <a:buNone/>
            </a:pPr>
            <a:r>
              <a:rPr lang="en-US" sz="1600" dirty="0"/>
              <a:t>C. serialization</a:t>
            </a:r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smtClean="0"/>
              <a:t>Extensible</a:t>
            </a:r>
          </a:p>
          <a:p>
            <a:pPr marL="0" indent="0">
              <a:buNone/>
            </a:pPr>
            <a:r>
              <a:rPr lang="en-US" sz="1600" b="1" dirty="0" smtClean="0"/>
              <a:t>Q 9 The </a:t>
            </a:r>
            <a:r>
              <a:rPr lang="en-US" sz="1600" b="1" dirty="0"/>
              <a:t>________ operator is used to create an instance of an object.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this</a:t>
            </a:r>
          </a:p>
          <a:p>
            <a:pPr marL="0" indent="0">
              <a:buNone/>
            </a:pPr>
            <a:r>
              <a:rPr lang="en-US" sz="1600" dirty="0"/>
              <a:t>B. self</a:t>
            </a:r>
          </a:p>
          <a:p>
            <a:pPr marL="0" indent="0">
              <a:buNone/>
            </a:pPr>
            <a:r>
              <a:rPr lang="en-US" sz="1600" dirty="0"/>
              <a:t>C. find</a:t>
            </a:r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smtClean="0"/>
              <a:t>New</a:t>
            </a:r>
          </a:p>
          <a:p>
            <a:pPr marL="0" indent="0">
              <a:buNone/>
            </a:pPr>
            <a:r>
              <a:rPr lang="en-US" sz="1600" b="1" dirty="0" smtClean="0"/>
              <a:t>Q 10 JavaScript </a:t>
            </a:r>
            <a:r>
              <a:rPr lang="en-US" sz="1600" b="1" dirty="0"/>
              <a:t>provides a special constructor function called Object() to build the object.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TRUE</a:t>
            </a:r>
          </a:p>
          <a:p>
            <a:pPr marL="0" indent="0">
              <a:buNone/>
            </a:pPr>
            <a:r>
              <a:rPr lang="en-US" sz="1600" dirty="0"/>
              <a:t>B. FALSE</a:t>
            </a:r>
          </a:p>
        </p:txBody>
      </p:sp>
    </p:spTree>
    <p:extLst>
      <p:ext uri="{BB962C8B-B14F-4D97-AF65-F5344CB8AC3E}">
        <p14:creationId xmlns:p14="http://schemas.microsoft.com/office/powerpoint/2010/main" val="12186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12 Do </a:t>
            </a:r>
            <a:r>
              <a:rPr lang="en-US" sz="1600" b="1" dirty="0"/>
              <a:t>functions in JavaScript necessarily return a value?</a:t>
            </a:r>
          </a:p>
          <a:p>
            <a:pPr marL="0" indent="0">
              <a:buNone/>
            </a:pPr>
            <a:r>
              <a:rPr lang="en-US" sz="1600" dirty="0" smtClean="0"/>
              <a:t>A. It </a:t>
            </a:r>
            <a:r>
              <a:rPr lang="en-US" sz="1600" dirty="0"/>
              <a:t>is mandatory</a:t>
            </a:r>
          </a:p>
          <a:p>
            <a:pPr marL="0" indent="0">
              <a:buNone/>
            </a:pPr>
            <a:r>
              <a:rPr lang="en-US" sz="1600" dirty="0" smtClean="0"/>
              <a:t>B. Not </a:t>
            </a:r>
            <a:r>
              <a:rPr lang="en-US" sz="1600" dirty="0"/>
              <a:t>necessary</a:t>
            </a:r>
          </a:p>
          <a:p>
            <a:pPr marL="0" indent="0">
              <a:buNone/>
            </a:pPr>
            <a:r>
              <a:rPr lang="en-US" sz="1600" dirty="0" smtClean="0"/>
              <a:t>C. Few </a:t>
            </a:r>
            <a:r>
              <a:rPr lang="en-US" sz="1600" dirty="0"/>
              <a:t>functions return values by default</a:t>
            </a:r>
          </a:p>
          <a:p>
            <a:pPr marL="0" indent="0">
              <a:buNone/>
            </a:pPr>
            <a:r>
              <a:rPr lang="en-US" sz="1600" dirty="0" smtClean="0"/>
              <a:t>D. some </a:t>
            </a:r>
            <a:r>
              <a:rPr lang="en-US" sz="1600" dirty="0"/>
              <a:t>functions do not return any </a:t>
            </a:r>
            <a:r>
              <a:rPr lang="en-US" sz="1600" dirty="0" smtClean="0"/>
              <a:t>value</a:t>
            </a:r>
          </a:p>
          <a:p>
            <a:pPr marL="0" indent="0">
              <a:buNone/>
            </a:pPr>
            <a:r>
              <a:rPr lang="en-US" sz="1600" b="1" dirty="0" smtClean="0"/>
              <a:t>Q 13 What </a:t>
            </a:r>
            <a:r>
              <a:rPr lang="en-US" sz="1600" b="1" dirty="0"/>
              <a:t>will be the output of the following JavaScript code?</a:t>
            </a:r>
          </a:p>
          <a:p>
            <a:pPr marL="0" indent="0">
              <a:buNone/>
            </a:pPr>
            <a:r>
              <a:rPr lang="en-US" sz="1600" dirty="0" err="1" smtClean="0"/>
              <a:t>var</a:t>
            </a:r>
            <a:r>
              <a:rPr lang="en-US" sz="1600" dirty="0" smtClean="0"/>
              <a:t> </a:t>
            </a:r>
            <a:r>
              <a:rPr lang="en-US" sz="1600" dirty="0"/>
              <a:t>string2Num=</a:t>
            </a:r>
            <a:r>
              <a:rPr lang="en-US" sz="1600" dirty="0" err="1"/>
              <a:t>parseInt</a:t>
            </a:r>
            <a:r>
              <a:rPr lang="en-US" sz="1600" dirty="0"/>
              <a:t>("123xyz");</a:t>
            </a:r>
          </a:p>
          <a:p>
            <a:pPr marL="0" indent="0">
              <a:buNone/>
            </a:pPr>
            <a:r>
              <a:rPr lang="en-US" sz="1600" dirty="0" smtClean="0"/>
              <a:t>A. 123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123xyz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Exception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D. </a:t>
            </a:r>
            <a:r>
              <a:rPr lang="en-US" sz="1600" dirty="0" err="1" smtClean="0"/>
              <a:t>NaN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Q 14 Which </a:t>
            </a:r>
            <a:r>
              <a:rPr lang="en-US" sz="1600" b="1" dirty="0"/>
              <a:t>of the following function of Number object returns the number's value?</a:t>
            </a:r>
          </a:p>
          <a:p>
            <a:pPr marL="0" indent="0">
              <a:buNone/>
            </a:pPr>
            <a:r>
              <a:rPr lang="en-US" sz="1600" dirty="0" smtClean="0"/>
              <a:t>A. </a:t>
            </a:r>
            <a:r>
              <a:rPr lang="en-US" sz="1600" dirty="0" err="1" smtClean="0"/>
              <a:t>toString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B. </a:t>
            </a:r>
            <a:r>
              <a:rPr lang="en-US" sz="1600" dirty="0" err="1" smtClean="0"/>
              <a:t>valueOf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C. </a:t>
            </a:r>
            <a:r>
              <a:rPr lang="en-US" sz="1600" dirty="0" err="1" smtClean="0"/>
              <a:t>toLocaleString</a:t>
            </a:r>
            <a:r>
              <a:rPr lang="en-US" sz="1600" dirty="0"/>
              <a:t>()</a:t>
            </a:r>
          </a:p>
          <a:p>
            <a:pPr marL="0" indent="0">
              <a:buNone/>
            </a:pPr>
            <a:r>
              <a:rPr lang="en-US" sz="1600" dirty="0" smtClean="0"/>
              <a:t>D. </a:t>
            </a:r>
            <a:r>
              <a:rPr lang="en-US" sz="1600" dirty="0" err="1" smtClean="0"/>
              <a:t>toPrecision</a:t>
            </a:r>
            <a:r>
              <a:rPr lang="en-US" sz="1600" dirty="0" smtClean="0"/>
              <a:t>()</a:t>
            </a:r>
          </a:p>
          <a:p>
            <a:pPr marL="0" indent="0">
              <a:buNone/>
            </a:pPr>
            <a:r>
              <a:rPr lang="en-US" sz="1600" b="1" dirty="0" smtClean="0"/>
              <a:t>Q 15 What </a:t>
            </a:r>
            <a:r>
              <a:rPr lang="en-US" sz="1600" b="1" dirty="0"/>
              <a:t>surrounds a string?</a:t>
            </a:r>
          </a:p>
          <a:p>
            <a:pPr marL="0" indent="0">
              <a:buNone/>
            </a:pPr>
            <a:r>
              <a:rPr lang="en-US" sz="1600" dirty="0"/>
              <a:t>Quotations</a:t>
            </a:r>
          </a:p>
          <a:p>
            <a:pPr marL="0" indent="0">
              <a:buNone/>
            </a:pPr>
            <a:r>
              <a:rPr lang="en-US" sz="1600" dirty="0"/>
              <a:t>Curly Brackets</a:t>
            </a:r>
          </a:p>
          <a:p>
            <a:pPr marL="0" indent="0">
              <a:buNone/>
            </a:pPr>
            <a:r>
              <a:rPr lang="en-US" sz="1600" dirty="0"/>
              <a:t>Parenthesis</a:t>
            </a:r>
          </a:p>
          <a:p>
            <a:pPr marL="0" indent="0">
              <a:buNone/>
            </a:pPr>
            <a:r>
              <a:rPr lang="en-US" sz="1600" dirty="0"/>
              <a:t>Square Brackets</a:t>
            </a:r>
          </a:p>
        </p:txBody>
      </p:sp>
    </p:spTree>
    <p:extLst>
      <p:ext uri="{BB962C8B-B14F-4D97-AF65-F5344CB8AC3E}">
        <p14:creationId xmlns:p14="http://schemas.microsoft.com/office/powerpoint/2010/main" val="351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16 </a:t>
            </a:r>
            <a:r>
              <a:rPr lang="en-US" sz="1600" dirty="0" smtClean="0"/>
              <a:t>........ </a:t>
            </a:r>
            <a:r>
              <a:rPr lang="en-US" sz="1600" dirty="0"/>
              <a:t>functions need not allow invocations with zero arguments.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zero</a:t>
            </a:r>
          </a:p>
          <a:p>
            <a:pPr marL="0" indent="0">
              <a:buNone/>
            </a:pPr>
            <a:r>
              <a:rPr lang="en-US" sz="1600" dirty="0"/>
              <a:t>B. strict</a:t>
            </a:r>
          </a:p>
          <a:p>
            <a:pPr marL="0" indent="0">
              <a:buNone/>
            </a:pPr>
            <a:r>
              <a:rPr lang="en-US" sz="1600" dirty="0"/>
              <a:t>C. empty</a:t>
            </a:r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err="1" smtClean="0"/>
              <a:t>Varargs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 smtClean="0"/>
              <a:t>Q 17  </a:t>
            </a:r>
            <a:r>
              <a:rPr lang="en-US" sz="1600" b="1" dirty="0"/>
              <a:t>A _________ is a group of reusable code which can be called anywhere in your program.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exception</a:t>
            </a:r>
          </a:p>
          <a:p>
            <a:pPr marL="0" indent="0">
              <a:buNone/>
            </a:pPr>
            <a:r>
              <a:rPr lang="en-US" sz="1600" dirty="0"/>
              <a:t>B. function</a:t>
            </a:r>
          </a:p>
          <a:p>
            <a:pPr marL="0" indent="0">
              <a:buNone/>
            </a:pPr>
            <a:r>
              <a:rPr lang="en-US" sz="1600" dirty="0"/>
              <a:t>C. loop</a:t>
            </a:r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smtClean="0"/>
              <a:t>Switch</a:t>
            </a:r>
          </a:p>
          <a:p>
            <a:pPr marL="0" indent="0">
              <a:buNone/>
            </a:pPr>
            <a:r>
              <a:rPr lang="en-US" sz="1600" b="1" dirty="0" smtClean="0"/>
              <a:t>Q 18 The </a:t>
            </a:r>
            <a:r>
              <a:rPr lang="en-US" sz="1600" b="1" dirty="0"/>
              <a:t>most common way to define a function in JavaScript is by using the ____________ </a:t>
            </a:r>
            <a:r>
              <a:rPr lang="en-US" sz="1600" dirty="0"/>
              <a:t>keyword.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fun</a:t>
            </a:r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err="1"/>
              <a:t>var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C. function</a:t>
            </a:r>
          </a:p>
          <a:p>
            <a:pPr marL="0" indent="0">
              <a:buNone/>
            </a:pPr>
            <a:r>
              <a:rPr lang="en-US" sz="1600" dirty="0"/>
              <a:t>D. </a:t>
            </a:r>
            <a:r>
              <a:rPr lang="en-US" sz="1600" dirty="0" smtClean="0"/>
              <a:t>Define</a:t>
            </a:r>
          </a:p>
          <a:p>
            <a:pPr marL="0" indent="0">
              <a:buNone/>
            </a:pPr>
            <a:r>
              <a:rPr lang="en-US" sz="1600" b="1" dirty="0" smtClean="0"/>
              <a:t>Q 19 JavaScript </a:t>
            </a:r>
            <a:r>
              <a:rPr lang="en-US" sz="1600" b="1" dirty="0"/>
              <a:t>allows us to write our own functions as </a:t>
            </a:r>
            <a:r>
              <a:rPr lang="en-US" sz="1600" b="1" dirty="0" smtClean="0"/>
              <a:t>well(True/False)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A. </a:t>
            </a:r>
            <a:r>
              <a:rPr lang="en-US" sz="1600" dirty="0" smtClean="0"/>
              <a:t>True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20 The </a:t>
            </a:r>
            <a:r>
              <a:rPr lang="en-US" sz="1600" b="1" dirty="0"/>
              <a:t>Function() constructor expects ______ number of string arguments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0</a:t>
            </a:r>
          </a:p>
          <a:p>
            <a:pPr marL="0" indent="0">
              <a:buNone/>
            </a:pPr>
            <a:r>
              <a:rPr lang="en-US" sz="1600" dirty="0"/>
              <a:t>B. 1</a:t>
            </a:r>
          </a:p>
          <a:p>
            <a:pPr marL="0" indent="0">
              <a:buNone/>
            </a:pPr>
            <a:r>
              <a:rPr lang="en-US" sz="1600" dirty="0"/>
              <a:t>C. 2</a:t>
            </a:r>
          </a:p>
          <a:p>
            <a:pPr marL="0" indent="0">
              <a:buNone/>
            </a:pPr>
            <a:r>
              <a:rPr lang="en-US" sz="1600" dirty="0"/>
              <a:t>D. any</a:t>
            </a:r>
          </a:p>
        </p:txBody>
      </p:sp>
    </p:spTree>
    <p:extLst>
      <p:ext uri="{BB962C8B-B14F-4D97-AF65-F5344CB8AC3E}">
        <p14:creationId xmlns:p14="http://schemas.microsoft.com/office/powerpoint/2010/main" val="33407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60103438-D629-448A-B000-71F4E66B6EE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04800" y="1905000"/>
            <a:ext cx="8661400" cy="4371975"/>
          </a:xfrm>
        </p:spPr>
        <p:txBody>
          <a:bodyPr/>
          <a:lstStyle/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Objective of the above topics:</a:t>
            </a: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the fundamentals of typescript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the creation of object in ES6.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get the knowledge about Programming in ES6.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the OOPS concepts by using ES6 Programming.</a:t>
            </a: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To learn the concept of ES6 constructor </a:t>
            </a:r>
            <a:r>
              <a:rPr lang="en-US" alt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 panose="020F0502020204030204" pitchFamily="34" charset="0"/>
              </a:rPr>
              <a:t>chaning</a:t>
            </a: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</a:pPr>
            <a:endParaRPr lang="en-US" altLang="en-US" sz="22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571500" lvl="1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alt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  <a:p>
            <a:pPr marL="114300" indent="0" algn="just" eaLnBrk="1" hangingPunct="1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CE495C9-3F3C-4133-9AFD-987370CD2E0C}"/>
              </a:ext>
            </a:extLst>
          </p:cNvPr>
          <p:cNvSpPr txBox="1">
            <a:spLocks/>
          </p:cNvSpPr>
          <p:nvPr/>
        </p:nvSpPr>
        <p:spPr>
          <a:xfrm>
            <a:off x="1371600" y="0"/>
            <a:ext cx="7772400" cy="17240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Topic Objective/Outcome</a:t>
            </a:r>
          </a:p>
          <a:p>
            <a:pPr marR="62230" algn="just">
              <a:lnSpc>
                <a:spcPct val="115000"/>
              </a:lnSpc>
            </a:pPr>
            <a:r>
              <a:rPr lang="en-US" sz="22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Topics: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de-structuring, Spread and Rest Operator, Typescript fundamentals, Typescript OOPs- Classes, Interfaces, Constructor etc. Decorator and Spread Operator, 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 == &amp; ===, Asynchronous Programming in ES6, Promise Constructor, Promise with Chain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.</a:t>
            </a:r>
            <a:r>
              <a:rPr lang="en-US" sz="2200" b="1">
                <a:latin typeface="Times New Roman" pitchFamily="18" charset="0"/>
                <a:cs typeface="Times New Roman" pitchFamily="18" charset="0"/>
              </a:rPr>
              <a:t>(CO4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 fontAlgn="auto">
              <a:spcAft>
                <a:spcPts val="0"/>
              </a:spcAft>
              <a:defRPr/>
            </a:pPr>
            <a:endParaRPr lang="en-US" sz="3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Arial"/>
            </a:endParaRPr>
          </a:p>
        </p:txBody>
      </p:sp>
      <p:sp>
        <p:nvSpPr>
          <p:cNvPr id="109572" name="Google Shape;151;p18">
            <a:extLst>
              <a:ext uri="{FF2B5EF4-FFF2-40B4-BE49-F238E27FC236}">
                <a16:creationId xmlns:a16="http://schemas.microsoft.com/office/drawing/2014/main" id="{2EA3E0FE-D36A-42AE-AAA6-3690E76A96D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CC59DFA1-4AA9-418B-8ACE-2B82EC64A1CE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573" name="Google Shape;131;p16">
            <a:extLst>
              <a:ext uri="{FF2B5EF4-FFF2-40B4-BE49-F238E27FC236}">
                <a16:creationId xmlns:a16="http://schemas.microsoft.com/office/drawing/2014/main" id="{05FCD337-57AF-4A3D-9678-FA49413A06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43150" y="6416675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>
              <a:buSzTx/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9574" name="Date Placeholder 1">
            <a:extLst>
              <a:ext uri="{FF2B5EF4-FFF2-40B4-BE49-F238E27FC236}">
                <a16:creationId xmlns:a16="http://schemas.microsoft.com/office/drawing/2014/main" id="{977034EA-9C70-4933-9EBF-2AFD6A7C3B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6/7/2023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09575" name="Picture 14" descr="NIET">
            <a:extLst>
              <a:ext uri="{FF2B5EF4-FFF2-40B4-BE49-F238E27FC236}">
                <a16:creationId xmlns:a16="http://schemas.microsoft.com/office/drawing/2014/main" id="{8D0D9CDB-9F00-4F88-A982-9EE4211A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79525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074413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dirty="0"/>
              <a:t>TypeScript Fundamentals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491331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1800" b="0" i="0" dirty="0">
                <a:effectLst/>
                <a:latin typeface="+mj-lt"/>
              </a:rPr>
              <a:t> </a:t>
            </a:r>
            <a:r>
              <a:rPr lang="en-US" sz="1800" b="0" i="0" dirty="0">
                <a:effectLst/>
                <a:latin typeface="+mj-lt"/>
              </a:rPr>
              <a:t>TypeScript is an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+mj-lt"/>
              </a:rPr>
              <a:t>open-source language </a:t>
            </a:r>
            <a:r>
              <a:rPr lang="en-US" sz="1800" b="0" i="0" dirty="0">
                <a:effectLst/>
                <a:latin typeface="+mj-lt"/>
              </a:rPr>
              <a:t>that provides support for building enterprise scale JavaScript applications. Although several patterns exist that can be used to structure JavaScript,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TypeScript is a programming language developed by Microsoft that is a superset of JavaScript. It is designed for developing enterprise scale JavaScript applications</a:t>
            </a:r>
            <a:endParaRPr lang="en-US" sz="1800" b="0" i="0" dirty="0">
              <a:effectLst/>
              <a:latin typeface="+mj-lt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TypeScript provides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+mj-lt"/>
              </a:rPr>
              <a:t>container functionality </a:t>
            </a:r>
            <a:r>
              <a:rPr lang="en-US" sz="1800" b="0" i="0" dirty="0">
                <a:effectLst/>
                <a:latin typeface="+mj-lt"/>
              </a:rPr>
              <a:t>that object-oriented developers are familiar with, such as classes and modules.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It also supports strongly-typed code to ensure inappropriate values aren't assigned to variables in an application.</a:t>
            </a: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2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79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/>
              <a:t>Difference between JavaScript &amp; TypeScript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491331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effectLst/>
                <a:latin typeface="+mj-lt"/>
              </a:rPr>
              <a:t>The main difference is that JavaScript is a scripting language used to make interactive web pages and applications, while 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+mj-lt"/>
              </a:rPr>
              <a:t>TypeScript is a </a:t>
            </a:r>
            <a:r>
              <a:rPr lang="en-US" sz="1800" b="0" i="1" dirty="0">
                <a:solidFill>
                  <a:srgbClr val="00B050"/>
                </a:solidFill>
                <a:effectLst/>
                <a:latin typeface="+mj-lt"/>
              </a:rPr>
              <a:t>superset </a:t>
            </a:r>
            <a:r>
              <a:rPr lang="en-US" sz="1800" b="0" i="0" dirty="0">
                <a:solidFill>
                  <a:srgbClr val="00B050"/>
                </a:solidFill>
                <a:effectLst/>
                <a:latin typeface="+mj-lt"/>
              </a:rPr>
              <a:t>of JavaScript</a:t>
            </a:r>
            <a:r>
              <a:rPr lang="en-US" sz="1800" b="0" i="0" dirty="0">
                <a:effectLst/>
                <a:latin typeface="+mj-lt"/>
              </a:rPr>
              <a:t>. Other differences include: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+mj-lt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TypeScript code needs to be compiled, but JavaScript does not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TypeScript uses </a:t>
            </a:r>
            <a:r>
              <a:rPr lang="en-US" sz="1800" b="0" i="1" dirty="0">
                <a:effectLst/>
                <a:latin typeface="+mj-lt"/>
              </a:rPr>
              <a:t>types </a:t>
            </a:r>
            <a:r>
              <a:rPr lang="en-US" sz="1800" b="0" i="0" dirty="0">
                <a:effectLst/>
                <a:latin typeface="+mj-lt"/>
              </a:rPr>
              <a:t>and </a:t>
            </a:r>
            <a:r>
              <a:rPr lang="en-US" sz="1800" b="0" i="1" dirty="0">
                <a:effectLst/>
                <a:latin typeface="+mj-lt"/>
              </a:rPr>
              <a:t>interfaces </a:t>
            </a:r>
            <a:r>
              <a:rPr lang="en-US" sz="1800" b="0" i="0" dirty="0">
                <a:effectLst/>
                <a:latin typeface="+mj-lt"/>
              </a:rPr>
              <a:t>while JavaScript does not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TypeScript has some additional features for functions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TypeScript has a certain feature of prototyping that JS does not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Maintaining a huge code in JavaScript is extremely difficult.</a:t>
            </a:r>
          </a:p>
          <a:p>
            <a:pPr marL="0" indent="0" algn="just">
              <a:buNone/>
            </a:pP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26;p16">
            <a:extLst>
              <a:ext uri="{FF2B5EF4-FFF2-40B4-BE49-F238E27FC236}">
                <a16:creationId xmlns:a16="http://schemas.microsoft.com/office/drawing/2014/main" id="{0D9D5D26-21A3-4FF0-AA14-FF44A1A0F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217613"/>
            <a:ext cx="8174038" cy="4546600"/>
          </a:xfrm>
        </p:spPr>
        <p:txBody>
          <a:bodyPr/>
          <a:lstStyle/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HTML, DOM- Introduction to Document Object Model, Basic structure of an HTML document, Mark up Tags, Heading-Paragraphs , Line Breaks, Understand the structure of HTML tables. Lists, Working with Hyperlinks, Image Handling, Understanding Frames and their needs, HTML forms for User inputs. New form Elements- date, number, range, email, search and data list, Understanding audio, video and article tags.</a:t>
            </a: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r>
              <a:rPr lang="en-I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XML: </a:t>
            </a:r>
            <a:r>
              <a:rPr lang="en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Tree, Syntax, Elements, Attributes, Namespaces, Display, HTTP request, Parser, DOM, XPath, XSLT, XQuerry, XLink, Validator, DTD, Schema, Server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" name="Google Shape;128;p16">
            <a:extLst>
              <a:ext uri="{FF2B5EF4-FFF2-40B4-BE49-F238E27FC236}">
                <a16:creationId xmlns:a16="http://schemas.microsoft.com/office/drawing/2014/main" id="{82C62BB5-69C0-4810-B6F4-B02CE05ACF4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07305A55-C7AD-491F-876E-AD103CC03FC3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-2 </a:t>
            </a:r>
          </a:p>
        </p:txBody>
      </p:sp>
      <p:sp>
        <p:nvSpPr>
          <p:cNvPr id="12293" name="Google Shape;131;p16">
            <a:extLst>
              <a:ext uri="{FF2B5EF4-FFF2-40B4-BE49-F238E27FC236}">
                <a16:creationId xmlns:a16="http://schemas.microsoft.com/office/drawing/2014/main" id="{81111CAB-C1FD-48E1-A34F-65EE106C6EF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304800" y="6400800"/>
            <a:ext cx="6657975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dirty="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2294" name="Picture 14" descr="NIET">
            <a:extLst>
              <a:ext uri="{FF2B5EF4-FFF2-40B4-BE49-F238E27FC236}">
                <a16:creationId xmlns:a16="http://schemas.microsoft.com/office/drawing/2014/main" id="{00FFE5AA-42BE-4BC8-A03C-DF314D000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" y="71438"/>
            <a:ext cx="1355725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/>
              <a:t>Key features of Typescript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212121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TypeScript is a</a:t>
            </a:r>
            <a:r>
              <a:rPr lang="en-US" sz="1800" dirty="0">
                <a:solidFill>
                  <a:srgbClr val="212121"/>
                </a:solidFill>
                <a:latin typeface="+mj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800" dirty="0">
                <a:solidFill>
                  <a:srgbClr val="00B050"/>
                </a:solidFill>
                <a:latin typeface="+mj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 and open-source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 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programming language developed and maintained by </a:t>
            </a:r>
            <a:r>
              <a:rPr lang="en-US" sz="1800" dirty="0">
                <a:solidFill>
                  <a:srgbClr val="212121"/>
                </a:solidFill>
                <a:latin typeface="+mj-lt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Microsoft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. 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It is a </a:t>
            </a:r>
            <a:r>
              <a:rPr lang="en-US" sz="1800" dirty="0">
                <a:solidFill>
                  <a:srgbClr val="00B050"/>
                </a:solidFill>
                <a:latin typeface="+mj-lt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superset 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of </a:t>
            </a:r>
            <a:r>
              <a:rPr lang="en-US" sz="1800" dirty="0">
                <a:solidFill>
                  <a:srgbClr val="00B050"/>
                </a:solidFill>
                <a:latin typeface="+mj-lt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JavaScript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, So you can write JavaScript code in typescript.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Enables static typing and class-based </a:t>
            </a:r>
            <a:r>
              <a:rPr lang="en-US" sz="1800" dirty="0">
                <a:solidFill>
                  <a:srgbClr val="00B050"/>
                </a:solidFill>
                <a:latin typeface="+mj-lt"/>
                <a:hlinkClick r:id="rId6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object-oriented programming</a:t>
            </a:r>
            <a:r>
              <a:rPr lang="en-US" sz="1800" dirty="0">
                <a:solidFill>
                  <a:srgbClr val="00B050"/>
                </a:solidFill>
                <a:latin typeface="+mj-lt"/>
              </a:rPr>
              <a:t> 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to JavaScript.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Another key feature is that Angular 2 is written in typescript</a:t>
            </a:r>
          </a:p>
          <a:p>
            <a:pPr marL="0" indent="0" algn="just">
              <a:buNone/>
            </a:pP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360A161-EA52-4C1F-8A80-2B4C90ACBF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0800"/>
            <a:ext cx="4311493" cy="35814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>
                <a:latin typeface="+mj-lt"/>
              </a:rPr>
              <a:t>How typescript works</a:t>
            </a: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112125" cy="53340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rgbClr val="212121"/>
                </a:solidFill>
                <a:latin typeface="+mj-lt"/>
              </a:rPr>
              <a:t>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+mj-lt"/>
              </a:rPr>
              <a:t>Typescript compiler converts code written in typescript to JavaScript,</a:t>
            </a: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Supported Editors We can write typescript using any one of the below editors.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Visual Studio.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Node.js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212121"/>
                </a:solidFill>
                <a:latin typeface="+mj-lt"/>
              </a:rPr>
              <a:t>Sublime Editor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1800" u="sng" dirty="0">
                <a:solidFill>
                  <a:srgbClr val="212121"/>
                </a:solidFill>
                <a:latin typeface="+mj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TypeScript</a:t>
            </a:r>
            <a:r>
              <a:rPr lang="en-US" sz="1800" dirty="0">
                <a:solidFill>
                  <a:srgbClr val="212121"/>
                </a:solidFill>
                <a:latin typeface="+mj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800" dirty="0">
                <a:solidFill>
                  <a:srgbClr val="212121"/>
                </a:solidFill>
                <a:latin typeface="+mj-lt"/>
              </a:rPr>
              <a:t>play ground</a:t>
            </a:r>
          </a:p>
          <a:p>
            <a:pPr marL="0" indent="0" algn="l">
              <a:buNone/>
            </a:pPr>
            <a:endParaRPr lang="en-US" altLang="en-US" sz="1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408FE1-2D2D-47C4-815B-467CCC1400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524000"/>
            <a:ext cx="6901731" cy="1219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8229600" cy="55181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 Which </a:t>
            </a:r>
            <a:r>
              <a:rPr lang="en-US" sz="1600" b="1" dirty="0"/>
              <a:t>of the following best describes </a:t>
            </a:r>
            <a:r>
              <a:rPr lang="en-US" sz="1600" b="1" dirty="0" err="1"/>
              <a:t>TypeScript</a:t>
            </a:r>
            <a:r>
              <a:rPr lang="en-US" sz="1600" b="1" dirty="0"/>
              <a:t>?</a:t>
            </a:r>
          </a:p>
          <a:p>
            <a:pPr marL="0" indent="0">
              <a:buNone/>
            </a:pPr>
            <a:r>
              <a:rPr lang="en-US" sz="1600" dirty="0"/>
              <a:t>a. A programming language</a:t>
            </a:r>
          </a:p>
          <a:p>
            <a:pPr marL="0" indent="0">
              <a:buNone/>
            </a:pPr>
            <a:r>
              <a:rPr lang="en-US" sz="1600" dirty="0"/>
              <a:t>b. A markup language</a:t>
            </a:r>
          </a:p>
          <a:p>
            <a:pPr marL="0" indent="0">
              <a:buNone/>
            </a:pPr>
            <a:r>
              <a:rPr lang="en-US" sz="1600" dirty="0"/>
              <a:t>c. A scripting language</a:t>
            </a:r>
          </a:p>
          <a:p>
            <a:pPr marL="0" indent="0">
              <a:buNone/>
            </a:pPr>
            <a:r>
              <a:rPr lang="en-US" sz="1600" dirty="0"/>
              <a:t>d. A styling </a:t>
            </a:r>
            <a:r>
              <a:rPr lang="en-US" sz="1600" dirty="0" smtClean="0"/>
              <a:t>language</a:t>
            </a:r>
          </a:p>
          <a:p>
            <a:pPr marL="0" indent="0">
              <a:buNone/>
            </a:pPr>
            <a:r>
              <a:rPr lang="en-US" sz="1600" b="1" dirty="0" smtClean="0"/>
              <a:t>Q 2 What </a:t>
            </a:r>
            <a:r>
              <a:rPr lang="en-US" sz="1600" b="1" dirty="0"/>
              <a:t>is the inherited type for the variable example in '</a:t>
            </a:r>
            <a:r>
              <a:rPr lang="en-US" sz="1600" b="1" dirty="0" err="1"/>
              <a:t>const</a:t>
            </a:r>
            <a:r>
              <a:rPr lang="en-US" sz="1600" b="1" dirty="0"/>
              <a:t> example = ['Dylan']'?</a:t>
            </a:r>
          </a:p>
          <a:p>
            <a:pPr marL="0" indent="0">
              <a:buNone/>
            </a:pPr>
            <a:r>
              <a:rPr lang="en-US" sz="1600" dirty="0" smtClean="0"/>
              <a:t>A) any</a:t>
            </a:r>
            <a:r>
              <a:rPr lang="en-US" sz="1600" dirty="0"/>
              <a:t>[]</a:t>
            </a:r>
          </a:p>
          <a:p>
            <a:pPr marL="0" indent="0">
              <a:buNone/>
            </a:pPr>
            <a:r>
              <a:rPr lang="en-US" sz="1600" dirty="0" smtClean="0"/>
              <a:t>B) string</a:t>
            </a:r>
            <a:r>
              <a:rPr lang="en-US" sz="1600" dirty="0"/>
              <a:t>[]</a:t>
            </a:r>
          </a:p>
          <a:p>
            <a:pPr marL="0" indent="0">
              <a:buNone/>
            </a:pPr>
            <a:r>
              <a:rPr lang="en-US" sz="1600" dirty="0" smtClean="0"/>
              <a:t>C) string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D) unknown[]</a:t>
            </a:r>
          </a:p>
          <a:p>
            <a:pPr marL="0" indent="0">
              <a:buNone/>
            </a:pPr>
            <a:r>
              <a:rPr lang="en-US" sz="1600" b="1" dirty="0" smtClean="0"/>
              <a:t>Q 3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will always correctly infer the type of an array</a:t>
            </a:r>
            <a:r>
              <a:rPr lang="en-US" sz="1600" b="1" dirty="0" smtClean="0"/>
              <a:t>.(True/False)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A)True</a:t>
            </a:r>
          </a:p>
          <a:p>
            <a:pPr marL="0" indent="0">
              <a:buNone/>
            </a:pPr>
            <a:r>
              <a:rPr lang="en-US" sz="1600" dirty="0" smtClean="0"/>
              <a:t>B)False</a:t>
            </a:r>
          </a:p>
          <a:p>
            <a:pPr marL="0" indent="0">
              <a:buNone/>
            </a:pPr>
            <a:r>
              <a:rPr lang="en-US" sz="1600" b="1" dirty="0" smtClean="0"/>
              <a:t>Q 4 .How </a:t>
            </a:r>
            <a:r>
              <a:rPr lang="en-US" sz="1600" b="1" dirty="0"/>
              <a:t>many components typescript has?</a:t>
            </a:r>
          </a:p>
          <a:p>
            <a:pPr marL="0" indent="0">
              <a:buNone/>
            </a:pPr>
            <a:r>
              <a:rPr lang="en-US" sz="1600" dirty="0" smtClean="0"/>
              <a:t>A)3</a:t>
            </a:r>
          </a:p>
          <a:p>
            <a:pPr marL="0" indent="0">
              <a:buNone/>
            </a:pPr>
            <a:r>
              <a:rPr lang="en-US" sz="1600" dirty="0" smtClean="0"/>
              <a:t>B)4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C)5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D)6</a:t>
            </a:r>
          </a:p>
          <a:p>
            <a:pPr marL="0" indent="0">
              <a:buNone/>
            </a:pPr>
            <a:r>
              <a:rPr lang="en-US" sz="1600" b="1" dirty="0" smtClean="0"/>
              <a:t>Q 5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supports how many types of </a:t>
            </a:r>
            <a:r>
              <a:rPr lang="en-US" sz="1600" b="1" dirty="0" smtClean="0"/>
              <a:t>comments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A)1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B)2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C)3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D)4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0850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762000"/>
            <a:ext cx="82296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6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is </a:t>
            </a:r>
            <a:r>
              <a:rPr lang="en-US" sz="1600" b="1" dirty="0" smtClean="0"/>
              <a:t>a: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strongly typed</a:t>
            </a:r>
          </a:p>
          <a:p>
            <a:pPr marL="0" indent="0">
              <a:buNone/>
            </a:pPr>
            <a:r>
              <a:rPr lang="en-US" sz="1600" dirty="0"/>
              <a:t>B. object oriented</a:t>
            </a:r>
          </a:p>
          <a:p>
            <a:pPr marL="0" indent="0">
              <a:buNone/>
            </a:pPr>
            <a:r>
              <a:rPr lang="en-US" sz="1600" dirty="0"/>
              <a:t>C. compiled language</a:t>
            </a:r>
          </a:p>
          <a:p>
            <a:pPr marL="0" indent="0">
              <a:buNone/>
            </a:pPr>
            <a:r>
              <a:rPr lang="en-US" sz="1600" dirty="0"/>
              <a:t>D. All 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7 Which </a:t>
            </a:r>
            <a:r>
              <a:rPr lang="en-US" sz="1600" b="1" dirty="0"/>
              <a:t>of the following are features of </a:t>
            </a:r>
            <a:r>
              <a:rPr lang="en-US" sz="1600" b="1" dirty="0" err="1"/>
              <a:t>typeScript</a:t>
            </a:r>
            <a:r>
              <a:rPr lang="en-US" sz="1600" b="1" dirty="0"/>
              <a:t>?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</a:t>
            </a:r>
            <a:r>
              <a:rPr lang="en-US" sz="1600" dirty="0" err="1"/>
              <a:t>TypeScript</a:t>
            </a:r>
            <a:r>
              <a:rPr lang="en-US" sz="1600" dirty="0"/>
              <a:t> is just JavaScript</a:t>
            </a:r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err="1"/>
              <a:t>TypeScript</a:t>
            </a:r>
            <a:r>
              <a:rPr lang="en-US" sz="1600" dirty="0"/>
              <a:t> supports other JS libraries</a:t>
            </a:r>
          </a:p>
          <a:p>
            <a:pPr marL="0" indent="0">
              <a:buNone/>
            </a:pPr>
            <a:r>
              <a:rPr lang="en-US" sz="1600" dirty="0"/>
              <a:t>C. </a:t>
            </a:r>
            <a:r>
              <a:rPr lang="en-US" sz="1600" dirty="0" err="1"/>
              <a:t>TypeScript</a:t>
            </a:r>
            <a:r>
              <a:rPr lang="en-US" sz="1600" dirty="0"/>
              <a:t> is portable</a:t>
            </a:r>
          </a:p>
          <a:p>
            <a:pPr marL="0" indent="0">
              <a:buNone/>
            </a:pPr>
            <a:r>
              <a:rPr lang="en-US" sz="1600" dirty="0"/>
              <a:t>D. All 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8 Extension </a:t>
            </a:r>
            <a:r>
              <a:rPr lang="en-US" sz="1600" b="1" dirty="0"/>
              <a:t>of typescript </a:t>
            </a:r>
            <a:r>
              <a:rPr lang="en-US" sz="1600" b="1" dirty="0" smtClean="0"/>
              <a:t>is: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.</a:t>
            </a:r>
            <a:r>
              <a:rPr lang="en-US" sz="1600" dirty="0" err="1"/>
              <a:t>d.ty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B. .d.tp</a:t>
            </a:r>
          </a:p>
          <a:p>
            <a:pPr marL="0" indent="0">
              <a:buNone/>
            </a:pPr>
            <a:r>
              <a:rPr lang="en-US" sz="1600" dirty="0"/>
              <a:t>C. .</a:t>
            </a:r>
            <a:r>
              <a:rPr lang="en-US" sz="1600" dirty="0" err="1"/>
              <a:t>d.ts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D. .</a:t>
            </a:r>
            <a:r>
              <a:rPr lang="en-US" sz="1600" dirty="0" smtClean="0"/>
              <a:t>d.td</a:t>
            </a:r>
          </a:p>
          <a:p>
            <a:pPr marL="0" indent="0">
              <a:buNone/>
            </a:pPr>
            <a:r>
              <a:rPr lang="en-US" sz="1600" b="1" dirty="0" smtClean="0"/>
              <a:t>Q 9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supports Object Oriented Programming concepts like classes, interfaces, </a:t>
            </a:r>
            <a:r>
              <a:rPr lang="en-US" sz="1600" b="1" dirty="0" smtClean="0"/>
              <a:t>inheritance.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TRUE</a:t>
            </a:r>
          </a:p>
          <a:p>
            <a:pPr marL="0" indent="0">
              <a:buNone/>
            </a:pPr>
            <a:r>
              <a:rPr lang="en-US" sz="1600" dirty="0"/>
              <a:t>B. </a:t>
            </a: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b="1" dirty="0" smtClean="0"/>
              <a:t>Q 10 Semicolons </a:t>
            </a:r>
            <a:r>
              <a:rPr lang="en-US" sz="1600" b="1" dirty="0"/>
              <a:t>are optional in </a:t>
            </a:r>
            <a:r>
              <a:rPr lang="en-US" sz="1600" b="1" dirty="0" err="1"/>
              <a:t>TypeScript</a:t>
            </a:r>
            <a:r>
              <a:rPr lang="en-US" sz="1600" b="1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Yes</a:t>
            </a:r>
          </a:p>
          <a:p>
            <a:pPr marL="0" indent="0">
              <a:buNone/>
            </a:pPr>
            <a:r>
              <a:rPr lang="en-US" sz="1600" dirty="0"/>
              <a:t>B. No</a:t>
            </a:r>
          </a:p>
        </p:txBody>
      </p:sp>
    </p:spTree>
    <p:extLst>
      <p:ext uri="{BB962C8B-B14F-4D97-AF65-F5344CB8AC3E}">
        <p14:creationId xmlns:p14="http://schemas.microsoft.com/office/powerpoint/2010/main" val="5041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11 Which </a:t>
            </a:r>
            <a:r>
              <a:rPr lang="en-US" sz="1600" b="1" dirty="0"/>
              <a:t>of the following companies has developed and designed </a:t>
            </a:r>
            <a:r>
              <a:rPr lang="en-US" sz="1600" b="1" dirty="0" err="1"/>
              <a:t>TypeScript</a:t>
            </a:r>
            <a:r>
              <a:rPr lang="en-US" sz="1600" b="1" dirty="0" smtClean="0"/>
              <a:t>?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a. Amazon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</a:t>
            </a:r>
            <a:r>
              <a:rPr lang="en-US" sz="1600" dirty="0" err="1" smtClean="0"/>
              <a:t>TypeScript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Microsoft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d. Oracle</a:t>
            </a:r>
          </a:p>
          <a:p>
            <a:pPr marL="0" indent="0">
              <a:buNone/>
            </a:pPr>
            <a:r>
              <a:rPr lang="en-US" sz="1600" b="1" dirty="0" smtClean="0"/>
              <a:t>Q 12 What </a:t>
            </a:r>
            <a:r>
              <a:rPr lang="en-US" sz="1600" b="1" dirty="0"/>
              <a:t>is the typing principle of typescript?</a:t>
            </a:r>
          </a:p>
          <a:p>
            <a:pPr marL="0" indent="0">
              <a:buNone/>
            </a:pPr>
            <a:r>
              <a:rPr lang="en-US" sz="1600" dirty="0" smtClean="0"/>
              <a:t>a. Gradual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Duck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Dynamic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d. All </a:t>
            </a:r>
            <a:r>
              <a:rPr lang="en-US" sz="1600" dirty="0"/>
              <a:t>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13 Which </a:t>
            </a:r>
            <a:r>
              <a:rPr lang="en-US" sz="1600" b="1" dirty="0"/>
              <a:t>of the computer programming languages below has influenced the creation of typescript?</a:t>
            </a:r>
          </a:p>
          <a:p>
            <a:pPr marL="0" indent="0">
              <a:buNone/>
            </a:pPr>
            <a:r>
              <a:rPr lang="en-US" sz="1600" dirty="0" smtClean="0"/>
              <a:t>a. JavaScript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Java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C</a:t>
            </a:r>
            <a:r>
              <a:rPr lang="en-US" sz="1600" dirty="0"/>
              <a:t>#</a:t>
            </a:r>
          </a:p>
          <a:p>
            <a:pPr marL="0" indent="0">
              <a:buNone/>
            </a:pPr>
            <a:r>
              <a:rPr lang="en-US" sz="1600" dirty="0" smtClean="0"/>
              <a:t>d. All </a:t>
            </a:r>
            <a:r>
              <a:rPr lang="en-US" sz="1600" dirty="0"/>
              <a:t>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14 What </a:t>
            </a:r>
            <a:r>
              <a:rPr lang="en-US" sz="1600" b="1" dirty="0"/>
              <a:t>variable scopes are available in </a:t>
            </a:r>
            <a:r>
              <a:rPr lang="en-US" sz="1600" b="1" dirty="0" err="1"/>
              <a:t>TypeScript</a:t>
            </a:r>
            <a:r>
              <a:rPr lang="en-US" sz="1600" b="1" dirty="0"/>
              <a:t>?</a:t>
            </a:r>
          </a:p>
          <a:p>
            <a:pPr marL="0" indent="0">
              <a:buNone/>
            </a:pPr>
            <a:r>
              <a:rPr lang="en-US" sz="1600" dirty="0" smtClean="0"/>
              <a:t>a. Global </a:t>
            </a:r>
            <a:r>
              <a:rPr lang="en-US" sz="1600" dirty="0"/>
              <a:t>Scope</a:t>
            </a:r>
          </a:p>
          <a:p>
            <a:pPr marL="0" indent="0">
              <a:buNone/>
            </a:pPr>
            <a:r>
              <a:rPr lang="en-US" sz="1600" dirty="0" smtClean="0"/>
              <a:t>b. Local </a:t>
            </a:r>
            <a:r>
              <a:rPr lang="en-US" sz="1600" dirty="0"/>
              <a:t>Scope</a:t>
            </a:r>
          </a:p>
          <a:p>
            <a:pPr marL="0" indent="0">
              <a:buNone/>
            </a:pPr>
            <a:r>
              <a:rPr lang="en-US" sz="1600" dirty="0" smtClean="0"/>
              <a:t>c. Class </a:t>
            </a:r>
            <a:r>
              <a:rPr lang="en-US" sz="1600" dirty="0"/>
              <a:t>Scope</a:t>
            </a:r>
          </a:p>
          <a:p>
            <a:pPr marL="0" indent="0">
              <a:buNone/>
            </a:pPr>
            <a:r>
              <a:rPr lang="en-US" sz="1600" dirty="0" smtClean="0"/>
              <a:t>d. All </a:t>
            </a:r>
            <a:r>
              <a:rPr lang="en-US" sz="1600" dirty="0"/>
              <a:t>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15 What </a:t>
            </a:r>
            <a:r>
              <a:rPr lang="en-US" sz="1600" b="1" dirty="0"/>
              <a:t>object oriented terms does Typescript support?</a:t>
            </a:r>
          </a:p>
          <a:p>
            <a:pPr marL="0" indent="0">
              <a:buNone/>
            </a:pPr>
            <a:r>
              <a:rPr lang="en-US" sz="1600" dirty="0" smtClean="0"/>
              <a:t>a. Interfaces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b. Classes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c. Modules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d. All </a:t>
            </a:r>
            <a:r>
              <a:rPr lang="en-US" sz="1600" dirty="0"/>
              <a:t>of the above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0697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57149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 smtClean="0"/>
              <a:t>Q 16. What </a:t>
            </a:r>
            <a:r>
              <a:rPr lang="en-US" sz="1600" b="1" dirty="0"/>
              <a:t>are considered the types of access modifiers supported by </a:t>
            </a:r>
            <a:r>
              <a:rPr lang="en-US" sz="1600" b="1" dirty="0" err="1"/>
              <a:t>TypeScript</a:t>
            </a:r>
            <a:r>
              <a:rPr lang="en-US" sz="1600" b="1" dirty="0" smtClean="0"/>
              <a:t>?</a:t>
            </a:r>
            <a:endParaRPr lang="en-US" sz="1600" b="1" dirty="0"/>
          </a:p>
          <a:p>
            <a:pPr>
              <a:buFont typeface="+mj-lt"/>
              <a:buAutoNum type="alphaLcPeriod"/>
            </a:pPr>
            <a:r>
              <a:rPr lang="en-US" sz="1600" dirty="0"/>
              <a:t>Public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Private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Protected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All 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17 What </a:t>
            </a:r>
            <a:r>
              <a:rPr lang="en-US" sz="1600" b="1" dirty="0"/>
              <a:t>does Typescript use for anonymous functions</a:t>
            </a:r>
            <a:r>
              <a:rPr lang="en-US" sz="1600" b="1" dirty="0" smtClean="0"/>
              <a:t>?</a:t>
            </a:r>
            <a:endParaRPr lang="en-US" sz="1600" b="1" dirty="0"/>
          </a:p>
          <a:p>
            <a:pPr>
              <a:buFont typeface="+mj-lt"/>
              <a:buAutoNum type="alphaLcPeriod"/>
            </a:pPr>
            <a:r>
              <a:rPr lang="en-US" sz="1600" dirty="0"/>
              <a:t>"dot" syntax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"arrow" syntax</a:t>
            </a:r>
          </a:p>
          <a:p>
            <a:pPr>
              <a:buFont typeface="+mj-lt"/>
              <a:buAutoNum type="alphaLcPeriod"/>
            </a:pPr>
            <a:r>
              <a:rPr lang="en-US" sz="1600" dirty="0"/>
              <a:t>none 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18 A </a:t>
            </a:r>
            <a:r>
              <a:rPr lang="en-US" sz="1600" b="1" dirty="0"/>
              <a:t>typescript may be installed or managed through…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Tag</a:t>
            </a:r>
            <a:endParaRPr lang="en-US" sz="1600" dirty="0"/>
          </a:p>
          <a:p>
            <a:pPr>
              <a:buFont typeface="+mj-lt"/>
              <a:buAutoNum type="alphaLcPeriod"/>
            </a:pPr>
            <a:r>
              <a:rPr lang="en-US" sz="1600" dirty="0" err="1"/>
              <a:t>Nmp</a:t>
            </a:r>
            <a:endParaRPr lang="en-US" sz="1600" dirty="0"/>
          </a:p>
          <a:p>
            <a:pPr>
              <a:buFont typeface="+mj-lt"/>
              <a:buAutoNum type="alphaLcPeriod"/>
            </a:pPr>
            <a:r>
              <a:rPr lang="en-US" sz="1600" dirty="0"/>
              <a:t>Space</a:t>
            </a:r>
          </a:p>
          <a:p>
            <a:pPr>
              <a:buFont typeface="+mj-lt"/>
              <a:buAutoNum type="alphaLcPeriod"/>
            </a:pPr>
            <a:r>
              <a:rPr lang="en-US" sz="1600" dirty="0" smtClean="0"/>
              <a:t>Void</a:t>
            </a:r>
          </a:p>
          <a:p>
            <a:pPr marL="0" indent="0">
              <a:buNone/>
            </a:pPr>
            <a:r>
              <a:rPr lang="en-US" sz="1600" b="1" dirty="0" smtClean="0"/>
              <a:t>Q 19 What </a:t>
            </a:r>
            <a:r>
              <a:rPr lang="en-US" sz="1600" b="1" dirty="0"/>
              <a:t>are the benefits of Typescript?</a:t>
            </a:r>
          </a:p>
          <a:p>
            <a:pPr>
              <a:buAutoNum type="alphaUcPeriod"/>
            </a:pPr>
            <a:r>
              <a:rPr lang="en-US" sz="1600" dirty="0" smtClean="0"/>
              <a:t>It </a:t>
            </a:r>
            <a:r>
              <a:rPr lang="en-US" sz="1600" dirty="0"/>
              <a:t>helps in code </a:t>
            </a:r>
            <a:r>
              <a:rPr lang="en-US" sz="1600" dirty="0" smtClean="0"/>
              <a:t>structuring B</a:t>
            </a:r>
            <a:r>
              <a:rPr lang="en-US" sz="1600" dirty="0"/>
              <a:t>. Use class based object oriented </a:t>
            </a:r>
            <a:r>
              <a:rPr lang="en-US" sz="1600" dirty="0" smtClean="0"/>
              <a:t>programming C</a:t>
            </a:r>
            <a:r>
              <a:rPr lang="en-US" sz="1600" dirty="0"/>
              <a:t>. Impose coding </a:t>
            </a:r>
            <a:r>
              <a:rPr lang="en-US" sz="1600" dirty="0" smtClean="0"/>
              <a:t>guidelines D</a:t>
            </a:r>
            <a:r>
              <a:rPr lang="en-US" sz="1600" dirty="0"/>
              <a:t>. All of the </a:t>
            </a:r>
            <a:r>
              <a:rPr lang="en-US" sz="1600" dirty="0" smtClean="0"/>
              <a:t>above</a:t>
            </a:r>
          </a:p>
          <a:p>
            <a:pPr marL="0" indent="0">
              <a:buNone/>
            </a:pPr>
            <a:r>
              <a:rPr lang="en-US" sz="1600" b="1" dirty="0" smtClean="0"/>
              <a:t>Q 20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is 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 smtClean="0"/>
              <a:t>A</a:t>
            </a:r>
            <a:r>
              <a:rPr lang="en-US" sz="1600" dirty="0"/>
              <a:t>. case-sensitive</a:t>
            </a:r>
          </a:p>
          <a:p>
            <a:pPr marL="0" indent="0">
              <a:buNone/>
            </a:pPr>
            <a:r>
              <a:rPr lang="en-US" sz="1600" dirty="0"/>
              <a:t>B. Case-insensitive</a:t>
            </a:r>
          </a:p>
          <a:p>
            <a:pPr marL="0" indent="0">
              <a:buNone/>
            </a:pPr>
            <a:r>
              <a:rPr lang="en-US" sz="1600" dirty="0"/>
              <a:t>C. depends on typescript version</a:t>
            </a:r>
          </a:p>
          <a:p>
            <a:pPr marL="0" indent="0">
              <a:buNone/>
            </a:pPr>
            <a:r>
              <a:rPr lang="en-US" sz="1600" dirty="0"/>
              <a:t>D. Can not say</a:t>
            </a:r>
          </a:p>
        </p:txBody>
      </p:sp>
    </p:spTree>
    <p:extLst>
      <p:ext uri="{BB962C8B-B14F-4D97-AF65-F5344CB8AC3E}">
        <p14:creationId xmlns:p14="http://schemas.microsoft.com/office/powerpoint/2010/main" val="178331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>
                <a:latin typeface="+mj-lt"/>
              </a:rPr>
              <a:t>Type Script Interfaces</a:t>
            </a:r>
            <a:endParaRPr lang="en-IN" sz="2800" b="1" dirty="0">
              <a:latin typeface="+mj-lt"/>
            </a:endParaRPr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416925" cy="5334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a structure that defines the contract in your application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the syntax for classes to follow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that are derived from an interface must follow the structure provided by their interface.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compiler does not convert interface to JavaScript.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interface for type checking. This is also known as "duck typing" or "structural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subtyping“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defined with the keyword interface and it can include properties and method declarations using a function or an arrow function.</a:t>
            </a:r>
          </a:p>
          <a:p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0" indent="0" algn="l">
              <a:buNone/>
            </a:pPr>
            <a:endParaRPr lang="en-US" altLang="en-US" sz="2800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2800" b="1" dirty="0" smtClean="0">
                <a:latin typeface="+mj-lt"/>
              </a:rPr>
              <a:t>Type Script Interfaces(cont..)</a:t>
            </a:r>
            <a:endParaRPr lang="en-IN" sz="28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416925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j-lt"/>
              </a:rPr>
              <a:t>Example: Interface </a:t>
            </a: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interface </a:t>
            </a:r>
            <a:r>
              <a:rPr lang="en-US" sz="2800" dirty="0" err="1">
                <a:latin typeface="+mj-lt"/>
              </a:rPr>
              <a:t>IEmployee</a:t>
            </a:r>
            <a:r>
              <a:rPr lang="en-US" sz="28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   </a:t>
            </a:r>
            <a:r>
              <a:rPr lang="en-US" sz="2800" dirty="0" err="1">
                <a:latin typeface="+mj-lt"/>
              </a:rPr>
              <a:t>empCode</a:t>
            </a:r>
            <a:r>
              <a:rPr lang="en-US" sz="2800" dirty="0">
                <a:latin typeface="+mj-lt"/>
              </a:rPr>
              <a:t>: number;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empName</a:t>
            </a:r>
            <a:r>
              <a:rPr lang="en-US" sz="2800" dirty="0">
                <a:latin typeface="+mj-lt"/>
              </a:rPr>
              <a:t>: string;</a:t>
            </a: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getSalary</a:t>
            </a:r>
            <a:r>
              <a:rPr lang="en-US" sz="2800" dirty="0">
                <a:latin typeface="+mj-lt"/>
              </a:rPr>
              <a:t>: (number) =&gt; number; // arrow function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   </a:t>
            </a:r>
            <a:r>
              <a:rPr lang="en-US" sz="2800" dirty="0" err="1">
                <a:latin typeface="+mj-lt"/>
              </a:rPr>
              <a:t>getManagerName</a:t>
            </a:r>
            <a:r>
              <a:rPr lang="en-US" sz="2800" dirty="0">
                <a:latin typeface="+mj-lt"/>
              </a:rPr>
              <a:t>(number): string; </a:t>
            </a:r>
          </a:p>
          <a:p>
            <a:pPr marL="0" indent="0">
              <a:buNone/>
            </a:pPr>
            <a:r>
              <a:rPr lang="en-US" sz="2800" dirty="0" smtClean="0">
                <a:latin typeface="+mj-lt"/>
              </a:rPr>
              <a:t>                                      }</a:t>
            </a:r>
            <a:endParaRPr lang="en-US" sz="2800" dirty="0">
              <a:latin typeface="+mj-lt"/>
            </a:endParaRPr>
          </a:p>
          <a:p>
            <a:endParaRPr lang="en-US" sz="2800" dirty="0">
              <a:latin typeface="+mj-lt"/>
            </a:endParaRPr>
          </a:p>
          <a:p>
            <a:pPr marL="0" indent="0" algn="l">
              <a:buNone/>
            </a:pP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83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>
                <a:latin typeface="+mj-lt"/>
              </a:rPr>
              <a:t>Interface as Type</a:t>
            </a: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416925" cy="5334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+mj-lt"/>
              </a:rPr>
              <a:t>Interface in </a:t>
            </a:r>
            <a:r>
              <a:rPr lang="en-US" sz="2800" dirty="0" err="1">
                <a:latin typeface="+mj-lt"/>
              </a:rPr>
              <a:t>TypeScript</a:t>
            </a:r>
            <a:r>
              <a:rPr lang="en-US" sz="2800" dirty="0">
                <a:latin typeface="+mj-lt"/>
              </a:rPr>
              <a:t> can be used to define a type and also to implement it in the class.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latin typeface="+mj-lt"/>
              </a:rPr>
              <a:t>The </a:t>
            </a:r>
            <a:r>
              <a:rPr lang="en-US" sz="2800" dirty="0">
                <a:latin typeface="+mj-lt"/>
              </a:rPr>
              <a:t>following interface </a:t>
            </a:r>
            <a:r>
              <a:rPr lang="en-US" sz="2800" dirty="0" err="1">
                <a:latin typeface="+mj-lt"/>
              </a:rPr>
              <a:t>IEmployee</a:t>
            </a:r>
            <a:r>
              <a:rPr lang="en-US" sz="2800" dirty="0">
                <a:latin typeface="+mj-lt"/>
              </a:rPr>
              <a:t> defines a type of a variable.</a:t>
            </a:r>
          </a:p>
          <a:p>
            <a:pPr marL="0" indent="0">
              <a:buNone/>
            </a:pPr>
            <a:endParaRPr lang="en-US" altLang="en-US" sz="2800" b="1" dirty="0" smtClean="0">
              <a:latin typeface="+mj-lt"/>
            </a:endParaRPr>
          </a:p>
          <a:p>
            <a:pPr marL="0" indent="0">
              <a:buNone/>
            </a:pPr>
            <a:r>
              <a:rPr lang="en-US" altLang="en-US" sz="2800" b="1" dirty="0" smtClean="0">
                <a:latin typeface="+mj-lt"/>
              </a:rPr>
              <a:t>Example</a:t>
            </a:r>
            <a:r>
              <a:rPr lang="en-US" altLang="en-US" sz="2800" b="1" dirty="0">
                <a:latin typeface="+mj-lt"/>
              </a:rPr>
              <a:t>: Interface as Type Copy</a:t>
            </a: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interface </a:t>
            </a:r>
            <a:r>
              <a:rPr lang="en-US" altLang="en-US" sz="2800" dirty="0" err="1">
                <a:latin typeface="+mj-lt"/>
              </a:rPr>
              <a:t>KeyPair</a:t>
            </a:r>
            <a:r>
              <a:rPr lang="en-US" altLang="en-US" sz="2800" dirty="0">
                <a:latin typeface="+mj-lt"/>
              </a:rPr>
              <a:t> {</a:t>
            </a: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    key: number;</a:t>
            </a: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    value: string;</a:t>
            </a: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}</a:t>
            </a:r>
          </a:p>
          <a:p>
            <a:pPr marL="0" indent="0">
              <a:buNone/>
            </a:pPr>
            <a:endParaRPr lang="en-US" altLang="en-US" sz="2800" dirty="0">
              <a:latin typeface="+mj-lt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let kv1: </a:t>
            </a:r>
            <a:r>
              <a:rPr lang="en-US" altLang="en-US" sz="2800" dirty="0" err="1">
                <a:latin typeface="+mj-lt"/>
              </a:rPr>
              <a:t>KeyPair</a:t>
            </a:r>
            <a:r>
              <a:rPr lang="en-US" altLang="en-US" sz="2800" dirty="0">
                <a:latin typeface="+mj-lt"/>
              </a:rPr>
              <a:t> = { key:1, </a:t>
            </a:r>
            <a:r>
              <a:rPr lang="en-US" altLang="en-US" sz="2800" dirty="0" err="1">
                <a:latin typeface="+mj-lt"/>
              </a:rPr>
              <a:t>value:"Steve</a:t>
            </a:r>
            <a:r>
              <a:rPr lang="en-US" altLang="en-US" sz="2800" dirty="0">
                <a:latin typeface="+mj-lt"/>
              </a:rPr>
              <a:t>" }; // OK</a:t>
            </a:r>
          </a:p>
          <a:p>
            <a:pPr marL="0" indent="0">
              <a:buNone/>
            </a:pPr>
            <a:endParaRPr lang="en-US" altLang="en-US" sz="2800" dirty="0">
              <a:latin typeface="+mj-lt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let kv2: </a:t>
            </a:r>
            <a:r>
              <a:rPr lang="en-US" altLang="en-US" sz="2800" dirty="0" err="1">
                <a:latin typeface="+mj-lt"/>
              </a:rPr>
              <a:t>KeyPair</a:t>
            </a:r>
            <a:r>
              <a:rPr lang="en-US" altLang="en-US" sz="2800" dirty="0">
                <a:latin typeface="+mj-lt"/>
              </a:rPr>
              <a:t> = { key:1, </a:t>
            </a:r>
            <a:r>
              <a:rPr lang="en-US" altLang="en-US" sz="2800" dirty="0" err="1">
                <a:latin typeface="+mj-lt"/>
              </a:rPr>
              <a:t>val</a:t>
            </a:r>
            <a:r>
              <a:rPr lang="en-US" altLang="en-US" sz="2800" dirty="0">
                <a:latin typeface="+mj-lt"/>
              </a:rPr>
              <a:t>:"Steve" }; // Compiler Error: '</a:t>
            </a:r>
            <a:r>
              <a:rPr lang="en-US" altLang="en-US" sz="2800" dirty="0" err="1">
                <a:latin typeface="+mj-lt"/>
              </a:rPr>
              <a:t>val</a:t>
            </a:r>
            <a:r>
              <a:rPr lang="en-US" altLang="en-US" sz="2800" dirty="0">
                <a:latin typeface="+mj-lt"/>
              </a:rPr>
              <a:t>' doesn't exist in type '</a:t>
            </a:r>
            <a:r>
              <a:rPr lang="en-US" altLang="en-US" sz="2800" dirty="0" err="1">
                <a:latin typeface="+mj-lt"/>
              </a:rPr>
              <a:t>KeyPair</a:t>
            </a:r>
            <a:r>
              <a:rPr lang="en-US" altLang="en-US" sz="2800" dirty="0">
                <a:latin typeface="+mj-lt"/>
              </a:rPr>
              <a:t>'</a:t>
            </a:r>
          </a:p>
          <a:p>
            <a:pPr marL="0" indent="0">
              <a:buNone/>
            </a:pPr>
            <a:endParaRPr lang="en-US" altLang="en-US" sz="2800" dirty="0">
              <a:latin typeface="+mj-lt"/>
            </a:endParaRPr>
          </a:p>
          <a:p>
            <a:pPr marL="0" indent="0">
              <a:buNone/>
            </a:pPr>
            <a:r>
              <a:rPr lang="en-US" altLang="en-US" sz="2800" dirty="0">
                <a:latin typeface="+mj-lt"/>
              </a:rPr>
              <a:t>let kv3: </a:t>
            </a:r>
            <a:r>
              <a:rPr lang="en-US" altLang="en-US" sz="2800" dirty="0" err="1">
                <a:latin typeface="+mj-lt"/>
              </a:rPr>
              <a:t>KeyPair</a:t>
            </a:r>
            <a:r>
              <a:rPr lang="en-US" altLang="en-US" sz="2800" dirty="0">
                <a:latin typeface="+mj-lt"/>
              </a:rPr>
              <a:t> = { key:1, value:100 }; // Compiler Error: </a:t>
            </a:r>
          </a:p>
          <a:p>
            <a:pPr marL="0" indent="0" algn="l">
              <a:buNone/>
            </a:pPr>
            <a:endParaRPr lang="en-US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57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89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>
                <a:latin typeface="+mj-lt"/>
              </a:rPr>
              <a:t>Interface as </a:t>
            </a:r>
            <a:r>
              <a:rPr lang="en-IN" sz="3200" b="1" dirty="0" smtClean="0">
                <a:latin typeface="+mj-lt"/>
              </a:rPr>
              <a:t>Type(cont..)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4169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b="1" dirty="0">
                <a:latin typeface="+mj-lt"/>
              </a:rPr>
              <a:t>Interface as Function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TypeScript</a:t>
            </a:r>
            <a:r>
              <a:rPr lang="en-US" altLang="en-US" sz="1800" dirty="0"/>
              <a:t> interface is also used to define a type of a function</a:t>
            </a:r>
            <a:r>
              <a:rPr lang="en-US" alt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 </a:t>
            </a:r>
            <a:r>
              <a:rPr lang="en-US" altLang="en-US" sz="1800" dirty="0"/>
              <a:t>This ensures the function signature</a:t>
            </a:r>
            <a:r>
              <a:rPr lang="en-US" altLang="en-US" sz="1800" dirty="0" smtClean="0"/>
              <a:t>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2200" b="1" dirty="0"/>
              <a:t>Example: Function Type Copy</a:t>
            </a:r>
          </a:p>
          <a:p>
            <a:pPr marL="0" indent="0">
              <a:buNone/>
            </a:pPr>
            <a:r>
              <a:rPr lang="en-US" altLang="en-US" sz="1800" dirty="0"/>
              <a:t>interface </a:t>
            </a:r>
            <a:r>
              <a:rPr lang="en-US" altLang="en-US" sz="1800" dirty="0" err="1"/>
              <a:t>KeyValueProcessor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{</a:t>
            </a:r>
          </a:p>
          <a:p>
            <a:pPr marL="0" indent="0">
              <a:buNone/>
            </a:pPr>
            <a:r>
              <a:rPr lang="en-US" altLang="en-US" sz="1800" dirty="0"/>
              <a:t>    (key: number, value: string): void;</a:t>
            </a:r>
          </a:p>
          <a:p>
            <a:pPr marL="0" indent="0">
              <a:buNone/>
            </a:pPr>
            <a:r>
              <a:rPr lang="en-US" altLang="en-US" sz="1800" dirty="0"/>
              <a:t>};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function </a:t>
            </a:r>
            <a:r>
              <a:rPr lang="en-US" altLang="en-US" sz="1800" dirty="0" err="1"/>
              <a:t>addKeyValue</a:t>
            </a:r>
            <a:r>
              <a:rPr lang="en-US" altLang="en-US" sz="1800" dirty="0"/>
              <a:t>(</a:t>
            </a:r>
            <a:r>
              <a:rPr lang="en-US" altLang="en-US" sz="1800" dirty="0" err="1"/>
              <a:t>key:number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value:string</a:t>
            </a:r>
            <a:r>
              <a:rPr lang="en-US" altLang="en-US" sz="1800" dirty="0"/>
              <a:t>):void { </a:t>
            </a:r>
          </a:p>
          <a:p>
            <a:pPr marL="0" indent="0">
              <a:buNone/>
            </a:pPr>
            <a:r>
              <a:rPr lang="en-US" altLang="en-US" sz="1800" dirty="0"/>
              <a:t>    console.log('</a:t>
            </a:r>
            <a:r>
              <a:rPr lang="en-US" altLang="en-US" sz="1800" dirty="0" err="1"/>
              <a:t>addKeyValue</a:t>
            </a:r>
            <a:r>
              <a:rPr lang="en-US" altLang="en-US" sz="1800" dirty="0"/>
              <a:t>: key = ' + key + ', value = ' + value)</a:t>
            </a:r>
          </a:p>
          <a:p>
            <a:pPr marL="0" indent="0">
              <a:buNone/>
            </a:pPr>
            <a:r>
              <a:rPr lang="en-US" altLang="en-US" sz="1800" dirty="0"/>
              <a:t>}</a:t>
            </a:r>
          </a:p>
          <a:p>
            <a:pPr marL="0" indent="0">
              <a:buNone/>
            </a:pPr>
            <a:r>
              <a:rPr lang="en-US" altLang="en-US" sz="1800" dirty="0" smtClean="0"/>
              <a:t>function </a:t>
            </a:r>
            <a:r>
              <a:rPr lang="en-US" altLang="en-US" sz="1800" dirty="0" err="1"/>
              <a:t>updateKeyValue</a:t>
            </a:r>
            <a:r>
              <a:rPr lang="en-US" altLang="en-US" sz="1800" dirty="0"/>
              <a:t>(key: number, </a:t>
            </a:r>
            <a:r>
              <a:rPr lang="en-US" altLang="en-US" sz="1800" dirty="0" err="1"/>
              <a:t>value:string</a:t>
            </a:r>
            <a:r>
              <a:rPr lang="en-US" altLang="en-US" sz="1800" dirty="0"/>
              <a:t>):void { </a:t>
            </a:r>
          </a:p>
          <a:p>
            <a:pPr marL="0" indent="0">
              <a:buNone/>
            </a:pPr>
            <a:r>
              <a:rPr lang="en-US" altLang="en-US" sz="1800" dirty="0"/>
              <a:t>    console.log('</a:t>
            </a:r>
            <a:r>
              <a:rPr lang="en-US" altLang="en-US" sz="1800" dirty="0" err="1"/>
              <a:t>updateKeyValue</a:t>
            </a:r>
            <a:r>
              <a:rPr lang="en-US" altLang="en-US" sz="1800" dirty="0"/>
              <a:t>: key = '+ key + ', value = ' + value)</a:t>
            </a:r>
          </a:p>
          <a:p>
            <a:pPr marL="0" indent="0">
              <a:buNone/>
            </a:pPr>
            <a:r>
              <a:rPr lang="en-US" altLang="en-US" sz="1800" dirty="0"/>
              <a:t>}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68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26;p16">
            <a:extLst>
              <a:ext uri="{FF2B5EF4-FFF2-40B4-BE49-F238E27FC236}">
                <a16:creationId xmlns:a16="http://schemas.microsoft.com/office/drawing/2014/main" id="{97D9D386-67C7-4B22-91C1-51C9134A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0038" y="1271588"/>
            <a:ext cx="8504237" cy="4240212"/>
          </a:xfrm>
        </p:spPr>
        <p:txBody>
          <a:bodyPr/>
          <a:lstStyle/>
          <a:p>
            <a:pPr marL="114300" indent="0" algn="just"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CSS 3: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Style Sheet, CSS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Properties,CSS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Styling(Background, Text Format, Controlling Fonts) , Working with block elements and objects , Working with Lists and Tables , CSS Id and Class, Box Model(Introduction, Border properties, Padding Properties, Margin properties) CSS Advanced(Grouping, Dimension, Display, Positioning, Floating, Align, Pseudo class, Navigation Bar, Image Sprites, Attribute sector) , CSS Color, Creating page Layout and Site.</a:t>
            </a:r>
          </a:p>
          <a:p>
            <a:pPr marL="114300" indent="0" algn="just">
              <a:buFont typeface="Arial" panose="020B0604020202020204" pitchFamily="34" charset="0"/>
              <a:buNone/>
              <a:defRPr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Font typeface="Arial" panose="020B0604020202020204" pitchFamily="34" charset="0"/>
              <a:buNone/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Bootstrap grid system, Bootstrap Components.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4488" algn="just">
              <a:spcBef>
                <a:spcPts val="363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Google Shape;128;p16">
            <a:extLst>
              <a:ext uri="{FF2B5EF4-FFF2-40B4-BE49-F238E27FC236}">
                <a16:creationId xmlns:a16="http://schemas.microsoft.com/office/drawing/2014/main" id="{14994182-23AC-4FCA-ADE5-5042CB1ED29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65AE795-94EF-4A73-A4D5-351B8ACB6EC6}" type="slidenum">
              <a:rPr lang="en-US" altLang="en-US" smtClean="0"/>
              <a:pPr>
                <a:buFont typeface="Arial" panose="020B0604020202020204" pitchFamily="34" charset="0"/>
                <a:buNone/>
              </a:pPr>
              <a:t>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9" name="Google Shape;129;p16">
            <a:extLst>
              <a:ext uri="{FF2B5EF4-FFF2-40B4-BE49-F238E27FC236}">
                <a16:creationId xmlns:a16="http://schemas.microsoft.com/office/drawing/2014/main" id="{975086BF-BF44-4735-B032-BD1E92489BA8}"/>
              </a:ext>
            </a:extLst>
          </p:cNvPr>
          <p:cNvSpPr txBox="1"/>
          <p:nvPr/>
        </p:nvSpPr>
        <p:spPr>
          <a:xfrm>
            <a:off x="1371600" y="0"/>
            <a:ext cx="7772400" cy="685800"/>
          </a:xfrm>
          <a:prstGeom prst="rect">
            <a:avLst/>
          </a:prstGeom>
          <a:gradFill>
            <a:gsLst>
              <a:gs pos="0">
                <a:srgbClr val="9BE9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 w="9525" cap="flat" cmpd="sng">
            <a:solidFill>
              <a:srgbClr val="45A9C4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 charset="0"/>
              </a:rPr>
              <a:t>Syllabus Unit -3 </a:t>
            </a:r>
          </a:p>
        </p:txBody>
      </p:sp>
      <p:sp>
        <p:nvSpPr>
          <p:cNvPr id="14341" name="Google Shape;131;p16">
            <a:extLst>
              <a:ext uri="{FF2B5EF4-FFF2-40B4-BE49-F238E27FC236}">
                <a16:creationId xmlns:a16="http://schemas.microsoft.com/office/drawing/2014/main" id="{921B35FE-3BEB-4AE4-A680-CBFFF3302D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-228600" y="6416675"/>
            <a:ext cx="6548437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14342" name="Picture 14" descr="NIET">
            <a:extLst>
              <a:ext uri="{FF2B5EF4-FFF2-40B4-BE49-F238E27FC236}">
                <a16:creationId xmlns:a16="http://schemas.microsoft.com/office/drawing/2014/main" id="{BB5D44DD-844C-4E02-8811-4C25B24C6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58738"/>
            <a:ext cx="118586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90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>
                <a:latin typeface="+mj-lt"/>
              </a:rPr>
              <a:t>Interface as </a:t>
            </a:r>
            <a:r>
              <a:rPr lang="en-IN" sz="3200" b="1" dirty="0" smtClean="0">
                <a:latin typeface="+mj-lt"/>
              </a:rPr>
              <a:t>Type(cont..)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4169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200" b="1" dirty="0">
                <a:latin typeface="+mj-lt"/>
              </a:rPr>
              <a:t>Interface as Function Type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err="1"/>
              <a:t>TypeScript</a:t>
            </a:r>
            <a:r>
              <a:rPr lang="en-US" altLang="en-US" sz="1800" dirty="0"/>
              <a:t> interface is also used to define a type of a function</a:t>
            </a:r>
            <a:r>
              <a:rPr lang="en-US" altLang="en-US" sz="1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800" dirty="0" smtClean="0"/>
              <a:t> </a:t>
            </a:r>
            <a:r>
              <a:rPr lang="en-US" altLang="en-US" sz="1800" dirty="0"/>
              <a:t>This ensures the function signature</a:t>
            </a:r>
            <a:r>
              <a:rPr lang="en-US" altLang="en-US" sz="1800" dirty="0" smtClean="0"/>
              <a:t>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2200" b="1" dirty="0"/>
              <a:t>Example: Function Type Copy</a:t>
            </a:r>
          </a:p>
          <a:p>
            <a:pPr marL="0" indent="0">
              <a:buNone/>
            </a:pPr>
            <a:r>
              <a:rPr lang="en-US" altLang="en-US" sz="1800" dirty="0"/>
              <a:t>interface </a:t>
            </a:r>
            <a:r>
              <a:rPr lang="en-US" altLang="en-US" sz="1800" dirty="0" err="1"/>
              <a:t>KeyValueProcessor</a:t>
            </a: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{</a:t>
            </a:r>
          </a:p>
          <a:p>
            <a:pPr marL="0" indent="0">
              <a:buNone/>
            </a:pPr>
            <a:r>
              <a:rPr lang="en-US" altLang="en-US" sz="1800" dirty="0"/>
              <a:t>    (key: number, value: string): void;</a:t>
            </a:r>
          </a:p>
          <a:p>
            <a:pPr marL="0" indent="0">
              <a:buNone/>
            </a:pPr>
            <a:r>
              <a:rPr lang="en-US" altLang="en-US" sz="1800" dirty="0"/>
              <a:t>};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function </a:t>
            </a:r>
            <a:r>
              <a:rPr lang="en-US" altLang="en-US" sz="1800" dirty="0" err="1"/>
              <a:t>addKeyValue</a:t>
            </a:r>
            <a:r>
              <a:rPr lang="en-US" altLang="en-US" sz="1800" dirty="0"/>
              <a:t>(</a:t>
            </a:r>
            <a:r>
              <a:rPr lang="en-US" altLang="en-US" sz="1800" dirty="0" err="1"/>
              <a:t>key:number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value:string</a:t>
            </a:r>
            <a:r>
              <a:rPr lang="en-US" altLang="en-US" sz="1800" dirty="0"/>
              <a:t>):void { </a:t>
            </a:r>
          </a:p>
          <a:p>
            <a:pPr marL="0" indent="0">
              <a:buNone/>
            </a:pPr>
            <a:r>
              <a:rPr lang="en-US" altLang="en-US" sz="1800" dirty="0"/>
              <a:t>    console.log('</a:t>
            </a:r>
            <a:r>
              <a:rPr lang="en-US" altLang="en-US" sz="1800" dirty="0" err="1"/>
              <a:t>addKeyValue</a:t>
            </a:r>
            <a:r>
              <a:rPr lang="en-US" altLang="en-US" sz="1800" dirty="0"/>
              <a:t>: key = ' + key + ', value = ' + value)</a:t>
            </a:r>
          </a:p>
          <a:p>
            <a:pPr marL="0" indent="0">
              <a:buNone/>
            </a:pPr>
            <a:r>
              <a:rPr lang="en-US" altLang="en-US" sz="1800" dirty="0"/>
              <a:t>}</a:t>
            </a:r>
          </a:p>
          <a:p>
            <a:pPr marL="0" indent="0">
              <a:buNone/>
            </a:pPr>
            <a:r>
              <a:rPr lang="en-US" altLang="en-US" sz="1800" dirty="0" smtClean="0"/>
              <a:t>function </a:t>
            </a:r>
            <a:r>
              <a:rPr lang="en-US" altLang="en-US" sz="1800" dirty="0" err="1"/>
              <a:t>updateKeyValue</a:t>
            </a:r>
            <a:r>
              <a:rPr lang="en-US" altLang="en-US" sz="1800" dirty="0"/>
              <a:t>(key: number, </a:t>
            </a:r>
            <a:r>
              <a:rPr lang="en-US" altLang="en-US" sz="1800" dirty="0" err="1"/>
              <a:t>value:string</a:t>
            </a:r>
            <a:r>
              <a:rPr lang="en-US" altLang="en-US" sz="1800" dirty="0"/>
              <a:t>):void { </a:t>
            </a:r>
          </a:p>
          <a:p>
            <a:pPr marL="0" indent="0">
              <a:buNone/>
            </a:pPr>
            <a:r>
              <a:rPr lang="en-US" altLang="en-US" sz="1800" dirty="0"/>
              <a:t>    console.log('</a:t>
            </a:r>
            <a:r>
              <a:rPr lang="en-US" altLang="en-US" sz="1800" dirty="0" err="1"/>
              <a:t>updateKeyValue</a:t>
            </a:r>
            <a:r>
              <a:rPr lang="en-US" altLang="en-US" sz="1800" dirty="0"/>
              <a:t>: key = '+ key + ', value = ' + value)</a:t>
            </a:r>
          </a:p>
          <a:p>
            <a:pPr marL="0" indent="0">
              <a:buNone/>
            </a:pPr>
            <a:r>
              <a:rPr lang="en-US" altLang="en-US" sz="1800" dirty="0"/>
              <a:t>}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057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91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 smtClean="0">
                <a:latin typeface="+mj-lt"/>
              </a:rPr>
              <a:t>Constructor </a:t>
            </a:r>
            <a:r>
              <a:rPr lang="en-IN" sz="3200" b="1" dirty="0">
                <a:latin typeface="+mj-lt"/>
              </a:rPr>
              <a:t>in </a:t>
            </a:r>
            <a:r>
              <a:rPr lang="en-IN" sz="3200" b="1" dirty="0" err="1">
                <a:latin typeface="+mj-lt"/>
              </a:rPr>
              <a:t>TypeScript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A constructor is a special function of the class that is automatically invoked when we create an instance of the class in Typescript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We use it to initialize the properties of the current instance of the class. </a:t>
            </a:r>
            <a:endParaRPr lang="en-US" altLang="en-US" sz="2400" dirty="0" smtClean="0"/>
          </a:p>
          <a:p>
            <a:pPr marL="0" indent="0">
              <a:buNone/>
            </a:pPr>
            <a:r>
              <a:rPr lang="en-US" altLang="en-US" sz="2400" dirty="0" smtClean="0"/>
              <a:t>Using </a:t>
            </a:r>
            <a:r>
              <a:rPr lang="en-US" altLang="en-US" sz="2400" dirty="0"/>
              <a:t>the constructor parameter properties or Parameter shorthand syntax, we can add new properties to the class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 smtClean="0"/>
              <a:t> </a:t>
            </a:r>
            <a:r>
              <a:rPr lang="en-US" altLang="en-US" sz="2400" dirty="0"/>
              <a:t>We can also create multiple constructors using the technique of constructor method overload.</a:t>
            </a:r>
          </a:p>
        </p:txBody>
      </p:sp>
    </p:spTree>
    <p:extLst>
      <p:ext uri="{BB962C8B-B14F-4D97-AF65-F5344CB8AC3E}">
        <p14:creationId xmlns:p14="http://schemas.microsoft.com/office/powerpoint/2010/main" val="302305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92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>
                <a:latin typeface="+mj-lt"/>
              </a:rPr>
              <a:t>Creating a Class Constructor</a:t>
            </a: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675" y="838200"/>
            <a:ext cx="83407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/>
              <a:t>The constructor method in a class must have the name constructor.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A </a:t>
            </a:r>
            <a:r>
              <a:rPr lang="en-US" sz="2800" dirty="0"/>
              <a:t>class can have only one implementation of the constructor method.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The </a:t>
            </a:r>
            <a:r>
              <a:rPr lang="en-US" sz="2800" dirty="0"/>
              <a:t>constructor method is invoked every time we create an instance from the class using the new operator. </a:t>
            </a:r>
            <a:endParaRPr lang="en-US" sz="28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 smtClean="0"/>
              <a:t>It </a:t>
            </a:r>
            <a:r>
              <a:rPr lang="en-US" sz="2800" dirty="0"/>
              <a:t>always returns the newly created object.</a:t>
            </a:r>
          </a:p>
        </p:txBody>
      </p:sp>
    </p:spTree>
    <p:extLst>
      <p:ext uri="{BB962C8B-B14F-4D97-AF65-F5344CB8AC3E}">
        <p14:creationId xmlns:p14="http://schemas.microsoft.com/office/powerpoint/2010/main" val="20044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93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sz="3200" b="1" dirty="0" smtClean="0">
                <a:latin typeface="+mj-lt"/>
              </a:rPr>
              <a:t>Example of Constructor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675" y="838200"/>
            <a:ext cx="83407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class Person {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constructor() {</a:t>
            </a:r>
          </a:p>
          <a:p>
            <a:r>
              <a:rPr lang="en-US" sz="2800" dirty="0" smtClean="0"/>
              <a:t>   </a:t>
            </a:r>
            <a:r>
              <a:rPr lang="en-US" sz="2800" dirty="0"/>
              <a:t>console.log("Constructor is called")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}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let p1= new Person()    //</a:t>
            </a:r>
            <a:r>
              <a:rPr lang="en-US" sz="2800" dirty="0" err="1"/>
              <a:t>contructor</a:t>
            </a:r>
            <a:r>
              <a:rPr lang="en-US" sz="2800" dirty="0"/>
              <a:t> is called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let p2= new Person()    //</a:t>
            </a:r>
            <a:r>
              <a:rPr lang="en-US" sz="2800" dirty="0" err="1"/>
              <a:t>contructor</a:t>
            </a:r>
            <a:r>
              <a:rPr lang="en-US" sz="2800" dirty="0"/>
              <a:t> is called</a:t>
            </a:r>
          </a:p>
        </p:txBody>
      </p:sp>
    </p:spTree>
    <p:extLst>
      <p:ext uri="{BB962C8B-B14F-4D97-AF65-F5344CB8AC3E}">
        <p14:creationId xmlns:p14="http://schemas.microsoft.com/office/powerpoint/2010/main" val="196928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94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>
                <a:latin typeface="+mj-lt"/>
              </a:rPr>
              <a:t>Parameters to the Constructor method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675" y="838200"/>
            <a:ext cx="8340725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Constructors are just like normal functions in the way that they also accept parameters.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We </a:t>
            </a:r>
            <a:r>
              <a:rPr lang="en-US" sz="2400" dirty="0"/>
              <a:t>need to pass parameter values when we create a new class instance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dirty="0" smtClean="0"/>
              <a:t>class </a:t>
            </a:r>
            <a:r>
              <a:rPr lang="en-US" dirty="0"/>
              <a:t>Person {</a:t>
            </a:r>
          </a:p>
          <a:p>
            <a:r>
              <a:rPr lang="en-US" dirty="0"/>
              <a:t>  </a:t>
            </a:r>
            <a:r>
              <a:rPr lang="en-US" dirty="0" err="1"/>
              <a:t>firstName:string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lastName:string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constructor(</a:t>
            </a:r>
            <a:r>
              <a:rPr lang="en-US" dirty="0" err="1"/>
              <a:t>fName:string</a:t>
            </a:r>
            <a:r>
              <a:rPr lang="en-US" dirty="0"/>
              <a:t>, </a:t>
            </a:r>
            <a:r>
              <a:rPr lang="en-US" dirty="0" err="1"/>
              <a:t>lName:string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this.firstName</a:t>
            </a:r>
            <a:r>
              <a:rPr lang="en-US" dirty="0"/>
              <a:t>=</a:t>
            </a:r>
            <a:r>
              <a:rPr lang="en-US" dirty="0" err="1"/>
              <a:t>fName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this.lastName</a:t>
            </a:r>
            <a:r>
              <a:rPr lang="en-US" dirty="0"/>
              <a:t>=</a:t>
            </a:r>
            <a:r>
              <a:rPr lang="en-US" dirty="0" err="1"/>
              <a:t>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7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95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467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 An </a:t>
            </a:r>
            <a:r>
              <a:rPr lang="en-US" sz="1600" b="1" dirty="0"/>
              <a:t>Interface is a structure which acts as a contract in our </a:t>
            </a:r>
            <a:r>
              <a:rPr lang="en-US" sz="1600" b="1" dirty="0" smtClean="0"/>
              <a:t>application(True/False</a:t>
            </a:r>
            <a:r>
              <a:rPr lang="en-US" sz="1600" dirty="0" smtClean="0"/>
              <a:t>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2 The </a:t>
            </a:r>
            <a:r>
              <a:rPr lang="en-US" sz="1600" b="1" dirty="0" err="1"/>
              <a:t>TypeScript</a:t>
            </a:r>
            <a:r>
              <a:rPr lang="en-US" sz="1600" b="1" dirty="0"/>
              <a:t> compiler uses interface for type-checking (also known as "duck typing" or "structural subtyping</a:t>
            </a:r>
            <a:r>
              <a:rPr lang="en-US" sz="1600" b="1" dirty="0" smtClean="0"/>
              <a:t>")(True/False)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3 The </a:t>
            </a:r>
            <a:r>
              <a:rPr lang="en-US" sz="1600" b="1" dirty="0"/>
              <a:t>interface contains only the declaration of the methods and fields, but </a:t>
            </a:r>
            <a:r>
              <a:rPr lang="en-US" sz="1600" b="1" dirty="0" smtClean="0"/>
              <a:t>also </a:t>
            </a:r>
            <a:r>
              <a:rPr lang="en-US" sz="1600" b="1" dirty="0"/>
              <a:t>the </a:t>
            </a:r>
            <a:r>
              <a:rPr lang="en-US" sz="1600" b="1" dirty="0" smtClean="0"/>
              <a:t>implementation(True/False)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4 An </a:t>
            </a:r>
            <a:r>
              <a:rPr lang="en-US" sz="1600" b="1" dirty="0"/>
              <a:t>interface is a keyword which is used to declare a </a:t>
            </a:r>
            <a:r>
              <a:rPr lang="en-US" sz="1600" b="1" dirty="0" err="1"/>
              <a:t>TypeScript</a:t>
            </a:r>
            <a:r>
              <a:rPr lang="en-US" sz="1600" b="1" dirty="0"/>
              <a:t> Interface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5 We </a:t>
            </a:r>
            <a:r>
              <a:rPr lang="en-US" sz="1600" b="1" dirty="0"/>
              <a:t>can inherit the interface from the other </a:t>
            </a:r>
            <a:r>
              <a:rPr lang="en-US" sz="1600" b="1" dirty="0" smtClean="0"/>
              <a:t>interfaces by using ‘</a:t>
            </a:r>
            <a:r>
              <a:rPr lang="en-US" sz="1600" b="1" dirty="0" err="1" smtClean="0"/>
              <a:t>entends</a:t>
            </a:r>
            <a:r>
              <a:rPr lang="en-US" sz="1600" b="1" dirty="0" smtClean="0"/>
              <a:t>’  keyword(True/False)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6 We </a:t>
            </a:r>
            <a:r>
              <a:rPr lang="en-US" sz="1600" b="1" dirty="0"/>
              <a:t>can </a:t>
            </a:r>
            <a:r>
              <a:rPr lang="en-US" sz="1600" b="1" dirty="0" smtClean="0"/>
              <a:t> </a:t>
            </a:r>
            <a:r>
              <a:rPr lang="en-US" sz="1600" b="1" dirty="0"/>
              <a:t>use interfaces to describe the array </a:t>
            </a:r>
            <a:r>
              <a:rPr lang="en-US" sz="1600" b="1" dirty="0" smtClean="0"/>
              <a:t>type(Right/Wrong)</a:t>
            </a:r>
          </a:p>
          <a:p>
            <a:pPr>
              <a:buAutoNum type="alphaUcPeriod"/>
            </a:pPr>
            <a:r>
              <a:rPr lang="en-US" sz="1600" dirty="0" smtClean="0"/>
              <a:t>Right</a:t>
            </a:r>
          </a:p>
          <a:p>
            <a:pPr>
              <a:buAutoNum type="alphaUcPeriod"/>
            </a:pPr>
            <a:r>
              <a:rPr lang="en-US" sz="1600" dirty="0" smtClean="0"/>
              <a:t>Wrong</a:t>
            </a:r>
          </a:p>
          <a:p>
            <a:pPr marL="0" indent="0">
              <a:buNone/>
            </a:pPr>
            <a:r>
              <a:rPr lang="en-US" sz="1600" b="1" dirty="0" smtClean="0"/>
              <a:t>Q 7 Interface defines </a:t>
            </a:r>
            <a:r>
              <a:rPr lang="en-US" sz="1600" b="1" dirty="0"/>
              <a:t>the required functions, and the class is responsible for implementing it to meet that </a:t>
            </a:r>
            <a:r>
              <a:rPr lang="en-US" sz="1600" b="1" dirty="0" smtClean="0"/>
              <a:t>contract(True/False)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5072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96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394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Q 8 An </a:t>
            </a:r>
            <a:r>
              <a:rPr lang="en-US" sz="1600" b="1" dirty="0"/>
              <a:t>interface type objects cannot declare any new methods or variables</a:t>
            </a:r>
            <a:r>
              <a:rPr lang="en-US" sz="1600" b="1" dirty="0" smtClean="0"/>
              <a:t>.(T/F)</a:t>
            </a:r>
          </a:p>
          <a:p>
            <a:pPr>
              <a:buAutoNum type="alphaUcPeriod"/>
            </a:pPr>
            <a:r>
              <a:rPr lang="en-US" sz="1600" dirty="0" smtClean="0"/>
              <a:t>True.</a:t>
            </a:r>
          </a:p>
          <a:p>
            <a:pPr>
              <a:buAutoNum type="alphaUcPeriod"/>
            </a:pPr>
            <a:r>
              <a:rPr lang="en-US" sz="1600" dirty="0" smtClean="0"/>
              <a:t> False</a:t>
            </a:r>
          </a:p>
          <a:p>
            <a:pPr marL="0" indent="0">
              <a:buNone/>
            </a:pPr>
            <a:r>
              <a:rPr lang="en-US" sz="1600" b="1" dirty="0" smtClean="0"/>
              <a:t>Q 9 In Typescript Interface </a:t>
            </a:r>
            <a:r>
              <a:rPr lang="en-US" sz="1600" b="1" dirty="0"/>
              <a:t>are classes that contain body-less structure (abstract or virtual functions</a:t>
            </a:r>
            <a:r>
              <a:rPr lang="en-US" sz="1600" b="1" dirty="0" smtClean="0"/>
              <a:t>) 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10 Interface </a:t>
            </a:r>
            <a:r>
              <a:rPr lang="en-US" sz="1600" b="1" dirty="0"/>
              <a:t>enforces the variables and methods which have </a:t>
            </a:r>
            <a:r>
              <a:rPr lang="en-US" sz="1600" b="1" dirty="0" smtClean="0"/>
              <a:t>not to </a:t>
            </a:r>
            <a:r>
              <a:rPr lang="en-US" sz="1600" b="1" dirty="0"/>
              <a:t>be present in an object</a:t>
            </a:r>
            <a:r>
              <a:rPr lang="en-US" sz="1600" b="1" dirty="0" smtClean="0"/>
              <a:t>.(True/False)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11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also allows us to use the interface in a </a:t>
            </a:r>
            <a:r>
              <a:rPr lang="en-US" sz="1600" b="1" dirty="0" smtClean="0"/>
              <a:t>class(True/False)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12 When </a:t>
            </a:r>
            <a:r>
              <a:rPr lang="en-US" sz="1600" b="1" dirty="0"/>
              <a:t>the Typescript compiler compiles it into JavaScript, then the interface will be disappeared from the JavaScript </a:t>
            </a:r>
            <a:r>
              <a:rPr lang="en-US" sz="1600" b="1" dirty="0" smtClean="0"/>
              <a:t>file(True/False)</a:t>
            </a:r>
            <a:endParaRPr lang="en-US" sz="1600" b="1" dirty="0"/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939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97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3916"/>
            <a:ext cx="8686800" cy="55800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13  class </a:t>
            </a:r>
            <a:r>
              <a:rPr lang="en-US" sz="1600" b="1" dirty="0"/>
              <a:t>Bird </a:t>
            </a:r>
            <a:r>
              <a:rPr lang="en-US" sz="1600" b="1" dirty="0" smtClean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Bird </a:t>
            </a:r>
            <a:r>
              <a:rPr lang="en-US" sz="1600" b="1" dirty="0"/>
              <a:t>() {console.log</a:t>
            </a:r>
            <a:r>
              <a:rPr lang="en-US" sz="1600" b="1" dirty="0" smtClean="0"/>
              <a:t>(“I </a:t>
            </a:r>
            <a:r>
              <a:rPr lang="en-US" sz="1600" b="1" dirty="0"/>
              <a:t>am </a:t>
            </a:r>
            <a:r>
              <a:rPr lang="en-US" sz="1600" b="1" dirty="0" smtClean="0"/>
              <a:t>Bird”);}}</a:t>
            </a:r>
          </a:p>
          <a:p>
            <a:pPr marL="0" indent="0">
              <a:buNone/>
            </a:pPr>
            <a:r>
              <a:rPr lang="en-US" sz="1600" b="1" dirty="0" smtClean="0"/>
              <a:t>What </a:t>
            </a:r>
            <a:r>
              <a:rPr lang="en-US" sz="1600" b="1" dirty="0"/>
              <a:t>will be output of : </a:t>
            </a:r>
            <a:r>
              <a:rPr lang="en-US" sz="1600" b="1" dirty="0" err="1"/>
              <a:t>var</a:t>
            </a:r>
            <a:r>
              <a:rPr lang="en-US" sz="1600" b="1" dirty="0"/>
              <a:t> </a:t>
            </a:r>
            <a:r>
              <a:rPr lang="en-US" sz="1600" b="1" dirty="0" err="1"/>
              <a:t>obj</a:t>
            </a:r>
            <a:r>
              <a:rPr lang="en-US" sz="1600" b="1" dirty="0"/>
              <a:t>=new Bird</a:t>
            </a:r>
            <a:r>
              <a:rPr lang="en-US" sz="1600" b="1" dirty="0" smtClean="0"/>
              <a:t>();?</a:t>
            </a:r>
          </a:p>
          <a:p>
            <a:pPr marL="0" indent="0">
              <a:buNone/>
            </a:pPr>
            <a:r>
              <a:rPr lang="en-US" sz="1600" dirty="0" err="1" smtClean="0"/>
              <a:t>a.Error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err="1" smtClean="0"/>
              <a:t>b.I</a:t>
            </a:r>
            <a:r>
              <a:rPr lang="en-US" sz="1600" dirty="0" smtClean="0"/>
              <a:t> </a:t>
            </a:r>
            <a:r>
              <a:rPr lang="en-US" sz="1600" dirty="0"/>
              <a:t>am </a:t>
            </a:r>
            <a:r>
              <a:rPr lang="en-US" sz="1600" dirty="0" err="1"/>
              <a:t>Birdc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c. Bird </a:t>
            </a:r>
            <a:r>
              <a:rPr lang="en-US" sz="1600" dirty="0"/>
              <a:t>am </a:t>
            </a:r>
            <a:r>
              <a:rPr lang="en-US" sz="1600" dirty="0" smtClean="0"/>
              <a:t>I</a:t>
            </a:r>
          </a:p>
          <a:p>
            <a:pPr marL="0" indent="0">
              <a:buNone/>
            </a:pPr>
            <a:r>
              <a:rPr lang="en-US" sz="1600" dirty="0" smtClean="0"/>
              <a:t>d. None </a:t>
            </a:r>
            <a:r>
              <a:rPr lang="en-US" sz="1600" dirty="0"/>
              <a:t>of </a:t>
            </a:r>
            <a:r>
              <a:rPr lang="en-US" sz="1600" dirty="0" smtClean="0"/>
              <a:t>these</a:t>
            </a:r>
          </a:p>
          <a:p>
            <a:pPr marL="0" indent="0">
              <a:buNone/>
            </a:pPr>
            <a:r>
              <a:rPr lang="en-US" sz="1600" b="1" dirty="0" smtClean="0"/>
              <a:t>Q 14 ________ </a:t>
            </a:r>
            <a:r>
              <a:rPr lang="en-US" sz="1600" b="1" dirty="0"/>
              <a:t>an interface will have the same properties as that interface.</a:t>
            </a:r>
          </a:p>
          <a:p>
            <a:pPr marL="0" indent="0">
              <a:buNone/>
            </a:pPr>
            <a:r>
              <a:rPr lang="en-US" sz="1600" dirty="0" smtClean="0"/>
              <a:t>A)Idolizing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B)Improving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C)Extending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D)Duplicating</a:t>
            </a:r>
          </a:p>
          <a:p>
            <a:pPr marL="0" indent="0">
              <a:buNone/>
            </a:pPr>
            <a:r>
              <a:rPr lang="en-US" sz="1600" b="1" dirty="0" smtClean="0"/>
              <a:t>Q 15 The </a:t>
            </a:r>
            <a:r>
              <a:rPr lang="en-US" sz="1600" b="1" dirty="0"/>
              <a:t>constructor method is invoked every time we create an instance from the class using the new operator. </a:t>
            </a:r>
            <a:r>
              <a:rPr lang="en-US" sz="1600" b="1" dirty="0" smtClean="0"/>
              <a:t>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16 Constructor </a:t>
            </a:r>
            <a:r>
              <a:rPr lang="en-US" sz="1600" b="1" dirty="0"/>
              <a:t>need to pass parameter values when we create a new class instance</a:t>
            </a:r>
            <a:r>
              <a:rPr lang="en-US" sz="1600" b="1" dirty="0" smtClean="0"/>
              <a:t>.(True/False)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A. True</a:t>
            </a:r>
          </a:p>
          <a:p>
            <a:pPr marL="0" indent="0">
              <a:buNone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18 The </a:t>
            </a:r>
            <a:r>
              <a:rPr lang="en-US" sz="1600" b="1" dirty="0"/>
              <a:t>constructor method in a class must have the name </a:t>
            </a:r>
            <a:r>
              <a:rPr lang="en-US" sz="1600" b="1" dirty="0" smtClean="0"/>
              <a:t>constructor and not always </a:t>
            </a:r>
            <a:r>
              <a:rPr lang="en-US" sz="1600" b="1" dirty="0"/>
              <a:t>returns the newly created </a:t>
            </a:r>
            <a:r>
              <a:rPr lang="en-US" sz="1600" b="1" dirty="0" smtClean="0"/>
              <a:t>object(True/False)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endParaRPr lang="en-US" sz="1600" b="1" dirty="0"/>
          </a:p>
          <a:p>
            <a:pPr>
              <a:buAutoNum type="alphaUcPeriod"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9822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Footer Placeholder 4">
            <a:extLst>
              <a:ext uri="{FF2B5EF4-FFF2-40B4-BE49-F238E27FC236}">
                <a16:creationId xmlns:a16="http://schemas.microsoft.com/office/drawing/2014/main" id="{11BE000F-4F47-452A-9F3D-19CB796E47E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6979" name="Slide Number Placeholder 5">
            <a:extLst>
              <a:ext uri="{FF2B5EF4-FFF2-40B4-BE49-F238E27FC236}">
                <a16:creationId xmlns:a16="http://schemas.microsoft.com/office/drawing/2014/main" id="{CA1C0BC4-84D4-49D9-941E-49C0109050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98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28BDB2-89DC-4844-B9D1-791701628401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Daily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Quiz(Cont..)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6983" name="Picture 14" descr="NIET">
            <a:extLst>
              <a:ext uri="{FF2B5EF4-FFF2-40B4-BE49-F238E27FC236}">
                <a16:creationId xmlns:a16="http://schemas.microsoft.com/office/drawing/2014/main" id="{D96E9455-FD8E-4F65-8EAC-5A63E0CA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882650"/>
            <a:ext cx="8686800" cy="5594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smtClean="0"/>
              <a:t>Q 19 How can you call base class constructor in Typescript?</a:t>
            </a:r>
          </a:p>
          <a:p>
            <a:pPr marL="514350" indent="-514350">
              <a:buAutoNum type="alphaUcPeriod"/>
            </a:pPr>
            <a:r>
              <a:rPr lang="en-US" sz="1600" dirty="0" smtClean="0"/>
              <a:t>By using base()</a:t>
            </a:r>
          </a:p>
          <a:p>
            <a:pPr marL="514350" indent="-514350">
              <a:buAutoNum type="alphaUcPeriod"/>
            </a:pPr>
            <a:r>
              <a:rPr lang="en-US" sz="1600" dirty="0" smtClean="0"/>
              <a:t>By using super()</a:t>
            </a:r>
          </a:p>
          <a:p>
            <a:pPr marL="0" indent="0">
              <a:buNone/>
            </a:pPr>
            <a:r>
              <a:rPr lang="en-US" sz="1600" b="1" dirty="0" smtClean="0"/>
              <a:t>Q 20 With </a:t>
            </a:r>
            <a:r>
              <a:rPr lang="en-US" sz="1600" b="1" dirty="0"/>
              <a:t>a constructor on the interface, you can specify that all of your types must have certain </a:t>
            </a:r>
            <a:r>
              <a:rPr lang="en-US" sz="1600" b="1" dirty="0" smtClean="0"/>
              <a:t>methods/properties(True/False)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False</a:t>
            </a:r>
          </a:p>
          <a:p>
            <a:pPr marL="0" indent="0">
              <a:buNone/>
            </a:pPr>
            <a:r>
              <a:rPr lang="en-US" sz="1600" b="1" dirty="0" smtClean="0"/>
              <a:t>Q 21 </a:t>
            </a:r>
            <a:r>
              <a:rPr lang="en-US" sz="1600" b="1" dirty="0" err="1" smtClean="0"/>
              <a:t>TypeScript</a:t>
            </a:r>
            <a:r>
              <a:rPr lang="en-US" sz="1600" b="1" dirty="0" smtClean="0"/>
              <a:t> </a:t>
            </a:r>
            <a:r>
              <a:rPr lang="en-US" sz="1600" b="1" dirty="0"/>
              <a:t>interface is </a:t>
            </a:r>
            <a:r>
              <a:rPr lang="en-US" sz="1600" b="1" dirty="0" smtClean="0"/>
              <a:t>not  used </a:t>
            </a:r>
            <a:r>
              <a:rPr lang="en-US" sz="1600" b="1" dirty="0"/>
              <a:t>to define a type of a </a:t>
            </a:r>
            <a:r>
              <a:rPr lang="en-US" sz="1600" b="1" dirty="0" smtClean="0"/>
              <a:t>function(True/False)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22 Can you have multiple constructor implementation in Typescript?(Yes/No)</a:t>
            </a:r>
          </a:p>
          <a:p>
            <a:pPr>
              <a:buAutoNum type="alphaUcPeriod"/>
            </a:pPr>
            <a:r>
              <a:rPr lang="en-US" sz="1600" dirty="0" smtClean="0"/>
              <a:t>Yes.</a:t>
            </a:r>
          </a:p>
          <a:p>
            <a:pPr>
              <a:buAutoNum type="alphaUcPeriod"/>
            </a:pPr>
            <a:r>
              <a:rPr lang="en-US" sz="1600" dirty="0" smtClean="0"/>
              <a:t>No.</a:t>
            </a:r>
          </a:p>
          <a:p>
            <a:pPr marL="0" indent="0">
              <a:buNone/>
            </a:pPr>
            <a:r>
              <a:rPr lang="en-US" sz="1600" b="1" dirty="0" smtClean="0"/>
              <a:t>Q 23 Constructors </a:t>
            </a:r>
            <a:r>
              <a:rPr lang="en-US" sz="1600" b="1" dirty="0"/>
              <a:t>are identified with the keyword "constructor" in </a:t>
            </a:r>
            <a:r>
              <a:rPr lang="en-US" sz="1600" b="1" dirty="0" smtClean="0"/>
              <a:t>Typescript(Right/Wrong)</a:t>
            </a:r>
          </a:p>
          <a:p>
            <a:pPr>
              <a:buAutoNum type="alphaUcPeriod"/>
            </a:pPr>
            <a:r>
              <a:rPr lang="en-US" sz="1600" dirty="0" smtClean="0"/>
              <a:t>Right</a:t>
            </a:r>
          </a:p>
          <a:p>
            <a:pPr>
              <a:buAutoNum type="alphaUcPeriod"/>
            </a:pPr>
            <a:r>
              <a:rPr lang="en-US" sz="1600" dirty="0" smtClean="0"/>
              <a:t>Wrong</a:t>
            </a:r>
          </a:p>
          <a:p>
            <a:pPr marL="0" indent="0">
              <a:buNone/>
            </a:pPr>
            <a:r>
              <a:rPr lang="en-US" sz="1600" b="1" dirty="0" smtClean="0"/>
              <a:t>Q 24 A </a:t>
            </a:r>
            <a:r>
              <a:rPr lang="en-US" sz="1600" b="1" dirty="0"/>
              <a:t>constructor is a special function of the class that is responsible for initializing the variables of the </a:t>
            </a:r>
            <a:r>
              <a:rPr lang="en-US" sz="1600" b="1" dirty="0" smtClean="0"/>
              <a:t>class(True/False)</a:t>
            </a:r>
          </a:p>
          <a:p>
            <a:pPr>
              <a:buAutoNum type="alphaUcPeriod"/>
            </a:pPr>
            <a:r>
              <a:rPr lang="en-US" sz="1600" dirty="0" smtClean="0"/>
              <a:t>True</a:t>
            </a:r>
          </a:p>
          <a:p>
            <a:pPr>
              <a:buAutoNum type="alphaUcPeriod"/>
            </a:pPr>
            <a:r>
              <a:rPr lang="en-US" sz="1600" dirty="0" smtClean="0"/>
              <a:t>B. False</a:t>
            </a:r>
          </a:p>
          <a:p>
            <a:pPr marL="0" indent="0">
              <a:buNone/>
            </a:pPr>
            <a:r>
              <a:rPr lang="en-US" sz="1600" b="1" dirty="0" smtClean="0"/>
              <a:t>Q 25 Constructor is special type of function that always has a return type(Right/Wrong)</a:t>
            </a:r>
          </a:p>
          <a:p>
            <a:pPr>
              <a:buAutoNum type="alphaUcPeriod"/>
            </a:pPr>
            <a:r>
              <a:rPr lang="en-US" sz="1600" dirty="0" smtClean="0"/>
              <a:t>Right</a:t>
            </a:r>
          </a:p>
          <a:p>
            <a:pPr>
              <a:buAutoNum type="alphaUcPeriod"/>
            </a:pPr>
            <a:r>
              <a:rPr lang="en-US" sz="1600" dirty="0" smtClean="0"/>
              <a:t>B. Wrong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358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Footer Placeholder 4">
            <a:extLst>
              <a:ext uri="{FF2B5EF4-FFF2-40B4-BE49-F238E27FC236}">
                <a16:creationId xmlns:a16="http://schemas.microsoft.com/office/drawing/2014/main" id="{A430124F-9EE2-4759-A4C7-7BC6FBF7A5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14600" y="6356350"/>
            <a:ext cx="5029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»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1200" smtClean="0">
                <a:solidFill>
                  <a:srgbClr val="888888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t>Abdul Khalid               WT                      unit- 4                </a:t>
            </a:r>
            <a:endParaRPr lang="en-US" altLang="en-US" sz="1200" dirty="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5955" name="Slide Number Placeholder 5">
            <a:extLst>
              <a:ext uri="{FF2B5EF4-FFF2-40B4-BE49-F238E27FC236}">
                <a16:creationId xmlns:a16="http://schemas.microsoft.com/office/drawing/2014/main" id="{238FADD2-1F88-4BDC-9207-06170EF1CF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>
                <a:solidFill>
                  <a:srgbClr val="888888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Calibri" panose="020F050202020403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>
              <a:buSzPts val="1400"/>
              <a:buFont typeface="Arial" panose="020B0604020202020204" pitchFamily="34" charset="0"/>
              <a:buNone/>
            </a:pPr>
            <a:fld id="{0B7DDEE4-25F5-4FC6-9A66-2736BB4B9154}" type="slidenum">
              <a:rPr lang="en-US" altLang="en-US" smtClean="0"/>
              <a:pPr algn="ctr">
                <a:buSzPts val="1400"/>
                <a:buFont typeface="Arial" panose="020B0604020202020204" pitchFamily="34" charset="0"/>
                <a:buNone/>
              </a:pPr>
              <a:t>99</a:t>
            </a:fld>
            <a:endParaRPr lang="en-US" altLang="en-US" sz="1200">
              <a:solidFill>
                <a:srgbClr val="888888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E0015B-E3F6-43A8-8C77-07731E4B167E}"/>
              </a:ext>
            </a:extLst>
          </p:cNvPr>
          <p:cNvSpPr txBox="1">
            <a:spLocks/>
          </p:cNvSpPr>
          <p:nvPr/>
        </p:nvSpPr>
        <p:spPr>
          <a:xfrm>
            <a:off x="1371600" y="-33338"/>
            <a:ext cx="7772400" cy="685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3200" b="1" dirty="0" err="1">
                <a:latin typeface="+mj-lt"/>
              </a:rPr>
              <a:t>TypeScript</a:t>
            </a:r>
            <a:r>
              <a:rPr lang="en-US" sz="3200" b="1" dirty="0">
                <a:latin typeface="+mj-lt"/>
              </a:rPr>
              <a:t> Decorators</a:t>
            </a:r>
            <a:endParaRPr lang="en-IN" sz="3200" b="1" dirty="0">
              <a:latin typeface="+mj-lt"/>
            </a:endParaRPr>
          </a:p>
        </p:txBody>
      </p:sp>
      <p:pic>
        <p:nvPicPr>
          <p:cNvPr id="6" name="Picture 14" descr="NIET">
            <a:extLst>
              <a:ext uri="{FF2B5EF4-FFF2-40B4-BE49-F238E27FC236}">
                <a16:creationId xmlns:a16="http://schemas.microsoft.com/office/drawing/2014/main" id="{355632A5-BBBD-444E-804F-E934A2FA2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371600" cy="685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6/7/2023</a:t>
            </a:r>
            <a:endParaRPr lang="en-US"/>
          </a:p>
        </p:txBody>
      </p:sp>
      <p:sp>
        <p:nvSpPr>
          <p:cNvPr id="392199" name="Text Placeholder 8">
            <a:extLst>
              <a:ext uri="{FF2B5EF4-FFF2-40B4-BE49-F238E27FC236}">
                <a16:creationId xmlns:a16="http://schemas.microsoft.com/office/drawing/2014/main" id="{10A8BFAB-22EA-40E5-8F90-8B02A2064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4675" y="838200"/>
            <a:ext cx="8569325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1" y="838200"/>
            <a:ext cx="86867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 Decorator is a special kind of declaration that can be applied to classes, methods, </a:t>
            </a:r>
            <a:r>
              <a:rPr lang="en-US" sz="2400" dirty="0" err="1"/>
              <a:t>accessor</a:t>
            </a:r>
            <a:r>
              <a:rPr lang="en-US" sz="2400" dirty="0"/>
              <a:t>, property, or parameter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Decorators are simply functions that are </a:t>
            </a:r>
            <a:r>
              <a:rPr lang="en-US" sz="2400" dirty="0" smtClean="0"/>
              <a:t>prefixed</a:t>
            </a:r>
            <a:r>
              <a:rPr lang="en-US" sz="2400" dirty="0"/>
              <a:t> </a:t>
            </a:r>
            <a:r>
              <a:rPr lang="en-US" sz="2400" b="1" dirty="0"/>
              <a:t>@expression</a:t>
            </a:r>
            <a:r>
              <a:rPr lang="en-US" sz="2400" dirty="0"/>
              <a:t> </a:t>
            </a:r>
            <a:endParaRPr lang="en-US" sz="2400" dirty="0" smtClean="0"/>
          </a:p>
          <a:p>
            <a:r>
              <a:rPr lang="en-US" sz="2400" dirty="0" smtClean="0"/>
              <a:t>symbol</a:t>
            </a:r>
            <a:r>
              <a:rPr lang="en-US" sz="2400" dirty="0"/>
              <a:t>, where expression must evaluate to a function that will be called at runtime with information about the decorated declaration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Decorators are an experimental feature proposed for ES7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en-US" sz="2400" dirty="0"/>
              <a:t>It is already in use by some of the JavaScript frameworks including Angular 2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 err="1"/>
              <a:t>TypeScript</a:t>
            </a:r>
            <a:r>
              <a:rPr lang="en-US" sz="2400" dirty="0"/>
              <a:t> Decorators serves the purpose of adding both annotations and metadata to the existing code in a declarative way.</a:t>
            </a:r>
          </a:p>
        </p:txBody>
      </p:sp>
    </p:spTree>
    <p:extLst>
      <p:ext uri="{BB962C8B-B14F-4D97-AF65-F5344CB8AC3E}">
        <p14:creationId xmlns:p14="http://schemas.microsoft.com/office/powerpoint/2010/main" val="27287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2012</TotalTime>
  <Words>12819</Words>
  <Application>Microsoft Office PowerPoint</Application>
  <PresentationFormat>On-screen Show (4:3)</PresentationFormat>
  <Paragraphs>2893</Paragraphs>
  <Slides>172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88" baseType="lpstr">
      <vt:lpstr>-apple-system</vt:lpstr>
      <vt:lpstr>Arial</vt:lpstr>
      <vt:lpstr>Calibri</vt:lpstr>
      <vt:lpstr>Consolas</vt:lpstr>
      <vt:lpstr>Courier New</vt:lpstr>
      <vt:lpstr>euclid_circular_a</vt:lpstr>
      <vt:lpstr>Mangal</vt:lpstr>
      <vt:lpstr>Open Sans</vt:lpstr>
      <vt:lpstr>Roboto</vt:lpstr>
      <vt:lpstr>Segoe UI</vt:lpstr>
      <vt:lpstr>Tahoma</vt:lpstr>
      <vt:lpstr>Times New Roman</vt:lpstr>
      <vt:lpstr>Verdana</vt:lpstr>
      <vt:lpstr>Wingdings</vt:lpstr>
      <vt:lpstr>Wingdings 2</vt:lpstr>
      <vt:lpstr>Office Theme</vt:lpstr>
      <vt:lpstr>Noida Institute of Engineering and Technology, Greater Noida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KHALID</cp:lastModifiedBy>
  <cp:revision>248</cp:revision>
  <dcterms:created xsi:type="dcterms:W3CDTF">2006-08-16T00:00:00Z</dcterms:created>
  <dcterms:modified xsi:type="dcterms:W3CDTF">2023-07-15T08:04:22Z</dcterms:modified>
</cp:coreProperties>
</file>