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57"/>
  </p:notes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</p:sldIdLst>
  <p:sldSz cx="10083800" cy="7556500"/>
  <p:notesSz cx="100838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0E487-F40A-4BAF-8D71-66D84872F54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947C1-6F90-4E99-AC9B-FA4B1D87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14" dirty="0"/>
              <a:t>JAN</a:t>
            </a:r>
            <a:r>
              <a:rPr spc="-5" dirty="0"/>
              <a:t> </a:t>
            </a:r>
            <a:r>
              <a:rPr spc="-75" dirty="0"/>
              <a:t>1,</a:t>
            </a:r>
            <a:r>
              <a:rPr spc="-95" dirty="0"/>
              <a:t> </a:t>
            </a:r>
            <a:r>
              <a:rPr spc="5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" y="0"/>
            <a:ext cx="1235765" cy="942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91D1-4B05-E4FA-502E-DF93F2DF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1638"/>
            <a:ext cx="8696325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A810-25CC-1590-5B2B-504A0312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852613"/>
            <a:ext cx="42656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C1365-FC50-60F7-EA24-E687D2BCA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25" y="2760663"/>
            <a:ext cx="4265613" cy="405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B11AE-53BB-8010-422E-56C5D02D3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5400" y="1852613"/>
            <a:ext cx="42862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0D933-0260-E121-E340-71091274B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5400" y="2760663"/>
            <a:ext cx="4286250" cy="405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C7B8E-82E5-E404-BAEE-BB33BE94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15311-45F9-6726-7176-6CE31C00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D5C43-1D6E-AAC3-BA91-B626A267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EC3-FE55-9D41-4451-7D8BA8AE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71350-03B4-9204-18E7-CE758A12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97136-993D-7C04-6241-31DC06F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6101-3936-1A80-D1DB-1ABE138B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2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FDDBB-6D06-ABBF-570D-E31182F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EAEB1-6719-D8FA-9E43-D6AE73A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6758A-C9FC-5CFD-ED7D-EA67237C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72BD-7118-D501-F6DF-3BB65090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3238"/>
            <a:ext cx="3251200" cy="17637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9368-9415-F05D-AC79-61F60DF1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7438"/>
            <a:ext cx="5105400" cy="5370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E695-612C-561A-62CD-ADD265F3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266950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926E8-6028-8763-415A-6C42086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B2C8-2182-9639-741D-4FAD831C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B178-CAAB-8314-FD7A-C9A6A61D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4201-8D53-D785-4B4E-0941AAA6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3238"/>
            <a:ext cx="3251200" cy="17637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6EA34-6869-2086-8EEB-CC87D94FF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7438"/>
            <a:ext cx="5105400" cy="5370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A9469-6244-213A-C784-B36144A5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266950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5031-D229-24E6-0C68-1B8D4306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6710-8433-B429-0CDD-A4BE890C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E6F7D-95F2-5472-B280-4C9E96A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100C-BD94-495D-AF62-E3C72A4D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FA48D-F536-C963-857F-F151DD36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EF7D-3443-1B39-6362-4609263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C6E1-7E8F-6BC4-8827-408C810B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72BF-C4BC-BD06-9A67-3CEC8914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13DB2-1411-D2BB-3454-15DC3CA11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775" y="401638"/>
            <a:ext cx="2173288" cy="6403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2B534-12F5-4A82-811E-66575E61D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1638"/>
            <a:ext cx="6370637" cy="6403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5456-2658-4B72-5F29-541E236C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3FF8-9873-D93E-E6DF-BEC8DD0F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3CA9-658E-5E92-DA5D-844FD58E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112" y="241852"/>
            <a:ext cx="9653575" cy="923524"/>
          </a:xfrm>
        </p:spPr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14" dirty="0"/>
              <a:t>JAN</a:t>
            </a:r>
            <a:r>
              <a:rPr spc="-5" dirty="0"/>
              <a:t> </a:t>
            </a:r>
            <a:r>
              <a:rPr spc="-75" dirty="0"/>
              <a:t>1,</a:t>
            </a:r>
            <a:r>
              <a:rPr spc="-95" dirty="0"/>
              <a:t> </a:t>
            </a:r>
            <a:r>
              <a:rPr spc="5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14" dirty="0"/>
              <a:t>JAN</a:t>
            </a:r>
            <a:r>
              <a:rPr spc="-5" dirty="0"/>
              <a:t> </a:t>
            </a:r>
            <a:r>
              <a:rPr spc="-75" dirty="0"/>
              <a:t>1,</a:t>
            </a:r>
            <a:r>
              <a:rPr spc="-95" dirty="0"/>
              <a:t> </a:t>
            </a:r>
            <a:r>
              <a:rPr spc="5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14" dirty="0"/>
              <a:t>JAN</a:t>
            </a:r>
            <a:r>
              <a:rPr spc="-5" dirty="0"/>
              <a:t> </a:t>
            </a:r>
            <a:r>
              <a:rPr spc="-75" dirty="0"/>
              <a:t>1,</a:t>
            </a:r>
            <a:r>
              <a:rPr spc="-95" dirty="0"/>
              <a:t> </a:t>
            </a:r>
            <a:r>
              <a:rPr spc="5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14" dirty="0"/>
              <a:t>JAN</a:t>
            </a:r>
            <a:r>
              <a:rPr spc="-5" dirty="0"/>
              <a:t> </a:t>
            </a:r>
            <a:r>
              <a:rPr spc="-75" dirty="0"/>
              <a:t>1,</a:t>
            </a:r>
            <a:r>
              <a:rPr spc="-95" dirty="0"/>
              <a:t> </a:t>
            </a:r>
            <a:r>
              <a:rPr spc="5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406F-2EBF-11D0-5FB6-8CCC48BF8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62850" cy="26304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CAE68-9704-0253-DCB2-BDF7BC93A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68750"/>
            <a:ext cx="7562850" cy="1824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8EA0-FC9E-2479-8E0D-C74618EA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93FF-1F65-7230-E839-3B4D9D1A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3F1B-179C-D984-7B51-C4880807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FEF2-AF91-630B-FA83-ED090489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E1D8-A2CD-14BC-EC80-F9EC317B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3F9A-0309-CB0B-DF4D-56CE4A16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EFF6-A2F3-BE19-97ED-3815FED3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BDCC-5227-0A65-AEA1-4C9E635E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023-524E-C902-EE9D-766EE241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7912" cy="3143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BCE2-CD8B-BB8F-ED61-780FD08C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6188"/>
            <a:ext cx="869791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CE61-E940-ACC0-724D-5E617586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7A62-E98E-D8A4-D068-4188F155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7B05-7707-701C-C3A3-882EC9DA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3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250B-974E-B853-6305-954078E5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6A19-DC45-5841-C3FE-E6C9E425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1363"/>
            <a:ext cx="4271962" cy="479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E7CF-452F-F24F-87E5-23EB56CF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100" y="2011363"/>
            <a:ext cx="4271963" cy="479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B5C88-3EB7-ECF5-7076-CABDEBF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ANAMIKA SRIVASTAVA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9664-E676-67AA-CEDD-697203DD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1,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86F7-B74E-3711-001F-DFE13CBD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112" y="-112403"/>
            <a:ext cx="9653575" cy="1499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878" y="1719697"/>
            <a:ext cx="8507730" cy="4818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053" y="7092398"/>
            <a:ext cx="957580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14" dirty="0"/>
              <a:t>JAN</a:t>
            </a:r>
            <a:r>
              <a:rPr spc="-5" dirty="0"/>
              <a:t> </a:t>
            </a:r>
            <a:r>
              <a:rPr spc="-75" dirty="0"/>
              <a:t>1,</a:t>
            </a:r>
            <a:r>
              <a:rPr spc="-95" dirty="0"/>
              <a:t> </a:t>
            </a:r>
            <a:r>
              <a:rPr spc="5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48792" y="6973454"/>
            <a:ext cx="929992" cy="348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41038" y="7092398"/>
            <a:ext cx="281469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D5F5F-C071-F5D9-1921-F2387CA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1638"/>
            <a:ext cx="86963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2EF9-A121-8D54-D8EB-0475A9F2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1363"/>
            <a:ext cx="869632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AFCD-203C-E2D5-E321-91B04ADC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4050"/>
            <a:ext cx="226853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ANAMIKA SRIVASTAVA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CBB-7DFD-4DD2-1C6E-076A14B7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0100" y="7004050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 1,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CE8D-9D0C-5715-61F4-F0534E79E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525" y="7004050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B6C1-79F1-4A43-97EE-100D9D2112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20637"/>
            <a:ext cx="123576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1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.jpe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77.png"/><Relationship Id="rId4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2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.jpe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jpg"/><Relationship Id="rId2" Type="http://schemas.openxmlformats.org/officeDocument/2006/relationships/image" Target="../media/image216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4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5" Type="http://schemas.openxmlformats.org/officeDocument/2006/relationships/image" Target="../media/image38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image" Target="../media/image4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4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0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1.jpe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31" Type="http://schemas.openxmlformats.org/officeDocument/2006/relationships/image" Target="../media/image66.png"/><Relationship Id="rId44" Type="http://schemas.openxmlformats.org/officeDocument/2006/relationships/image" Target="../media/image79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8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7.png"/><Relationship Id="rId39" Type="http://schemas.openxmlformats.org/officeDocument/2006/relationships/image" Target="../media/image108.png"/><Relationship Id="rId21" Type="http://schemas.openxmlformats.org/officeDocument/2006/relationships/image" Target="../media/image94.png"/><Relationship Id="rId34" Type="http://schemas.openxmlformats.org/officeDocument/2006/relationships/image" Target="../media/image103.png"/><Relationship Id="rId42" Type="http://schemas.openxmlformats.org/officeDocument/2006/relationships/image" Target="../media/image111.png"/><Relationship Id="rId47" Type="http://schemas.openxmlformats.org/officeDocument/2006/relationships/image" Target="../media/image34.png"/><Relationship Id="rId50" Type="http://schemas.openxmlformats.org/officeDocument/2006/relationships/image" Target="../media/image116.png"/><Relationship Id="rId55" Type="http://schemas.openxmlformats.org/officeDocument/2006/relationships/image" Target="../media/image75.png"/><Relationship Id="rId63" Type="http://schemas.openxmlformats.org/officeDocument/2006/relationships/image" Target="../media/image128.png"/><Relationship Id="rId68" Type="http://schemas.openxmlformats.org/officeDocument/2006/relationships/image" Target="../media/image78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6" Type="http://schemas.openxmlformats.org/officeDocument/2006/relationships/image" Target="../media/image89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42.png"/><Relationship Id="rId24" Type="http://schemas.openxmlformats.org/officeDocument/2006/relationships/image" Target="../media/image96.png"/><Relationship Id="rId32" Type="http://schemas.openxmlformats.org/officeDocument/2006/relationships/image" Target="../media/image35.png"/><Relationship Id="rId37" Type="http://schemas.openxmlformats.org/officeDocument/2006/relationships/image" Target="../media/image106.png"/><Relationship Id="rId40" Type="http://schemas.openxmlformats.org/officeDocument/2006/relationships/image" Target="../media/image109.png"/><Relationship Id="rId45" Type="http://schemas.openxmlformats.org/officeDocument/2006/relationships/image" Target="../media/image51.png"/><Relationship Id="rId53" Type="http://schemas.openxmlformats.org/officeDocument/2006/relationships/image" Target="../media/image119.png"/><Relationship Id="rId58" Type="http://schemas.openxmlformats.org/officeDocument/2006/relationships/image" Target="../media/image123.png"/><Relationship Id="rId66" Type="http://schemas.openxmlformats.org/officeDocument/2006/relationships/image" Target="../media/image131.png"/><Relationship Id="rId5" Type="http://schemas.openxmlformats.org/officeDocument/2006/relationships/image" Target="../media/image61.png"/><Relationship Id="rId15" Type="http://schemas.openxmlformats.org/officeDocument/2006/relationships/image" Target="../media/image88.png"/><Relationship Id="rId23" Type="http://schemas.openxmlformats.org/officeDocument/2006/relationships/image" Target="../media/image20.png"/><Relationship Id="rId28" Type="http://schemas.openxmlformats.org/officeDocument/2006/relationships/image" Target="../media/image99.png"/><Relationship Id="rId36" Type="http://schemas.openxmlformats.org/officeDocument/2006/relationships/image" Target="../media/image105.png"/><Relationship Id="rId49" Type="http://schemas.openxmlformats.org/officeDocument/2006/relationships/image" Target="../media/image115.png"/><Relationship Id="rId57" Type="http://schemas.openxmlformats.org/officeDocument/2006/relationships/image" Target="../media/image122.png"/><Relationship Id="rId61" Type="http://schemas.openxmlformats.org/officeDocument/2006/relationships/image" Target="../media/image126.png"/><Relationship Id="rId10" Type="http://schemas.openxmlformats.org/officeDocument/2006/relationships/image" Target="../media/image17.png"/><Relationship Id="rId19" Type="http://schemas.openxmlformats.org/officeDocument/2006/relationships/image" Target="../media/image92.png"/><Relationship Id="rId31" Type="http://schemas.openxmlformats.org/officeDocument/2006/relationships/image" Target="../media/image101.png"/><Relationship Id="rId44" Type="http://schemas.openxmlformats.org/officeDocument/2006/relationships/image" Target="../media/image113.png"/><Relationship Id="rId52" Type="http://schemas.openxmlformats.org/officeDocument/2006/relationships/image" Target="../media/image118.png"/><Relationship Id="rId60" Type="http://schemas.openxmlformats.org/officeDocument/2006/relationships/image" Target="../media/image125.png"/><Relationship Id="rId65" Type="http://schemas.openxmlformats.org/officeDocument/2006/relationships/image" Target="../media/image130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98.png"/><Relationship Id="rId30" Type="http://schemas.openxmlformats.org/officeDocument/2006/relationships/image" Target="../media/image100.png"/><Relationship Id="rId35" Type="http://schemas.openxmlformats.org/officeDocument/2006/relationships/image" Target="../media/image104.png"/><Relationship Id="rId43" Type="http://schemas.openxmlformats.org/officeDocument/2006/relationships/image" Target="../media/image112.png"/><Relationship Id="rId48" Type="http://schemas.openxmlformats.org/officeDocument/2006/relationships/image" Target="../media/image114.png"/><Relationship Id="rId56" Type="http://schemas.openxmlformats.org/officeDocument/2006/relationships/image" Target="../media/image121.png"/><Relationship Id="rId64" Type="http://schemas.openxmlformats.org/officeDocument/2006/relationships/image" Target="../media/image129.png"/><Relationship Id="rId69" Type="http://schemas.openxmlformats.org/officeDocument/2006/relationships/image" Target="../media/image79.png"/><Relationship Id="rId8" Type="http://schemas.openxmlformats.org/officeDocument/2006/relationships/image" Target="../media/image84.png"/><Relationship Id="rId51" Type="http://schemas.openxmlformats.org/officeDocument/2006/relationships/image" Target="../media/image117.png"/><Relationship Id="rId3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43.png"/><Relationship Id="rId33" Type="http://schemas.openxmlformats.org/officeDocument/2006/relationships/image" Target="../media/image102.png"/><Relationship Id="rId38" Type="http://schemas.openxmlformats.org/officeDocument/2006/relationships/image" Target="../media/image107.png"/><Relationship Id="rId46" Type="http://schemas.openxmlformats.org/officeDocument/2006/relationships/image" Target="../media/image65.png"/><Relationship Id="rId59" Type="http://schemas.openxmlformats.org/officeDocument/2006/relationships/image" Target="../media/image124.png"/><Relationship Id="rId67" Type="http://schemas.openxmlformats.org/officeDocument/2006/relationships/image" Target="../media/image76.png"/><Relationship Id="rId20" Type="http://schemas.openxmlformats.org/officeDocument/2006/relationships/image" Target="../media/image93.png"/><Relationship Id="rId41" Type="http://schemas.openxmlformats.org/officeDocument/2006/relationships/image" Target="../media/image110.png"/><Relationship Id="rId54" Type="http://schemas.openxmlformats.org/officeDocument/2006/relationships/image" Target="../media/image120.png"/><Relationship Id="rId62" Type="http://schemas.openxmlformats.org/officeDocument/2006/relationships/image" Target="../media/image127.png"/><Relationship Id="rId70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20.png"/><Relationship Id="rId26" Type="http://schemas.openxmlformats.org/officeDocument/2006/relationships/image" Target="../media/image142.png"/><Relationship Id="rId39" Type="http://schemas.openxmlformats.org/officeDocument/2006/relationships/image" Target="../media/image110.png"/><Relationship Id="rId21" Type="http://schemas.openxmlformats.org/officeDocument/2006/relationships/image" Target="../media/image97.png"/><Relationship Id="rId34" Type="http://schemas.openxmlformats.org/officeDocument/2006/relationships/image" Target="../media/image105.png"/><Relationship Id="rId42" Type="http://schemas.openxmlformats.org/officeDocument/2006/relationships/image" Target="../media/image145.png"/><Relationship Id="rId47" Type="http://schemas.openxmlformats.org/officeDocument/2006/relationships/image" Target="../media/image148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153.png"/><Relationship Id="rId68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132.png"/><Relationship Id="rId16" Type="http://schemas.openxmlformats.org/officeDocument/2006/relationships/image" Target="../media/image138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5.png"/><Relationship Id="rId24" Type="http://schemas.openxmlformats.org/officeDocument/2006/relationships/image" Target="../media/image49.png"/><Relationship Id="rId32" Type="http://schemas.openxmlformats.org/officeDocument/2006/relationships/image" Target="../media/image104.png"/><Relationship Id="rId37" Type="http://schemas.openxmlformats.org/officeDocument/2006/relationships/image" Target="../media/image91.png"/><Relationship Id="rId40" Type="http://schemas.openxmlformats.org/officeDocument/2006/relationships/image" Target="../media/image111.png"/><Relationship Id="rId45" Type="http://schemas.openxmlformats.org/officeDocument/2006/relationships/image" Target="../media/image69.png"/><Relationship Id="rId53" Type="http://schemas.openxmlformats.org/officeDocument/2006/relationships/image" Target="../media/image151.png"/><Relationship Id="rId58" Type="http://schemas.openxmlformats.org/officeDocument/2006/relationships/image" Target="../media/image127.png"/><Relationship Id="rId66" Type="http://schemas.openxmlformats.org/officeDocument/2006/relationships/image" Target="../media/image155.png"/><Relationship Id="rId5" Type="http://schemas.openxmlformats.org/officeDocument/2006/relationships/image" Target="../media/image17.png"/><Relationship Id="rId15" Type="http://schemas.openxmlformats.org/officeDocument/2006/relationships/image" Target="../media/image109.png"/><Relationship Id="rId23" Type="http://schemas.openxmlformats.org/officeDocument/2006/relationships/image" Target="../media/image140.png"/><Relationship Id="rId28" Type="http://schemas.openxmlformats.org/officeDocument/2006/relationships/image" Target="../media/image113.png"/><Relationship Id="rId36" Type="http://schemas.openxmlformats.org/officeDocument/2006/relationships/image" Target="../media/image107.png"/><Relationship Id="rId49" Type="http://schemas.openxmlformats.org/officeDocument/2006/relationships/image" Target="../media/image119.png"/><Relationship Id="rId57" Type="http://schemas.openxmlformats.org/officeDocument/2006/relationships/image" Target="../media/image152.png"/><Relationship Id="rId61" Type="http://schemas.openxmlformats.org/officeDocument/2006/relationships/image" Target="../media/image130.png"/><Relationship Id="rId10" Type="http://schemas.openxmlformats.org/officeDocument/2006/relationships/image" Target="../media/image134.png"/><Relationship Id="rId19" Type="http://schemas.openxmlformats.org/officeDocument/2006/relationships/image" Target="../media/image96.png"/><Relationship Id="rId31" Type="http://schemas.openxmlformats.org/officeDocument/2006/relationships/image" Target="../media/image144.png"/><Relationship Id="rId44" Type="http://schemas.openxmlformats.org/officeDocument/2006/relationships/image" Target="../media/image146.png"/><Relationship Id="rId52" Type="http://schemas.openxmlformats.org/officeDocument/2006/relationships/image" Target="../media/image150.png"/><Relationship Id="rId60" Type="http://schemas.openxmlformats.org/officeDocument/2006/relationships/image" Target="../media/image129.png"/><Relationship Id="rId65" Type="http://schemas.openxmlformats.org/officeDocument/2006/relationships/image" Target="../media/image154.png"/><Relationship Id="rId4" Type="http://schemas.openxmlformats.org/officeDocument/2006/relationships/image" Target="../media/image66.png"/><Relationship Id="rId9" Type="http://schemas.openxmlformats.org/officeDocument/2006/relationships/image" Target="../media/image87.png"/><Relationship Id="rId14" Type="http://schemas.openxmlformats.org/officeDocument/2006/relationships/image" Target="../media/image137.png"/><Relationship Id="rId22" Type="http://schemas.openxmlformats.org/officeDocument/2006/relationships/image" Target="../media/image63.png"/><Relationship Id="rId27" Type="http://schemas.openxmlformats.org/officeDocument/2006/relationships/image" Target="../media/image143.png"/><Relationship Id="rId30" Type="http://schemas.openxmlformats.org/officeDocument/2006/relationships/image" Target="../media/image65.png"/><Relationship Id="rId35" Type="http://schemas.openxmlformats.org/officeDocument/2006/relationships/image" Target="../media/image106.png"/><Relationship Id="rId43" Type="http://schemas.openxmlformats.org/officeDocument/2006/relationships/image" Target="../media/image51.png"/><Relationship Id="rId48" Type="http://schemas.openxmlformats.org/officeDocument/2006/relationships/image" Target="../media/image149.png"/><Relationship Id="rId56" Type="http://schemas.openxmlformats.org/officeDocument/2006/relationships/image" Target="../media/image125.png"/><Relationship Id="rId64" Type="http://schemas.openxmlformats.org/officeDocument/2006/relationships/image" Target="../media/image122.png"/><Relationship Id="rId69" Type="http://schemas.openxmlformats.org/officeDocument/2006/relationships/image" Target="../media/image157.png"/><Relationship Id="rId8" Type="http://schemas.openxmlformats.org/officeDocument/2006/relationships/image" Target="../media/image47.png"/><Relationship Id="rId51" Type="http://schemas.openxmlformats.org/officeDocument/2006/relationships/image" Target="../media/image75.png"/><Relationship Id="rId3" Type="http://schemas.openxmlformats.org/officeDocument/2006/relationships/image" Target="../media/image133.png"/><Relationship Id="rId12" Type="http://schemas.openxmlformats.org/officeDocument/2006/relationships/image" Target="../media/image108.png"/><Relationship Id="rId17" Type="http://schemas.openxmlformats.org/officeDocument/2006/relationships/image" Target="../media/image139.png"/><Relationship Id="rId25" Type="http://schemas.openxmlformats.org/officeDocument/2006/relationships/image" Target="../media/image141.png"/><Relationship Id="rId33" Type="http://schemas.openxmlformats.org/officeDocument/2006/relationships/image" Target="../media/image86.png"/><Relationship Id="rId38" Type="http://schemas.openxmlformats.org/officeDocument/2006/relationships/image" Target="../media/image92.png"/><Relationship Id="rId46" Type="http://schemas.openxmlformats.org/officeDocument/2006/relationships/image" Target="../media/image147.png"/><Relationship Id="rId59" Type="http://schemas.openxmlformats.org/officeDocument/2006/relationships/image" Target="../media/image128.png"/><Relationship Id="rId67" Type="http://schemas.openxmlformats.org/officeDocument/2006/relationships/image" Target="../media/image156.png"/><Relationship Id="rId20" Type="http://schemas.openxmlformats.org/officeDocument/2006/relationships/image" Target="../media/image98.png"/><Relationship Id="rId41" Type="http://schemas.openxmlformats.org/officeDocument/2006/relationships/image" Target="../media/image112.png"/><Relationship Id="rId54" Type="http://schemas.openxmlformats.org/officeDocument/2006/relationships/image" Target="../media/image78.png"/><Relationship Id="rId62" Type="http://schemas.openxmlformats.org/officeDocument/2006/relationships/image" Target="../media/image131.png"/><Relationship Id="rId70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230" y="-7301"/>
            <a:ext cx="8578850" cy="770255"/>
            <a:chOff x="1508230" y="-7301"/>
            <a:chExt cx="8578850" cy="770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533" y="1"/>
              <a:ext cx="8564034" cy="755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5533" y="1"/>
              <a:ext cx="8564245" cy="755650"/>
            </a:xfrm>
            <a:custGeom>
              <a:avLst/>
              <a:gdLst/>
              <a:ahLst/>
              <a:cxnLst/>
              <a:rect l="l" t="t" r="r" b="b"/>
              <a:pathLst>
                <a:path w="8564245" h="755650">
                  <a:moveTo>
                    <a:pt x="0" y="0"/>
                  </a:moveTo>
                  <a:lnTo>
                    <a:pt x="8564034" y="0"/>
                  </a:lnTo>
                  <a:lnTo>
                    <a:pt x="8564034" y="755648"/>
                  </a:lnTo>
                  <a:lnTo>
                    <a:pt x="0" y="755648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013" rIns="0" bIns="0" rtlCol="0">
            <a:spAutoFit/>
          </a:bodyPr>
          <a:lstStyle/>
          <a:p>
            <a:pPr marL="5126990" marR="5080" indent="-3610610">
              <a:lnSpc>
                <a:spcPts val="3090"/>
              </a:lnSpc>
              <a:spcBef>
                <a:spcPts val="270"/>
              </a:spcBef>
            </a:pPr>
            <a:r>
              <a:rPr sz="2650" spc="55" dirty="0"/>
              <a:t>Noida</a:t>
            </a:r>
            <a:r>
              <a:rPr sz="2650" spc="-130" dirty="0"/>
              <a:t> </a:t>
            </a:r>
            <a:r>
              <a:rPr sz="2650" spc="-50" dirty="0"/>
              <a:t>Institute</a:t>
            </a:r>
            <a:r>
              <a:rPr sz="2650" spc="-90" dirty="0"/>
              <a:t> </a:t>
            </a:r>
            <a:r>
              <a:rPr sz="2650" dirty="0"/>
              <a:t>of</a:t>
            </a:r>
            <a:r>
              <a:rPr sz="2650" spc="-165" dirty="0"/>
              <a:t> </a:t>
            </a:r>
            <a:r>
              <a:rPr sz="2650" spc="-20" dirty="0"/>
              <a:t>Engineering</a:t>
            </a:r>
            <a:r>
              <a:rPr sz="2650" spc="-175" dirty="0"/>
              <a:t> </a:t>
            </a:r>
            <a:r>
              <a:rPr sz="2650" dirty="0"/>
              <a:t>and</a:t>
            </a:r>
            <a:r>
              <a:rPr sz="2650" spc="-70" dirty="0"/>
              <a:t> </a:t>
            </a:r>
            <a:r>
              <a:rPr sz="2650" spc="-55" dirty="0"/>
              <a:t>Technology,</a:t>
            </a:r>
            <a:r>
              <a:rPr sz="2650" spc="-90" dirty="0"/>
              <a:t> </a:t>
            </a:r>
            <a:r>
              <a:rPr sz="2650" spc="-25" dirty="0"/>
              <a:t>Greater </a:t>
            </a:r>
            <a:r>
              <a:rPr sz="2650" spc="45" dirty="0"/>
              <a:t>Noida</a:t>
            </a:r>
            <a:endParaRPr sz="2650" dirty="0"/>
          </a:p>
        </p:txBody>
      </p:sp>
      <p:grpSp>
        <p:nvGrpSpPr>
          <p:cNvPr id="6" name="object 6"/>
          <p:cNvGrpSpPr/>
          <p:nvPr/>
        </p:nvGrpSpPr>
        <p:grpSpPr>
          <a:xfrm>
            <a:off x="1669461" y="954739"/>
            <a:ext cx="7080884" cy="1959610"/>
            <a:chOff x="1669461" y="954739"/>
            <a:chExt cx="7080884" cy="1959610"/>
          </a:xfrm>
        </p:grpSpPr>
        <p:sp>
          <p:nvSpPr>
            <p:cNvPr id="7" name="object 7"/>
            <p:cNvSpPr/>
            <p:nvPr/>
          </p:nvSpPr>
          <p:spPr>
            <a:xfrm>
              <a:off x="1683455" y="968732"/>
              <a:ext cx="7052945" cy="1931670"/>
            </a:xfrm>
            <a:custGeom>
              <a:avLst/>
              <a:gdLst/>
              <a:ahLst/>
              <a:cxnLst/>
              <a:rect l="l" t="t" r="r" b="b"/>
              <a:pathLst>
                <a:path w="7052945" h="1931670">
                  <a:moveTo>
                    <a:pt x="0" y="0"/>
                  </a:moveTo>
                  <a:lnTo>
                    <a:pt x="7052733" y="0"/>
                  </a:lnTo>
                  <a:lnTo>
                    <a:pt x="7052733" y="1931105"/>
                  </a:lnTo>
                  <a:lnTo>
                    <a:pt x="0" y="1931105"/>
                  </a:lnTo>
                  <a:lnTo>
                    <a:pt x="0" y="0"/>
                  </a:lnTo>
                  <a:close/>
                </a:path>
              </a:pathLst>
            </a:custGeom>
            <a:ln w="27987">
              <a:solidFill>
                <a:srgbClr val="4AAB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0852" y="1633422"/>
              <a:ext cx="875665" cy="385445"/>
            </a:xfrm>
            <a:custGeom>
              <a:avLst/>
              <a:gdLst/>
              <a:ahLst/>
              <a:cxnLst/>
              <a:rect l="l" t="t" r="r" b="b"/>
              <a:pathLst>
                <a:path w="875664" h="385444">
                  <a:moveTo>
                    <a:pt x="261721" y="305346"/>
                  </a:moveTo>
                  <a:lnTo>
                    <a:pt x="233832" y="232448"/>
                  </a:lnTo>
                  <a:lnTo>
                    <a:pt x="217868" y="190741"/>
                  </a:lnTo>
                  <a:lnTo>
                    <a:pt x="176809" y="83413"/>
                  </a:lnTo>
                  <a:lnTo>
                    <a:pt x="169786" y="65062"/>
                  </a:lnTo>
                  <a:lnTo>
                    <a:pt x="169786" y="190741"/>
                  </a:lnTo>
                  <a:lnTo>
                    <a:pt x="91732" y="190741"/>
                  </a:lnTo>
                  <a:lnTo>
                    <a:pt x="130759" y="83413"/>
                  </a:lnTo>
                  <a:lnTo>
                    <a:pt x="169786" y="190741"/>
                  </a:lnTo>
                  <a:lnTo>
                    <a:pt x="169786" y="65062"/>
                  </a:lnTo>
                  <a:lnTo>
                    <a:pt x="150749" y="15303"/>
                  </a:lnTo>
                  <a:lnTo>
                    <a:pt x="110578" y="15303"/>
                  </a:lnTo>
                  <a:lnTo>
                    <a:pt x="0" y="305346"/>
                  </a:lnTo>
                  <a:lnTo>
                    <a:pt x="50025" y="305346"/>
                  </a:lnTo>
                  <a:lnTo>
                    <a:pt x="76428" y="232448"/>
                  </a:lnTo>
                  <a:lnTo>
                    <a:pt x="184899" y="232448"/>
                  </a:lnTo>
                  <a:lnTo>
                    <a:pt x="211493" y="305346"/>
                  </a:lnTo>
                  <a:lnTo>
                    <a:pt x="261721" y="305346"/>
                  </a:lnTo>
                  <a:close/>
                </a:path>
                <a:path w="875664" h="385444">
                  <a:moveTo>
                    <a:pt x="462229" y="194386"/>
                  </a:moveTo>
                  <a:lnTo>
                    <a:pt x="456653" y="149682"/>
                  </a:lnTo>
                  <a:lnTo>
                    <a:pt x="439940" y="114122"/>
                  </a:lnTo>
                  <a:lnTo>
                    <a:pt x="415163" y="92392"/>
                  </a:lnTo>
                  <a:lnTo>
                    <a:pt x="415163" y="194386"/>
                  </a:lnTo>
                  <a:lnTo>
                    <a:pt x="415163" y="198399"/>
                  </a:lnTo>
                  <a:lnTo>
                    <a:pt x="408393" y="237363"/>
                  </a:lnTo>
                  <a:lnTo>
                    <a:pt x="377507" y="267335"/>
                  </a:lnTo>
                  <a:lnTo>
                    <a:pt x="365620" y="268617"/>
                  </a:lnTo>
                  <a:lnTo>
                    <a:pt x="352069" y="267119"/>
                  </a:lnTo>
                  <a:lnTo>
                    <a:pt x="340410" y="262636"/>
                  </a:lnTo>
                  <a:lnTo>
                    <a:pt x="330644" y="255155"/>
                  </a:lnTo>
                  <a:lnTo>
                    <a:pt x="322757" y="244703"/>
                  </a:lnTo>
                  <a:lnTo>
                    <a:pt x="322757" y="148653"/>
                  </a:lnTo>
                  <a:lnTo>
                    <a:pt x="330542" y="138023"/>
                  </a:lnTo>
                  <a:lnTo>
                    <a:pt x="340220" y="130429"/>
                  </a:lnTo>
                  <a:lnTo>
                    <a:pt x="351777" y="125882"/>
                  </a:lnTo>
                  <a:lnTo>
                    <a:pt x="365239" y="124358"/>
                  </a:lnTo>
                  <a:lnTo>
                    <a:pt x="377291" y="125628"/>
                  </a:lnTo>
                  <a:lnTo>
                    <a:pt x="408393" y="155473"/>
                  </a:lnTo>
                  <a:lnTo>
                    <a:pt x="415163" y="194386"/>
                  </a:lnTo>
                  <a:lnTo>
                    <a:pt x="415163" y="92392"/>
                  </a:lnTo>
                  <a:lnTo>
                    <a:pt x="412750" y="90805"/>
                  </a:lnTo>
                  <a:lnTo>
                    <a:pt x="395401" y="84975"/>
                  </a:lnTo>
                  <a:lnTo>
                    <a:pt x="375564" y="83032"/>
                  </a:lnTo>
                  <a:lnTo>
                    <a:pt x="356831" y="84137"/>
                  </a:lnTo>
                  <a:lnTo>
                    <a:pt x="341388" y="87439"/>
                  </a:lnTo>
                  <a:lnTo>
                    <a:pt x="329234" y="92938"/>
                  </a:lnTo>
                  <a:lnTo>
                    <a:pt x="320497" y="100520"/>
                  </a:lnTo>
                  <a:lnTo>
                    <a:pt x="320357" y="100520"/>
                  </a:lnTo>
                  <a:lnTo>
                    <a:pt x="319316" y="86868"/>
                  </a:lnTo>
                  <a:lnTo>
                    <a:pt x="275691" y="86868"/>
                  </a:lnTo>
                  <a:lnTo>
                    <a:pt x="275691" y="384937"/>
                  </a:lnTo>
                  <a:lnTo>
                    <a:pt x="322757" y="384937"/>
                  </a:lnTo>
                  <a:lnTo>
                    <a:pt x="322757" y="294347"/>
                  </a:lnTo>
                  <a:lnTo>
                    <a:pt x="331190" y="300837"/>
                  </a:lnTo>
                  <a:lnTo>
                    <a:pt x="342900" y="305460"/>
                  </a:lnTo>
                  <a:lnTo>
                    <a:pt x="357886" y="308241"/>
                  </a:lnTo>
                  <a:lnTo>
                    <a:pt x="376135" y="309168"/>
                  </a:lnTo>
                  <a:lnTo>
                    <a:pt x="395655" y="307187"/>
                  </a:lnTo>
                  <a:lnTo>
                    <a:pt x="412775" y="301231"/>
                  </a:lnTo>
                  <a:lnTo>
                    <a:pt x="422998" y="294347"/>
                  </a:lnTo>
                  <a:lnTo>
                    <a:pt x="427507" y="291312"/>
                  </a:lnTo>
                  <a:lnTo>
                    <a:pt x="456641" y="241731"/>
                  </a:lnTo>
                  <a:lnTo>
                    <a:pt x="462229" y="198399"/>
                  </a:lnTo>
                  <a:lnTo>
                    <a:pt x="462229" y="194386"/>
                  </a:lnTo>
                  <a:close/>
                </a:path>
                <a:path w="875664" h="385444">
                  <a:moveTo>
                    <a:pt x="686130" y="194386"/>
                  </a:moveTo>
                  <a:lnTo>
                    <a:pt x="684733" y="170891"/>
                  </a:lnTo>
                  <a:lnTo>
                    <a:pt x="680554" y="149682"/>
                  </a:lnTo>
                  <a:lnTo>
                    <a:pt x="673595" y="130759"/>
                  </a:lnTo>
                  <a:lnTo>
                    <a:pt x="669836" y="124358"/>
                  </a:lnTo>
                  <a:lnTo>
                    <a:pt x="663841" y="114122"/>
                  </a:lnTo>
                  <a:lnTo>
                    <a:pt x="651497" y="100520"/>
                  </a:lnTo>
                  <a:lnTo>
                    <a:pt x="639064" y="92392"/>
                  </a:lnTo>
                  <a:lnTo>
                    <a:pt x="639064" y="194386"/>
                  </a:lnTo>
                  <a:lnTo>
                    <a:pt x="639064" y="198399"/>
                  </a:lnTo>
                  <a:lnTo>
                    <a:pt x="632282" y="237363"/>
                  </a:lnTo>
                  <a:lnTo>
                    <a:pt x="601395" y="267335"/>
                  </a:lnTo>
                  <a:lnTo>
                    <a:pt x="589508" y="268617"/>
                  </a:lnTo>
                  <a:lnTo>
                    <a:pt x="575970" y="267119"/>
                  </a:lnTo>
                  <a:lnTo>
                    <a:pt x="564311" y="262636"/>
                  </a:lnTo>
                  <a:lnTo>
                    <a:pt x="554532" y="255155"/>
                  </a:lnTo>
                  <a:lnTo>
                    <a:pt x="546658" y="244703"/>
                  </a:lnTo>
                  <a:lnTo>
                    <a:pt x="546658" y="148653"/>
                  </a:lnTo>
                  <a:lnTo>
                    <a:pt x="554443" y="138023"/>
                  </a:lnTo>
                  <a:lnTo>
                    <a:pt x="564121" y="130429"/>
                  </a:lnTo>
                  <a:lnTo>
                    <a:pt x="575678" y="125882"/>
                  </a:lnTo>
                  <a:lnTo>
                    <a:pt x="589127" y="124358"/>
                  </a:lnTo>
                  <a:lnTo>
                    <a:pt x="601179" y="125628"/>
                  </a:lnTo>
                  <a:lnTo>
                    <a:pt x="632282" y="155473"/>
                  </a:lnTo>
                  <a:lnTo>
                    <a:pt x="639064" y="194386"/>
                  </a:lnTo>
                  <a:lnTo>
                    <a:pt x="639064" y="92392"/>
                  </a:lnTo>
                  <a:lnTo>
                    <a:pt x="636651" y="90805"/>
                  </a:lnTo>
                  <a:lnTo>
                    <a:pt x="619302" y="84975"/>
                  </a:lnTo>
                  <a:lnTo>
                    <a:pt x="599465" y="83032"/>
                  </a:lnTo>
                  <a:lnTo>
                    <a:pt x="580732" y="84137"/>
                  </a:lnTo>
                  <a:lnTo>
                    <a:pt x="565289" y="87439"/>
                  </a:lnTo>
                  <a:lnTo>
                    <a:pt x="553135" y="92938"/>
                  </a:lnTo>
                  <a:lnTo>
                    <a:pt x="544398" y="100520"/>
                  </a:lnTo>
                  <a:lnTo>
                    <a:pt x="544258" y="100520"/>
                  </a:lnTo>
                  <a:lnTo>
                    <a:pt x="543217" y="86868"/>
                  </a:lnTo>
                  <a:lnTo>
                    <a:pt x="499592" y="86868"/>
                  </a:lnTo>
                  <a:lnTo>
                    <a:pt x="499592" y="384937"/>
                  </a:lnTo>
                  <a:lnTo>
                    <a:pt x="546658" y="384937"/>
                  </a:lnTo>
                  <a:lnTo>
                    <a:pt x="546658" y="294347"/>
                  </a:lnTo>
                  <a:lnTo>
                    <a:pt x="555091" y="300837"/>
                  </a:lnTo>
                  <a:lnTo>
                    <a:pt x="566788" y="305460"/>
                  </a:lnTo>
                  <a:lnTo>
                    <a:pt x="581774" y="308241"/>
                  </a:lnTo>
                  <a:lnTo>
                    <a:pt x="600036" y="309168"/>
                  </a:lnTo>
                  <a:lnTo>
                    <a:pt x="619544" y="307187"/>
                  </a:lnTo>
                  <a:lnTo>
                    <a:pt x="636676" y="301231"/>
                  </a:lnTo>
                  <a:lnTo>
                    <a:pt x="646899" y="294347"/>
                  </a:lnTo>
                  <a:lnTo>
                    <a:pt x="651408" y="291312"/>
                  </a:lnTo>
                  <a:lnTo>
                    <a:pt x="680529" y="241731"/>
                  </a:lnTo>
                  <a:lnTo>
                    <a:pt x="686130" y="198399"/>
                  </a:lnTo>
                  <a:lnTo>
                    <a:pt x="686130" y="194386"/>
                  </a:lnTo>
                  <a:close/>
                </a:path>
                <a:path w="875664" h="385444">
                  <a:moveTo>
                    <a:pt x="773620" y="0"/>
                  </a:moveTo>
                  <a:lnTo>
                    <a:pt x="726554" y="0"/>
                  </a:lnTo>
                  <a:lnTo>
                    <a:pt x="726554" y="305346"/>
                  </a:lnTo>
                  <a:lnTo>
                    <a:pt x="773620" y="305346"/>
                  </a:lnTo>
                  <a:lnTo>
                    <a:pt x="773620" y="0"/>
                  </a:lnTo>
                  <a:close/>
                </a:path>
                <a:path w="875664" h="385444">
                  <a:moveTo>
                    <a:pt x="871575" y="86868"/>
                  </a:moveTo>
                  <a:lnTo>
                    <a:pt x="824509" y="86868"/>
                  </a:lnTo>
                  <a:lnTo>
                    <a:pt x="824509" y="305346"/>
                  </a:lnTo>
                  <a:lnTo>
                    <a:pt x="871575" y="305346"/>
                  </a:lnTo>
                  <a:lnTo>
                    <a:pt x="871575" y="86868"/>
                  </a:lnTo>
                  <a:close/>
                </a:path>
                <a:path w="875664" h="385444">
                  <a:moveTo>
                    <a:pt x="875207" y="30492"/>
                  </a:moveTo>
                  <a:lnTo>
                    <a:pt x="872845" y="24333"/>
                  </a:lnTo>
                  <a:lnTo>
                    <a:pt x="868121" y="19227"/>
                  </a:lnTo>
                  <a:lnTo>
                    <a:pt x="863409" y="14071"/>
                  </a:lnTo>
                  <a:lnTo>
                    <a:pt x="856843" y="11480"/>
                  </a:lnTo>
                  <a:lnTo>
                    <a:pt x="839812" y="11480"/>
                  </a:lnTo>
                  <a:lnTo>
                    <a:pt x="833208" y="14071"/>
                  </a:lnTo>
                  <a:lnTo>
                    <a:pt x="824090" y="24333"/>
                  </a:lnTo>
                  <a:lnTo>
                    <a:pt x="821829" y="30492"/>
                  </a:lnTo>
                  <a:lnTo>
                    <a:pt x="821829" y="44640"/>
                  </a:lnTo>
                  <a:lnTo>
                    <a:pt x="824090" y="50673"/>
                  </a:lnTo>
                  <a:lnTo>
                    <a:pt x="828624" y="55778"/>
                  </a:lnTo>
                  <a:lnTo>
                    <a:pt x="833208" y="60807"/>
                  </a:lnTo>
                  <a:lnTo>
                    <a:pt x="839812" y="63334"/>
                  </a:lnTo>
                  <a:lnTo>
                    <a:pt x="856843" y="63334"/>
                  </a:lnTo>
                  <a:lnTo>
                    <a:pt x="863409" y="60807"/>
                  </a:lnTo>
                  <a:lnTo>
                    <a:pt x="872871" y="50673"/>
                  </a:lnTo>
                  <a:lnTo>
                    <a:pt x="875207" y="44640"/>
                  </a:lnTo>
                  <a:lnTo>
                    <a:pt x="875207" y="30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1265" y="1716452"/>
              <a:ext cx="187108" cy="2261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31538" y="1633422"/>
              <a:ext cx="549910" cy="309245"/>
            </a:xfrm>
            <a:custGeom>
              <a:avLst/>
              <a:gdLst/>
              <a:ahLst/>
              <a:cxnLst/>
              <a:rect l="l" t="t" r="r" b="b"/>
              <a:pathLst>
                <a:path w="549910" h="309244">
                  <a:moveTo>
                    <a:pt x="186347" y="0"/>
                  </a:moveTo>
                  <a:lnTo>
                    <a:pt x="139280" y="0"/>
                  </a:lnTo>
                  <a:lnTo>
                    <a:pt x="139280" y="97675"/>
                  </a:lnTo>
                  <a:lnTo>
                    <a:pt x="139280" y="149517"/>
                  </a:lnTo>
                  <a:lnTo>
                    <a:pt x="139280" y="241922"/>
                  </a:lnTo>
                  <a:lnTo>
                    <a:pt x="131419" y="253187"/>
                  </a:lnTo>
                  <a:lnTo>
                    <a:pt x="121666" y="261162"/>
                  </a:lnTo>
                  <a:lnTo>
                    <a:pt x="109804" y="266052"/>
                  </a:lnTo>
                  <a:lnTo>
                    <a:pt x="96050" y="267652"/>
                  </a:lnTo>
                  <a:lnTo>
                    <a:pt x="84175" y="266407"/>
                  </a:lnTo>
                  <a:lnTo>
                    <a:pt x="53682" y="237083"/>
                  </a:lnTo>
                  <a:lnTo>
                    <a:pt x="47066" y="194386"/>
                  </a:lnTo>
                  <a:lnTo>
                    <a:pt x="47815" y="180301"/>
                  </a:lnTo>
                  <a:lnTo>
                    <a:pt x="65722" y="135826"/>
                  </a:lnTo>
                  <a:lnTo>
                    <a:pt x="96431" y="124358"/>
                  </a:lnTo>
                  <a:lnTo>
                    <a:pt x="110083" y="125933"/>
                  </a:lnTo>
                  <a:lnTo>
                    <a:pt x="121780" y="130644"/>
                  </a:lnTo>
                  <a:lnTo>
                    <a:pt x="131508" y="138506"/>
                  </a:lnTo>
                  <a:lnTo>
                    <a:pt x="139280" y="149517"/>
                  </a:lnTo>
                  <a:lnTo>
                    <a:pt x="139280" y="97675"/>
                  </a:lnTo>
                  <a:lnTo>
                    <a:pt x="131394" y="91262"/>
                  </a:lnTo>
                  <a:lnTo>
                    <a:pt x="120154" y="86690"/>
                  </a:lnTo>
                  <a:lnTo>
                    <a:pt x="105562" y="83947"/>
                  </a:lnTo>
                  <a:lnTo>
                    <a:pt x="87630" y="83032"/>
                  </a:lnTo>
                  <a:lnTo>
                    <a:pt x="68757" y="84975"/>
                  </a:lnTo>
                  <a:lnTo>
                    <a:pt x="23926" y="114033"/>
                  </a:lnTo>
                  <a:lnTo>
                    <a:pt x="6019" y="149517"/>
                  </a:lnTo>
                  <a:lnTo>
                    <a:pt x="0" y="194386"/>
                  </a:lnTo>
                  <a:lnTo>
                    <a:pt x="0" y="199936"/>
                  </a:lnTo>
                  <a:lnTo>
                    <a:pt x="6248" y="242646"/>
                  </a:lnTo>
                  <a:lnTo>
                    <a:pt x="24206" y="277799"/>
                  </a:lnTo>
                  <a:lnTo>
                    <a:pt x="68605" y="307213"/>
                  </a:lnTo>
                  <a:lnTo>
                    <a:pt x="87249" y="309168"/>
                  </a:lnTo>
                  <a:lnTo>
                    <a:pt x="105867" y="308114"/>
                  </a:lnTo>
                  <a:lnTo>
                    <a:pt x="121158" y="304914"/>
                  </a:lnTo>
                  <a:lnTo>
                    <a:pt x="133121" y="299593"/>
                  </a:lnTo>
                  <a:lnTo>
                    <a:pt x="141770" y="292150"/>
                  </a:lnTo>
                  <a:lnTo>
                    <a:pt x="142735" y="305346"/>
                  </a:lnTo>
                  <a:lnTo>
                    <a:pt x="186347" y="305346"/>
                  </a:lnTo>
                  <a:lnTo>
                    <a:pt x="186347" y="292150"/>
                  </a:lnTo>
                  <a:lnTo>
                    <a:pt x="186347" y="267652"/>
                  </a:lnTo>
                  <a:lnTo>
                    <a:pt x="186347" y="124358"/>
                  </a:lnTo>
                  <a:lnTo>
                    <a:pt x="186347" y="97675"/>
                  </a:lnTo>
                  <a:lnTo>
                    <a:pt x="186347" y="0"/>
                  </a:lnTo>
                  <a:close/>
                </a:path>
                <a:path w="549910" h="309244">
                  <a:moveTo>
                    <a:pt x="549719" y="295871"/>
                  </a:moveTo>
                  <a:lnTo>
                    <a:pt x="492544" y="192468"/>
                  </a:lnTo>
                  <a:lnTo>
                    <a:pt x="486778" y="182041"/>
                  </a:lnTo>
                  <a:lnTo>
                    <a:pt x="496595" y="177342"/>
                  </a:lnTo>
                  <a:lnTo>
                    <a:pt x="528777" y="142532"/>
                  </a:lnTo>
                  <a:lnTo>
                    <a:pt x="533603" y="130314"/>
                  </a:lnTo>
                  <a:lnTo>
                    <a:pt x="536333" y="118148"/>
                  </a:lnTo>
                  <a:lnTo>
                    <a:pt x="530491" y="66344"/>
                  </a:lnTo>
                  <a:lnTo>
                    <a:pt x="495173" y="28219"/>
                  </a:lnTo>
                  <a:lnTo>
                    <a:pt x="489064" y="25742"/>
                  </a:lnTo>
                  <a:lnTo>
                    <a:pt x="489064" y="104648"/>
                  </a:lnTo>
                  <a:lnTo>
                    <a:pt x="488226" y="113919"/>
                  </a:lnTo>
                  <a:lnTo>
                    <a:pt x="458889" y="147586"/>
                  </a:lnTo>
                  <a:lnTo>
                    <a:pt x="435114" y="150952"/>
                  </a:lnTo>
                  <a:lnTo>
                    <a:pt x="384416" y="150952"/>
                  </a:lnTo>
                  <a:lnTo>
                    <a:pt x="384416" y="57010"/>
                  </a:lnTo>
                  <a:lnTo>
                    <a:pt x="433971" y="57010"/>
                  </a:lnTo>
                  <a:lnTo>
                    <a:pt x="476250" y="70027"/>
                  </a:lnTo>
                  <a:lnTo>
                    <a:pt x="489064" y="104648"/>
                  </a:lnTo>
                  <a:lnTo>
                    <a:pt x="489064" y="25742"/>
                  </a:lnTo>
                  <a:lnTo>
                    <a:pt x="477494" y="21043"/>
                  </a:lnTo>
                  <a:lnTo>
                    <a:pt x="457098" y="16738"/>
                  </a:lnTo>
                  <a:lnTo>
                    <a:pt x="433971" y="15303"/>
                  </a:lnTo>
                  <a:lnTo>
                    <a:pt x="336016" y="15303"/>
                  </a:lnTo>
                  <a:lnTo>
                    <a:pt x="336016" y="305346"/>
                  </a:lnTo>
                  <a:lnTo>
                    <a:pt x="384416" y="305346"/>
                  </a:lnTo>
                  <a:lnTo>
                    <a:pt x="384416" y="192468"/>
                  </a:lnTo>
                  <a:lnTo>
                    <a:pt x="440664" y="192468"/>
                  </a:lnTo>
                  <a:lnTo>
                    <a:pt x="501116" y="305346"/>
                  </a:lnTo>
                  <a:lnTo>
                    <a:pt x="549719" y="305346"/>
                  </a:lnTo>
                  <a:lnTo>
                    <a:pt x="549719" y="295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0909" y="1716452"/>
              <a:ext cx="187108" cy="2261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9995" y="1716452"/>
              <a:ext cx="174290" cy="2223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0714" y="1716452"/>
              <a:ext cx="187108" cy="2261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09138" y="1720278"/>
              <a:ext cx="292735" cy="219075"/>
            </a:xfrm>
            <a:custGeom>
              <a:avLst/>
              <a:gdLst/>
              <a:ahLst/>
              <a:cxnLst/>
              <a:rect l="l" t="t" r="r" b="b"/>
              <a:pathLst>
                <a:path w="292735" h="219075">
                  <a:moveTo>
                    <a:pt x="228911" y="218484"/>
                  </a:moveTo>
                  <a:lnTo>
                    <a:pt x="191700" y="218484"/>
                  </a:lnTo>
                  <a:lnTo>
                    <a:pt x="145688" y="75092"/>
                  </a:lnTo>
                  <a:lnTo>
                    <a:pt x="100824" y="218484"/>
                  </a:lnTo>
                  <a:lnTo>
                    <a:pt x="63421" y="218484"/>
                  </a:lnTo>
                  <a:lnTo>
                    <a:pt x="0" y="0"/>
                  </a:lnTo>
                  <a:lnTo>
                    <a:pt x="47446" y="0"/>
                  </a:lnTo>
                  <a:lnTo>
                    <a:pt x="84275" y="139566"/>
                  </a:lnTo>
                  <a:lnTo>
                    <a:pt x="127800" y="0"/>
                  </a:lnTo>
                  <a:lnTo>
                    <a:pt x="164724" y="0"/>
                  </a:lnTo>
                  <a:lnTo>
                    <a:pt x="208918" y="142435"/>
                  </a:lnTo>
                  <a:lnTo>
                    <a:pt x="244982" y="0"/>
                  </a:lnTo>
                  <a:lnTo>
                    <a:pt x="292333" y="0"/>
                  </a:lnTo>
                  <a:lnTo>
                    <a:pt x="228911" y="218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7542" y="1716452"/>
              <a:ext cx="182325" cy="2261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33364" y="1633422"/>
              <a:ext cx="274320" cy="309245"/>
            </a:xfrm>
            <a:custGeom>
              <a:avLst/>
              <a:gdLst/>
              <a:ahLst/>
              <a:cxnLst/>
              <a:rect l="l" t="t" r="r" b="b"/>
              <a:pathLst>
                <a:path w="274320" h="309244">
                  <a:moveTo>
                    <a:pt x="186918" y="194386"/>
                  </a:moveTo>
                  <a:lnTo>
                    <a:pt x="185521" y="170891"/>
                  </a:lnTo>
                  <a:lnTo>
                    <a:pt x="181330" y="149682"/>
                  </a:lnTo>
                  <a:lnTo>
                    <a:pt x="174332" y="130759"/>
                  </a:lnTo>
                  <a:lnTo>
                    <a:pt x="170561" y="124358"/>
                  </a:lnTo>
                  <a:lnTo>
                    <a:pt x="164541" y="114122"/>
                  </a:lnTo>
                  <a:lnTo>
                    <a:pt x="152158" y="100520"/>
                  </a:lnTo>
                  <a:lnTo>
                    <a:pt x="149263" y="98628"/>
                  </a:lnTo>
                  <a:lnTo>
                    <a:pt x="139865" y="92481"/>
                  </a:lnTo>
                  <a:lnTo>
                    <a:pt x="139865" y="194386"/>
                  </a:lnTo>
                  <a:lnTo>
                    <a:pt x="139865" y="198399"/>
                  </a:lnTo>
                  <a:lnTo>
                    <a:pt x="139153" y="212458"/>
                  </a:lnTo>
                  <a:lnTo>
                    <a:pt x="121958" y="256413"/>
                  </a:lnTo>
                  <a:lnTo>
                    <a:pt x="91833" y="267652"/>
                  </a:lnTo>
                  <a:lnTo>
                    <a:pt x="83616" y="267131"/>
                  </a:lnTo>
                  <a:lnTo>
                    <a:pt x="50215" y="245033"/>
                  </a:lnTo>
                  <a:lnTo>
                    <a:pt x="47066" y="239534"/>
                  </a:lnTo>
                  <a:lnTo>
                    <a:pt x="47066" y="152095"/>
                  </a:lnTo>
                  <a:lnTo>
                    <a:pt x="75717" y="126441"/>
                  </a:lnTo>
                  <a:lnTo>
                    <a:pt x="91452" y="124358"/>
                  </a:lnTo>
                  <a:lnTo>
                    <a:pt x="103847" y="125628"/>
                  </a:lnTo>
                  <a:lnTo>
                    <a:pt x="133781" y="155448"/>
                  </a:lnTo>
                  <a:lnTo>
                    <a:pt x="139865" y="194386"/>
                  </a:lnTo>
                  <a:lnTo>
                    <a:pt x="139865" y="92481"/>
                  </a:lnTo>
                  <a:lnTo>
                    <a:pt x="137325" y="90805"/>
                  </a:lnTo>
                  <a:lnTo>
                    <a:pt x="120027" y="84975"/>
                  </a:lnTo>
                  <a:lnTo>
                    <a:pt x="100253" y="83032"/>
                  </a:lnTo>
                  <a:lnTo>
                    <a:pt x="81686" y="84010"/>
                  </a:lnTo>
                  <a:lnTo>
                    <a:pt x="66636" y="86931"/>
                  </a:lnTo>
                  <a:lnTo>
                    <a:pt x="55092" y="91808"/>
                  </a:lnTo>
                  <a:lnTo>
                    <a:pt x="47066" y="98628"/>
                  </a:lnTo>
                  <a:lnTo>
                    <a:pt x="47066" y="0"/>
                  </a:lnTo>
                  <a:lnTo>
                    <a:pt x="0" y="0"/>
                  </a:lnTo>
                  <a:lnTo>
                    <a:pt x="0" y="305346"/>
                  </a:lnTo>
                  <a:lnTo>
                    <a:pt x="43535" y="305346"/>
                  </a:lnTo>
                  <a:lnTo>
                    <a:pt x="43586" y="304647"/>
                  </a:lnTo>
                  <a:lnTo>
                    <a:pt x="44678" y="291096"/>
                  </a:lnTo>
                  <a:lnTo>
                    <a:pt x="53378" y="299008"/>
                  </a:lnTo>
                  <a:lnTo>
                    <a:pt x="65608" y="304647"/>
                  </a:lnTo>
                  <a:lnTo>
                    <a:pt x="81356" y="308038"/>
                  </a:lnTo>
                  <a:lnTo>
                    <a:pt x="100634" y="309168"/>
                  </a:lnTo>
                  <a:lnTo>
                    <a:pt x="120154" y="307187"/>
                  </a:lnTo>
                  <a:lnTo>
                    <a:pt x="137299" y="301231"/>
                  </a:lnTo>
                  <a:lnTo>
                    <a:pt x="152057" y="291312"/>
                  </a:lnTo>
                  <a:lnTo>
                    <a:pt x="152247" y="291096"/>
                  </a:lnTo>
                  <a:lnTo>
                    <a:pt x="164439" y="277418"/>
                  </a:lnTo>
                  <a:lnTo>
                    <a:pt x="170129" y="267652"/>
                  </a:lnTo>
                  <a:lnTo>
                    <a:pt x="174282" y="260527"/>
                  </a:lnTo>
                  <a:lnTo>
                    <a:pt x="181305" y="241731"/>
                  </a:lnTo>
                  <a:lnTo>
                    <a:pt x="185521" y="221018"/>
                  </a:lnTo>
                  <a:lnTo>
                    <a:pt x="186918" y="198399"/>
                  </a:lnTo>
                  <a:lnTo>
                    <a:pt x="186918" y="194386"/>
                  </a:lnTo>
                  <a:close/>
                </a:path>
                <a:path w="274320" h="309244">
                  <a:moveTo>
                    <a:pt x="274027" y="0"/>
                  </a:moveTo>
                  <a:lnTo>
                    <a:pt x="226961" y="0"/>
                  </a:lnTo>
                  <a:lnTo>
                    <a:pt x="226961" y="305346"/>
                  </a:lnTo>
                  <a:lnTo>
                    <a:pt x="274027" y="305346"/>
                  </a:lnTo>
                  <a:lnTo>
                    <a:pt x="274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6235" y="1716452"/>
              <a:ext cx="187108" cy="22613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68631" y="1648599"/>
              <a:ext cx="188595" cy="289560"/>
            </a:xfrm>
            <a:custGeom>
              <a:avLst/>
              <a:gdLst/>
              <a:ahLst/>
              <a:cxnLst/>
              <a:rect l="l" t="t" r="r" b="b"/>
              <a:pathLst>
                <a:path w="188595" h="289560">
                  <a:moveTo>
                    <a:pt x="188442" y="248920"/>
                  </a:moveTo>
                  <a:lnTo>
                    <a:pt x="48399" y="248920"/>
                  </a:lnTo>
                  <a:lnTo>
                    <a:pt x="48399" y="161290"/>
                  </a:lnTo>
                  <a:lnTo>
                    <a:pt x="168935" y="161290"/>
                  </a:lnTo>
                  <a:lnTo>
                    <a:pt x="168935" y="119380"/>
                  </a:lnTo>
                  <a:lnTo>
                    <a:pt x="48399" y="119380"/>
                  </a:lnTo>
                  <a:lnTo>
                    <a:pt x="48399" y="41910"/>
                  </a:lnTo>
                  <a:lnTo>
                    <a:pt x="186524" y="41910"/>
                  </a:lnTo>
                  <a:lnTo>
                    <a:pt x="186524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0" y="119380"/>
                  </a:lnTo>
                  <a:lnTo>
                    <a:pt x="0" y="161290"/>
                  </a:lnTo>
                  <a:lnTo>
                    <a:pt x="0" y="248920"/>
                  </a:lnTo>
                  <a:lnTo>
                    <a:pt x="0" y="289560"/>
                  </a:lnTo>
                  <a:lnTo>
                    <a:pt x="188442" y="289560"/>
                  </a:lnTo>
                  <a:lnTo>
                    <a:pt x="188442" y="248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7172" y="1716452"/>
              <a:ext cx="174290" cy="2223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7892" y="1716452"/>
              <a:ext cx="187108" cy="2261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6977" y="1716452"/>
              <a:ext cx="111538" cy="2223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20839" y="1716455"/>
              <a:ext cx="400050" cy="306070"/>
            </a:xfrm>
            <a:custGeom>
              <a:avLst/>
              <a:gdLst/>
              <a:ahLst/>
              <a:cxnLst/>
              <a:rect l="l" t="t" r="r" b="b"/>
              <a:pathLst>
                <a:path w="400050" h="306069">
                  <a:moveTo>
                    <a:pt x="186143" y="3835"/>
                  </a:moveTo>
                  <a:lnTo>
                    <a:pt x="142913" y="3835"/>
                  </a:lnTo>
                  <a:lnTo>
                    <a:pt x="142875" y="4330"/>
                  </a:lnTo>
                  <a:lnTo>
                    <a:pt x="141947" y="17322"/>
                  </a:lnTo>
                  <a:lnTo>
                    <a:pt x="139268" y="14947"/>
                  </a:lnTo>
                  <a:lnTo>
                    <a:pt x="139268" y="66865"/>
                  </a:lnTo>
                  <a:lnTo>
                    <a:pt x="139268" y="158419"/>
                  </a:lnTo>
                  <a:lnTo>
                    <a:pt x="131483" y="169875"/>
                  </a:lnTo>
                  <a:lnTo>
                    <a:pt x="121627" y="178066"/>
                  </a:lnTo>
                  <a:lnTo>
                    <a:pt x="109677" y="182981"/>
                  </a:lnTo>
                  <a:lnTo>
                    <a:pt x="95656" y="184619"/>
                  </a:lnTo>
                  <a:lnTo>
                    <a:pt x="83794" y="183375"/>
                  </a:lnTo>
                  <a:lnTo>
                    <a:pt x="53428" y="154051"/>
                  </a:lnTo>
                  <a:lnTo>
                    <a:pt x="46863" y="115366"/>
                  </a:lnTo>
                  <a:lnTo>
                    <a:pt x="46863" y="111353"/>
                  </a:lnTo>
                  <a:lnTo>
                    <a:pt x="53479" y="72440"/>
                  </a:lnTo>
                  <a:lnTo>
                    <a:pt x="84124" y="42595"/>
                  </a:lnTo>
                  <a:lnTo>
                    <a:pt x="96037" y="41325"/>
                  </a:lnTo>
                  <a:lnTo>
                    <a:pt x="104013" y="41795"/>
                  </a:lnTo>
                  <a:lnTo>
                    <a:pt x="139268" y="66865"/>
                  </a:lnTo>
                  <a:lnTo>
                    <a:pt x="139268" y="14947"/>
                  </a:lnTo>
                  <a:lnTo>
                    <a:pt x="133413" y="9740"/>
                  </a:lnTo>
                  <a:lnTo>
                    <a:pt x="121475" y="4330"/>
                  </a:lnTo>
                  <a:lnTo>
                    <a:pt x="106146" y="1079"/>
                  </a:lnTo>
                  <a:lnTo>
                    <a:pt x="87426" y="0"/>
                  </a:lnTo>
                  <a:lnTo>
                    <a:pt x="68135" y="1943"/>
                  </a:lnTo>
                  <a:lnTo>
                    <a:pt x="23329" y="31000"/>
                  </a:lnTo>
                  <a:lnTo>
                    <a:pt x="5829" y="66586"/>
                  </a:lnTo>
                  <a:lnTo>
                    <a:pt x="0" y="111353"/>
                  </a:lnTo>
                  <a:lnTo>
                    <a:pt x="0" y="115366"/>
                  </a:lnTo>
                  <a:lnTo>
                    <a:pt x="5854" y="158750"/>
                  </a:lnTo>
                  <a:lnTo>
                    <a:pt x="23431" y="194386"/>
                  </a:lnTo>
                  <a:lnTo>
                    <a:pt x="67995" y="224155"/>
                  </a:lnTo>
                  <a:lnTo>
                    <a:pt x="87045" y="226136"/>
                  </a:lnTo>
                  <a:lnTo>
                    <a:pt x="105156" y="225209"/>
                  </a:lnTo>
                  <a:lnTo>
                    <a:pt x="119900" y="222427"/>
                  </a:lnTo>
                  <a:lnTo>
                    <a:pt x="131279" y="217805"/>
                  </a:lnTo>
                  <a:lnTo>
                    <a:pt x="139268" y="211315"/>
                  </a:lnTo>
                  <a:lnTo>
                    <a:pt x="139268" y="213893"/>
                  </a:lnTo>
                  <a:lnTo>
                    <a:pt x="126149" y="250913"/>
                  </a:lnTo>
                  <a:lnTo>
                    <a:pt x="90106" y="263448"/>
                  </a:lnTo>
                  <a:lnTo>
                    <a:pt x="75450" y="261505"/>
                  </a:lnTo>
                  <a:lnTo>
                    <a:pt x="61353" y="255676"/>
                  </a:lnTo>
                  <a:lnTo>
                    <a:pt x="47815" y="245960"/>
                  </a:lnTo>
                  <a:lnTo>
                    <a:pt x="34810" y="232359"/>
                  </a:lnTo>
                  <a:lnTo>
                    <a:pt x="8788" y="261823"/>
                  </a:lnTo>
                  <a:lnTo>
                    <a:pt x="39128" y="290449"/>
                  </a:lnTo>
                  <a:lnTo>
                    <a:pt x="83794" y="303491"/>
                  </a:lnTo>
                  <a:lnTo>
                    <a:pt x="92786" y="304012"/>
                  </a:lnTo>
                  <a:lnTo>
                    <a:pt x="112293" y="302501"/>
                  </a:lnTo>
                  <a:lnTo>
                    <a:pt x="159842" y="279895"/>
                  </a:lnTo>
                  <a:lnTo>
                    <a:pt x="184505" y="232765"/>
                  </a:lnTo>
                  <a:lnTo>
                    <a:pt x="184531" y="232359"/>
                  </a:lnTo>
                  <a:lnTo>
                    <a:pt x="186143" y="212178"/>
                  </a:lnTo>
                  <a:lnTo>
                    <a:pt x="186143" y="211315"/>
                  </a:lnTo>
                  <a:lnTo>
                    <a:pt x="186143" y="184619"/>
                  </a:lnTo>
                  <a:lnTo>
                    <a:pt x="186143" y="41325"/>
                  </a:lnTo>
                  <a:lnTo>
                    <a:pt x="186143" y="17322"/>
                  </a:lnTo>
                  <a:lnTo>
                    <a:pt x="186143" y="3835"/>
                  </a:lnTo>
                  <a:close/>
                </a:path>
                <a:path w="400050" h="306069">
                  <a:moveTo>
                    <a:pt x="399707" y="3835"/>
                  </a:moveTo>
                  <a:lnTo>
                    <a:pt x="349580" y="3835"/>
                  </a:lnTo>
                  <a:lnTo>
                    <a:pt x="305587" y="145783"/>
                  </a:lnTo>
                  <a:lnTo>
                    <a:pt x="258038" y="3835"/>
                  </a:lnTo>
                  <a:lnTo>
                    <a:pt x="207149" y="3835"/>
                  </a:lnTo>
                  <a:lnTo>
                    <a:pt x="283006" y="214274"/>
                  </a:lnTo>
                  <a:lnTo>
                    <a:pt x="272897" y="241452"/>
                  </a:lnTo>
                  <a:lnTo>
                    <a:pt x="247548" y="263448"/>
                  </a:lnTo>
                  <a:lnTo>
                    <a:pt x="236905" y="263448"/>
                  </a:lnTo>
                  <a:lnTo>
                    <a:pt x="221399" y="262204"/>
                  </a:lnTo>
                  <a:lnTo>
                    <a:pt x="221589" y="301142"/>
                  </a:lnTo>
                  <a:lnTo>
                    <a:pt x="228219" y="303225"/>
                  </a:lnTo>
                  <a:lnTo>
                    <a:pt x="234721" y="304723"/>
                  </a:lnTo>
                  <a:lnTo>
                    <a:pt x="241096" y="305625"/>
                  </a:lnTo>
                  <a:lnTo>
                    <a:pt x="247332" y="305917"/>
                  </a:lnTo>
                  <a:lnTo>
                    <a:pt x="253453" y="305727"/>
                  </a:lnTo>
                  <a:lnTo>
                    <a:pt x="272592" y="301091"/>
                  </a:lnTo>
                  <a:lnTo>
                    <a:pt x="289052" y="290322"/>
                  </a:lnTo>
                  <a:lnTo>
                    <a:pt x="302856" y="273443"/>
                  </a:lnTo>
                  <a:lnTo>
                    <a:pt x="313994" y="250431"/>
                  </a:lnTo>
                  <a:lnTo>
                    <a:pt x="399707" y="3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0929" y="2110871"/>
              <a:ext cx="414257" cy="2935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7980" y="2178238"/>
              <a:ext cx="186247" cy="2261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07066" y="2095206"/>
              <a:ext cx="174625" cy="305435"/>
            </a:xfrm>
            <a:custGeom>
              <a:avLst/>
              <a:gdLst/>
              <a:ahLst/>
              <a:cxnLst/>
              <a:rect l="l" t="t" r="r" b="b"/>
              <a:pathLst>
                <a:path w="174625" h="305435">
                  <a:moveTo>
                    <a:pt x="174290" y="305342"/>
                  </a:moveTo>
                  <a:lnTo>
                    <a:pt x="127226" y="305342"/>
                  </a:lnTo>
                  <a:lnTo>
                    <a:pt x="127226" y="163576"/>
                  </a:lnTo>
                  <a:lnTo>
                    <a:pt x="126670" y="153454"/>
                  </a:lnTo>
                  <a:lnTo>
                    <a:pt x="99981" y="124900"/>
                  </a:lnTo>
                  <a:lnTo>
                    <a:pt x="91641" y="124356"/>
                  </a:lnTo>
                  <a:lnTo>
                    <a:pt x="84257" y="124870"/>
                  </a:lnTo>
                  <a:lnTo>
                    <a:pt x="50322" y="147183"/>
                  </a:lnTo>
                  <a:lnTo>
                    <a:pt x="46872" y="153054"/>
                  </a:lnTo>
                  <a:lnTo>
                    <a:pt x="46872" y="305342"/>
                  </a:lnTo>
                  <a:lnTo>
                    <a:pt x="0" y="305342"/>
                  </a:lnTo>
                  <a:lnTo>
                    <a:pt x="0" y="0"/>
                  </a:lnTo>
                  <a:lnTo>
                    <a:pt x="46872" y="0"/>
                  </a:lnTo>
                  <a:lnTo>
                    <a:pt x="46872" y="101302"/>
                  </a:lnTo>
                  <a:lnTo>
                    <a:pt x="55996" y="93309"/>
                  </a:lnTo>
                  <a:lnTo>
                    <a:pt x="68252" y="87599"/>
                  </a:lnTo>
                  <a:lnTo>
                    <a:pt x="83641" y="84173"/>
                  </a:lnTo>
                  <a:lnTo>
                    <a:pt x="102163" y="83031"/>
                  </a:lnTo>
                  <a:lnTo>
                    <a:pt x="117702" y="84197"/>
                  </a:lnTo>
                  <a:lnTo>
                    <a:pt x="154488" y="101685"/>
                  </a:lnTo>
                  <a:lnTo>
                    <a:pt x="172980" y="143171"/>
                  </a:lnTo>
                  <a:lnTo>
                    <a:pt x="174290" y="163002"/>
                  </a:lnTo>
                  <a:lnTo>
                    <a:pt x="174290" y="305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6969" y="2178238"/>
              <a:ext cx="174290" cy="2223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17497" y="2178238"/>
              <a:ext cx="199926" cy="2261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53638" y="2095206"/>
              <a:ext cx="47625" cy="305435"/>
            </a:xfrm>
            <a:custGeom>
              <a:avLst/>
              <a:gdLst/>
              <a:ahLst/>
              <a:cxnLst/>
              <a:rect l="l" t="t" r="r" b="b"/>
              <a:pathLst>
                <a:path w="47625" h="305435">
                  <a:moveTo>
                    <a:pt x="47064" y="305342"/>
                  </a:moveTo>
                  <a:lnTo>
                    <a:pt x="0" y="305342"/>
                  </a:lnTo>
                  <a:lnTo>
                    <a:pt x="0" y="0"/>
                  </a:lnTo>
                  <a:lnTo>
                    <a:pt x="47064" y="0"/>
                  </a:lnTo>
                  <a:lnTo>
                    <a:pt x="47064" y="305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9348" y="2178238"/>
              <a:ext cx="199926" cy="2261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64200" y="2106688"/>
              <a:ext cx="286385" cy="375920"/>
            </a:xfrm>
            <a:custGeom>
              <a:avLst/>
              <a:gdLst/>
              <a:ahLst/>
              <a:cxnLst/>
              <a:rect l="l" t="t" r="r" b="b"/>
              <a:pathLst>
                <a:path w="286385" h="375919">
                  <a:moveTo>
                    <a:pt x="186143" y="75387"/>
                  </a:moveTo>
                  <a:lnTo>
                    <a:pt x="142913" y="75387"/>
                  </a:lnTo>
                  <a:lnTo>
                    <a:pt x="142875" y="75882"/>
                  </a:lnTo>
                  <a:lnTo>
                    <a:pt x="141947" y="88874"/>
                  </a:lnTo>
                  <a:lnTo>
                    <a:pt x="139268" y="86499"/>
                  </a:lnTo>
                  <a:lnTo>
                    <a:pt x="139268" y="138417"/>
                  </a:lnTo>
                  <a:lnTo>
                    <a:pt x="139268" y="229971"/>
                  </a:lnTo>
                  <a:lnTo>
                    <a:pt x="131495" y="241439"/>
                  </a:lnTo>
                  <a:lnTo>
                    <a:pt x="121627" y="249618"/>
                  </a:lnTo>
                  <a:lnTo>
                    <a:pt x="109677" y="254533"/>
                  </a:lnTo>
                  <a:lnTo>
                    <a:pt x="95656" y="256171"/>
                  </a:lnTo>
                  <a:lnTo>
                    <a:pt x="83794" y="254927"/>
                  </a:lnTo>
                  <a:lnTo>
                    <a:pt x="53428" y="225602"/>
                  </a:lnTo>
                  <a:lnTo>
                    <a:pt x="46863" y="186918"/>
                  </a:lnTo>
                  <a:lnTo>
                    <a:pt x="46863" y="182905"/>
                  </a:lnTo>
                  <a:lnTo>
                    <a:pt x="53492" y="144005"/>
                  </a:lnTo>
                  <a:lnTo>
                    <a:pt x="84124" y="114147"/>
                  </a:lnTo>
                  <a:lnTo>
                    <a:pt x="96037" y="112877"/>
                  </a:lnTo>
                  <a:lnTo>
                    <a:pt x="104013" y="113347"/>
                  </a:lnTo>
                  <a:lnTo>
                    <a:pt x="139268" y="138417"/>
                  </a:lnTo>
                  <a:lnTo>
                    <a:pt x="139268" y="86499"/>
                  </a:lnTo>
                  <a:lnTo>
                    <a:pt x="133413" y="81292"/>
                  </a:lnTo>
                  <a:lnTo>
                    <a:pt x="121475" y="75882"/>
                  </a:lnTo>
                  <a:lnTo>
                    <a:pt x="106146" y="72644"/>
                  </a:lnTo>
                  <a:lnTo>
                    <a:pt x="87426" y="71551"/>
                  </a:lnTo>
                  <a:lnTo>
                    <a:pt x="68135" y="73494"/>
                  </a:lnTo>
                  <a:lnTo>
                    <a:pt x="23329" y="102552"/>
                  </a:lnTo>
                  <a:lnTo>
                    <a:pt x="5829" y="138137"/>
                  </a:lnTo>
                  <a:lnTo>
                    <a:pt x="0" y="182905"/>
                  </a:lnTo>
                  <a:lnTo>
                    <a:pt x="0" y="186918"/>
                  </a:lnTo>
                  <a:lnTo>
                    <a:pt x="5854" y="230301"/>
                  </a:lnTo>
                  <a:lnTo>
                    <a:pt x="23431" y="265938"/>
                  </a:lnTo>
                  <a:lnTo>
                    <a:pt x="68008" y="295706"/>
                  </a:lnTo>
                  <a:lnTo>
                    <a:pt x="87045" y="297688"/>
                  </a:lnTo>
                  <a:lnTo>
                    <a:pt x="105156" y="296760"/>
                  </a:lnTo>
                  <a:lnTo>
                    <a:pt x="119900" y="293992"/>
                  </a:lnTo>
                  <a:lnTo>
                    <a:pt x="131279" y="289356"/>
                  </a:lnTo>
                  <a:lnTo>
                    <a:pt x="139268" y="282867"/>
                  </a:lnTo>
                  <a:lnTo>
                    <a:pt x="139268" y="285445"/>
                  </a:lnTo>
                  <a:lnTo>
                    <a:pt x="126149" y="322465"/>
                  </a:lnTo>
                  <a:lnTo>
                    <a:pt x="90106" y="335000"/>
                  </a:lnTo>
                  <a:lnTo>
                    <a:pt x="75463" y="333057"/>
                  </a:lnTo>
                  <a:lnTo>
                    <a:pt x="61366" y="327228"/>
                  </a:lnTo>
                  <a:lnTo>
                    <a:pt x="47815" y="317512"/>
                  </a:lnTo>
                  <a:lnTo>
                    <a:pt x="34810" y="303911"/>
                  </a:lnTo>
                  <a:lnTo>
                    <a:pt x="8801" y="333375"/>
                  </a:lnTo>
                  <a:lnTo>
                    <a:pt x="39128" y="362000"/>
                  </a:lnTo>
                  <a:lnTo>
                    <a:pt x="83794" y="375043"/>
                  </a:lnTo>
                  <a:lnTo>
                    <a:pt x="92786" y="375564"/>
                  </a:lnTo>
                  <a:lnTo>
                    <a:pt x="112293" y="374053"/>
                  </a:lnTo>
                  <a:lnTo>
                    <a:pt x="159842" y="351459"/>
                  </a:lnTo>
                  <a:lnTo>
                    <a:pt x="184505" y="304317"/>
                  </a:lnTo>
                  <a:lnTo>
                    <a:pt x="184531" y="303911"/>
                  </a:lnTo>
                  <a:lnTo>
                    <a:pt x="186143" y="283730"/>
                  </a:lnTo>
                  <a:lnTo>
                    <a:pt x="186143" y="282867"/>
                  </a:lnTo>
                  <a:lnTo>
                    <a:pt x="186143" y="256171"/>
                  </a:lnTo>
                  <a:lnTo>
                    <a:pt x="186143" y="112877"/>
                  </a:lnTo>
                  <a:lnTo>
                    <a:pt x="186143" y="88874"/>
                  </a:lnTo>
                  <a:lnTo>
                    <a:pt x="186143" y="75387"/>
                  </a:lnTo>
                  <a:close/>
                </a:path>
                <a:path w="286385" h="375919">
                  <a:moveTo>
                    <a:pt x="282244" y="75387"/>
                  </a:moveTo>
                  <a:lnTo>
                    <a:pt x="235178" y="75387"/>
                  </a:lnTo>
                  <a:lnTo>
                    <a:pt x="235178" y="293865"/>
                  </a:lnTo>
                  <a:lnTo>
                    <a:pt x="282244" y="293865"/>
                  </a:lnTo>
                  <a:lnTo>
                    <a:pt x="282244" y="75387"/>
                  </a:lnTo>
                  <a:close/>
                </a:path>
                <a:path w="286385" h="375919">
                  <a:moveTo>
                    <a:pt x="285877" y="19011"/>
                  </a:moveTo>
                  <a:lnTo>
                    <a:pt x="283514" y="12852"/>
                  </a:lnTo>
                  <a:lnTo>
                    <a:pt x="278803" y="7747"/>
                  </a:lnTo>
                  <a:lnTo>
                    <a:pt x="274078" y="2590"/>
                  </a:lnTo>
                  <a:lnTo>
                    <a:pt x="267512" y="0"/>
                  </a:lnTo>
                  <a:lnTo>
                    <a:pt x="250482" y="0"/>
                  </a:lnTo>
                  <a:lnTo>
                    <a:pt x="243878" y="2590"/>
                  </a:lnTo>
                  <a:lnTo>
                    <a:pt x="234759" y="12852"/>
                  </a:lnTo>
                  <a:lnTo>
                    <a:pt x="232498" y="19011"/>
                  </a:lnTo>
                  <a:lnTo>
                    <a:pt x="232498" y="33159"/>
                  </a:lnTo>
                  <a:lnTo>
                    <a:pt x="234759" y="39192"/>
                  </a:lnTo>
                  <a:lnTo>
                    <a:pt x="239293" y="44297"/>
                  </a:lnTo>
                  <a:lnTo>
                    <a:pt x="243878" y="49326"/>
                  </a:lnTo>
                  <a:lnTo>
                    <a:pt x="250482" y="51854"/>
                  </a:lnTo>
                  <a:lnTo>
                    <a:pt x="267512" y="51854"/>
                  </a:lnTo>
                  <a:lnTo>
                    <a:pt x="274078" y="49326"/>
                  </a:lnTo>
                  <a:lnTo>
                    <a:pt x="283540" y="39192"/>
                  </a:lnTo>
                  <a:lnTo>
                    <a:pt x="285877" y="33159"/>
                  </a:lnTo>
                  <a:lnTo>
                    <a:pt x="285877" y="19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5287" y="2178238"/>
              <a:ext cx="187108" cy="2261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5572" y="2178238"/>
              <a:ext cx="176203" cy="2261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88406" y="15749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85278" y="4365977"/>
            <a:ext cx="3358515" cy="1342547"/>
          </a:xfrm>
          <a:prstGeom prst="rect">
            <a:avLst/>
          </a:prstGeom>
          <a:ln w="27987">
            <a:solidFill>
              <a:srgbClr val="4AABC6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70"/>
              </a:spcBef>
            </a:pPr>
            <a:r>
              <a:rPr lang="en-US" sz="2650" dirty="0">
                <a:latin typeface="Trebuchet MS"/>
                <a:cs typeface="Trebuchet MS"/>
              </a:rPr>
              <a:t>Anamika Srivastava</a:t>
            </a:r>
            <a:endParaRPr sz="2650" dirty="0">
              <a:latin typeface="Trebuchet MS"/>
              <a:cs typeface="Trebuchet MS"/>
            </a:endParaRPr>
          </a:p>
          <a:p>
            <a:pPr marL="216535" marR="200025" algn="ctr">
              <a:lnSpc>
                <a:spcPct val="117000"/>
              </a:lnSpc>
            </a:pPr>
            <a:r>
              <a:rPr sz="2650" spc="45" dirty="0">
                <a:latin typeface="Trebuchet MS"/>
                <a:cs typeface="Trebuchet MS"/>
              </a:rPr>
              <a:t>Assistant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Professor </a:t>
            </a:r>
            <a:r>
              <a:rPr lang="en-US" sz="2650" spc="-10" dirty="0">
                <a:latin typeface="Trebuchet MS"/>
                <a:cs typeface="Trebuchet MS"/>
              </a:rPr>
              <a:t>CSE Department</a:t>
            </a:r>
            <a:endParaRPr sz="265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91" y="7230694"/>
            <a:ext cx="9575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4" dirty="0">
                <a:solidFill>
                  <a:srgbClr val="898989"/>
                </a:solidFill>
                <a:latin typeface="Trebuchet MS"/>
                <a:cs typeface="Trebuchet MS"/>
              </a:rPr>
              <a:t>JAN</a:t>
            </a:r>
            <a:r>
              <a:rPr sz="1300" spc="-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898989"/>
                </a:solidFill>
                <a:latin typeface="Trebuchet MS"/>
                <a:cs typeface="Trebuchet MS"/>
              </a:rPr>
              <a:t>1,</a:t>
            </a:r>
            <a:r>
              <a:rPr sz="1300" spc="-9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2023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64392" y="7080263"/>
            <a:ext cx="12001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8161" y="3260489"/>
            <a:ext cx="2295525" cy="615950"/>
            <a:chOff x="158161" y="3260489"/>
            <a:chExt cx="2295525" cy="615950"/>
          </a:xfrm>
        </p:grpSpPr>
        <p:sp>
          <p:nvSpPr>
            <p:cNvPr id="39" name="object 39"/>
            <p:cNvSpPr/>
            <p:nvPr/>
          </p:nvSpPr>
          <p:spPr>
            <a:xfrm>
              <a:off x="172155" y="3274482"/>
              <a:ext cx="2266950" cy="588010"/>
            </a:xfrm>
            <a:custGeom>
              <a:avLst/>
              <a:gdLst/>
              <a:ahLst/>
              <a:cxnLst/>
              <a:rect l="l" t="t" r="r" b="b"/>
              <a:pathLst>
                <a:path w="2266950" h="588010">
                  <a:moveTo>
                    <a:pt x="0" y="0"/>
                  </a:moveTo>
                  <a:lnTo>
                    <a:pt x="2266950" y="0"/>
                  </a:lnTo>
                  <a:lnTo>
                    <a:pt x="2266950" y="587727"/>
                  </a:lnTo>
                  <a:lnTo>
                    <a:pt x="0" y="587727"/>
                  </a:lnTo>
                  <a:lnTo>
                    <a:pt x="0" y="0"/>
                  </a:lnTo>
                  <a:close/>
                </a:path>
              </a:pathLst>
            </a:custGeom>
            <a:ln w="27987">
              <a:solidFill>
                <a:srgbClr val="4AAB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2775" y="3387748"/>
              <a:ext cx="190500" cy="262890"/>
            </a:xfrm>
            <a:custGeom>
              <a:avLst/>
              <a:gdLst/>
              <a:ahLst/>
              <a:cxnLst/>
              <a:rect l="l" t="t" r="r" b="b"/>
              <a:pathLst>
                <a:path w="190500" h="262889">
                  <a:moveTo>
                    <a:pt x="94975" y="262378"/>
                  </a:moveTo>
                  <a:lnTo>
                    <a:pt x="42064" y="249887"/>
                  </a:lnTo>
                  <a:lnTo>
                    <a:pt x="6875" y="212328"/>
                  </a:lnTo>
                  <a:lnTo>
                    <a:pt x="0" y="173381"/>
                  </a:lnTo>
                  <a:lnTo>
                    <a:pt x="0" y="0"/>
                  </a:lnTo>
                  <a:lnTo>
                    <a:pt x="42875" y="0"/>
                  </a:lnTo>
                  <a:lnTo>
                    <a:pt x="42875" y="173381"/>
                  </a:lnTo>
                  <a:lnTo>
                    <a:pt x="43761" y="185936"/>
                  </a:lnTo>
                  <a:lnTo>
                    <a:pt x="64772" y="218296"/>
                  </a:lnTo>
                  <a:lnTo>
                    <a:pt x="94975" y="225310"/>
                  </a:lnTo>
                  <a:lnTo>
                    <a:pt x="106356" y="224531"/>
                  </a:lnTo>
                  <a:lnTo>
                    <a:pt x="143701" y="196698"/>
                  </a:lnTo>
                  <a:lnTo>
                    <a:pt x="147246" y="173381"/>
                  </a:lnTo>
                  <a:lnTo>
                    <a:pt x="147246" y="0"/>
                  </a:lnTo>
                  <a:lnTo>
                    <a:pt x="190292" y="0"/>
                  </a:lnTo>
                  <a:lnTo>
                    <a:pt x="190292" y="173381"/>
                  </a:lnTo>
                  <a:lnTo>
                    <a:pt x="188499" y="194242"/>
                  </a:lnTo>
                  <a:lnTo>
                    <a:pt x="161595" y="240171"/>
                  </a:lnTo>
                  <a:lnTo>
                    <a:pt x="113392" y="260990"/>
                  </a:lnTo>
                  <a:lnTo>
                    <a:pt x="94975" y="262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842" y="3448218"/>
              <a:ext cx="155616" cy="19849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52922" y="3384332"/>
              <a:ext cx="48260" cy="262890"/>
            </a:xfrm>
            <a:custGeom>
              <a:avLst/>
              <a:gdLst/>
              <a:ahLst/>
              <a:cxnLst/>
              <a:rect l="l" t="t" r="r" b="b"/>
              <a:pathLst>
                <a:path w="48259" h="262889">
                  <a:moveTo>
                    <a:pt x="31259" y="46292"/>
                  </a:moveTo>
                  <a:lnTo>
                    <a:pt x="16057" y="46292"/>
                  </a:lnTo>
                  <a:lnTo>
                    <a:pt x="10163" y="44042"/>
                  </a:lnTo>
                  <a:lnTo>
                    <a:pt x="6064" y="39544"/>
                  </a:lnTo>
                  <a:lnTo>
                    <a:pt x="2021" y="34989"/>
                  </a:lnTo>
                  <a:lnTo>
                    <a:pt x="0" y="29608"/>
                  </a:lnTo>
                  <a:lnTo>
                    <a:pt x="0" y="16968"/>
                  </a:lnTo>
                  <a:lnTo>
                    <a:pt x="2021" y="11473"/>
                  </a:lnTo>
                  <a:lnTo>
                    <a:pt x="10163" y="2306"/>
                  </a:lnTo>
                  <a:lnTo>
                    <a:pt x="16057" y="0"/>
                  </a:lnTo>
                  <a:lnTo>
                    <a:pt x="31259" y="0"/>
                  </a:lnTo>
                  <a:lnTo>
                    <a:pt x="37124" y="2306"/>
                  </a:lnTo>
                  <a:lnTo>
                    <a:pt x="41338" y="6918"/>
                  </a:lnTo>
                  <a:lnTo>
                    <a:pt x="45551" y="11473"/>
                  </a:lnTo>
                  <a:lnTo>
                    <a:pt x="47658" y="16968"/>
                  </a:lnTo>
                  <a:lnTo>
                    <a:pt x="47658" y="29608"/>
                  </a:lnTo>
                  <a:lnTo>
                    <a:pt x="45574" y="34989"/>
                  </a:lnTo>
                  <a:lnTo>
                    <a:pt x="37124" y="44042"/>
                  </a:lnTo>
                  <a:lnTo>
                    <a:pt x="31259" y="46292"/>
                  </a:lnTo>
                  <a:close/>
                </a:path>
                <a:path w="48259" h="262889">
                  <a:moveTo>
                    <a:pt x="44413" y="262378"/>
                  </a:moveTo>
                  <a:lnTo>
                    <a:pt x="2391" y="262378"/>
                  </a:lnTo>
                  <a:lnTo>
                    <a:pt x="2391" y="67302"/>
                  </a:lnTo>
                  <a:lnTo>
                    <a:pt x="44413" y="67302"/>
                  </a:lnTo>
                  <a:lnTo>
                    <a:pt x="44413" y="262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4164" y="3406709"/>
              <a:ext cx="111032" cy="24341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447292" y="3387750"/>
              <a:ext cx="344805" cy="261620"/>
            </a:xfrm>
            <a:custGeom>
              <a:avLst/>
              <a:gdLst/>
              <a:ahLst/>
              <a:cxnLst/>
              <a:rect l="l" t="t" r="r" b="b"/>
              <a:pathLst>
                <a:path w="344805" h="261620">
                  <a:moveTo>
                    <a:pt x="49530" y="230441"/>
                  </a:moveTo>
                  <a:lnTo>
                    <a:pt x="47371" y="224751"/>
                  </a:lnTo>
                  <a:lnTo>
                    <a:pt x="43040" y="220014"/>
                  </a:lnTo>
                  <a:lnTo>
                    <a:pt x="38773" y="215239"/>
                  </a:lnTo>
                  <a:lnTo>
                    <a:pt x="32677" y="212839"/>
                  </a:lnTo>
                  <a:lnTo>
                    <a:pt x="16852" y="212839"/>
                  </a:lnTo>
                  <a:lnTo>
                    <a:pt x="10731" y="215239"/>
                  </a:lnTo>
                  <a:lnTo>
                    <a:pt x="2133" y="224751"/>
                  </a:lnTo>
                  <a:lnTo>
                    <a:pt x="0" y="230441"/>
                  </a:lnTo>
                  <a:lnTo>
                    <a:pt x="0" y="243649"/>
                  </a:lnTo>
                  <a:lnTo>
                    <a:pt x="2159" y="249288"/>
                  </a:lnTo>
                  <a:lnTo>
                    <a:pt x="6489" y="254012"/>
                  </a:lnTo>
                  <a:lnTo>
                    <a:pt x="10820" y="258686"/>
                  </a:lnTo>
                  <a:lnTo>
                    <a:pt x="16903" y="261010"/>
                  </a:lnTo>
                  <a:lnTo>
                    <a:pt x="32626" y="261010"/>
                  </a:lnTo>
                  <a:lnTo>
                    <a:pt x="38709" y="258686"/>
                  </a:lnTo>
                  <a:lnTo>
                    <a:pt x="43040" y="254012"/>
                  </a:lnTo>
                  <a:lnTo>
                    <a:pt x="47371" y="249288"/>
                  </a:lnTo>
                  <a:lnTo>
                    <a:pt x="49530" y="243649"/>
                  </a:lnTo>
                  <a:lnTo>
                    <a:pt x="49530" y="230441"/>
                  </a:lnTo>
                  <a:close/>
                </a:path>
                <a:path w="344805" h="261620">
                  <a:moveTo>
                    <a:pt x="49707" y="79603"/>
                  </a:moveTo>
                  <a:lnTo>
                    <a:pt x="47536" y="73914"/>
                  </a:lnTo>
                  <a:lnTo>
                    <a:pt x="43218" y="69189"/>
                  </a:lnTo>
                  <a:lnTo>
                    <a:pt x="38938" y="64401"/>
                  </a:lnTo>
                  <a:lnTo>
                    <a:pt x="32854" y="62014"/>
                  </a:lnTo>
                  <a:lnTo>
                    <a:pt x="17018" y="62014"/>
                  </a:lnTo>
                  <a:lnTo>
                    <a:pt x="10896" y="64401"/>
                  </a:lnTo>
                  <a:lnTo>
                    <a:pt x="2298" y="73914"/>
                  </a:lnTo>
                  <a:lnTo>
                    <a:pt x="165" y="79603"/>
                  </a:lnTo>
                  <a:lnTo>
                    <a:pt x="165" y="92811"/>
                  </a:lnTo>
                  <a:lnTo>
                    <a:pt x="2336" y="98450"/>
                  </a:lnTo>
                  <a:lnTo>
                    <a:pt x="6654" y="103174"/>
                  </a:lnTo>
                  <a:lnTo>
                    <a:pt x="10985" y="107848"/>
                  </a:lnTo>
                  <a:lnTo>
                    <a:pt x="17081" y="110185"/>
                  </a:lnTo>
                  <a:lnTo>
                    <a:pt x="32791" y="110185"/>
                  </a:lnTo>
                  <a:lnTo>
                    <a:pt x="38887" y="107848"/>
                  </a:lnTo>
                  <a:lnTo>
                    <a:pt x="43218" y="103174"/>
                  </a:lnTo>
                  <a:lnTo>
                    <a:pt x="47536" y="98450"/>
                  </a:lnTo>
                  <a:lnTo>
                    <a:pt x="49707" y="92811"/>
                  </a:lnTo>
                  <a:lnTo>
                    <a:pt x="49707" y="79603"/>
                  </a:lnTo>
                  <a:close/>
                </a:path>
                <a:path w="344805" h="261620">
                  <a:moveTo>
                    <a:pt x="344208" y="165011"/>
                  </a:moveTo>
                  <a:lnTo>
                    <a:pt x="309524" y="165011"/>
                  </a:lnTo>
                  <a:lnTo>
                    <a:pt x="309524" y="56032"/>
                  </a:lnTo>
                  <a:lnTo>
                    <a:pt x="309524" y="0"/>
                  </a:lnTo>
                  <a:lnTo>
                    <a:pt x="270510" y="0"/>
                  </a:lnTo>
                  <a:lnTo>
                    <a:pt x="270510" y="61925"/>
                  </a:lnTo>
                  <a:lnTo>
                    <a:pt x="267677" y="165011"/>
                  </a:lnTo>
                  <a:lnTo>
                    <a:pt x="204647" y="165011"/>
                  </a:lnTo>
                  <a:lnTo>
                    <a:pt x="270510" y="61925"/>
                  </a:lnTo>
                  <a:lnTo>
                    <a:pt x="270510" y="0"/>
                  </a:lnTo>
                  <a:lnTo>
                    <a:pt x="267931" y="0"/>
                  </a:lnTo>
                  <a:lnTo>
                    <a:pt x="154254" y="175945"/>
                  </a:lnTo>
                  <a:lnTo>
                    <a:pt x="154254" y="201231"/>
                  </a:lnTo>
                  <a:lnTo>
                    <a:pt x="267677" y="201231"/>
                  </a:lnTo>
                  <a:lnTo>
                    <a:pt x="267677" y="258965"/>
                  </a:lnTo>
                  <a:lnTo>
                    <a:pt x="309524" y="258965"/>
                  </a:lnTo>
                  <a:lnTo>
                    <a:pt x="309524" y="201231"/>
                  </a:lnTo>
                  <a:lnTo>
                    <a:pt x="344208" y="201231"/>
                  </a:lnTo>
                  <a:lnTo>
                    <a:pt x="344208" y="165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38890" y="6961319"/>
            <a:ext cx="7200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898989"/>
                </a:solidFill>
                <a:latin typeface="Trebuchet MS"/>
                <a:cs typeface="Trebuchet MS"/>
              </a:rPr>
              <a:t>Mini</a:t>
            </a:r>
            <a:r>
              <a:rPr sz="1300" spc="5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898989"/>
                </a:solidFill>
                <a:latin typeface="Trebuchet MS"/>
                <a:cs typeface="Trebuchet MS"/>
              </a:rPr>
              <a:t>Jain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10254" y="6961319"/>
            <a:ext cx="102044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74554" y="6961319"/>
            <a:ext cx="4699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8161" y="4184061"/>
            <a:ext cx="4646295" cy="951865"/>
            <a:chOff x="158161" y="4184061"/>
            <a:chExt cx="4646295" cy="951865"/>
          </a:xfrm>
        </p:grpSpPr>
        <p:sp>
          <p:nvSpPr>
            <p:cNvPr id="49" name="object 49"/>
            <p:cNvSpPr/>
            <p:nvPr/>
          </p:nvSpPr>
          <p:spPr>
            <a:xfrm>
              <a:off x="172155" y="4198055"/>
              <a:ext cx="4618355" cy="923925"/>
            </a:xfrm>
            <a:custGeom>
              <a:avLst/>
              <a:gdLst/>
              <a:ahLst/>
              <a:cxnLst/>
              <a:rect l="l" t="t" r="r" b="b"/>
              <a:pathLst>
                <a:path w="4618355" h="923925">
                  <a:moveTo>
                    <a:pt x="0" y="0"/>
                  </a:moveTo>
                  <a:lnTo>
                    <a:pt x="4617861" y="0"/>
                  </a:lnTo>
                  <a:lnTo>
                    <a:pt x="4617861" y="923572"/>
                  </a:lnTo>
                  <a:lnTo>
                    <a:pt x="0" y="923572"/>
                  </a:lnTo>
                  <a:lnTo>
                    <a:pt x="0" y="0"/>
                  </a:lnTo>
                  <a:close/>
                </a:path>
              </a:pathLst>
            </a:custGeom>
            <a:ln w="27987">
              <a:solidFill>
                <a:srgbClr val="4AAB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9896" y="4296206"/>
              <a:ext cx="1233069" cy="22083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145569" y="4296206"/>
              <a:ext cx="33655" cy="218440"/>
            </a:xfrm>
            <a:custGeom>
              <a:avLst/>
              <a:gdLst/>
              <a:ahLst/>
              <a:cxnLst/>
              <a:rect l="l" t="t" r="r" b="b"/>
              <a:pathLst>
                <a:path w="33655" h="218439">
                  <a:moveTo>
                    <a:pt x="33617" y="218102"/>
                  </a:moveTo>
                  <a:lnTo>
                    <a:pt x="0" y="218102"/>
                  </a:lnTo>
                  <a:lnTo>
                    <a:pt x="0" y="0"/>
                  </a:lnTo>
                  <a:lnTo>
                    <a:pt x="33617" y="0"/>
                  </a:lnTo>
                  <a:lnTo>
                    <a:pt x="33617" y="218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6927" y="4355515"/>
              <a:ext cx="133649" cy="16152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77106" y="42484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24947" y="4306852"/>
              <a:ext cx="293891" cy="2101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39118" y="4296206"/>
              <a:ext cx="270987" cy="22083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39542" y="4355515"/>
              <a:ext cx="124493" cy="15879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86805" y="4355515"/>
              <a:ext cx="142774" cy="16152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349449" y="4296206"/>
              <a:ext cx="33655" cy="218440"/>
            </a:xfrm>
            <a:custGeom>
              <a:avLst/>
              <a:gdLst/>
              <a:ahLst/>
              <a:cxnLst/>
              <a:rect l="l" t="t" r="r" b="b"/>
              <a:pathLst>
                <a:path w="33654" h="218439">
                  <a:moveTo>
                    <a:pt x="33617" y="218102"/>
                  </a:moveTo>
                  <a:lnTo>
                    <a:pt x="0" y="218102"/>
                  </a:lnTo>
                  <a:lnTo>
                    <a:pt x="0" y="0"/>
                  </a:lnTo>
                  <a:lnTo>
                    <a:pt x="33617" y="0"/>
                  </a:lnTo>
                  <a:lnTo>
                    <a:pt x="33617" y="218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10701" y="4355515"/>
              <a:ext cx="287547" cy="21714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725361" y="4304406"/>
              <a:ext cx="38735" cy="210185"/>
            </a:xfrm>
            <a:custGeom>
              <a:avLst/>
              <a:gdLst/>
              <a:ahLst/>
              <a:cxnLst/>
              <a:rect l="l" t="t" r="r" b="b"/>
              <a:pathLst>
                <a:path w="38735" h="210185">
                  <a:moveTo>
                    <a:pt x="25007" y="37033"/>
                  </a:moveTo>
                  <a:lnTo>
                    <a:pt x="12845" y="37033"/>
                  </a:lnTo>
                  <a:lnTo>
                    <a:pt x="8130" y="35234"/>
                  </a:lnTo>
                  <a:lnTo>
                    <a:pt x="4851" y="31635"/>
                  </a:lnTo>
                  <a:lnTo>
                    <a:pt x="1616" y="27991"/>
                  </a:lnTo>
                  <a:lnTo>
                    <a:pt x="0" y="23686"/>
                  </a:lnTo>
                  <a:lnTo>
                    <a:pt x="0" y="13574"/>
                  </a:lnTo>
                  <a:lnTo>
                    <a:pt x="1616" y="9178"/>
                  </a:lnTo>
                  <a:lnTo>
                    <a:pt x="8130" y="1844"/>
                  </a:lnTo>
                  <a:lnTo>
                    <a:pt x="12845" y="0"/>
                  </a:lnTo>
                  <a:lnTo>
                    <a:pt x="25007" y="0"/>
                  </a:lnTo>
                  <a:lnTo>
                    <a:pt x="29699" y="1844"/>
                  </a:lnTo>
                  <a:lnTo>
                    <a:pt x="33070" y="5534"/>
                  </a:lnTo>
                  <a:lnTo>
                    <a:pt x="36441" y="9178"/>
                  </a:lnTo>
                  <a:lnTo>
                    <a:pt x="38126" y="13574"/>
                  </a:lnTo>
                  <a:lnTo>
                    <a:pt x="38126" y="23686"/>
                  </a:lnTo>
                  <a:lnTo>
                    <a:pt x="36459" y="27991"/>
                  </a:lnTo>
                  <a:lnTo>
                    <a:pt x="29699" y="35234"/>
                  </a:lnTo>
                  <a:lnTo>
                    <a:pt x="25007" y="37033"/>
                  </a:lnTo>
                  <a:close/>
                </a:path>
                <a:path w="38735" h="210185">
                  <a:moveTo>
                    <a:pt x="35530" y="209902"/>
                  </a:moveTo>
                  <a:lnTo>
                    <a:pt x="1913" y="209902"/>
                  </a:lnTo>
                  <a:lnTo>
                    <a:pt x="1913" y="53842"/>
                  </a:lnTo>
                  <a:lnTo>
                    <a:pt x="35530" y="53842"/>
                  </a:lnTo>
                  <a:lnTo>
                    <a:pt x="35530" y="209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88632" y="4355515"/>
              <a:ext cx="133649" cy="16152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42834" y="4355515"/>
              <a:ext cx="125859" cy="16152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77106" y="42484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74485" y="4707419"/>
              <a:ext cx="362751" cy="21263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271750" y="4709870"/>
              <a:ext cx="134620" cy="207010"/>
            </a:xfrm>
            <a:custGeom>
              <a:avLst/>
              <a:gdLst/>
              <a:ahLst/>
              <a:cxnLst/>
              <a:rect l="l" t="t" r="r" b="b"/>
              <a:pathLst>
                <a:path w="134619" h="207010">
                  <a:moveTo>
                    <a:pt x="134607" y="177800"/>
                  </a:moveTo>
                  <a:lnTo>
                    <a:pt x="34569" y="177800"/>
                  </a:lnTo>
                  <a:lnTo>
                    <a:pt x="34569" y="115570"/>
                  </a:lnTo>
                  <a:lnTo>
                    <a:pt x="120662" y="115570"/>
                  </a:lnTo>
                  <a:lnTo>
                    <a:pt x="120662" y="86360"/>
                  </a:lnTo>
                  <a:lnTo>
                    <a:pt x="34569" y="86360"/>
                  </a:lnTo>
                  <a:lnTo>
                    <a:pt x="34569" y="30480"/>
                  </a:lnTo>
                  <a:lnTo>
                    <a:pt x="133235" y="30480"/>
                  </a:lnTo>
                  <a:lnTo>
                    <a:pt x="133235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86360"/>
                  </a:lnTo>
                  <a:lnTo>
                    <a:pt x="0" y="115570"/>
                  </a:lnTo>
                  <a:lnTo>
                    <a:pt x="0" y="177800"/>
                  </a:lnTo>
                  <a:lnTo>
                    <a:pt x="0" y="207010"/>
                  </a:lnTo>
                  <a:lnTo>
                    <a:pt x="134607" y="207010"/>
                  </a:lnTo>
                  <a:lnTo>
                    <a:pt x="134607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88274" y="4707419"/>
              <a:ext cx="133922" cy="21263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41792" y="4707419"/>
              <a:ext cx="134742" cy="21263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98683" y="4709879"/>
              <a:ext cx="133829" cy="21017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52612" y="4709879"/>
              <a:ext cx="133829" cy="21017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77106" y="465144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72155" y="5373510"/>
            <a:ext cx="4618355" cy="728405"/>
          </a:xfrm>
          <a:prstGeom prst="rect">
            <a:avLst/>
          </a:prstGeom>
          <a:ln w="27987">
            <a:solidFill>
              <a:srgbClr val="4AABC6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5875" algn="ctr">
              <a:lnSpc>
                <a:spcPct val="100000"/>
              </a:lnSpc>
              <a:spcBef>
                <a:spcPts val="5"/>
              </a:spcBef>
            </a:pPr>
            <a:r>
              <a:rPr lang="en-US" sz="2200" spc="-85" dirty="0">
                <a:latin typeface="Trebuchet MS"/>
                <a:cs typeface="Trebuchet MS"/>
              </a:rPr>
              <a:t>CSE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8</a:t>
            </a:r>
            <a:r>
              <a:rPr sz="2325" baseline="23297" dirty="0">
                <a:latin typeface="Trebuchet MS"/>
                <a:cs typeface="Trebuchet MS"/>
              </a:rPr>
              <a:t>TH</a:t>
            </a:r>
            <a:r>
              <a:rPr sz="2325" spc="165" baseline="23297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SEM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EBDB04C-05D6-993A-3211-8449AA1D672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5" y="-12700"/>
            <a:ext cx="1235765" cy="942975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57AA00DD-7D51-FB09-74D8-50870CFC8F7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lang="en-US"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306" y="241852"/>
            <a:ext cx="8269381" cy="1267364"/>
          </a:xfrm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 dirty="0"/>
          </a:p>
        </p:txBody>
      </p:sp>
      <p:sp>
        <p:nvSpPr>
          <p:cNvPr id="3" name="object 3"/>
          <p:cNvSpPr txBox="1"/>
          <p:nvPr/>
        </p:nvSpPr>
        <p:spPr>
          <a:xfrm>
            <a:off x="596053" y="1701440"/>
            <a:ext cx="125095" cy="1056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670"/>
              </a:lnSpc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715"/>
              </a:lnSpc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525075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670304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053" y="5969986"/>
            <a:ext cx="13525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535" dirty="0">
                <a:latin typeface="Trebuchet MS"/>
                <a:cs typeface="Trebuchet MS"/>
              </a:rPr>
              <a:t>•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0827" y="1808479"/>
            <a:ext cx="588645" cy="220979"/>
            <a:chOff x="1010827" y="1808479"/>
            <a:chExt cx="588645" cy="220979"/>
          </a:xfrm>
        </p:grpSpPr>
        <p:sp>
          <p:nvSpPr>
            <p:cNvPr id="8" name="object 8"/>
            <p:cNvSpPr/>
            <p:nvPr/>
          </p:nvSpPr>
          <p:spPr>
            <a:xfrm>
              <a:off x="1010818" y="1808479"/>
              <a:ext cx="169545" cy="217170"/>
            </a:xfrm>
            <a:custGeom>
              <a:avLst/>
              <a:gdLst/>
              <a:ahLst/>
              <a:cxnLst/>
              <a:rect l="l" t="t" r="r" b="b"/>
              <a:pathLst>
                <a:path w="169544" h="217169">
                  <a:moveTo>
                    <a:pt x="169176" y="0"/>
                  </a:moveTo>
                  <a:lnTo>
                    <a:pt x="133019" y="0"/>
                  </a:lnTo>
                  <a:lnTo>
                    <a:pt x="133019" y="90170"/>
                  </a:lnTo>
                  <a:lnTo>
                    <a:pt x="36309" y="90170"/>
                  </a:lnTo>
                  <a:lnTo>
                    <a:pt x="36309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120650"/>
                  </a:lnTo>
                  <a:lnTo>
                    <a:pt x="0" y="217170"/>
                  </a:lnTo>
                  <a:lnTo>
                    <a:pt x="36309" y="217170"/>
                  </a:lnTo>
                  <a:lnTo>
                    <a:pt x="36309" y="120650"/>
                  </a:lnTo>
                  <a:lnTo>
                    <a:pt x="133019" y="120650"/>
                  </a:lnTo>
                  <a:lnTo>
                    <a:pt x="133019" y="217170"/>
                  </a:lnTo>
                  <a:lnTo>
                    <a:pt x="169176" y="217170"/>
                  </a:lnTo>
                  <a:lnTo>
                    <a:pt x="169176" y="120650"/>
                  </a:lnTo>
                  <a:lnTo>
                    <a:pt x="169176" y="90170"/>
                  </a:lnTo>
                  <a:lnTo>
                    <a:pt x="169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825" y="1859528"/>
              <a:ext cx="140331" cy="1696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0641" y="1859528"/>
              <a:ext cx="228665" cy="16960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85167" y="1859527"/>
            <a:ext cx="387350" cy="170180"/>
            <a:chOff x="1685167" y="1859527"/>
            <a:chExt cx="387350" cy="1701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167" y="1859527"/>
              <a:ext cx="136744" cy="1696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687" y="1859527"/>
              <a:ext cx="228665" cy="169603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8214" y="1859527"/>
            <a:ext cx="136744" cy="1696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75223" y="1794240"/>
            <a:ext cx="463671" cy="23489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922118" y="1859527"/>
            <a:ext cx="1131570" cy="170180"/>
            <a:chOff x="2922118" y="1859527"/>
            <a:chExt cx="1131570" cy="17018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2118" y="1859527"/>
              <a:ext cx="303730" cy="1696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0569" y="1859527"/>
              <a:ext cx="226424" cy="1667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2453" y="1859527"/>
              <a:ext cx="395084" cy="1696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2545" y="1859527"/>
              <a:ext cx="130717" cy="16673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153835" y="1859527"/>
            <a:ext cx="1025525" cy="170180"/>
            <a:chOff x="4153835" y="1859527"/>
            <a:chExt cx="1025525" cy="17018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3835" y="1859527"/>
              <a:ext cx="132152" cy="1696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365" y="1859527"/>
              <a:ext cx="149913" cy="1696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1712" y="1862397"/>
              <a:ext cx="130861" cy="16673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50206" y="1859533"/>
              <a:ext cx="528955" cy="170180"/>
            </a:xfrm>
            <a:custGeom>
              <a:avLst/>
              <a:gdLst/>
              <a:ahLst/>
              <a:cxnLst/>
              <a:rect l="l" t="t" r="r" b="b"/>
              <a:pathLst>
                <a:path w="528954" h="170180">
                  <a:moveTo>
                    <a:pt x="83654" y="3581"/>
                  </a:moveTo>
                  <a:lnTo>
                    <a:pt x="78536" y="1193"/>
                  </a:lnTo>
                  <a:lnTo>
                    <a:pt x="73177" y="0"/>
                  </a:lnTo>
                  <a:lnTo>
                    <a:pt x="67576" y="0"/>
                  </a:lnTo>
                  <a:lnTo>
                    <a:pt x="55587" y="660"/>
                  </a:lnTo>
                  <a:lnTo>
                    <a:pt x="46088" y="2641"/>
                  </a:lnTo>
                  <a:lnTo>
                    <a:pt x="39090" y="5930"/>
                  </a:lnTo>
                  <a:lnTo>
                    <a:pt x="34582" y="10541"/>
                  </a:lnTo>
                  <a:lnTo>
                    <a:pt x="34290" y="2870"/>
                  </a:lnTo>
                  <a:lnTo>
                    <a:pt x="0" y="2870"/>
                  </a:lnTo>
                  <a:lnTo>
                    <a:pt x="0" y="166738"/>
                  </a:lnTo>
                  <a:lnTo>
                    <a:pt x="35153" y="166738"/>
                  </a:lnTo>
                  <a:lnTo>
                    <a:pt x="35153" y="53086"/>
                  </a:lnTo>
                  <a:lnTo>
                    <a:pt x="40106" y="44805"/>
                  </a:lnTo>
                  <a:lnTo>
                    <a:pt x="46951" y="38887"/>
                  </a:lnTo>
                  <a:lnTo>
                    <a:pt x="55676" y="35331"/>
                  </a:lnTo>
                  <a:lnTo>
                    <a:pt x="66281" y="34150"/>
                  </a:lnTo>
                  <a:lnTo>
                    <a:pt x="70688" y="34150"/>
                  </a:lnTo>
                  <a:lnTo>
                    <a:pt x="76428" y="34848"/>
                  </a:lnTo>
                  <a:lnTo>
                    <a:pt x="83502" y="36233"/>
                  </a:lnTo>
                  <a:lnTo>
                    <a:pt x="83654" y="3581"/>
                  </a:lnTo>
                  <a:close/>
                </a:path>
                <a:path w="528954" h="170180">
                  <a:moveTo>
                    <a:pt x="228015" y="64858"/>
                  </a:moveTo>
                  <a:lnTo>
                    <a:pt x="216636" y="26809"/>
                  </a:lnTo>
                  <a:lnTo>
                    <a:pt x="175463" y="1079"/>
                  </a:lnTo>
                  <a:lnTo>
                    <a:pt x="161658" y="0"/>
                  </a:lnTo>
                  <a:lnTo>
                    <a:pt x="144259" y="1536"/>
                  </a:lnTo>
                  <a:lnTo>
                    <a:pt x="106413" y="24536"/>
                  </a:lnTo>
                  <a:lnTo>
                    <a:pt x="89458" y="65938"/>
                  </a:lnTo>
                  <a:lnTo>
                    <a:pt x="88328" y="81788"/>
                  </a:lnTo>
                  <a:lnTo>
                    <a:pt x="88328" y="87820"/>
                  </a:lnTo>
                  <a:lnTo>
                    <a:pt x="98501" y="132283"/>
                  </a:lnTo>
                  <a:lnTo>
                    <a:pt x="129260" y="163474"/>
                  </a:lnTo>
                  <a:lnTo>
                    <a:pt x="161658" y="169608"/>
                  </a:lnTo>
                  <a:lnTo>
                    <a:pt x="174345" y="168567"/>
                  </a:lnTo>
                  <a:lnTo>
                    <a:pt x="215874" y="143941"/>
                  </a:lnTo>
                  <a:lnTo>
                    <a:pt x="228015" y="109054"/>
                  </a:lnTo>
                  <a:lnTo>
                    <a:pt x="194221" y="109054"/>
                  </a:lnTo>
                  <a:lnTo>
                    <a:pt x="193459" y="119240"/>
                  </a:lnTo>
                  <a:lnTo>
                    <a:pt x="189941" y="126822"/>
                  </a:lnTo>
                  <a:lnTo>
                    <a:pt x="177457" y="136715"/>
                  </a:lnTo>
                  <a:lnTo>
                    <a:pt x="170116" y="139179"/>
                  </a:lnTo>
                  <a:lnTo>
                    <a:pt x="161658" y="139179"/>
                  </a:lnTo>
                  <a:lnTo>
                    <a:pt x="151752" y="139179"/>
                  </a:lnTo>
                  <a:lnTo>
                    <a:pt x="124637" y="104775"/>
                  </a:lnTo>
                  <a:lnTo>
                    <a:pt x="123482" y="96469"/>
                  </a:lnTo>
                  <a:lnTo>
                    <a:pt x="123482" y="73228"/>
                  </a:lnTo>
                  <a:lnTo>
                    <a:pt x="144221" y="32880"/>
                  </a:lnTo>
                  <a:lnTo>
                    <a:pt x="151841" y="30416"/>
                  </a:lnTo>
                  <a:lnTo>
                    <a:pt x="171069" y="30416"/>
                  </a:lnTo>
                  <a:lnTo>
                    <a:pt x="194221" y="64858"/>
                  </a:lnTo>
                  <a:lnTo>
                    <a:pt x="228015" y="64858"/>
                  </a:lnTo>
                  <a:close/>
                </a:path>
                <a:path w="528954" h="170180">
                  <a:moveTo>
                    <a:pt x="382587" y="80352"/>
                  </a:moveTo>
                  <a:lnTo>
                    <a:pt x="381863" y="68732"/>
                  </a:lnTo>
                  <a:lnTo>
                    <a:pt x="347433" y="68732"/>
                  </a:lnTo>
                  <a:lnTo>
                    <a:pt x="347408" y="68516"/>
                  </a:lnTo>
                  <a:lnTo>
                    <a:pt x="278993" y="66294"/>
                  </a:lnTo>
                  <a:lnTo>
                    <a:pt x="280454" y="58966"/>
                  </a:lnTo>
                  <a:lnTo>
                    <a:pt x="282879" y="52260"/>
                  </a:lnTo>
                  <a:lnTo>
                    <a:pt x="314439" y="30416"/>
                  </a:lnTo>
                  <a:lnTo>
                    <a:pt x="321576" y="31064"/>
                  </a:lnTo>
                  <a:lnTo>
                    <a:pt x="322402" y="31064"/>
                  </a:lnTo>
                  <a:lnTo>
                    <a:pt x="342658" y="48793"/>
                  </a:lnTo>
                  <a:lnTo>
                    <a:pt x="342773" y="49110"/>
                  </a:lnTo>
                  <a:lnTo>
                    <a:pt x="344957" y="54978"/>
                  </a:lnTo>
                  <a:lnTo>
                    <a:pt x="346583" y="61709"/>
                  </a:lnTo>
                  <a:lnTo>
                    <a:pt x="347408" y="68516"/>
                  </a:lnTo>
                  <a:lnTo>
                    <a:pt x="350939" y="68516"/>
                  </a:lnTo>
                  <a:lnTo>
                    <a:pt x="381850" y="68516"/>
                  </a:lnTo>
                  <a:lnTo>
                    <a:pt x="381571" y="64058"/>
                  </a:lnTo>
                  <a:lnTo>
                    <a:pt x="378498" y="49110"/>
                  </a:lnTo>
                  <a:lnTo>
                    <a:pt x="378383" y="48793"/>
                  </a:lnTo>
                  <a:lnTo>
                    <a:pt x="378282" y="48539"/>
                  </a:lnTo>
                  <a:lnTo>
                    <a:pt x="373392" y="35509"/>
                  </a:lnTo>
                  <a:lnTo>
                    <a:pt x="345135" y="5816"/>
                  </a:lnTo>
                  <a:lnTo>
                    <a:pt x="314439" y="0"/>
                  </a:lnTo>
                  <a:lnTo>
                    <a:pt x="305206" y="622"/>
                  </a:lnTo>
                  <a:lnTo>
                    <a:pt x="264261" y="22237"/>
                  </a:lnTo>
                  <a:lnTo>
                    <a:pt x="244805" y="59651"/>
                  </a:lnTo>
                  <a:lnTo>
                    <a:pt x="242252" y="84226"/>
                  </a:lnTo>
                  <a:lnTo>
                    <a:pt x="242252" y="90258"/>
                  </a:lnTo>
                  <a:lnTo>
                    <a:pt x="253885" y="135242"/>
                  </a:lnTo>
                  <a:lnTo>
                    <a:pt x="286994" y="164007"/>
                  </a:lnTo>
                  <a:lnTo>
                    <a:pt x="317881" y="169608"/>
                  </a:lnTo>
                  <a:lnTo>
                    <a:pt x="329412" y="168986"/>
                  </a:lnTo>
                  <a:lnTo>
                    <a:pt x="370611" y="148475"/>
                  </a:lnTo>
                  <a:lnTo>
                    <a:pt x="382016" y="134378"/>
                  </a:lnTo>
                  <a:lnTo>
                    <a:pt x="359422" y="116446"/>
                  </a:lnTo>
                  <a:lnTo>
                    <a:pt x="354723" y="122199"/>
                  </a:lnTo>
                  <a:lnTo>
                    <a:pt x="350088" y="127063"/>
                  </a:lnTo>
                  <a:lnTo>
                    <a:pt x="345528" y="131025"/>
                  </a:lnTo>
                  <a:lnTo>
                    <a:pt x="341045" y="134086"/>
                  </a:lnTo>
                  <a:lnTo>
                    <a:pt x="335165" y="137579"/>
                  </a:lnTo>
                  <a:lnTo>
                    <a:pt x="327926" y="139331"/>
                  </a:lnTo>
                  <a:lnTo>
                    <a:pt x="319316" y="139331"/>
                  </a:lnTo>
                  <a:lnTo>
                    <a:pt x="284251" y="118757"/>
                  </a:lnTo>
                  <a:lnTo>
                    <a:pt x="277698" y="96570"/>
                  </a:lnTo>
                  <a:lnTo>
                    <a:pt x="382587" y="96570"/>
                  </a:lnTo>
                  <a:lnTo>
                    <a:pt x="382587" y="80352"/>
                  </a:lnTo>
                  <a:close/>
                </a:path>
                <a:path w="528954" h="170180">
                  <a:moveTo>
                    <a:pt x="528624" y="119240"/>
                  </a:moveTo>
                  <a:lnTo>
                    <a:pt x="504913" y="81191"/>
                  </a:lnTo>
                  <a:lnTo>
                    <a:pt x="459308" y="66205"/>
                  </a:lnTo>
                  <a:lnTo>
                    <a:pt x="451802" y="63957"/>
                  </a:lnTo>
                  <a:lnTo>
                    <a:pt x="446214" y="61760"/>
                  </a:lnTo>
                  <a:lnTo>
                    <a:pt x="442531" y="59613"/>
                  </a:lnTo>
                  <a:lnTo>
                    <a:pt x="438899" y="56756"/>
                  </a:lnTo>
                  <a:lnTo>
                    <a:pt x="437083" y="53136"/>
                  </a:lnTo>
                  <a:lnTo>
                    <a:pt x="437083" y="44437"/>
                  </a:lnTo>
                  <a:lnTo>
                    <a:pt x="439039" y="40297"/>
                  </a:lnTo>
                  <a:lnTo>
                    <a:pt x="446938" y="32410"/>
                  </a:lnTo>
                  <a:lnTo>
                    <a:pt x="453821" y="30416"/>
                  </a:lnTo>
                  <a:lnTo>
                    <a:pt x="472859" y="30416"/>
                  </a:lnTo>
                  <a:lnTo>
                    <a:pt x="479869" y="32854"/>
                  </a:lnTo>
                  <a:lnTo>
                    <a:pt x="489483" y="42570"/>
                  </a:lnTo>
                  <a:lnTo>
                    <a:pt x="491896" y="49022"/>
                  </a:lnTo>
                  <a:lnTo>
                    <a:pt x="491896" y="57111"/>
                  </a:lnTo>
                  <a:lnTo>
                    <a:pt x="527050" y="57111"/>
                  </a:lnTo>
                  <a:lnTo>
                    <a:pt x="510044" y="15430"/>
                  </a:lnTo>
                  <a:lnTo>
                    <a:pt x="463626" y="0"/>
                  </a:lnTo>
                  <a:lnTo>
                    <a:pt x="450443" y="914"/>
                  </a:lnTo>
                  <a:lnTo>
                    <a:pt x="411391" y="22313"/>
                  </a:lnTo>
                  <a:lnTo>
                    <a:pt x="401777" y="49644"/>
                  </a:lnTo>
                  <a:lnTo>
                    <a:pt x="402818" y="59817"/>
                  </a:lnTo>
                  <a:lnTo>
                    <a:pt x="437654" y="91909"/>
                  </a:lnTo>
                  <a:lnTo>
                    <a:pt x="471487" y="101028"/>
                  </a:lnTo>
                  <a:lnTo>
                    <a:pt x="479069" y="103441"/>
                  </a:lnTo>
                  <a:lnTo>
                    <a:pt x="484657" y="106019"/>
                  </a:lnTo>
                  <a:lnTo>
                    <a:pt x="488238" y="108762"/>
                  </a:lnTo>
                  <a:lnTo>
                    <a:pt x="491731" y="112547"/>
                  </a:lnTo>
                  <a:lnTo>
                    <a:pt x="493471" y="116700"/>
                  </a:lnTo>
                  <a:lnTo>
                    <a:pt x="493471" y="121246"/>
                  </a:lnTo>
                  <a:lnTo>
                    <a:pt x="493471" y="126225"/>
                  </a:lnTo>
                  <a:lnTo>
                    <a:pt x="491083" y="130454"/>
                  </a:lnTo>
                  <a:lnTo>
                    <a:pt x="481520" y="137439"/>
                  </a:lnTo>
                  <a:lnTo>
                    <a:pt x="474192" y="139179"/>
                  </a:lnTo>
                  <a:lnTo>
                    <a:pt x="456831" y="139179"/>
                  </a:lnTo>
                  <a:lnTo>
                    <a:pt x="431558" y="110197"/>
                  </a:lnTo>
                  <a:lnTo>
                    <a:pt x="396468" y="110197"/>
                  </a:lnTo>
                  <a:lnTo>
                    <a:pt x="414121" y="152603"/>
                  </a:lnTo>
                  <a:lnTo>
                    <a:pt x="448995" y="168541"/>
                  </a:lnTo>
                  <a:lnTo>
                    <a:pt x="464350" y="169608"/>
                  </a:lnTo>
                  <a:lnTo>
                    <a:pt x="477977" y="168732"/>
                  </a:lnTo>
                  <a:lnTo>
                    <a:pt x="518579" y="148259"/>
                  </a:lnTo>
                  <a:lnTo>
                    <a:pt x="527507" y="129997"/>
                  </a:lnTo>
                  <a:lnTo>
                    <a:pt x="528624" y="119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70185" y="1794240"/>
            <a:ext cx="266107" cy="23489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613028" y="1797254"/>
            <a:ext cx="1320165" cy="232410"/>
            <a:chOff x="5613028" y="1797254"/>
            <a:chExt cx="1320165" cy="23241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3028" y="1859527"/>
              <a:ext cx="228665" cy="1696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2178" y="1859527"/>
              <a:ext cx="130717" cy="1667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23203" y="1859533"/>
              <a:ext cx="516890" cy="170180"/>
            </a:xfrm>
            <a:custGeom>
              <a:avLst/>
              <a:gdLst/>
              <a:ahLst/>
              <a:cxnLst/>
              <a:rect l="l" t="t" r="r" b="b"/>
              <a:pathLst>
                <a:path w="516890" h="170180">
                  <a:moveTo>
                    <a:pt x="140335" y="80352"/>
                  </a:moveTo>
                  <a:lnTo>
                    <a:pt x="139611" y="68732"/>
                  </a:lnTo>
                  <a:lnTo>
                    <a:pt x="105181" y="68732"/>
                  </a:lnTo>
                  <a:lnTo>
                    <a:pt x="105156" y="68516"/>
                  </a:lnTo>
                  <a:lnTo>
                    <a:pt x="36741" y="66294"/>
                  </a:lnTo>
                  <a:lnTo>
                    <a:pt x="38188" y="58966"/>
                  </a:lnTo>
                  <a:lnTo>
                    <a:pt x="40627" y="52260"/>
                  </a:lnTo>
                  <a:lnTo>
                    <a:pt x="72174" y="30416"/>
                  </a:lnTo>
                  <a:lnTo>
                    <a:pt x="79324" y="31064"/>
                  </a:lnTo>
                  <a:lnTo>
                    <a:pt x="80149" y="31064"/>
                  </a:lnTo>
                  <a:lnTo>
                    <a:pt x="100520" y="49110"/>
                  </a:lnTo>
                  <a:lnTo>
                    <a:pt x="102704" y="54978"/>
                  </a:lnTo>
                  <a:lnTo>
                    <a:pt x="104330" y="61709"/>
                  </a:lnTo>
                  <a:lnTo>
                    <a:pt x="105156" y="68516"/>
                  </a:lnTo>
                  <a:lnTo>
                    <a:pt x="108686" y="68516"/>
                  </a:lnTo>
                  <a:lnTo>
                    <a:pt x="139598" y="68516"/>
                  </a:lnTo>
                  <a:lnTo>
                    <a:pt x="139319" y="64058"/>
                  </a:lnTo>
                  <a:lnTo>
                    <a:pt x="136245" y="49110"/>
                  </a:lnTo>
                  <a:lnTo>
                    <a:pt x="136131" y="48793"/>
                  </a:lnTo>
                  <a:lnTo>
                    <a:pt x="136029" y="48539"/>
                  </a:lnTo>
                  <a:lnTo>
                    <a:pt x="131140" y="35509"/>
                  </a:lnTo>
                  <a:lnTo>
                    <a:pt x="102882" y="5816"/>
                  </a:lnTo>
                  <a:lnTo>
                    <a:pt x="72174" y="0"/>
                  </a:lnTo>
                  <a:lnTo>
                    <a:pt x="62953" y="622"/>
                  </a:lnTo>
                  <a:lnTo>
                    <a:pt x="22009" y="22237"/>
                  </a:lnTo>
                  <a:lnTo>
                    <a:pt x="2552" y="59651"/>
                  </a:lnTo>
                  <a:lnTo>
                    <a:pt x="0" y="84226"/>
                  </a:lnTo>
                  <a:lnTo>
                    <a:pt x="0" y="90258"/>
                  </a:lnTo>
                  <a:lnTo>
                    <a:pt x="11620" y="135242"/>
                  </a:lnTo>
                  <a:lnTo>
                    <a:pt x="44742" y="164007"/>
                  </a:lnTo>
                  <a:lnTo>
                    <a:pt x="75615" y="169608"/>
                  </a:lnTo>
                  <a:lnTo>
                    <a:pt x="87160" y="168986"/>
                  </a:lnTo>
                  <a:lnTo>
                    <a:pt x="128358" y="148475"/>
                  </a:lnTo>
                  <a:lnTo>
                    <a:pt x="139763" y="134378"/>
                  </a:lnTo>
                  <a:lnTo>
                    <a:pt x="117157" y="116446"/>
                  </a:lnTo>
                  <a:lnTo>
                    <a:pt x="112458" y="122199"/>
                  </a:lnTo>
                  <a:lnTo>
                    <a:pt x="107835" y="127063"/>
                  </a:lnTo>
                  <a:lnTo>
                    <a:pt x="103276" y="131025"/>
                  </a:lnTo>
                  <a:lnTo>
                    <a:pt x="98793" y="134086"/>
                  </a:lnTo>
                  <a:lnTo>
                    <a:pt x="92913" y="137579"/>
                  </a:lnTo>
                  <a:lnTo>
                    <a:pt x="85661" y="139331"/>
                  </a:lnTo>
                  <a:lnTo>
                    <a:pt x="77050" y="139331"/>
                  </a:lnTo>
                  <a:lnTo>
                    <a:pt x="41998" y="118757"/>
                  </a:lnTo>
                  <a:lnTo>
                    <a:pt x="35445" y="96570"/>
                  </a:lnTo>
                  <a:lnTo>
                    <a:pt x="140335" y="96570"/>
                  </a:lnTo>
                  <a:lnTo>
                    <a:pt x="140335" y="80352"/>
                  </a:lnTo>
                  <a:close/>
                </a:path>
                <a:path w="516890" h="170180">
                  <a:moveTo>
                    <a:pt x="364578" y="2870"/>
                  </a:moveTo>
                  <a:lnTo>
                    <a:pt x="329057" y="2870"/>
                  </a:lnTo>
                  <a:lnTo>
                    <a:pt x="302006" y="109702"/>
                  </a:lnTo>
                  <a:lnTo>
                    <a:pt x="268871" y="2870"/>
                  </a:lnTo>
                  <a:lnTo>
                    <a:pt x="241173" y="2870"/>
                  </a:lnTo>
                  <a:lnTo>
                    <a:pt x="208534" y="107543"/>
                  </a:lnTo>
                  <a:lnTo>
                    <a:pt x="180911" y="2870"/>
                  </a:lnTo>
                  <a:lnTo>
                    <a:pt x="145326" y="2870"/>
                  </a:lnTo>
                  <a:lnTo>
                    <a:pt x="192887" y="166738"/>
                  </a:lnTo>
                  <a:lnTo>
                    <a:pt x="220941" y="166738"/>
                  </a:lnTo>
                  <a:lnTo>
                    <a:pt x="254584" y="59194"/>
                  </a:lnTo>
                  <a:lnTo>
                    <a:pt x="289102" y="166738"/>
                  </a:lnTo>
                  <a:lnTo>
                    <a:pt x="317004" y="166738"/>
                  </a:lnTo>
                  <a:lnTo>
                    <a:pt x="364578" y="2870"/>
                  </a:lnTo>
                  <a:close/>
                </a:path>
                <a:path w="516890" h="170180">
                  <a:moveTo>
                    <a:pt x="516864" y="159270"/>
                  </a:moveTo>
                  <a:lnTo>
                    <a:pt x="511416" y="91262"/>
                  </a:lnTo>
                  <a:lnTo>
                    <a:pt x="511416" y="56248"/>
                  </a:lnTo>
                  <a:lnTo>
                    <a:pt x="510311" y="43040"/>
                  </a:lnTo>
                  <a:lnTo>
                    <a:pt x="507009" y="31597"/>
                  </a:lnTo>
                  <a:lnTo>
                    <a:pt x="506082" y="29984"/>
                  </a:lnTo>
                  <a:lnTo>
                    <a:pt x="501484" y="21945"/>
                  </a:lnTo>
                  <a:lnTo>
                    <a:pt x="462241" y="876"/>
                  </a:lnTo>
                  <a:lnTo>
                    <a:pt x="449427" y="0"/>
                  </a:lnTo>
                  <a:lnTo>
                    <a:pt x="436892" y="876"/>
                  </a:lnTo>
                  <a:lnTo>
                    <a:pt x="435775" y="876"/>
                  </a:lnTo>
                  <a:lnTo>
                    <a:pt x="393636" y="24193"/>
                  </a:lnTo>
                  <a:lnTo>
                    <a:pt x="383425" y="54521"/>
                  </a:lnTo>
                  <a:lnTo>
                    <a:pt x="418579" y="54521"/>
                  </a:lnTo>
                  <a:lnTo>
                    <a:pt x="418579" y="46532"/>
                  </a:lnTo>
                  <a:lnTo>
                    <a:pt x="421182" y="40462"/>
                  </a:lnTo>
                  <a:lnTo>
                    <a:pt x="431660" y="32092"/>
                  </a:lnTo>
                  <a:lnTo>
                    <a:pt x="438810" y="29984"/>
                  </a:lnTo>
                  <a:lnTo>
                    <a:pt x="457466" y="29984"/>
                  </a:lnTo>
                  <a:lnTo>
                    <a:pt x="464591" y="32334"/>
                  </a:lnTo>
                  <a:lnTo>
                    <a:pt x="469226" y="37020"/>
                  </a:lnTo>
                  <a:lnTo>
                    <a:pt x="473913" y="41656"/>
                  </a:lnTo>
                  <a:lnTo>
                    <a:pt x="476262" y="47967"/>
                  </a:lnTo>
                  <a:lnTo>
                    <a:pt x="476262" y="63995"/>
                  </a:lnTo>
                  <a:lnTo>
                    <a:pt x="476262" y="91262"/>
                  </a:lnTo>
                  <a:lnTo>
                    <a:pt x="476262" y="117944"/>
                  </a:lnTo>
                  <a:lnTo>
                    <a:pt x="474014" y="122491"/>
                  </a:lnTo>
                  <a:lnTo>
                    <a:pt x="469709" y="126936"/>
                  </a:lnTo>
                  <a:lnTo>
                    <a:pt x="457034" y="135597"/>
                  </a:lnTo>
                  <a:lnTo>
                    <a:pt x="449529" y="137744"/>
                  </a:lnTo>
                  <a:lnTo>
                    <a:pt x="432168" y="137744"/>
                  </a:lnTo>
                  <a:lnTo>
                    <a:pt x="417410" y="126936"/>
                  </a:lnTo>
                  <a:lnTo>
                    <a:pt x="415417" y="121869"/>
                  </a:lnTo>
                  <a:lnTo>
                    <a:pt x="415417" y="115646"/>
                  </a:lnTo>
                  <a:lnTo>
                    <a:pt x="417957" y="105270"/>
                  </a:lnTo>
                  <a:lnTo>
                    <a:pt x="425551" y="97751"/>
                  </a:lnTo>
                  <a:lnTo>
                    <a:pt x="438226" y="93078"/>
                  </a:lnTo>
                  <a:lnTo>
                    <a:pt x="455955" y="91262"/>
                  </a:lnTo>
                  <a:lnTo>
                    <a:pt x="476262" y="91262"/>
                  </a:lnTo>
                  <a:lnTo>
                    <a:pt x="476262" y="63995"/>
                  </a:lnTo>
                  <a:lnTo>
                    <a:pt x="454304" y="63995"/>
                  </a:lnTo>
                  <a:lnTo>
                    <a:pt x="438429" y="64871"/>
                  </a:lnTo>
                  <a:lnTo>
                    <a:pt x="400494" y="77990"/>
                  </a:lnTo>
                  <a:lnTo>
                    <a:pt x="380123" y="119240"/>
                  </a:lnTo>
                  <a:lnTo>
                    <a:pt x="381101" y="129438"/>
                  </a:lnTo>
                  <a:lnTo>
                    <a:pt x="404202" y="161417"/>
                  </a:lnTo>
                  <a:lnTo>
                    <a:pt x="436943" y="169608"/>
                  </a:lnTo>
                  <a:lnTo>
                    <a:pt x="444411" y="169227"/>
                  </a:lnTo>
                  <a:lnTo>
                    <a:pt x="477837" y="155829"/>
                  </a:lnTo>
                  <a:lnTo>
                    <a:pt x="477951" y="156933"/>
                  </a:lnTo>
                  <a:lnTo>
                    <a:pt x="477977" y="157264"/>
                  </a:lnTo>
                  <a:lnTo>
                    <a:pt x="479412" y="160896"/>
                  </a:lnTo>
                  <a:lnTo>
                    <a:pt x="482142" y="166738"/>
                  </a:lnTo>
                  <a:lnTo>
                    <a:pt x="516864" y="166738"/>
                  </a:lnTo>
                  <a:lnTo>
                    <a:pt x="516864" y="159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61711" y="1797254"/>
              <a:ext cx="140188" cy="2318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31929" y="1797254"/>
              <a:ext cx="35560" cy="229235"/>
            </a:xfrm>
            <a:custGeom>
              <a:avLst/>
              <a:gdLst/>
              <a:ahLst/>
              <a:cxnLst/>
              <a:rect l="l" t="t" r="r" b="b"/>
              <a:pathLst>
                <a:path w="35559" h="229235">
                  <a:moveTo>
                    <a:pt x="35298" y="229007"/>
                  </a:moveTo>
                  <a:lnTo>
                    <a:pt x="0" y="229007"/>
                  </a:lnTo>
                  <a:lnTo>
                    <a:pt x="0" y="0"/>
                  </a:lnTo>
                  <a:lnTo>
                    <a:pt x="35298" y="0"/>
                  </a:lnTo>
                  <a:lnTo>
                    <a:pt x="35298" y="229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92857" y="1859527"/>
              <a:ext cx="140331" cy="16960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016753" y="1859527"/>
            <a:ext cx="926465" cy="229870"/>
            <a:chOff x="7016753" y="1859527"/>
            <a:chExt cx="926465" cy="22987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16753" y="1859527"/>
              <a:ext cx="140331" cy="1696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77569" y="1859527"/>
              <a:ext cx="130717" cy="16673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8604" y="1859527"/>
              <a:ext cx="140331" cy="1696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99420" y="1859527"/>
              <a:ext cx="443686" cy="22943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998200" y="2145066"/>
            <a:ext cx="889635" cy="223520"/>
            <a:chOff x="998200" y="2145066"/>
            <a:chExt cx="889635" cy="223520"/>
          </a:xfrm>
        </p:grpSpPr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8200" y="2145066"/>
              <a:ext cx="350008" cy="2232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4659" y="2147682"/>
              <a:ext cx="330873" cy="217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27175" y="2147936"/>
              <a:ext cx="160276" cy="21752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979059" y="2145066"/>
            <a:ext cx="1085215" cy="223520"/>
            <a:chOff x="1979059" y="2145066"/>
            <a:chExt cx="1085215" cy="223520"/>
          </a:xfrm>
        </p:grpSpPr>
        <p:sp>
          <p:nvSpPr>
            <p:cNvPr id="44" name="object 44"/>
            <p:cNvSpPr/>
            <p:nvPr/>
          </p:nvSpPr>
          <p:spPr>
            <a:xfrm>
              <a:off x="1979053" y="2147684"/>
              <a:ext cx="141605" cy="217170"/>
            </a:xfrm>
            <a:custGeom>
              <a:avLst/>
              <a:gdLst/>
              <a:ahLst/>
              <a:cxnLst/>
              <a:rect l="l" t="t" r="r" b="b"/>
              <a:pathLst>
                <a:path w="141605" h="217169">
                  <a:moveTo>
                    <a:pt x="141338" y="186690"/>
                  </a:moveTo>
                  <a:lnTo>
                    <a:pt x="36296" y="186690"/>
                  </a:lnTo>
                  <a:lnTo>
                    <a:pt x="36296" y="120650"/>
                  </a:lnTo>
                  <a:lnTo>
                    <a:pt x="126695" y="120650"/>
                  </a:lnTo>
                  <a:lnTo>
                    <a:pt x="126695" y="90170"/>
                  </a:lnTo>
                  <a:lnTo>
                    <a:pt x="36296" y="90170"/>
                  </a:lnTo>
                  <a:lnTo>
                    <a:pt x="36296" y="31750"/>
                  </a:lnTo>
                  <a:lnTo>
                    <a:pt x="139903" y="31750"/>
                  </a:lnTo>
                  <a:lnTo>
                    <a:pt x="139903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0170"/>
                  </a:lnTo>
                  <a:lnTo>
                    <a:pt x="0" y="120650"/>
                  </a:lnTo>
                  <a:lnTo>
                    <a:pt x="0" y="186690"/>
                  </a:lnTo>
                  <a:lnTo>
                    <a:pt x="0" y="217170"/>
                  </a:lnTo>
                  <a:lnTo>
                    <a:pt x="141338" y="217170"/>
                  </a:lnTo>
                  <a:lnTo>
                    <a:pt x="141338" y="186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46981" y="2147936"/>
              <a:ext cx="169316" cy="2175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56878" y="2145067"/>
              <a:ext cx="707390" cy="223520"/>
            </a:xfrm>
            <a:custGeom>
              <a:avLst/>
              <a:gdLst/>
              <a:ahLst/>
              <a:cxnLst/>
              <a:rect l="l" t="t" r="r" b="b"/>
              <a:pathLst>
                <a:path w="707389" h="223519">
                  <a:moveTo>
                    <a:pt x="141338" y="189306"/>
                  </a:moveTo>
                  <a:lnTo>
                    <a:pt x="36296" y="189306"/>
                  </a:lnTo>
                  <a:lnTo>
                    <a:pt x="36296" y="123266"/>
                  </a:lnTo>
                  <a:lnTo>
                    <a:pt x="126695" y="123266"/>
                  </a:lnTo>
                  <a:lnTo>
                    <a:pt x="126695" y="92786"/>
                  </a:lnTo>
                  <a:lnTo>
                    <a:pt x="36296" y="92786"/>
                  </a:lnTo>
                  <a:lnTo>
                    <a:pt x="36296" y="34366"/>
                  </a:lnTo>
                  <a:lnTo>
                    <a:pt x="139903" y="34366"/>
                  </a:lnTo>
                  <a:lnTo>
                    <a:pt x="139903" y="2616"/>
                  </a:lnTo>
                  <a:lnTo>
                    <a:pt x="0" y="2616"/>
                  </a:lnTo>
                  <a:lnTo>
                    <a:pt x="0" y="34366"/>
                  </a:lnTo>
                  <a:lnTo>
                    <a:pt x="0" y="92786"/>
                  </a:lnTo>
                  <a:lnTo>
                    <a:pt x="0" y="123266"/>
                  </a:lnTo>
                  <a:lnTo>
                    <a:pt x="0" y="189306"/>
                  </a:lnTo>
                  <a:lnTo>
                    <a:pt x="0" y="219786"/>
                  </a:lnTo>
                  <a:lnTo>
                    <a:pt x="141338" y="219786"/>
                  </a:lnTo>
                  <a:lnTo>
                    <a:pt x="141338" y="189306"/>
                  </a:lnTo>
                  <a:close/>
                </a:path>
                <a:path w="707389" h="223519">
                  <a:moveTo>
                    <a:pt x="328193" y="213296"/>
                  </a:moveTo>
                  <a:lnTo>
                    <a:pt x="285318" y="135750"/>
                  </a:lnTo>
                  <a:lnTo>
                    <a:pt x="280987" y="127927"/>
                  </a:lnTo>
                  <a:lnTo>
                    <a:pt x="288353" y="124409"/>
                  </a:lnTo>
                  <a:lnTo>
                    <a:pt x="295236" y="119659"/>
                  </a:lnTo>
                  <a:lnTo>
                    <a:pt x="301625" y="113677"/>
                  </a:lnTo>
                  <a:lnTo>
                    <a:pt x="307530" y="106476"/>
                  </a:lnTo>
                  <a:lnTo>
                    <a:pt x="308660" y="104609"/>
                  </a:lnTo>
                  <a:lnTo>
                    <a:pt x="312496" y="98298"/>
                  </a:lnTo>
                  <a:lnTo>
                    <a:pt x="316039" y="89471"/>
                  </a:lnTo>
                  <a:lnTo>
                    <a:pt x="316115" y="89128"/>
                  </a:lnTo>
                  <a:lnTo>
                    <a:pt x="318160" y="79997"/>
                  </a:lnTo>
                  <a:lnTo>
                    <a:pt x="313778" y="41148"/>
                  </a:lnTo>
                  <a:lnTo>
                    <a:pt x="287286" y="12560"/>
                  </a:lnTo>
                  <a:lnTo>
                    <a:pt x="282714" y="10706"/>
                  </a:lnTo>
                  <a:lnTo>
                    <a:pt x="282714" y="69888"/>
                  </a:lnTo>
                  <a:lnTo>
                    <a:pt x="282079" y="76835"/>
                  </a:lnTo>
                  <a:lnTo>
                    <a:pt x="251815" y="103974"/>
                  </a:lnTo>
                  <a:lnTo>
                    <a:pt x="242252" y="104609"/>
                  </a:lnTo>
                  <a:lnTo>
                    <a:pt x="204228" y="104609"/>
                  </a:lnTo>
                  <a:lnTo>
                    <a:pt x="204228" y="34150"/>
                  </a:lnTo>
                  <a:lnTo>
                    <a:pt x="241388" y="34150"/>
                  </a:lnTo>
                  <a:lnTo>
                    <a:pt x="277304" y="49161"/>
                  </a:lnTo>
                  <a:lnTo>
                    <a:pt x="282714" y="69888"/>
                  </a:lnTo>
                  <a:lnTo>
                    <a:pt x="282714" y="10706"/>
                  </a:lnTo>
                  <a:lnTo>
                    <a:pt x="274027" y="7175"/>
                  </a:lnTo>
                  <a:lnTo>
                    <a:pt x="258737" y="3949"/>
                  </a:lnTo>
                  <a:lnTo>
                    <a:pt x="241388" y="2870"/>
                  </a:lnTo>
                  <a:lnTo>
                    <a:pt x="167919" y="2870"/>
                  </a:lnTo>
                  <a:lnTo>
                    <a:pt x="167919" y="220408"/>
                  </a:lnTo>
                  <a:lnTo>
                    <a:pt x="204228" y="220408"/>
                  </a:lnTo>
                  <a:lnTo>
                    <a:pt x="204228" y="135750"/>
                  </a:lnTo>
                  <a:lnTo>
                    <a:pt x="246405" y="135750"/>
                  </a:lnTo>
                  <a:lnTo>
                    <a:pt x="291757" y="220408"/>
                  </a:lnTo>
                  <a:lnTo>
                    <a:pt x="328193" y="220408"/>
                  </a:lnTo>
                  <a:lnTo>
                    <a:pt x="328193" y="213296"/>
                  </a:lnTo>
                  <a:close/>
                </a:path>
                <a:path w="707389" h="223519">
                  <a:moveTo>
                    <a:pt x="513486" y="72605"/>
                  </a:moveTo>
                  <a:lnTo>
                    <a:pt x="497751" y="29756"/>
                  </a:lnTo>
                  <a:lnTo>
                    <a:pt x="464604" y="4813"/>
                  </a:lnTo>
                  <a:lnTo>
                    <a:pt x="431482" y="0"/>
                  </a:lnTo>
                  <a:lnTo>
                    <a:pt x="411467" y="1727"/>
                  </a:lnTo>
                  <a:lnTo>
                    <a:pt x="366052" y="27622"/>
                  </a:lnTo>
                  <a:lnTo>
                    <a:pt x="344525" y="80645"/>
                  </a:lnTo>
                  <a:lnTo>
                    <a:pt x="343090" y="103454"/>
                  </a:lnTo>
                  <a:lnTo>
                    <a:pt x="343090" y="119672"/>
                  </a:lnTo>
                  <a:lnTo>
                    <a:pt x="349529" y="163029"/>
                  </a:lnTo>
                  <a:lnTo>
                    <a:pt x="382625" y="207810"/>
                  </a:lnTo>
                  <a:lnTo>
                    <a:pt x="434644" y="223266"/>
                  </a:lnTo>
                  <a:lnTo>
                    <a:pt x="451612" y="222554"/>
                  </a:lnTo>
                  <a:lnTo>
                    <a:pt x="488302" y="211797"/>
                  </a:lnTo>
                  <a:lnTo>
                    <a:pt x="512838" y="107759"/>
                  </a:lnTo>
                  <a:lnTo>
                    <a:pt x="428320" y="107759"/>
                  </a:lnTo>
                  <a:lnTo>
                    <a:pt x="476681" y="138760"/>
                  </a:lnTo>
                  <a:lnTo>
                    <a:pt x="476681" y="179578"/>
                  </a:lnTo>
                  <a:lnTo>
                    <a:pt x="434784" y="192138"/>
                  </a:lnTo>
                  <a:lnTo>
                    <a:pt x="422998" y="190957"/>
                  </a:lnTo>
                  <a:lnTo>
                    <a:pt x="388099" y="162814"/>
                  </a:lnTo>
                  <a:lnTo>
                    <a:pt x="379539" y="119672"/>
                  </a:lnTo>
                  <a:lnTo>
                    <a:pt x="379539" y="102450"/>
                  </a:lnTo>
                  <a:lnTo>
                    <a:pt x="386778" y="60401"/>
                  </a:lnTo>
                  <a:lnTo>
                    <a:pt x="419074" y="32461"/>
                  </a:lnTo>
                  <a:lnTo>
                    <a:pt x="431482" y="31280"/>
                  </a:lnTo>
                  <a:lnTo>
                    <a:pt x="441782" y="31978"/>
                  </a:lnTo>
                  <a:lnTo>
                    <a:pt x="472211" y="55422"/>
                  </a:lnTo>
                  <a:lnTo>
                    <a:pt x="477177" y="72605"/>
                  </a:lnTo>
                  <a:lnTo>
                    <a:pt x="513486" y="72605"/>
                  </a:lnTo>
                  <a:close/>
                </a:path>
                <a:path w="707389" h="223519">
                  <a:moveTo>
                    <a:pt x="707021" y="2870"/>
                  </a:moveTo>
                  <a:lnTo>
                    <a:pt x="665708" y="2870"/>
                  </a:lnTo>
                  <a:lnTo>
                    <a:pt x="613905" y="102743"/>
                  </a:lnTo>
                  <a:lnTo>
                    <a:pt x="562317" y="2870"/>
                  </a:lnTo>
                  <a:lnTo>
                    <a:pt x="520636" y="2870"/>
                  </a:lnTo>
                  <a:lnTo>
                    <a:pt x="595680" y="139115"/>
                  </a:lnTo>
                  <a:lnTo>
                    <a:pt x="595680" y="220408"/>
                  </a:lnTo>
                  <a:lnTo>
                    <a:pt x="631977" y="220408"/>
                  </a:lnTo>
                  <a:lnTo>
                    <a:pt x="631977" y="139115"/>
                  </a:lnTo>
                  <a:lnTo>
                    <a:pt x="707021" y="2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73878" y="2398103"/>
            <a:ext cx="8509000" cy="32326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33655" algn="just">
              <a:lnSpc>
                <a:spcPct val="76700"/>
              </a:lnSpc>
              <a:spcBef>
                <a:spcPts val="755"/>
              </a:spcBef>
            </a:pPr>
            <a:endParaRPr lang="en-US" sz="2000" dirty="0">
              <a:latin typeface="+mn-lt"/>
              <a:cs typeface="Trebuchet MS"/>
            </a:endParaRPr>
          </a:p>
          <a:p>
            <a:pPr marL="12700" marR="33655" algn="just">
              <a:lnSpc>
                <a:spcPct val="76700"/>
              </a:lnSpc>
              <a:spcBef>
                <a:spcPts val="755"/>
              </a:spcBef>
            </a:pPr>
            <a:r>
              <a:rPr sz="2000" dirty="0">
                <a:latin typeface="+mn-lt"/>
                <a:cs typeface="Trebuchet MS"/>
              </a:rPr>
              <a:t>Solar</a:t>
            </a:r>
            <a:r>
              <a:rPr sz="2000" spc="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energy</a:t>
            </a:r>
            <a:r>
              <a:rPr sz="2000" spc="30" dirty="0">
                <a:latin typeface="+mn-lt"/>
                <a:cs typeface="Trebuchet MS"/>
              </a:rPr>
              <a:t> </a:t>
            </a:r>
            <a:r>
              <a:rPr sz="2000" spc="105" dirty="0">
                <a:latin typeface="+mn-lt"/>
                <a:cs typeface="Trebuchet MS"/>
              </a:rPr>
              <a:t>is</a:t>
            </a:r>
            <a:r>
              <a:rPr sz="2000" spc="4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the</a:t>
            </a:r>
            <a:r>
              <a:rPr sz="2000" spc="5" dirty="0">
                <a:latin typeface="+mn-lt"/>
                <a:cs typeface="Trebuchet MS"/>
              </a:rPr>
              <a:t> </a:t>
            </a:r>
            <a:r>
              <a:rPr sz="2000" spc="100" dirty="0">
                <a:latin typeface="+mn-lt"/>
                <a:cs typeface="Trebuchet MS"/>
              </a:rPr>
              <a:t>most</a:t>
            </a:r>
            <a:r>
              <a:rPr sz="2000" spc="40" dirty="0">
                <a:latin typeface="+mn-lt"/>
                <a:cs typeface="Trebuchet MS"/>
              </a:rPr>
              <a:t> </a:t>
            </a:r>
            <a:r>
              <a:rPr sz="2000" spc="45" dirty="0">
                <a:latin typeface="+mn-lt"/>
                <a:cs typeface="Trebuchet MS"/>
              </a:rPr>
              <a:t>abundant</a:t>
            </a:r>
            <a:r>
              <a:rPr sz="2000" spc="4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of</a:t>
            </a:r>
            <a:r>
              <a:rPr sz="2000" spc="-15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all</a:t>
            </a:r>
            <a:r>
              <a:rPr sz="2000" spc="1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energy</a:t>
            </a:r>
            <a:r>
              <a:rPr sz="2000" spc="30" dirty="0">
                <a:latin typeface="+mn-lt"/>
                <a:cs typeface="Trebuchet MS"/>
              </a:rPr>
              <a:t> </a:t>
            </a:r>
            <a:r>
              <a:rPr sz="2000" spc="85" dirty="0">
                <a:latin typeface="+mn-lt"/>
                <a:cs typeface="Trebuchet MS"/>
              </a:rPr>
              <a:t>resources</a:t>
            </a:r>
            <a:r>
              <a:rPr sz="2000" spc="45" dirty="0">
                <a:latin typeface="+mn-lt"/>
                <a:cs typeface="Trebuchet MS"/>
              </a:rPr>
              <a:t> </a:t>
            </a:r>
            <a:r>
              <a:rPr sz="2000" spc="25" dirty="0">
                <a:latin typeface="+mn-lt"/>
                <a:cs typeface="Trebuchet MS"/>
              </a:rPr>
              <a:t>and </a:t>
            </a:r>
            <a:r>
              <a:rPr sz="2000" dirty="0">
                <a:latin typeface="+mn-lt"/>
                <a:cs typeface="Trebuchet MS"/>
              </a:rPr>
              <a:t>can</a:t>
            </a:r>
            <a:r>
              <a:rPr sz="2000" spc="-175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even</a:t>
            </a:r>
            <a:r>
              <a:rPr sz="2000" spc="-6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be</a:t>
            </a:r>
            <a:r>
              <a:rPr sz="2000" spc="-120" dirty="0">
                <a:latin typeface="+mn-lt"/>
                <a:cs typeface="Trebuchet MS"/>
              </a:rPr>
              <a:t> </a:t>
            </a:r>
            <a:r>
              <a:rPr sz="2000" spc="50" dirty="0">
                <a:latin typeface="+mn-lt"/>
                <a:cs typeface="Trebuchet MS"/>
              </a:rPr>
              <a:t>harnessed</a:t>
            </a:r>
            <a:r>
              <a:rPr sz="2000" spc="-80" dirty="0">
                <a:latin typeface="+mn-lt"/>
                <a:cs typeface="Trebuchet MS"/>
              </a:rPr>
              <a:t> </a:t>
            </a:r>
            <a:r>
              <a:rPr sz="2000" spc="-30" dirty="0">
                <a:latin typeface="+mn-lt"/>
                <a:cs typeface="Trebuchet MS"/>
              </a:rPr>
              <a:t>in</a:t>
            </a:r>
            <a:r>
              <a:rPr sz="2000" spc="-5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cloudy</a:t>
            </a:r>
            <a:r>
              <a:rPr sz="2000" spc="-90" dirty="0">
                <a:latin typeface="+mn-lt"/>
                <a:cs typeface="Trebuchet MS"/>
              </a:rPr>
              <a:t> </a:t>
            </a:r>
            <a:r>
              <a:rPr sz="2000" spc="-95" dirty="0">
                <a:latin typeface="+mn-lt"/>
                <a:cs typeface="Trebuchet MS"/>
              </a:rPr>
              <a:t>weather.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The</a:t>
            </a:r>
            <a:r>
              <a:rPr sz="2000" spc="-120" dirty="0">
                <a:latin typeface="+mn-lt"/>
                <a:cs typeface="Trebuchet MS"/>
              </a:rPr>
              <a:t> rate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spc="-145" dirty="0">
                <a:latin typeface="+mn-lt"/>
                <a:cs typeface="Trebuchet MS"/>
              </a:rPr>
              <a:t>at</a:t>
            </a:r>
            <a:r>
              <a:rPr sz="2000" spc="-2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which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solar </a:t>
            </a:r>
            <a:r>
              <a:rPr sz="2000" dirty="0">
                <a:latin typeface="+mn-lt"/>
                <a:cs typeface="Trebuchet MS"/>
              </a:rPr>
              <a:t>energy</a:t>
            </a:r>
            <a:r>
              <a:rPr sz="2000" spc="-55" dirty="0">
                <a:latin typeface="+mn-lt"/>
                <a:cs typeface="Trebuchet MS"/>
              </a:rPr>
              <a:t> </a:t>
            </a:r>
            <a:r>
              <a:rPr sz="2000" spc="90" dirty="0">
                <a:latin typeface="+mn-lt"/>
                <a:cs typeface="Trebuchet MS"/>
              </a:rPr>
              <a:t>is</a:t>
            </a:r>
            <a:r>
              <a:rPr sz="2000" spc="-40" dirty="0">
                <a:latin typeface="+mn-lt"/>
                <a:cs typeface="Trebuchet MS"/>
              </a:rPr>
              <a:t> </a:t>
            </a:r>
            <a:r>
              <a:rPr sz="2000" spc="-25" dirty="0">
                <a:latin typeface="+mn-lt"/>
                <a:cs typeface="Trebuchet MS"/>
              </a:rPr>
              <a:t>intercepted</a:t>
            </a:r>
            <a:r>
              <a:rPr sz="2000" spc="-4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by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the</a:t>
            </a:r>
            <a:r>
              <a:rPr sz="2000" spc="-7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Earth</a:t>
            </a:r>
            <a:r>
              <a:rPr sz="2000" spc="-10" dirty="0">
                <a:latin typeface="+mn-lt"/>
                <a:cs typeface="Trebuchet MS"/>
              </a:rPr>
              <a:t> </a:t>
            </a:r>
            <a:r>
              <a:rPr sz="2000" spc="90" dirty="0">
                <a:latin typeface="+mn-lt"/>
                <a:cs typeface="Trebuchet MS"/>
              </a:rPr>
              <a:t>is</a:t>
            </a:r>
            <a:r>
              <a:rPr sz="2000" spc="-4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about</a:t>
            </a:r>
            <a:r>
              <a:rPr sz="2000" spc="-40" dirty="0">
                <a:latin typeface="+mn-lt"/>
                <a:cs typeface="Trebuchet MS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Trebuchet MS"/>
              </a:rPr>
              <a:t>10,000</a:t>
            </a:r>
            <a:r>
              <a:rPr sz="20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Trebuchet MS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Trebuchet MS"/>
              </a:rPr>
              <a:t>times</a:t>
            </a:r>
            <a:r>
              <a:rPr sz="20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Trebuchet MS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Trebuchet MS"/>
              </a:rPr>
              <a:t>greater</a:t>
            </a:r>
            <a:r>
              <a:rPr sz="2000" u="none" spc="-10" dirty="0">
                <a:solidFill>
                  <a:srgbClr val="0000FF"/>
                </a:solidFill>
                <a:latin typeface="+mn-lt"/>
                <a:cs typeface="Trebuchet MS"/>
              </a:rPr>
              <a:t> </a:t>
            </a:r>
            <a:r>
              <a:rPr sz="2000" u="none" spc="-20" dirty="0">
                <a:latin typeface="+mn-lt"/>
                <a:cs typeface="Trebuchet MS"/>
              </a:rPr>
              <a:t>than</a:t>
            </a:r>
            <a:r>
              <a:rPr sz="2000" u="none" spc="-60" dirty="0">
                <a:latin typeface="+mn-lt"/>
                <a:cs typeface="Trebuchet MS"/>
              </a:rPr>
              <a:t> </a:t>
            </a:r>
            <a:r>
              <a:rPr sz="2000" u="none" spc="-50" dirty="0">
                <a:latin typeface="+mn-lt"/>
                <a:cs typeface="Trebuchet MS"/>
              </a:rPr>
              <a:t>the</a:t>
            </a:r>
            <a:r>
              <a:rPr sz="2000" u="none" spc="-120" dirty="0">
                <a:latin typeface="+mn-lt"/>
                <a:cs typeface="Trebuchet MS"/>
              </a:rPr>
              <a:t> </a:t>
            </a:r>
            <a:r>
              <a:rPr sz="2000" u="none" spc="-95" dirty="0">
                <a:latin typeface="+mn-lt"/>
                <a:cs typeface="Trebuchet MS"/>
              </a:rPr>
              <a:t>rate</a:t>
            </a:r>
            <a:r>
              <a:rPr sz="2000" u="none" spc="-125" dirty="0">
                <a:latin typeface="+mn-lt"/>
                <a:cs typeface="Trebuchet MS"/>
              </a:rPr>
              <a:t> </a:t>
            </a:r>
            <a:r>
              <a:rPr sz="2000" u="none" spc="-95" dirty="0">
                <a:latin typeface="+mn-lt"/>
                <a:cs typeface="Trebuchet MS"/>
              </a:rPr>
              <a:t>at</a:t>
            </a:r>
            <a:r>
              <a:rPr sz="2000" u="none" spc="-90" dirty="0">
                <a:latin typeface="+mn-lt"/>
                <a:cs typeface="Trebuchet MS"/>
              </a:rPr>
              <a:t> </a:t>
            </a:r>
            <a:r>
              <a:rPr sz="2000" u="none" dirty="0">
                <a:latin typeface="+mn-lt"/>
                <a:cs typeface="Trebuchet MS"/>
              </a:rPr>
              <a:t>which</a:t>
            </a:r>
            <a:r>
              <a:rPr sz="2000" u="none" spc="-50" dirty="0">
                <a:latin typeface="+mn-lt"/>
                <a:cs typeface="Trebuchet MS"/>
              </a:rPr>
              <a:t> </a:t>
            </a:r>
            <a:r>
              <a:rPr sz="2000" u="none" dirty="0">
                <a:latin typeface="+mn-lt"/>
                <a:cs typeface="Trebuchet MS"/>
              </a:rPr>
              <a:t>humankind</a:t>
            </a:r>
            <a:r>
              <a:rPr sz="2000" u="none" spc="-85" dirty="0">
                <a:latin typeface="+mn-lt"/>
                <a:cs typeface="Trebuchet MS"/>
              </a:rPr>
              <a:t> </a:t>
            </a:r>
            <a:r>
              <a:rPr sz="2000" u="none" spc="100" dirty="0">
                <a:latin typeface="+mn-lt"/>
                <a:cs typeface="Trebuchet MS"/>
              </a:rPr>
              <a:t>consumes</a:t>
            </a:r>
            <a:r>
              <a:rPr sz="2000" u="none" spc="-85" dirty="0">
                <a:latin typeface="+mn-lt"/>
                <a:cs typeface="Trebuchet MS"/>
              </a:rPr>
              <a:t> </a:t>
            </a:r>
            <a:r>
              <a:rPr sz="2000" u="none" spc="-10" dirty="0">
                <a:latin typeface="+mn-lt"/>
                <a:cs typeface="Trebuchet MS"/>
              </a:rPr>
              <a:t>energy.</a:t>
            </a:r>
            <a:endParaRPr sz="2000" dirty="0">
              <a:latin typeface="+mn-lt"/>
              <a:cs typeface="Trebuchet MS"/>
            </a:endParaRPr>
          </a:p>
          <a:p>
            <a:pPr marL="12700" marR="5080" algn="just">
              <a:lnSpc>
                <a:spcPct val="76700"/>
              </a:lnSpc>
              <a:spcBef>
                <a:spcPts val="555"/>
              </a:spcBef>
            </a:pPr>
            <a:r>
              <a:rPr sz="2000" spc="70" dirty="0">
                <a:latin typeface="+mn-lt"/>
                <a:cs typeface="Trebuchet MS"/>
              </a:rPr>
              <a:t>Solar</a:t>
            </a:r>
            <a:r>
              <a:rPr sz="2000" spc="30" dirty="0">
                <a:latin typeface="+mn-lt"/>
                <a:cs typeface="Trebuchet MS"/>
              </a:rPr>
              <a:t> </a:t>
            </a:r>
            <a:r>
              <a:rPr sz="2000" spc="95" dirty="0">
                <a:latin typeface="+mn-lt"/>
                <a:cs typeface="Trebuchet MS"/>
              </a:rPr>
              <a:t>technologies</a:t>
            </a:r>
            <a:r>
              <a:rPr sz="2000" spc="60" dirty="0">
                <a:latin typeface="+mn-lt"/>
                <a:cs typeface="Trebuchet MS"/>
              </a:rPr>
              <a:t> </a:t>
            </a:r>
            <a:r>
              <a:rPr sz="2000" spc="75" dirty="0">
                <a:latin typeface="+mn-lt"/>
                <a:cs typeface="Trebuchet MS"/>
              </a:rPr>
              <a:t>can</a:t>
            </a:r>
            <a:r>
              <a:rPr sz="2000" spc="9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deliver</a:t>
            </a:r>
            <a:r>
              <a:rPr sz="2000" spc="35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heat,</a:t>
            </a:r>
            <a:r>
              <a:rPr sz="2000" spc="30" dirty="0">
                <a:latin typeface="+mn-lt"/>
                <a:cs typeface="Trebuchet MS"/>
              </a:rPr>
              <a:t> </a:t>
            </a:r>
            <a:r>
              <a:rPr sz="2000" spc="45" dirty="0">
                <a:latin typeface="+mn-lt"/>
                <a:cs typeface="Trebuchet MS"/>
              </a:rPr>
              <a:t>cooling,</a:t>
            </a:r>
            <a:r>
              <a:rPr sz="2000" spc="3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natural</a:t>
            </a:r>
            <a:r>
              <a:rPr sz="2000" spc="35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lighting, </a:t>
            </a:r>
            <a:r>
              <a:rPr sz="2000" spc="-125" dirty="0">
                <a:latin typeface="+mn-lt"/>
                <a:cs typeface="Trebuchet MS"/>
              </a:rPr>
              <a:t>electricity,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and</a:t>
            </a:r>
            <a:r>
              <a:rPr sz="2000" spc="-12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fuels</a:t>
            </a:r>
            <a:r>
              <a:rPr sz="2000" spc="-65" dirty="0">
                <a:latin typeface="+mn-lt"/>
                <a:cs typeface="Trebuchet MS"/>
              </a:rPr>
              <a:t> for</a:t>
            </a:r>
            <a:r>
              <a:rPr sz="2000" spc="-10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a</a:t>
            </a:r>
            <a:r>
              <a:rPr sz="2000" spc="-135" dirty="0">
                <a:latin typeface="+mn-lt"/>
                <a:cs typeface="Trebuchet MS"/>
              </a:rPr>
              <a:t> </a:t>
            </a:r>
            <a:r>
              <a:rPr sz="2000" spc="55" dirty="0">
                <a:latin typeface="+mn-lt"/>
                <a:cs typeface="Trebuchet MS"/>
              </a:rPr>
              <a:t>host</a:t>
            </a:r>
            <a:r>
              <a:rPr sz="2000" spc="-7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of</a:t>
            </a:r>
            <a:r>
              <a:rPr sz="2000" spc="-130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applications.</a:t>
            </a:r>
            <a:r>
              <a:rPr sz="2000" spc="-3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Solar</a:t>
            </a:r>
            <a:r>
              <a:rPr sz="2000" spc="-10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technologies </a:t>
            </a:r>
            <a:r>
              <a:rPr sz="2000" spc="-20" dirty="0">
                <a:latin typeface="+mn-lt"/>
                <a:cs typeface="Trebuchet MS"/>
              </a:rPr>
              <a:t>convert</a:t>
            </a:r>
            <a:r>
              <a:rPr sz="2000" spc="-8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sunlight</a:t>
            </a:r>
            <a:r>
              <a:rPr sz="2000" spc="-70" dirty="0">
                <a:latin typeface="+mn-lt"/>
                <a:cs typeface="Trebuchet MS"/>
              </a:rPr>
              <a:t> </a:t>
            </a:r>
            <a:r>
              <a:rPr sz="2000" spc="-50" dirty="0">
                <a:latin typeface="+mn-lt"/>
                <a:cs typeface="Trebuchet MS"/>
              </a:rPr>
              <a:t>into</a:t>
            </a:r>
            <a:r>
              <a:rPr sz="2000" spc="-80" dirty="0">
                <a:latin typeface="+mn-lt"/>
                <a:cs typeface="Trebuchet MS"/>
              </a:rPr>
              <a:t> </a:t>
            </a:r>
            <a:r>
              <a:rPr sz="2000" spc="-65" dirty="0">
                <a:latin typeface="+mn-lt"/>
                <a:cs typeface="Trebuchet MS"/>
              </a:rPr>
              <a:t>electrical</a:t>
            </a:r>
            <a:r>
              <a:rPr sz="2000" spc="-10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energy</a:t>
            </a:r>
            <a:r>
              <a:rPr sz="2000" spc="-75" dirty="0">
                <a:latin typeface="+mn-lt"/>
                <a:cs typeface="Trebuchet MS"/>
              </a:rPr>
              <a:t> </a:t>
            </a:r>
            <a:r>
              <a:rPr sz="2000" spc="-85" dirty="0">
                <a:latin typeface="+mn-lt"/>
                <a:cs typeface="Trebuchet MS"/>
              </a:rPr>
              <a:t>either </a:t>
            </a:r>
            <a:r>
              <a:rPr sz="2000" dirty="0">
                <a:latin typeface="+mn-lt"/>
                <a:cs typeface="Trebuchet MS"/>
              </a:rPr>
              <a:t>through</a:t>
            </a:r>
            <a:r>
              <a:rPr sz="2000" spc="-3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photovoltaic </a:t>
            </a:r>
            <a:r>
              <a:rPr sz="2000" dirty="0">
                <a:latin typeface="+mn-lt"/>
                <a:cs typeface="Trebuchet MS"/>
              </a:rPr>
              <a:t>panels</a:t>
            </a:r>
            <a:r>
              <a:rPr sz="2000" spc="-65" dirty="0">
                <a:latin typeface="+mn-lt"/>
                <a:cs typeface="Trebuchet MS"/>
              </a:rPr>
              <a:t> </a:t>
            </a:r>
            <a:r>
              <a:rPr sz="2000" spc="-30" dirty="0">
                <a:latin typeface="+mn-lt"/>
                <a:cs typeface="Trebuchet MS"/>
              </a:rPr>
              <a:t>or</a:t>
            </a:r>
            <a:r>
              <a:rPr sz="2000" spc="-9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through</a:t>
            </a:r>
            <a:r>
              <a:rPr sz="2000" spc="-30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mirrors</a:t>
            </a:r>
            <a:r>
              <a:rPr sz="2000" spc="-60" dirty="0">
                <a:latin typeface="+mn-lt"/>
                <a:cs typeface="Trebuchet MS"/>
              </a:rPr>
              <a:t> </a:t>
            </a:r>
            <a:r>
              <a:rPr sz="2000" spc="-80" dirty="0">
                <a:latin typeface="+mn-lt"/>
                <a:cs typeface="Trebuchet MS"/>
              </a:rPr>
              <a:t>that</a:t>
            </a:r>
            <a:r>
              <a:rPr sz="2000" spc="-70" dirty="0">
                <a:latin typeface="+mn-lt"/>
                <a:cs typeface="Trebuchet MS"/>
              </a:rPr>
              <a:t> </a:t>
            </a:r>
            <a:r>
              <a:rPr sz="2000" spc="-30" dirty="0">
                <a:latin typeface="+mn-lt"/>
                <a:cs typeface="Trebuchet MS"/>
              </a:rPr>
              <a:t>concentrate</a:t>
            </a:r>
            <a:r>
              <a:rPr sz="2000" spc="-10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solar</a:t>
            </a:r>
            <a:r>
              <a:rPr sz="2000" spc="-95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radiation.</a:t>
            </a:r>
            <a:endParaRPr sz="2000" dirty="0">
              <a:latin typeface="+mn-lt"/>
              <a:cs typeface="Trebuchet MS"/>
            </a:endParaRPr>
          </a:p>
          <a:p>
            <a:pPr marL="12700" marR="41275" algn="just">
              <a:lnSpc>
                <a:spcPct val="76700"/>
              </a:lnSpc>
              <a:spcBef>
                <a:spcPts val="555"/>
              </a:spcBef>
            </a:pPr>
            <a:r>
              <a:rPr sz="2000" dirty="0">
                <a:latin typeface="+mn-lt"/>
                <a:cs typeface="Trebuchet MS"/>
              </a:rPr>
              <a:t>Although</a:t>
            </a:r>
            <a:r>
              <a:rPr sz="2000" spc="-5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not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spc="-125" dirty="0">
                <a:latin typeface="+mn-lt"/>
                <a:cs typeface="Trebuchet MS"/>
              </a:rPr>
              <a:t>all</a:t>
            </a:r>
            <a:r>
              <a:rPr sz="2000" spc="-5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countries</a:t>
            </a:r>
            <a:r>
              <a:rPr sz="2000" spc="-45" dirty="0">
                <a:latin typeface="+mn-lt"/>
                <a:cs typeface="Trebuchet MS"/>
              </a:rPr>
              <a:t> </a:t>
            </a:r>
            <a:r>
              <a:rPr sz="2000" spc="-95" dirty="0">
                <a:latin typeface="+mn-lt"/>
                <a:cs typeface="Trebuchet MS"/>
              </a:rPr>
              <a:t>are</a:t>
            </a:r>
            <a:r>
              <a:rPr sz="2000" spc="-75" dirty="0">
                <a:latin typeface="+mn-lt"/>
                <a:cs typeface="Trebuchet MS"/>
              </a:rPr>
              <a:t> </a:t>
            </a:r>
            <a:r>
              <a:rPr sz="2000" spc="-40" dirty="0">
                <a:latin typeface="+mn-lt"/>
                <a:cs typeface="Trebuchet MS"/>
              </a:rPr>
              <a:t>equally</a:t>
            </a:r>
            <a:r>
              <a:rPr sz="2000" spc="-6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endowed</a:t>
            </a:r>
            <a:r>
              <a:rPr sz="2000" spc="-45" dirty="0">
                <a:latin typeface="+mn-lt"/>
                <a:cs typeface="Trebuchet MS"/>
              </a:rPr>
              <a:t> </a:t>
            </a:r>
            <a:r>
              <a:rPr sz="2000" spc="-55" dirty="0">
                <a:latin typeface="+mn-lt"/>
                <a:cs typeface="Trebuchet MS"/>
              </a:rPr>
              <a:t>with</a:t>
            </a:r>
            <a:r>
              <a:rPr sz="2000" spc="-1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solar</a:t>
            </a:r>
            <a:r>
              <a:rPr sz="2000" spc="-80" dirty="0">
                <a:latin typeface="+mn-lt"/>
                <a:cs typeface="Trebuchet MS"/>
              </a:rPr>
              <a:t> </a:t>
            </a:r>
            <a:r>
              <a:rPr sz="2000" spc="-30" dirty="0">
                <a:latin typeface="+mn-lt"/>
                <a:cs typeface="Trebuchet MS"/>
              </a:rPr>
              <a:t>energy, </a:t>
            </a:r>
            <a:r>
              <a:rPr sz="2000" dirty="0">
                <a:latin typeface="+mn-lt"/>
                <a:cs typeface="Trebuchet MS"/>
              </a:rPr>
              <a:t>a</a:t>
            </a:r>
            <a:r>
              <a:rPr sz="2000" spc="-15" dirty="0">
                <a:latin typeface="+mn-lt"/>
                <a:cs typeface="Trebuchet MS"/>
              </a:rPr>
              <a:t> </a:t>
            </a:r>
            <a:r>
              <a:rPr sz="2000" spc="105" dirty="0">
                <a:latin typeface="+mn-lt"/>
                <a:cs typeface="Trebuchet MS"/>
              </a:rPr>
              <a:t>signif</a:t>
            </a:r>
            <a:r>
              <a:rPr sz="2000" spc="-85" dirty="0">
                <a:latin typeface="+mn-lt"/>
                <a:cs typeface="Trebuchet MS"/>
              </a:rPr>
              <a:t> </a:t>
            </a:r>
            <a:r>
              <a:rPr sz="2000" spc="-540" dirty="0">
                <a:latin typeface="+mn-lt"/>
                <a:cs typeface="Trebuchet MS"/>
              </a:rPr>
              <a:t>i</a:t>
            </a:r>
            <a:r>
              <a:rPr sz="2000" spc="100" dirty="0">
                <a:latin typeface="+mn-lt"/>
                <a:cs typeface="Trebuchet MS"/>
              </a:rPr>
              <a:t>c</a:t>
            </a:r>
            <a:r>
              <a:rPr sz="2000" spc="55" dirty="0">
                <a:latin typeface="+mn-lt"/>
                <a:cs typeface="Trebuchet MS"/>
              </a:rPr>
              <a:t>a</a:t>
            </a:r>
            <a:r>
              <a:rPr sz="2000" spc="145" dirty="0">
                <a:latin typeface="+mn-lt"/>
                <a:cs typeface="Trebuchet MS"/>
              </a:rPr>
              <a:t>n</a:t>
            </a:r>
            <a:r>
              <a:rPr sz="2000" spc="20" dirty="0">
                <a:latin typeface="+mn-lt"/>
                <a:cs typeface="Trebuchet MS"/>
              </a:rPr>
              <a:t>t</a:t>
            </a:r>
            <a:r>
              <a:rPr sz="2000" spc="55" dirty="0">
                <a:latin typeface="+mn-lt"/>
                <a:cs typeface="Trebuchet MS"/>
              </a:rPr>
              <a:t> </a:t>
            </a:r>
            <a:r>
              <a:rPr sz="2000" spc="50" dirty="0">
                <a:latin typeface="+mn-lt"/>
                <a:cs typeface="Trebuchet MS"/>
              </a:rPr>
              <a:t>contribution</a:t>
            </a:r>
            <a:r>
              <a:rPr sz="2000" spc="8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to</a:t>
            </a:r>
            <a:r>
              <a:rPr sz="2000" spc="4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the</a:t>
            </a:r>
            <a:r>
              <a:rPr sz="2000" spc="25" dirty="0">
                <a:latin typeface="+mn-lt"/>
                <a:cs typeface="Trebuchet MS"/>
              </a:rPr>
              <a:t> </a:t>
            </a:r>
            <a:r>
              <a:rPr sz="2000" spc="55" dirty="0">
                <a:latin typeface="+mn-lt"/>
                <a:cs typeface="Trebuchet MS"/>
              </a:rPr>
              <a:t>energy</a:t>
            </a:r>
            <a:r>
              <a:rPr sz="2000" spc="45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mix</a:t>
            </a:r>
            <a:r>
              <a:rPr sz="2000" spc="-15" dirty="0">
                <a:latin typeface="+mn-lt"/>
                <a:cs typeface="Trebuchet MS"/>
              </a:rPr>
              <a:t> </a:t>
            </a:r>
            <a:r>
              <a:rPr sz="2000" spc="50" dirty="0">
                <a:latin typeface="+mn-lt"/>
                <a:cs typeface="Trebuchet MS"/>
              </a:rPr>
              <a:t>from</a:t>
            </a:r>
            <a:r>
              <a:rPr sz="2000" spc="-10" dirty="0">
                <a:latin typeface="+mn-lt"/>
                <a:cs typeface="Trebuchet MS"/>
              </a:rPr>
              <a:t> </a:t>
            </a:r>
            <a:r>
              <a:rPr sz="2000" dirty="0">
                <a:latin typeface="+mn-lt"/>
                <a:cs typeface="Trebuchet MS"/>
              </a:rPr>
              <a:t>direct</a:t>
            </a:r>
            <a:r>
              <a:rPr sz="2000" spc="55" dirty="0">
                <a:latin typeface="+mn-lt"/>
                <a:cs typeface="Trebuchet MS"/>
              </a:rPr>
              <a:t> </a:t>
            </a:r>
            <a:r>
              <a:rPr sz="2000" spc="75" dirty="0">
                <a:latin typeface="+mn-lt"/>
                <a:cs typeface="Trebuchet MS"/>
              </a:rPr>
              <a:t>solar </a:t>
            </a:r>
            <a:r>
              <a:rPr sz="2000" spc="-10" dirty="0">
                <a:latin typeface="+mn-lt"/>
                <a:cs typeface="Trebuchet MS"/>
              </a:rPr>
              <a:t>energy</a:t>
            </a:r>
            <a:r>
              <a:rPr sz="2000" spc="-135" dirty="0">
                <a:latin typeface="+mn-lt"/>
                <a:cs typeface="Trebuchet MS"/>
              </a:rPr>
              <a:t> </a:t>
            </a:r>
            <a:r>
              <a:rPr sz="2000" spc="80" dirty="0">
                <a:latin typeface="+mn-lt"/>
                <a:cs typeface="Trebuchet MS"/>
              </a:rPr>
              <a:t>is</a:t>
            </a:r>
            <a:r>
              <a:rPr sz="2000" spc="-120" dirty="0">
                <a:latin typeface="+mn-lt"/>
                <a:cs typeface="Trebuchet MS"/>
              </a:rPr>
              <a:t> </a:t>
            </a:r>
            <a:r>
              <a:rPr sz="2000" spc="50" dirty="0">
                <a:latin typeface="+mn-lt"/>
                <a:cs typeface="Trebuchet MS"/>
              </a:rPr>
              <a:t>possible</a:t>
            </a:r>
            <a:r>
              <a:rPr sz="2000" spc="-155" dirty="0">
                <a:latin typeface="+mn-lt"/>
                <a:cs typeface="Trebuchet MS"/>
              </a:rPr>
              <a:t> </a:t>
            </a:r>
            <a:r>
              <a:rPr sz="2000" spc="-45" dirty="0">
                <a:latin typeface="+mn-lt"/>
                <a:cs typeface="Trebuchet MS"/>
              </a:rPr>
              <a:t>for</a:t>
            </a:r>
            <a:r>
              <a:rPr sz="2000" spc="-150" dirty="0">
                <a:latin typeface="+mn-lt"/>
                <a:cs typeface="Trebuchet MS"/>
              </a:rPr>
              <a:t> </a:t>
            </a:r>
            <a:r>
              <a:rPr sz="2000" spc="-60" dirty="0">
                <a:latin typeface="+mn-lt"/>
                <a:cs typeface="Trebuchet MS"/>
              </a:rPr>
              <a:t>every</a:t>
            </a:r>
            <a:r>
              <a:rPr sz="2000" spc="-13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country</a:t>
            </a:r>
            <a:r>
              <a:rPr sz="2300" spc="-10" dirty="0">
                <a:latin typeface="Trebuchet MS"/>
                <a:cs typeface="Trebuchet MS"/>
              </a:rPr>
              <a:t>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49" name="object 49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5" y="52300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0161"/>
            <a:ext cx="110489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656304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3096" y="1864997"/>
            <a:ext cx="627380" cy="186690"/>
            <a:chOff x="993096" y="1864997"/>
            <a:chExt cx="627380" cy="1866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96" y="1864997"/>
              <a:ext cx="219905" cy="1864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32981" y="1864997"/>
              <a:ext cx="31115" cy="186690"/>
            </a:xfrm>
            <a:custGeom>
              <a:avLst/>
              <a:gdLst/>
              <a:ahLst/>
              <a:cxnLst/>
              <a:rect l="l" t="t" r="r" b="b"/>
              <a:pathLst>
                <a:path w="31115" h="186689">
                  <a:moveTo>
                    <a:pt x="31116" y="186452"/>
                  </a:moveTo>
                  <a:lnTo>
                    <a:pt x="0" y="186452"/>
                  </a:lnTo>
                  <a:lnTo>
                    <a:pt x="0" y="0"/>
                  </a:lnTo>
                  <a:lnTo>
                    <a:pt x="31116" y="0"/>
                  </a:lnTo>
                  <a:lnTo>
                    <a:pt x="31116" y="186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227" y="1864997"/>
              <a:ext cx="145128" cy="1864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3143" y="1864997"/>
              <a:ext cx="137010" cy="18645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07039" y="1862537"/>
            <a:ext cx="922019" cy="191770"/>
            <a:chOff x="1707039" y="1862537"/>
            <a:chExt cx="922019" cy="1917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039" y="1864996"/>
              <a:ext cx="285063" cy="1864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28888" y="1862543"/>
              <a:ext cx="600075" cy="191770"/>
            </a:xfrm>
            <a:custGeom>
              <a:avLst/>
              <a:gdLst/>
              <a:ahLst/>
              <a:cxnLst/>
              <a:rect l="l" t="t" r="r" b="b"/>
              <a:pathLst>
                <a:path w="600075" h="191769">
                  <a:moveTo>
                    <a:pt x="121145" y="161836"/>
                  </a:moveTo>
                  <a:lnTo>
                    <a:pt x="31115" y="161836"/>
                  </a:lnTo>
                  <a:lnTo>
                    <a:pt x="31115" y="105956"/>
                  </a:lnTo>
                  <a:lnTo>
                    <a:pt x="108597" y="105956"/>
                  </a:lnTo>
                  <a:lnTo>
                    <a:pt x="108597" y="79286"/>
                  </a:lnTo>
                  <a:lnTo>
                    <a:pt x="31115" y="79286"/>
                  </a:lnTo>
                  <a:lnTo>
                    <a:pt x="31115" y="29756"/>
                  </a:lnTo>
                  <a:lnTo>
                    <a:pt x="119913" y="29756"/>
                  </a:lnTo>
                  <a:lnTo>
                    <a:pt x="119913" y="3086"/>
                  </a:lnTo>
                  <a:lnTo>
                    <a:pt x="0" y="3086"/>
                  </a:lnTo>
                  <a:lnTo>
                    <a:pt x="0" y="29756"/>
                  </a:lnTo>
                  <a:lnTo>
                    <a:pt x="0" y="79286"/>
                  </a:lnTo>
                  <a:lnTo>
                    <a:pt x="0" y="105956"/>
                  </a:lnTo>
                  <a:lnTo>
                    <a:pt x="0" y="161836"/>
                  </a:lnTo>
                  <a:lnTo>
                    <a:pt x="0" y="188506"/>
                  </a:lnTo>
                  <a:lnTo>
                    <a:pt x="121145" y="188506"/>
                  </a:lnTo>
                  <a:lnTo>
                    <a:pt x="121145" y="161836"/>
                  </a:lnTo>
                  <a:close/>
                </a:path>
                <a:path w="600075" h="191769">
                  <a:moveTo>
                    <a:pt x="277304" y="182829"/>
                  </a:moveTo>
                  <a:lnTo>
                    <a:pt x="240550" y="116344"/>
                  </a:lnTo>
                  <a:lnTo>
                    <a:pt x="236842" y="109639"/>
                  </a:lnTo>
                  <a:lnTo>
                    <a:pt x="243154" y="106629"/>
                  </a:lnTo>
                  <a:lnTo>
                    <a:pt x="249059" y="102552"/>
                  </a:lnTo>
                  <a:lnTo>
                    <a:pt x="254533" y="97434"/>
                  </a:lnTo>
                  <a:lnTo>
                    <a:pt x="259600" y="91262"/>
                  </a:lnTo>
                  <a:lnTo>
                    <a:pt x="260565" y="89662"/>
                  </a:lnTo>
                  <a:lnTo>
                    <a:pt x="263855" y="84251"/>
                  </a:lnTo>
                  <a:lnTo>
                    <a:pt x="266890" y="76682"/>
                  </a:lnTo>
                  <a:lnTo>
                    <a:pt x="268706" y="68567"/>
                  </a:lnTo>
                  <a:lnTo>
                    <a:pt x="268744" y="68135"/>
                  </a:lnTo>
                  <a:lnTo>
                    <a:pt x="269316" y="59893"/>
                  </a:lnTo>
                  <a:lnTo>
                    <a:pt x="268224" y="46761"/>
                  </a:lnTo>
                  <a:lnTo>
                    <a:pt x="242239" y="10756"/>
                  </a:lnTo>
                  <a:lnTo>
                    <a:pt x="238328" y="9169"/>
                  </a:lnTo>
                  <a:lnTo>
                    <a:pt x="238328" y="50584"/>
                  </a:lnTo>
                  <a:lnTo>
                    <a:pt x="238328" y="68135"/>
                  </a:lnTo>
                  <a:lnTo>
                    <a:pt x="203644" y="89662"/>
                  </a:lnTo>
                  <a:lnTo>
                    <a:pt x="171043" y="89662"/>
                  </a:lnTo>
                  <a:lnTo>
                    <a:pt x="171043" y="29273"/>
                  </a:lnTo>
                  <a:lnTo>
                    <a:pt x="202907" y="29273"/>
                  </a:lnTo>
                  <a:lnTo>
                    <a:pt x="238328" y="50584"/>
                  </a:lnTo>
                  <a:lnTo>
                    <a:pt x="238328" y="9169"/>
                  </a:lnTo>
                  <a:lnTo>
                    <a:pt x="230886" y="6146"/>
                  </a:lnTo>
                  <a:lnTo>
                    <a:pt x="217766" y="3378"/>
                  </a:lnTo>
                  <a:lnTo>
                    <a:pt x="202907" y="2463"/>
                  </a:lnTo>
                  <a:lnTo>
                    <a:pt x="139928" y="2463"/>
                  </a:lnTo>
                  <a:lnTo>
                    <a:pt x="139928" y="188912"/>
                  </a:lnTo>
                  <a:lnTo>
                    <a:pt x="171043" y="188912"/>
                  </a:lnTo>
                  <a:lnTo>
                    <a:pt x="171043" y="116344"/>
                  </a:lnTo>
                  <a:lnTo>
                    <a:pt x="207200" y="116344"/>
                  </a:lnTo>
                  <a:lnTo>
                    <a:pt x="246075" y="188912"/>
                  </a:lnTo>
                  <a:lnTo>
                    <a:pt x="277304" y="188912"/>
                  </a:lnTo>
                  <a:lnTo>
                    <a:pt x="277304" y="182829"/>
                  </a:lnTo>
                  <a:close/>
                </a:path>
                <a:path w="600075" h="191769">
                  <a:moveTo>
                    <a:pt x="434124" y="62230"/>
                  </a:moveTo>
                  <a:lnTo>
                    <a:pt x="420636" y="25501"/>
                  </a:lnTo>
                  <a:lnTo>
                    <a:pt x="378993" y="1028"/>
                  </a:lnTo>
                  <a:lnTo>
                    <a:pt x="363842" y="0"/>
                  </a:lnTo>
                  <a:lnTo>
                    <a:pt x="346684" y="1473"/>
                  </a:lnTo>
                  <a:lnTo>
                    <a:pt x="307759" y="23672"/>
                  </a:lnTo>
                  <a:lnTo>
                    <a:pt x="289306" y="69113"/>
                  </a:lnTo>
                  <a:lnTo>
                    <a:pt x="288074" y="88671"/>
                  </a:lnTo>
                  <a:lnTo>
                    <a:pt x="288074" y="102577"/>
                  </a:lnTo>
                  <a:lnTo>
                    <a:pt x="300494" y="154914"/>
                  </a:lnTo>
                  <a:lnTo>
                    <a:pt x="335292" y="185483"/>
                  </a:lnTo>
                  <a:lnTo>
                    <a:pt x="366547" y="191376"/>
                  </a:lnTo>
                  <a:lnTo>
                    <a:pt x="381088" y="190754"/>
                  </a:lnTo>
                  <a:lnTo>
                    <a:pt x="419468" y="176669"/>
                  </a:lnTo>
                  <a:lnTo>
                    <a:pt x="433578" y="92367"/>
                  </a:lnTo>
                  <a:lnTo>
                    <a:pt x="361137" y="92367"/>
                  </a:lnTo>
                  <a:lnTo>
                    <a:pt x="402577" y="118935"/>
                  </a:lnTo>
                  <a:lnTo>
                    <a:pt x="402577" y="153924"/>
                  </a:lnTo>
                  <a:lnTo>
                    <a:pt x="366674" y="164680"/>
                  </a:lnTo>
                  <a:lnTo>
                    <a:pt x="356565" y="163677"/>
                  </a:lnTo>
                  <a:lnTo>
                    <a:pt x="326656" y="139547"/>
                  </a:lnTo>
                  <a:lnTo>
                    <a:pt x="319316" y="102577"/>
                  </a:lnTo>
                  <a:lnTo>
                    <a:pt x="319316" y="87820"/>
                  </a:lnTo>
                  <a:lnTo>
                    <a:pt x="330263" y="42926"/>
                  </a:lnTo>
                  <a:lnTo>
                    <a:pt x="363842" y="26809"/>
                  </a:lnTo>
                  <a:lnTo>
                    <a:pt x="372668" y="27406"/>
                  </a:lnTo>
                  <a:lnTo>
                    <a:pt x="401256" y="54432"/>
                  </a:lnTo>
                  <a:lnTo>
                    <a:pt x="403009" y="62230"/>
                  </a:lnTo>
                  <a:lnTo>
                    <a:pt x="434124" y="62230"/>
                  </a:lnTo>
                  <a:close/>
                </a:path>
                <a:path w="600075" h="191769">
                  <a:moveTo>
                    <a:pt x="600024" y="2463"/>
                  </a:moveTo>
                  <a:lnTo>
                    <a:pt x="564603" y="2463"/>
                  </a:lnTo>
                  <a:lnTo>
                    <a:pt x="520204" y="88061"/>
                  </a:lnTo>
                  <a:lnTo>
                    <a:pt x="475983" y="2463"/>
                  </a:lnTo>
                  <a:lnTo>
                    <a:pt x="440258" y="2463"/>
                  </a:lnTo>
                  <a:lnTo>
                    <a:pt x="504583" y="119240"/>
                  </a:lnTo>
                  <a:lnTo>
                    <a:pt x="504583" y="188912"/>
                  </a:lnTo>
                  <a:lnTo>
                    <a:pt x="535698" y="188912"/>
                  </a:lnTo>
                  <a:lnTo>
                    <a:pt x="535698" y="119240"/>
                  </a:lnTo>
                  <a:lnTo>
                    <a:pt x="600024" y="2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3878" y="2141182"/>
            <a:ext cx="8505825" cy="27393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just">
              <a:lnSpc>
                <a:spcPts val="2310"/>
              </a:lnSpc>
              <a:spcBef>
                <a:spcPts val="235"/>
              </a:spcBef>
            </a:pP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harnesses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</a:t>
            </a:r>
            <a:r>
              <a:rPr sz="1950" spc="-30" dirty="0">
                <a:latin typeface="Trebuchet MS"/>
                <a:cs typeface="Trebuchet MS"/>
              </a:rPr>
              <a:t> kinetic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moving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air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by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using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large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wind </a:t>
            </a:r>
            <a:r>
              <a:rPr sz="1950" dirty="0">
                <a:latin typeface="Trebuchet MS"/>
                <a:cs typeface="Trebuchet MS"/>
              </a:rPr>
              <a:t>turbines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located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on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land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(onshore)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or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in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sea-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or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freshwater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(offshore).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Wind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has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been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used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for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millennia,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but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onshore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and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offshore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energy </a:t>
            </a:r>
            <a:r>
              <a:rPr sz="1950" dirty="0">
                <a:latin typeface="Trebuchet MS"/>
                <a:cs typeface="Trebuchet MS"/>
              </a:rPr>
              <a:t>technologies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have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evolved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over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last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few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years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-105" dirty="0">
                <a:latin typeface="Trebuchet MS"/>
                <a:cs typeface="Trebuchet MS"/>
              </a:rPr>
              <a:t>to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maximize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electricity </a:t>
            </a:r>
            <a:r>
              <a:rPr sz="1950" dirty="0">
                <a:latin typeface="Trebuchet MS"/>
                <a:cs typeface="Trebuchet MS"/>
              </a:rPr>
              <a:t>produced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175" dirty="0">
                <a:latin typeface="Trebuchet MS"/>
                <a:cs typeface="Trebuchet MS"/>
              </a:rPr>
              <a:t>-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with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taller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turbines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larger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rotor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diameters.</a:t>
            </a:r>
            <a:endParaRPr sz="1950">
              <a:latin typeface="Trebuchet MS"/>
              <a:cs typeface="Trebuchet MS"/>
            </a:endParaRPr>
          </a:p>
          <a:p>
            <a:pPr marL="12700" marR="21590" algn="just">
              <a:lnSpc>
                <a:spcPts val="2310"/>
              </a:lnSpc>
              <a:spcBef>
                <a:spcPts val="495"/>
              </a:spcBef>
            </a:pPr>
            <a:r>
              <a:rPr sz="1950" spc="105" dirty="0">
                <a:latin typeface="Trebuchet MS"/>
                <a:cs typeface="Trebuchet MS"/>
              </a:rPr>
              <a:t>Though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average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wind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135" dirty="0">
                <a:latin typeface="Trebuchet MS"/>
                <a:cs typeface="Trebuchet MS"/>
              </a:rPr>
              <a:t>speeds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vary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considerably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by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location,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world’s </a:t>
            </a:r>
            <a:r>
              <a:rPr sz="195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technical</a:t>
            </a:r>
            <a:r>
              <a:rPr sz="195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potential</a:t>
            </a:r>
            <a:r>
              <a:rPr sz="195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for</a:t>
            </a:r>
            <a:r>
              <a:rPr sz="195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wind</a:t>
            </a:r>
            <a:r>
              <a:rPr sz="1950" u="sng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energy</a:t>
            </a:r>
            <a:r>
              <a:rPr sz="1950" u="none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u="none" spc="35" dirty="0">
                <a:latin typeface="Trebuchet MS"/>
                <a:cs typeface="Trebuchet MS"/>
              </a:rPr>
              <a:t>exceeds</a:t>
            </a:r>
            <a:r>
              <a:rPr sz="1950" u="none" spc="-114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global</a:t>
            </a:r>
            <a:r>
              <a:rPr sz="1950" u="none" spc="-130" dirty="0">
                <a:latin typeface="Trebuchet MS"/>
                <a:cs typeface="Trebuchet MS"/>
              </a:rPr>
              <a:t> </a:t>
            </a:r>
            <a:r>
              <a:rPr sz="1950" u="none" spc="-65" dirty="0">
                <a:latin typeface="Trebuchet MS"/>
                <a:cs typeface="Trebuchet MS"/>
              </a:rPr>
              <a:t>electricity</a:t>
            </a:r>
            <a:r>
              <a:rPr sz="1950" u="none" spc="-15" dirty="0">
                <a:latin typeface="Trebuchet MS"/>
                <a:cs typeface="Trebuchet MS"/>
              </a:rPr>
              <a:t> </a:t>
            </a:r>
            <a:r>
              <a:rPr sz="1950" u="none" spc="-50" dirty="0">
                <a:latin typeface="Trebuchet MS"/>
                <a:cs typeface="Trebuchet MS"/>
              </a:rPr>
              <a:t>production,</a:t>
            </a:r>
            <a:r>
              <a:rPr sz="1950" u="none" spc="-25" dirty="0">
                <a:latin typeface="Trebuchet MS"/>
                <a:cs typeface="Trebuchet MS"/>
              </a:rPr>
              <a:t> and </a:t>
            </a:r>
            <a:r>
              <a:rPr sz="1950" u="none" dirty="0">
                <a:latin typeface="Trebuchet MS"/>
                <a:cs typeface="Trebuchet MS"/>
              </a:rPr>
              <a:t>ample</a:t>
            </a:r>
            <a:r>
              <a:rPr sz="1950" u="none" spc="-65" dirty="0">
                <a:latin typeface="Trebuchet MS"/>
                <a:cs typeface="Trebuchet MS"/>
              </a:rPr>
              <a:t> </a:t>
            </a:r>
            <a:r>
              <a:rPr sz="1950" u="none" spc="-40" dirty="0">
                <a:latin typeface="Trebuchet MS"/>
                <a:cs typeface="Trebuchet MS"/>
              </a:rPr>
              <a:t>potential</a:t>
            </a:r>
            <a:r>
              <a:rPr sz="1950" u="none" spc="-10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exists</a:t>
            </a:r>
            <a:r>
              <a:rPr sz="1950" u="none" spc="-100" dirty="0">
                <a:latin typeface="Trebuchet MS"/>
                <a:cs typeface="Trebuchet MS"/>
              </a:rPr>
              <a:t> </a:t>
            </a:r>
            <a:r>
              <a:rPr sz="1950" u="none" spc="-90" dirty="0">
                <a:latin typeface="Trebuchet MS"/>
                <a:cs typeface="Trebuchet MS"/>
              </a:rPr>
              <a:t>in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spc="55" dirty="0">
                <a:latin typeface="Trebuchet MS"/>
                <a:cs typeface="Trebuchet MS"/>
              </a:rPr>
              <a:t>most</a:t>
            </a:r>
            <a:r>
              <a:rPr sz="1950" u="none" spc="-4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regions</a:t>
            </a:r>
            <a:r>
              <a:rPr sz="1950" u="none" spc="-100" dirty="0">
                <a:latin typeface="Trebuchet MS"/>
                <a:cs typeface="Trebuchet MS"/>
              </a:rPr>
              <a:t> </a:t>
            </a:r>
            <a:r>
              <a:rPr sz="1950" u="none" spc="-30" dirty="0">
                <a:latin typeface="Trebuchet MS"/>
                <a:cs typeface="Trebuchet MS"/>
              </a:rPr>
              <a:t>of</a:t>
            </a:r>
            <a:r>
              <a:rPr sz="1950" u="none" spc="-100" dirty="0">
                <a:latin typeface="Trebuchet MS"/>
                <a:cs typeface="Trebuchet MS"/>
              </a:rPr>
              <a:t> </a:t>
            </a:r>
            <a:r>
              <a:rPr sz="1950" u="none" spc="-40" dirty="0">
                <a:latin typeface="Trebuchet MS"/>
                <a:cs typeface="Trebuchet MS"/>
              </a:rPr>
              <a:t>the</a:t>
            </a:r>
            <a:r>
              <a:rPr sz="1950" u="none" dirty="0">
                <a:latin typeface="Trebuchet MS"/>
                <a:cs typeface="Trebuchet MS"/>
              </a:rPr>
              <a:t> </a:t>
            </a:r>
            <a:r>
              <a:rPr sz="1950" u="none" spc="-40" dirty="0">
                <a:latin typeface="Trebuchet MS"/>
                <a:cs typeface="Trebuchet MS"/>
              </a:rPr>
              <a:t>world</a:t>
            </a:r>
            <a:r>
              <a:rPr sz="1950" u="none" spc="-80" dirty="0">
                <a:latin typeface="Trebuchet MS"/>
                <a:cs typeface="Trebuchet MS"/>
              </a:rPr>
              <a:t> </a:t>
            </a:r>
            <a:r>
              <a:rPr sz="1950" u="none" spc="-105" dirty="0">
                <a:latin typeface="Trebuchet MS"/>
                <a:cs typeface="Trebuchet MS"/>
              </a:rPr>
              <a:t>to</a:t>
            </a:r>
            <a:r>
              <a:rPr sz="1950" u="none" spc="-4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enable</a:t>
            </a:r>
            <a:r>
              <a:rPr sz="1950" u="none" spc="-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signiﬁcant</a:t>
            </a:r>
            <a:r>
              <a:rPr sz="1950" u="none" spc="-45" dirty="0">
                <a:latin typeface="Trebuchet MS"/>
                <a:cs typeface="Trebuchet MS"/>
              </a:rPr>
              <a:t> </a:t>
            </a:r>
            <a:r>
              <a:rPr sz="1950" u="none" spc="-20" dirty="0">
                <a:latin typeface="Trebuchet MS"/>
                <a:cs typeface="Trebuchet MS"/>
              </a:rPr>
              <a:t>wind </a:t>
            </a:r>
            <a:r>
              <a:rPr sz="1950" u="none" dirty="0">
                <a:latin typeface="Trebuchet MS"/>
                <a:cs typeface="Trebuchet MS"/>
              </a:rPr>
              <a:t>energy</a:t>
            </a:r>
            <a:r>
              <a:rPr sz="1950" u="none" spc="-30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deployment.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15" name="object 1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" y="0"/>
            <a:ext cx="1521708" cy="1161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0161"/>
            <a:ext cx="110489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068576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304483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1582" y="1862537"/>
            <a:ext cx="1617980" cy="191770"/>
            <a:chOff x="1001582" y="1862537"/>
            <a:chExt cx="1617980" cy="1917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582" y="1862537"/>
              <a:ext cx="146050" cy="191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285" y="1862537"/>
              <a:ext cx="435630" cy="191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33728" y="1865629"/>
              <a:ext cx="145415" cy="185420"/>
            </a:xfrm>
            <a:custGeom>
              <a:avLst/>
              <a:gdLst/>
              <a:ahLst/>
              <a:cxnLst/>
              <a:rect l="l" t="t" r="r" b="b"/>
              <a:pathLst>
                <a:path w="145414" h="185419">
                  <a:moveTo>
                    <a:pt x="145008" y="0"/>
                  </a:moveTo>
                  <a:lnTo>
                    <a:pt x="114020" y="0"/>
                  </a:lnTo>
                  <a:lnTo>
                    <a:pt x="114020" y="76200"/>
                  </a:lnTo>
                  <a:lnTo>
                    <a:pt x="31115" y="76200"/>
                  </a:lnTo>
                  <a:lnTo>
                    <a:pt x="3111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102870"/>
                  </a:lnTo>
                  <a:lnTo>
                    <a:pt x="0" y="185420"/>
                  </a:lnTo>
                  <a:lnTo>
                    <a:pt x="31115" y="185420"/>
                  </a:lnTo>
                  <a:lnTo>
                    <a:pt x="31115" y="102870"/>
                  </a:lnTo>
                  <a:lnTo>
                    <a:pt x="114020" y="102870"/>
                  </a:lnTo>
                  <a:lnTo>
                    <a:pt x="114020" y="185420"/>
                  </a:lnTo>
                  <a:lnTo>
                    <a:pt x="145008" y="185420"/>
                  </a:lnTo>
                  <a:lnTo>
                    <a:pt x="145008" y="102870"/>
                  </a:lnTo>
                  <a:lnTo>
                    <a:pt x="145008" y="76200"/>
                  </a:lnTo>
                  <a:lnTo>
                    <a:pt x="145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653" y="1864996"/>
              <a:ext cx="479455" cy="1864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6720" y="1864996"/>
              <a:ext cx="302780" cy="18645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699431" y="1862537"/>
            <a:ext cx="922019" cy="191770"/>
            <a:chOff x="2699431" y="1862537"/>
            <a:chExt cx="922019" cy="19177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9431" y="1864996"/>
              <a:ext cx="285063" cy="1864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21279" y="1862543"/>
              <a:ext cx="600075" cy="191770"/>
            </a:xfrm>
            <a:custGeom>
              <a:avLst/>
              <a:gdLst/>
              <a:ahLst/>
              <a:cxnLst/>
              <a:rect l="l" t="t" r="r" b="b"/>
              <a:pathLst>
                <a:path w="600075" h="191769">
                  <a:moveTo>
                    <a:pt x="121145" y="161836"/>
                  </a:moveTo>
                  <a:lnTo>
                    <a:pt x="31115" y="161836"/>
                  </a:lnTo>
                  <a:lnTo>
                    <a:pt x="31115" y="105956"/>
                  </a:lnTo>
                  <a:lnTo>
                    <a:pt x="108597" y="105956"/>
                  </a:lnTo>
                  <a:lnTo>
                    <a:pt x="108597" y="79286"/>
                  </a:lnTo>
                  <a:lnTo>
                    <a:pt x="31115" y="79286"/>
                  </a:lnTo>
                  <a:lnTo>
                    <a:pt x="31115" y="29756"/>
                  </a:lnTo>
                  <a:lnTo>
                    <a:pt x="119913" y="29756"/>
                  </a:lnTo>
                  <a:lnTo>
                    <a:pt x="119913" y="3086"/>
                  </a:lnTo>
                  <a:lnTo>
                    <a:pt x="0" y="3086"/>
                  </a:lnTo>
                  <a:lnTo>
                    <a:pt x="0" y="29756"/>
                  </a:lnTo>
                  <a:lnTo>
                    <a:pt x="0" y="79286"/>
                  </a:lnTo>
                  <a:lnTo>
                    <a:pt x="0" y="105956"/>
                  </a:lnTo>
                  <a:lnTo>
                    <a:pt x="0" y="161836"/>
                  </a:lnTo>
                  <a:lnTo>
                    <a:pt x="0" y="188506"/>
                  </a:lnTo>
                  <a:lnTo>
                    <a:pt x="121145" y="188506"/>
                  </a:lnTo>
                  <a:lnTo>
                    <a:pt x="121145" y="161836"/>
                  </a:lnTo>
                  <a:close/>
                </a:path>
                <a:path w="600075" h="191769">
                  <a:moveTo>
                    <a:pt x="277317" y="182829"/>
                  </a:moveTo>
                  <a:lnTo>
                    <a:pt x="240550" y="116344"/>
                  </a:lnTo>
                  <a:lnTo>
                    <a:pt x="236842" y="109639"/>
                  </a:lnTo>
                  <a:lnTo>
                    <a:pt x="243154" y="106629"/>
                  </a:lnTo>
                  <a:lnTo>
                    <a:pt x="249059" y="102552"/>
                  </a:lnTo>
                  <a:lnTo>
                    <a:pt x="254533" y="97434"/>
                  </a:lnTo>
                  <a:lnTo>
                    <a:pt x="259600" y="91262"/>
                  </a:lnTo>
                  <a:lnTo>
                    <a:pt x="260565" y="89662"/>
                  </a:lnTo>
                  <a:lnTo>
                    <a:pt x="263855" y="84251"/>
                  </a:lnTo>
                  <a:lnTo>
                    <a:pt x="266890" y="76682"/>
                  </a:lnTo>
                  <a:lnTo>
                    <a:pt x="268706" y="68567"/>
                  </a:lnTo>
                  <a:lnTo>
                    <a:pt x="268744" y="68135"/>
                  </a:lnTo>
                  <a:lnTo>
                    <a:pt x="269316" y="59893"/>
                  </a:lnTo>
                  <a:lnTo>
                    <a:pt x="268224" y="46761"/>
                  </a:lnTo>
                  <a:lnTo>
                    <a:pt x="242239" y="10756"/>
                  </a:lnTo>
                  <a:lnTo>
                    <a:pt x="238328" y="9169"/>
                  </a:lnTo>
                  <a:lnTo>
                    <a:pt x="238328" y="50584"/>
                  </a:lnTo>
                  <a:lnTo>
                    <a:pt x="238328" y="68135"/>
                  </a:lnTo>
                  <a:lnTo>
                    <a:pt x="203644" y="89662"/>
                  </a:lnTo>
                  <a:lnTo>
                    <a:pt x="171043" y="89662"/>
                  </a:lnTo>
                  <a:lnTo>
                    <a:pt x="171043" y="29273"/>
                  </a:lnTo>
                  <a:lnTo>
                    <a:pt x="202907" y="29273"/>
                  </a:lnTo>
                  <a:lnTo>
                    <a:pt x="238328" y="50584"/>
                  </a:lnTo>
                  <a:lnTo>
                    <a:pt x="238328" y="9169"/>
                  </a:lnTo>
                  <a:lnTo>
                    <a:pt x="230886" y="6146"/>
                  </a:lnTo>
                  <a:lnTo>
                    <a:pt x="217766" y="3378"/>
                  </a:lnTo>
                  <a:lnTo>
                    <a:pt x="202907" y="2463"/>
                  </a:lnTo>
                  <a:lnTo>
                    <a:pt x="139928" y="2463"/>
                  </a:lnTo>
                  <a:lnTo>
                    <a:pt x="139928" y="188912"/>
                  </a:lnTo>
                  <a:lnTo>
                    <a:pt x="171043" y="188912"/>
                  </a:lnTo>
                  <a:lnTo>
                    <a:pt x="171043" y="116344"/>
                  </a:lnTo>
                  <a:lnTo>
                    <a:pt x="207213" y="116344"/>
                  </a:lnTo>
                  <a:lnTo>
                    <a:pt x="246075" y="188912"/>
                  </a:lnTo>
                  <a:lnTo>
                    <a:pt x="277317" y="188912"/>
                  </a:lnTo>
                  <a:lnTo>
                    <a:pt x="277317" y="182829"/>
                  </a:lnTo>
                  <a:close/>
                </a:path>
                <a:path w="600075" h="191769">
                  <a:moveTo>
                    <a:pt x="434136" y="62230"/>
                  </a:moveTo>
                  <a:lnTo>
                    <a:pt x="420636" y="25501"/>
                  </a:lnTo>
                  <a:lnTo>
                    <a:pt x="378993" y="1028"/>
                  </a:lnTo>
                  <a:lnTo>
                    <a:pt x="363842" y="0"/>
                  </a:lnTo>
                  <a:lnTo>
                    <a:pt x="346684" y="1473"/>
                  </a:lnTo>
                  <a:lnTo>
                    <a:pt x="307759" y="23672"/>
                  </a:lnTo>
                  <a:lnTo>
                    <a:pt x="289306" y="69113"/>
                  </a:lnTo>
                  <a:lnTo>
                    <a:pt x="288074" y="88671"/>
                  </a:lnTo>
                  <a:lnTo>
                    <a:pt x="288074" y="102577"/>
                  </a:lnTo>
                  <a:lnTo>
                    <a:pt x="300494" y="154914"/>
                  </a:lnTo>
                  <a:lnTo>
                    <a:pt x="335292" y="185483"/>
                  </a:lnTo>
                  <a:lnTo>
                    <a:pt x="366547" y="191376"/>
                  </a:lnTo>
                  <a:lnTo>
                    <a:pt x="381088" y="190754"/>
                  </a:lnTo>
                  <a:lnTo>
                    <a:pt x="419468" y="176669"/>
                  </a:lnTo>
                  <a:lnTo>
                    <a:pt x="433578" y="92367"/>
                  </a:lnTo>
                  <a:lnTo>
                    <a:pt x="361137" y="92367"/>
                  </a:lnTo>
                  <a:lnTo>
                    <a:pt x="402590" y="118935"/>
                  </a:lnTo>
                  <a:lnTo>
                    <a:pt x="402590" y="153924"/>
                  </a:lnTo>
                  <a:lnTo>
                    <a:pt x="366674" y="164680"/>
                  </a:lnTo>
                  <a:lnTo>
                    <a:pt x="356565" y="163677"/>
                  </a:lnTo>
                  <a:lnTo>
                    <a:pt x="326656" y="139547"/>
                  </a:lnTo>
                  <a:lnTo>
                    <a:pt x="319316" y="102577"/>
                  </a:lnTo>
                  <a:lnTo>
                    <a:pt x="319316" y="87820"/>
                  </a:lnTo>
                  <a:lnTo>
                    <a:pt x="330263" y="42926"/>
                  </a:lnTo>
                  <a:lnTo>
                    <a:pt x="363842" y="26809"/>
                  </a:lnTo>
                  <a:lnTo>
                    <a:pt x="372668" y="27406"/>
                  </a:lnTo>
                  <a:lnTo>
                    <a:pt x="401256" y="54432"/>
                  </a:lnTo>
                  <a:lnTo>
                    <a:pt x="403009" y="62230"/>
                  </a:lnTo>
                  <a:lnTo>
                    <a:pt x="434136" y="62230"/>
                  </a:lnTo>
                  <a:close/>
                </a:path>
                <a:path w="600075" h="191769">
                  <a:moveTo>
                    <a:pt x="600024" y="2463"/>
                  </a:moveTo>
                  <a:lnTo>
                    <a:pt x="564603" y="2463"/>
                  </a:lnTo>
                  <a:lnTo>
                    <a:pt x="520204" y="88061"/>
                  </a:lnTo>
                  <a:lnTo>
                    <a:pt x="475983" y="2463"/>
                  </a:lnTo>
                  <a:lnTo>
                    <a:pt x="440258" y="2463"/>
                  </a:lnTo>
                  <a:lnTo>
                    <a:pt x="504583" y="119240"/>
                  </a:lnTo>
                  <a:lnTo>
                    <a:pt x="504583" y="188912"/>
                  </a:lnTo>
                  <a:lnTo>
                    <a:pt x="535698" y="188912"/>
                  </a:lnTo>
                  <a:lnTo>
                    <a:pt x="535698" y="119240"/>
                  </a:lnTo>
                  <a:lnTo>
                    <a:pt x="600024" y="2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3878" y="2141182"/>
            <a:ext cx="8463280" cy="33877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715" algn="just">
              <a:lnSpc>
                <a:spcPts val="2310"/>
              </a:lnSpc>
              <a:spcBef>
                <a:spcPts val="235"/>
              </a:spcBef>
            </a:pPr>
            <a:r>
              <a:rPr sz="1950" dirty="0">
                <a:latin typeface="Trebuchet MS"/>
                <a:cs typeface="Trebuchet MS"/>
              </a:rPr>
              <a:t>Geothermal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utilizes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accessible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thermal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from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Earth’s </a:t>
            </a:r>
            <a:r>
              <a:rPr sz="1950" spc="-50" dirty="0">
                <a:latin typeface="Trebuchet MS"/>
                <a:cs typeface="Trebuchet MS"/>
              </a:rPr>
              <a:t>interior.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Heat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is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extracted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from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geothermal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reservoirs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using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wells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or</a:t>
            </a:r>
            <a:r>
              <a:rPr sz="1950" spc="-10" dirty="0">
                <a:latin typeface="Trebuchet MS"/>
                <a:cs typeface="Trebuchet MS"/>
              </a:rPr>
              <a:t> other means.</a:t>
            </a:r>
            <a:endParaRPr sz="1950">
              <a:latin typeface="Trebuchet MS"/>
              <a:cs typeface="Trebuchet MS"/>
            </a:endParaRPr>
          </a:p>
          <a:p>
            <a:pPr marL="12700" marR="5080" algn="just">
              <a:lnSpc>
                <a:spcPts val="2310"/>
              </a:lnSpc>
              <a:spcBef>
                <a:spcPts val="484"/>
              </a:spcBef>
            </a:pPr>
            <a:r>
              <a:rPr sz="1950" spc="105" dirty="0">
                <a:latin typeface="Trebuchet MS"/>
                <a:cs typeface="Trebuchet MS"/>
              </a:rPr>
              <a:t>Reservoirs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that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1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naturally</a:t>
            </a:r>
            <a:r>
              <a:rPr sz="1950" spc="155" dirty="0">
                <a:latin typeface="Trebuchet MS"/>
                <a:cs typeface="Trebuchet MS"/>
              </a:rPr>
              <a:t> </a:t>
            </a:r>
            <a:r>
              <a:rPr sz="1950" spc="120" dirty="0">
                <a:latin typeface="Trebuchet MS"/>
                <a:cs typeface="Trebuchet MS"/>
              </a:rPr>
              <a:t>suf</a:t>
            </a:r>
            <a:r>
              <a:rPr sz="1950" spc="-5" dirty="0">
                <a:latin typeface="Trebuchet MS"/>
                <a:cs typeface="Trebuchet MS"/>
              </a:rPr>
              <a:t>  </a:t>
            </a:r>
            <a:r>
              <a:rPr sz="1950" spc="-660" dirty="0">
                <a:latin typeface="Trebuchet MS"/>
                <a:cs typeface="Trebuchet MS"/>
              </a:rPr>
              <a:t>f</a:t>
            </a:r>
            <a:r>
              <a:rPr sz="1950" spc="-480" dirty="0">
                <a:latin typeface="Trebuchet MS"/>
                <a:cs typeface="Trebuchet MS"/>
              </a:rPr>
              <a:t>i</a:t>
            </a:r>
            <a:r>
              <a:rPr sz="1950" spc="20" dirty="0">
                <a:latin typeface="Trebuchet MS"/>
                <a:cs typeface="Trebuchet MS"/>
              </a:rPr>
              <a:t>c</a:t>
            </a:r>
            <a:r>
              <a:rPr sz="1950" spc="25" dirty="0">
                <a:latin typeface="Trebuchet MS"/>
                <a:cs typeface="Trebuchet MS"/>
              </a:rPr>
              <a:t>i</a:t>
            </a:r>
            <a:r>
              <a:rPr sz="1950" spc="114" dirty="0">
                <a:latin typeface="Trebuchet MS"/>
                <a:cs typeface="Trebuchet MS"/>
              </a:rPr>
              <a:t>e</a:t>
            </a:r>
            <a:r>
              <a:rPr sz="1950" spc="70" dirty="0">
                <a:latin typeface="Trebuchet MS"/>
                <a:cs typeface="Trebuchet MS"/>
              </a:rPr>
              <a:t>n</a:t>
            </a:r>
            <a:r>
              <a:rPr sz="1950" spc="75" dirty="0">
                <a:latin typeface="Trebuchet MS"/>
                <a:cs typeface="Trebuchet MS"/>
              </a:rPr>
              <a:t>t</a:t>
            </a:r>
            <a:r>
              <a:rPr sz="1950" spc="25" dirty="0">
                <a:latin typeface="Trebuchet MS"/>
                <a:cs typeface="Trebuchet MS"/>
              </a:rPr>
              <a:t>l</a:t>
            </a:r>
            <a:r>
              <a:rPr sz="1950" spc="-20" dirty="0">
                <a:latin typeface="Trebuchet MS"/>
                <a:cs typeface="Trebuchet MS"/>
              </a:rPr>
              <a:t>y</a:t>
            </a:r>
            <a:r>
              <a:rPr sz="1950" spc="1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hot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and</a:t>
            </a:r>
            <a:r>
              <a:rPr sz="1950" spc="8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permeable</a:t>
            </a:r>
            <a:r>
              <a:rPr sz="1950" spc="1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15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called </a:t>
            </a:r>
            <a:r>
              <a:rPr sz="1950" spc="-20" dirty="0">
                <a:latin typeface="Trebuchet MS"/>
                <a:cs typeface="Trebuchet MS"/>
              </a:rPr>
              <a:t>hydrothermal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reservoirs,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whereas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reservoirs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that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are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suf</a:t>
            </a:r>
            <a:r>
              <a:rPr sz="1950" spc="-40" dirty="0">
                <a:latin typeface="Trebuchet MS"/>
                <a:cs typeface="Trebuchet MS"/>
              </a:rPr>
              <a:t>  </a:t>
            </a:r>
            <a:r>
              <a:rPr sz="1950" spc="-790" dirty="0">
                <a:latin typeface="Trebuchet MS"/>
                <a:cs typeface="Trebuchet MS"/>
              </a:rPr>
              <a:t>f</a:t>
            </a:r>
            <a:r>
              <a:rPr sz="1950" spc="-620" dirty="0">
                <a:latin typeface="Trebuchet MS"/>
                <a:cs typeface="Trebuchet MS"/>
              </a:rPr>
              <a:t>i</a:t>
            </a:r>
            <a:r>
              <a:rPr sz="1950" spc="-105" dirty="0">
                <a:latin typeface="Trebuchet MS"/>
                <a:cs typeface="Trebuchet MS"/>
              </a:rPr>
              <a:t>c</a:t>
            </a:r>
            <a:r>
              <a:rPr sz="1950" spc="-110" dirty="0">
                <a:latin typeface="Trebuchet MS"/>
                <a:cs typeface="Trebuchet MS"/>
              </a:rPr>
              <a:t>i</a:t>
            </a:r>
            <a:r>
              <a:rPr sz="1950" spc="-10" dirty="0">
                <a:latin typeface="Trebuchet MS"/>
                <a:cs typeface="Trebuchet MS"/>
              </a:rPr>
              <a:t>e</a:t>
            </a:r>
            <a:r>
              <a:rPr sz="1950" spc="-55" dirty="0">
                <a:latin typeface="Trebuchet MS"/>
                <a:cs typeface="Trebuchet MS"/>
              </a:rPr>
              <a:t>n</a:t>
            </a:r>
            <a:r>
              <a:rPr sz="1950" spc="-50" dirty="0">
                <a:latin typeface="Trebuchet MS"/>
                <a:cs typeface="Trebuchet MS"/>
              </a:rPr>
              <a:t>t</a:t>
            </a:r>
            <a:r>
              <a:rPr sz="1950" spc="-110" dirty="0">
                <a:latin typeface="Trebuchet MS"/>
                <a:cs typeface="Trebuchet MS"/>
              </a:rPr>
              <a:t>l</a:t>
            </a:r>
            <a:r>
              <a:rPr sz="1950" spc="-60" dirty="0">
                <a:latin typeface="Trebuchet MS"/>
                <a:cs typeface="Trebuchet MS"/>
              </a:rPr>
              <a:t>y</a:t>
            </a:r>
            <a:r>
              <a:rPr sz="1950" spc="7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hot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but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that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1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improved</a:t>
            </a:r>
            <a:r>
              <a:rPr sz="1950" spc="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with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hydraulic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stimulation</a:t>
            </a:r>
            <a:r>
              <a:rPr sz="1950" spc="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1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called</a:t>
            </a:r>
            <a:r>
              <a:rPr sz="1950" spc="75" dirty="0">
                <a:latin typeface="Trebuchet MS"/>
                <a:cs typeface="Trebuchet MS"/>
              </a:rPr>
              <a:t> enhanced</a:t>
            </a:r>
            <a:r>
              <a:rPr sz="1950" spc="7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geothermal systems.</a:t>
            </a:r>
            <a:endParaRPr sz="1950">
              <a:latin typeface="Trebuchet MS"/>
              <a:cs typeface="Trebuchet MS"/>
            </a:endParaRPr>
          </a:p>
          <a:p>
            <a:pPr marL="12700" marR="5080" algn="just">
              <a:lnSpc>
                <a:spcPts val="2310"/>
              </a:lnSpc>
              <a:spcBef>
                <a:spcPts val="495"/>
              </a:spcBef>
            </a:pPr>
            <a:r>
              <a:rPr sz="1950" spc="10" dirty="0">
                <a:latin typeface="Trebuchet MS"/>
                <a:cs typeface="Trebuchet MS"/>
              </a:rPr>
              <a:t>Once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at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the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surface,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f</a:t>
            </a:r>
            <a:r>
              <a:rPr sz="1950" spc="-170" dirty="0">
                <a:latin typeface="Trebuchet MS"/>
                <a:cs typeface="Trebuchet MS"/>
              </a:rPr>
              <a:t> </a:t>
            </a:r>
            <a:r>
              <a:rPr sz="1950" spc="-530" dirty="0">
                <a:latin typeface="Trebuchet MS"/>
                <a:cs typeface="Trebuchet MS"/>
              </a:rPr>
              <a:t>l</a:t>
            </a:r>
            <a:r>
              <a:rPr sz="1950" spc="60" dirty="0">
                <a:latin typeface="Trebuchet MS"/>
                <a:cs typeface="Trebuchet MS"/>
              </a:rPr>
              <a:t>u</a:t>
            </a:r>
            <a:r>
              <a:rPr sz="1950" dirty="0">
                <a:latin typeface="Trebuchet MS"/>
                <a:cs typeface="Trebuchet MS"/>
              </a:rPr>
              <a:t>i</a:t>
            </a:r>
            <a:r>
              <a:rPr sz="1950" spc="35" dirty="0">
                <a:latin typeface="Trebuchet MS"/>
                <a:cs typeface="Trebuchet MS"/>
              </a:rPr>
              <a:t>d</a:t>
            </a:r>
            <a:r>
              <a:rPr sz="1950" spc="45" dirty="0">
                <a:latin typeface="Trebuchet MS"/>
                <a:cs typeface="Trebuchet MS"/>
              </a:rPr>
              <a:t>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of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various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temperatures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can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be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used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to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generate</a:t>
            </a:r>
            <a:r>
              <a:rPr sz="1950" spc="-15" dirty="0">
                <a:latin typeface="Trebuchet MS"/>
                <a:cs typeface="Trebuchet MS"/>
              </a:rPr>
              <a:t> electricity.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The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technology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for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electricity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generation</a:t>
            </a:r>
            <a:r>
              <a:rPr sz="195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from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hydrothermal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reservoirs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is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mature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and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reliable,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and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has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been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operating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for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more</a:t>
            </a:r>
            <a:r>
              <a:rPr sz="195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than</a:t>
            </a:r>
            <a:r>
              <a:rPr sz="195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100</a:t>
            </a:r>
            <a:r>
              <a:rPr sz="1950" u="none" spc="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years</a:t>
            </a:r>
            <a:r>
              <a:rPr sz="1950" u="none" dirty="0"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17" name="object 1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" y="34164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0161"/>
            <a:ext cx="110489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362440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304483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7363" y="1862537"/>
            <a:ext cx="1645285" cy="191770"/>
            <a:chOff x="1007363" y="1862537"/>
            <a:chExt cx="1645285" cy="1917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3" y="1864996"/>
              <a:ext cx="469411" cy="1864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686" y="1862537"/>
              <a:ext cx="299179" cy="191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29536" y="1862543"/>
              <a:ext cx="823594" cy="191770"/>
            </a:xfrm>
            <a:custGeom>
              <a:avLst/>
              <a:gdLst/>
              <a:ahLst/>
              <a:cxnLst/>
              <a:rect l="l" t="t" r="r" b="b"/>
              <a:pathLst>
                <a:path w="823594" h="191769">
                  <a:moveTo>
                    <a:pt x="136271" y="60756"/>
                  </a:moveTo>
                  <a:lnTo>
                    <a:pt x="118986" y="18884"/>
                  </a:lnTo>
                  <a:lnTo>
                    <a:pt x="105156" y="9779"/>
                  </a:lnTo>
                  <a:lnTo>
                    <a:pt x="105156" y="52717"/>
                  </a:lnTo>
                  <a:lnTo>
                    <a:pt x="105156" y="70180"/>
                  </a:lnTo>
                  <a:lnTo>
                    <a:pt x="69735" y="91998"/>
                  </a:lnTo>
                  <a:lnTo>
                    <a:pt x="31115" y="91998"/>
                  </a:lnTo>
                  <a:lnTo>
                    <a:pt x="31115" y="29273"/>
                  </a:lnTo>
                  <a:lnTo>
                    <a:pt x="69735" y="29273"/>
                  </a:lnTo>
                  <a:lnTo>
                    <a:pt x="105156" y="52717"/>
                  </a:lnTo>
                  <a:lnTo>
                    <a:pt x="105156" y="9779"/>
                  </a:lnTo>
                  <a:lnTo>
                    <a:pt x="98031" y="6565"/>
                  </a:lnTo>
                  <a:lnTo>
                    <a:pt x="84797" y="3479"/>
                  </a:lnTo>
                  <a:lnTo>
                    <a:pt x="69735" y="2463"/>
                  </a:lnTo>
                  <a:lnTo>
                    <a:pt x="0" y="2463"/>
                  </a:lnTo>
                  <a:lnTo>
                    <a:pt x="0" y="188912"/>
                  </a:lnTo>
                  <a:lnTo>
                    <a:pt x="31115" y="188912"/>
                  </a:lnTo>
                  <a:lnTo>
                    <a:pt x="31115" y="118681"/>
                  </a:lnTo>
                  <a:lnTo>
                    <a:pt x="69735" y="118681"/>
                  </a:lnTo>
                  <a:lnTo>
                    <a:pt x="109372" y="110172"/>
                  </a:lnTo>
                  <a:lnTo>
                    <a:pt x="135178" y="73787"/>
                  </a:lnTo>
                  <a:lnTo>
                    <a:pt x="136271" y="60756"/>
                  </a:lnTo>
                  <a:close/>
                </a:path>
                <a:path w="823594" h="191769">
                  <a:moveTo>
                    <a:pt x="299173" y="88557"/>
                  </a:moveTo>
                  <a:lnTo>
                    <a:pt x="287210" y="36830"/>
                  </a:lnTo>
                  <a:lnTo>
                    <a:pt x="268300" y="14655"/>
                  </a:lnTo>
                  <a:lnTo>
                    <a:pt x="268300" y="101346"/>
                  </a:lnTo>
                  <a:lnTo>
                    <a:pt x="267576" y="115862"/>
                  </a:lnTo>
                  <a:lnTo>
                    <a:pt x="250177" y="155054"/>
                  </a:lnTo>
                  <a:lnTo>
                    <a:pt x="223659" y="163944"/>
                  </a:lnTo>
                  <a:lnTo>
                    <a:pt x="214033" y="162953"/>
                  </a:lnTo>
                  <a:lnTo>
                    <a:pt x="181737" y="128511"/>
                  </a:lnTo>
                  <a:lnTo>
                    <a:pt x="178638" y="101346"/>
                  </a:lnTo>
                  <a:lnTo>
                    <a:pt x="178714" y="88557"/>
                  </a:lnTo>
                  <a:lnTo>
                    <a:pt x="179412" y="75349"/>
                  </a:lnTo>
                  <a:lnTo>
                    <a:pt x="181724" y="62788"/>
                  </a:lnTo>
                  <a:lnTo>
                    <a:pt x="185559" y="52095"/>
                  </a:lnTo>
                  <a:lnTo>
                    <a:pt x="185661" y="51930"/>
                  </a:lnTo>
                  <a:lnTo>
                    <a:pt x="190944" y="43294"/>
                  </a:lnTo>
                  <a:lnTo>
                    <a:pt x="223418" y="27546"/>
                  </a:lnTo>
                  <a:lnTo>
                    <a:pt x="233413" y="28536"/>
                  </a:lnTo>
                  <a:lnTo>
                    <a:pt x="265341" y="62788"/>
                  </a:lnTo>
                  <a:lnTo>
                    <a:pt x="268300" y="101346"/>
                  </a:lnTo>
                  <a:lnTo>
                    <a:pt x="268300" y="14655"/>
                  </a:lnTo>
                  <a:lnTo>
                    <a:pt x="266992" y="13423"/>
                  </a:lnTo>
                  <a:lnTo>
                    <a:pt x="254165" y="5969"/>
                  </a:lnTo>
                  <a:lnTo>
                    <a:pt x="239636" y="1485"/>
                  </a:lnTo>
                  <a:lnTo>
                    <a:pt x="223418" y="0"/>
                  </a:lnTo>
                  <a:lnTo>
                    <a:pt x="207670" y="1485"/>
                  </a:lnTo>
                  <a:lnTo>
                    <a:pt x="207505" y="1485"/>
                  </a:lnTo>
                  <a:lnTo>
                    <a:pt x="193294" y="5969"/>
                  </a:lnTo>
                  <a:lnTo>
                    <a:pt x="193154" y="5969"/>
                  </a:lnTo>
                  <a:lnTo>
                    <a:pt x="180124" y="13627"/>
                  </a:lnTo>
                  <a:lnTo>
                    <a:pt x="153035" y="52793"/>
                  </a:lnTo>
                  <a:lnTo>
                    <a:pt x="147777" y="101346"/>
                  </a:lnTo>
                  <a:lnTo>
                    <a:pt x="149098" y="121094"/>
                  </a:lnTo>
                  <a:lnTo>
                    <a:pt x="168884" y="167208"/>
                  </a:lnTo>
                  <a:lnTo>
                    <a:pt x="207657" y="189865"/>
                  </a:lnTo>
                  <a:lnTo>
                    <a:pt x="223659" y="191376"/>
                  </a:lnTo>
                  <a:lnTo>
                    <a:pt x="240004" y="189865"/>
                  </a:lnTo>
                  <a:lnTo>
                    <a:pt x="254622" y="185331"/>
                  </a:lnTo>
                  <a:lnTo>
                    <a:pt x="267500" y="177774"/>
                  </a:lnTo>
                  <a:lnTo>
                    <a:pt x="278638" y="167208"/>
                  </a:lnTo>
                  <a:lnTo>
                    <a:pt x="280860" y="163944"/>
                  </a:lnTo>
                  <a:lnTo>
                    <a:pt x="287616" y="154025"/>
                  </a:lnTo>
                  <a:lnTo>
                    <a:pt x="294043" y="138658"/>
                  </a:lnTo>
                  <a:lnTo>
                    <a:pt x="297891" y="121094"/>
                  </a:lnTo>
                  <a:lnTo>
                    <a:pt x="299173" y="101346"/>
                  </a:lnTo>
                  <a:lnTo>
                    <a:pt x="299173" y="88557"/>
                  </a:lnTo>
                  <a:close/>
                </a:path>
                <a:path w="823594" h="191769">
                  <a:moveTo>
                    <a:pt x="527481" y="2463"/>
                  </a:moveTo>
                  <a:lnTo>
                    <a:pt x="496125" y="2463"/>
                  </a:lnTo>
                  <a:lnTo>
                    <a:pt x="467779" y="127850"/>
                  </a:lnTo>
                  <a:lnTo>
                    <a:pt x="466915" y="133502"/>
                  </a:lnTo>
                  <a:lnTo>
                    <a:pt x="466115" y="130187"/>
                  </a:lnTo>
                  <a:lnTo>
                    <a:pt x="445427" y="55346"/>
                  </a:lnTo>
                  <a:lnTo>
                    <a:pt x="430809" y="2463"/>
                  </a:lnTo>
                  <a:lnTo>
                    <a:pt x="405422" y="2463"/>
                  </a:lnTo>
                  <a:lnTo>
                    <a:pt x="369074" y="130187"/>
                  </a:lnTo>
                  <a:lnTo>
                    <a:pt x="368515" y="132702"/>
                  </a:lnTo>
                  <a:lnTo>
                    <a:pt x="367753" y="127850"/>
                  </a:lnTo>
                  <a:lnTo>
                    <a:pt x="338823" y="2463"/>
                  </a:lnTo>
                  <a:lnTo>
                    <a:pt x="307581" y="2463"/>
                  </a:lnTo>
                  <a:lnTo>
                    <a:pt x="352780" y="188912"/>
                  </a:lnTo>
                  <a:lnTo>
                    <a:pt x="379958" y="188912"/>
                  </a:lnTo>
                  <a:lnTo>
                    <a:pt x="396430" y="132702"/>
                  </a:lnTo>
                  <a:lnTo>
                    <a:pt x="418261" y="58191"/>
                  </a:lnTo>
                  <a:lnTo>
                    <a:pt x="455231" y="188912"/>
                  </a:lnTo>
                  <a:lnTo>
                    <a:pt x="482409" y="188912"/>
                  </a:lnTo>
                  <a:lnTo>
                    <a:pt x="495808" y="133502"/>
                  </a:lnTo>
                  <a:lnTo>
                    <a:pt x="527481" y="2463"/>
                  </a:lnTo>
                  <a:close/>
                </a:path>
                <a:path w="823594" h="191769">
                  <a:moveTo>
                    <a:pt x="666889" y="161836"/>
                  </a:moveTo>
                  <a:lnTo>
                    <a:pt x="576859" y="161836"/>
                  </a:lnTo>
                  <a:lnTo>
                    <a:pt x="576859" y="105956"/>
                  </a:lnTo>
                  <a:lnTo>
                    <a:pt x="654342" y="105956"/>
                  </a:lnTo>
                  <a:lnTo>
                    <a:pt x="654342" y="79286"/>
                  </a:lnTo>
                  <a:lnTo>
                    <a:pt x="576859" y="79286"/>
                  </a:lnTo>
                  <a:lnTo>
                    <a:pt x="576859" y="29756"/>
                  </a:lnTo>
                  <a:lnTo>
                    <a:pt x="665657" y="29756"/>
                  </a:lnTo>
                  <a:lnTo>
                    <a:pt x="665657" y="3086"/>
                  </a:lnTo>
                  <a:lnTo>
                    <a:pt x="545744" y="3086"/>
                  </a:lnTo>
                  <a:lnTo>
                    <a:pt x="545744" y="29756"/>
                  </a:lnTo>
                  <a:lnTo>
                    <a:pt x="545744" y="79286"/>
                  </a:lnTo>
                  <a:lnTo>
                    <a:pt x="545744" y="105956"/>
                  </a:lnTo>
                  <a:lnTo>
                    <a:pt x="545744" y="161836"/>
                  </a:lnTo>
                  <a:lnTo>
                    <a:pt x="545744" y="188506"/>
                  </a:lnTo>
                  <a:lnTo>
                    <a:pt x="666889" y="188506"/>
                  </a:lnTo>
                  <a:lnTo>
                    <a:pt x="666889" y="161836"/>
                  </a:lnTo>
                  <a:close/>
                </a:path>
                <a:path w="823594" h="191769">
                  <a:moveTo>
                    <a:pt x="823061" y="182829"/>
                  </a:moveTo>
                  <a:lnTo>
                    <a:pt x="786295" y="116344"/>
                  </a:lnTo>
                  <a:lnTo>
                    <a:pt x="782586" y="109639"/>
                  </a:lnTo>
                  <a:lnTo>
                    <a:pt x="788898" y="106629"/>
                  </a:lnTo>
                  <a:lnTo>
                    <a:pt x="794804" y="102552"/>
                  </a:lnTo>
                  <a:lnTo>
                    <a:pt x="800277" y="97434"/>
                  </a:lnTo>
                  <a:lnTo>
                    <a:pt x="805345" y="91262"/>
                  </a:lnTo>
                  <a:lnTo>
                    <a:pt x="806310" y="89662"/>
                  </a:lnTo>
                  <a:lnTo>
                    <a:pt x="809599" y="84251"/>
                  </a:lnTo>
                  <a:lnTo>
                    <a:pt x="812634" y="76682"/>
                  </a:lnTo>
                  <a:lnTo>
                    <a:pt x="814451" y="68567"/>
                  </a:lnTo>
                  <a:lnTo>
                    <a:pt x="814489" y="68135"/>
                  </a:lnTo>
                  <a:lnTo>
                    <a:pt x="815060" y="59893"/>
                  </a:lnTo>
                  <a:lnTo>
                    <a:pt x="813968" y="46761"/>
                  </a:lnTo>
                  <a:lnTo>
                    <a:pt x="787984" y="10756"/>
                  </a:lnTo>
                  <a:lnTo>
                    <a:pt x="784072" y="9169"/>
                  </a:lnTo>
                  <a:lnTo>
                    <a:pt x="784072" y="50584"/>
                  </a:lnTo>
                  <a:lnTo>
                    <a:pt x="784072" y="68135"/>
                  </a:lnTo>
                  <a:lnTo>
                    <a:pt x="749388" y="89662"/>
                  </a:lnTo>
                  <a:lnTo>
                    <a:pt x="716788" y="89662"/>
                  </a:lnTo>
                  <a:lnTo>
                    <a:pt x="716788" y="29273"/>
                  </a:lnTo>
                  <a:lnTo>
                    <a:pt x="748652" y="29273"/>
                  </a:lnTo>
                  <a:lnTo>
                    <a:pt x="784072" y="50584"/>
                  </a:lnTo>
                  <a:lnTo>
                    <a:pt x="784072" y="9169"/>
                  </a:lnTo>
                  <a:lnTo>
                    <a:pt x="776630" y="6146"/>
                  </a:lnTo>
                  <a:lnTo>
                    <a:pt x="763511" y="3378"/>
                  </a:lnTo>
                  <a:lnTo>
                    <a:pt x="748652" y="2463"/>
                  </a:lnTo>
                  <a:lnTo>
                    <a:pt x="685673" y="2463"/>
                  </a:lnTo>
                  <a:lnTo>
                    <a:pt x="685673" y="188912"/>
                  </a:lnTo>
                  <a:lnTo>
                    <a:pt x="716788" y="188912"/>
                  </a:lnTo>
                  <a:lnTo>
                    <a:pt x="716788" y="116344"/>
                  </a:lnTo>
                  <a:lnTo>
                    <a:pt x="752957" y="116344"/>
                  </a:lnTo>
                  <a:lnTo>
                    <a:pt x="791819" y="188912"/>
                  </a:lnTo>
                  <a:lnTo>
                    <a:pt x="823061" y="188912"/>
                  </a:lnTo>
                  <a:lnTo>
                    <a:pt x="823061" y="182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3878" y="2141182"/>
            <a:ext cx="8462010" cy="33877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7620" algn="just">
              <a:lnSpc>
                <a:spcPts val="2310"/>
              </a:lnSpc>
              <a:spcBef>
                <a:spcPts val="235"/>
              </a:spcBef>
            </a:pPr>
            <a:r>
              <a:rPr sz="1950" spc="60" dirty="0">
                <a:latin typeface="Trebuchet MS"/>
                <a:cs typeface="Trebuchet MS"/>
              </a:rPr>
              <a:t>Hydropower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harnesses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energy</a:t>
            </a:r>
            <a:r>
              <a:rPr sz="1950" spc="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water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moving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from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higher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to</a:t>
            </a:r>
            <a:r>
              <a:rPr sz="1950" spc="-10" dirty="0">
                <a:latin typeface="Trebuchet MS"/>
                <a:cs typeface="Trebuchet MS"/>
              </a:rPr>
              <a:t> lower </a:t>
            </a:r>
            <a:r>
              <a:rPr sz="1950" spc="80" dirty="0">
                <a:latin typeface="Trebuchet MS"/>
                <a:cs typeface="Trebuchet MS"/>
              </a:rPr>
              <a:t>elevations.</a:t>
            </a:r>
            <a:r>
              <a:rPr sz="1950" spc="1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It</a:t>
            </a:r>
            <a:r>
              <a:rPr sz="1950" spc="110" dirty="0">
                <a:latin typeface="Trebuchet MS"/>
                <a:cs typeface="Trebuchet MS"/>
              </a:rPr>
              <a:t> can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</a:t>
            </a:r>
            <a:r>
              <a:rPr sz="1950" spc="155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generated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from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reservoirs</a:t>
            </a:r>
            <a:r>
              <a:rPr sz="1950" spc="70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and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rivers.</a:t>
            </a:r>
            <a:r>
              <a:rPr sz="1950" spc="130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Reservoir </a:t>
            </a:r>
            <a:r>
              <a:rPr sz="1950" spc="65" dirty="0">
                <a:latin typeface="Trebuchet MS"/>
                <a:cs typeface="Trebuchet MS"/>
              </a:rPr>
              <a:t>hydropower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plants</a:t>
            </a:r>
            <a:r>
              <a:rPr sz="1950" dirty="0">
                <a:latin typeface="Trebuchet MS"/>
                <a:cs typeface="Trebuchet MS"/>
              </a:rPr>
              <a:t> rely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on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stored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water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reservoir,</a:t>
            </a:r>
            <a:r>
              <a:rPr sz="1950" spc="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while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run-of-</a:t>
            </a:r>
            <a:r>
              <a:rPr sz="1950" spc="-10" dirty="0">
                <a:latin typeface="Trebuchet MS"/>
                <a:cs typeface="Trebuchet MS"/>
              </a:rPr>
              <a:t>river </a:t>
            </a:r>
            <a:r>
              <a:rPr sz="1950" dirty="0">
                <a:latin typeface="Trebuchet MS"/>
                <a:cs typeface="Trebuchet MS"/>
              </a:rPr>
              <a:t>hydropower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plants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harness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from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available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ﬂow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river.</a:t>
            </a:r>
            <a:endParaRPr sz="1950">
              <a:latin typeface="Trebuchet MS"/>
              <a:cs typeface="Trebuchet MS"/>
            </a:endParaRPr>
          </a:p>
          <a:p>
            <a:pPr marL="12700" marR="5080" algn="just">
              <a:lnSpc>
                <a:spcPts val="2310"/>
              </a:lnSpc>
              <a:spcBef>
                <a:spcPts val="490"/>
              </a:spcBef>
            </a:pPr>
            <a:r>
              <a:rPr sz="1950" spc="35" dirty="0">
                <a:latin typeface="Trebuchet MS"/>
                <a:cs typeface="Trebuchet MS"/>
              </a:rPr>
              <a:t>Hydropower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reservoirs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often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have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multiple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135" dirty="0">
                <a:latin typeface="Trebuchet MS"/>
                <a:cs typeface="Trebuchet MS"/>
              </a:rPr>
              <a:t>uses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175" dirty="0">
                <a:latin typeface="Trebuchet MS"/>
                <a:cs typeface="Trebuchet MS"/>
              </a:rPr>
              <a:t>-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providing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drinking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water,</a:t>
            </a:r>
            <a:r>
              <a:rPr sz="1950" spc="-275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water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for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irrigation,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f</a:t>
            </a:r>
            <a:r>
              <a:rPr sz="1950" spc="-175" dirty="0">
                <a:latin typeface="Trebuchet MS"/>
                <a:cs typeface="Trebuchet MS"/>
              </a:rPr>
              <a:t> </a:t>
            </a:r>
            <a:r>
              <a:rPr sz="1950" spc="-540" dirty="0">
                <a:latin typeface="Trebuchet MS"/>
                <a:cs typeface="Trebuchet MS"/>
              </a:rPr>
              <a:t>l</a:t>
            </a:r>
            <a:r>
              <a:rPr sz="1950" spc="10" dirty="0">
                <a:latin typeface="Trebuchet MS"/>
                <a:cs typeface="Trebuchet MS"/>
              </a:rPr>
              <a:t>oo</a:t>
            </a:r>
            <a:r>
              <a:rPr sz="1950" spc="40" dirty="0">
                <a:latin typeface="Trebuchet MS"/>
                <a:cs typeface="Trebuchet MS"/>
              </a:rPr>
              <a:t>d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and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drought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control,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navigation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services,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150" dirty="0">
                <a:latin typeface="Trebuchet MS"/>
                <a:cs typeface="Trebuchet MS"/>
              </a:rPr>
              <a:t>as</a:t>
            </a:r>
            <a:r>
              <a:rPr sz="1950" spc="-17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well</a:t>
            </a:r>
            <a:r>
              <a:rPr sz="1950" spc="-185" dirty="0">
                <a:latin typeface="Trebuchet MS"/>
                <a:cs typeface="Trebuchet MS"/>
              </a:rPr>
              <a:t> </a:t>
            </a:r>
            <a:r>
              <a:rPr sz="1950" spc="150" dirty="0">
                <a:latin typeface="Trebuchet MS"/>
                <a:cs typeface="Trebuchet MS"/>
              </a:rPr>
              <a:t>as</a:t>
            </a:r>
            <a:r>
              <a:rPr sz="1950" spc="17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energy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supply.</a:t>
            </a:r>
            <a:endParaRPr sz="1950">
              <a:latin typeface="Trebuchet MS"/>
              <a:cs typeface="Trebuchet MS"/>
            </a:endParaRPr>
          </a:p>
          <a:p>
            <a:pPr marL="12700" marR="5080" algn="just">
              <a:lnSpc>
                <a:spcPts val="2310"/>
              </a:lnSpc>
              <a:spcBef>
                <a:spcPts val="489"/>
              </a:spcBef>
            </a:pPr>
            <a:r>
              <a:rPr sz="1950" spc="90" dirty="0">
                <a:latin typeface="Trebuchet MS"/>
                <a:cs typeface="Trebuchet MS"/>
              </a:rPr>
              <a:t>Hydropower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currently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is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120" dirty="0">
                <a:latin typeface="Trebuchet MS"/>
                <a:cs typeface="Trebuchet MS"/>
              </a:rPr>
              <a:t> </a:t>
            </a:r>
            <a:r>
              <a:rPr sz="1950" u="sng" spc="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largest</a:t>
            </a:r>
            <a:r>
              <a:rPr sz="1950" u="sng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source</a:t>
            </a:r>
            <a:r>
              <a:rPr sz="1950" u="sng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of</a:t>
            </a:r>
            <a:r>
              <a:rPr sz="195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renewable</a:t>
            </a:r>
            <a:r>
              <a:rPr sz="1950" u="sng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energy</a:t>
            </a:r>
            <a:r>
              <a:rPr sz="1950" u="none" spc="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in</a:t>
            </a:r>
            <a:r>
              <a:rPr sz="1950" u="none" spc="75" dirty="0">
                <a:latin typeface="Trebuchet MS"/>
                <a:cs typeface="Trebuchet MS"/>
              </a:rPr>
              <a:t> </a:t>
            </a:r>
            <a:r>
              <a:rPr sz="1950" u="none" spc="-25" dirty="0">
                <a:latin typeface="Trebuchet MS"/>
                <a:cs typeface="Trebuchet MS"/>
              </a:rPr>
              <a:t>the </a:t>
            </a:r>
            <a:r>
              <a:rPr sz="1950" u="none" spc="-20" dirty="0">
                <a:latin typeface="Trebuchet MS"/>
                <a:cs typeface="Trebuchet MS"/>
              </a:rPr>
              <a:t>electricity</a:t>
            </a:r>
            <a:r>
              <a:rPr sz="1950" u="none" spc="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sector.</a:t>
            </a:r>
            <a:r>
              <a:rPr sz="1950" u="none" spc="-1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It</a:t>
            </a:r>
            <a:r>
              <a:rPr sz="1950" u="none" spc="-3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relies</a:t>
            </a:r>
            <a:r>
              <a:rPr sz="1950" u="none" spc="-80" dirty="0">
                <a:latin typeface="Trebuchet MS"/>
                <a:cs typeface="Trebuchet MS"/>
              </a:rPr>
              <a:t> </a:t>
            </a:r>
            <a:r>
              <a:rPr sz="1950" u="none" spc="55" dirty="0">
                <a:latin typeface="Trebuchet MS"/>
                <a:cs typeface="Trebuchet MS"/>
              </a:rPr>
              <a:t>on</a:t>
            </a:r>
            <a:r>
              <a:rPr sz="1950" u="none" spc="-4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generally</a:t>
            </a:r>
            <a:r>
              <a:rPr sz="1950" u="none" spc="1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stable</a:t>
            </a:r>
            <a:r>
              <a:rPr sz="1950" u="none" spc="5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rainfall</a:t>
            </a:r>
            <a:r>
              <a:rPr sz="1950" u="none" spc="-9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patterns,</a:t>
            </a:r>
            <a:r>
              <a:rPr sz="1950" u="none" spc="5" dirty="0">
                <a:latin typeface="Trebuchet MS"/>
                <a:cs typeface="Trebuchet MS"/>
              </a:rPr>
              <a:t> </a:t>
            </a:r>
            <a:r>
              <a:rPr sz="1950" u="none" spc="70" dirty="0">
                <a:latin typeface="Trebuchet MS"/>
                <a:cs typeface="Trebuchet MS"/>
              </a:rPr>
              <a:t>and</a:t>
            </a:r>
            <a:r>
              <a:rPr sz="1950" u="none" spc="-65" dirty="0">
                <a:latin typeface="Trebuchet MS"/>
                <a:cs typeface="Trebuchet MS"/>
              </a:rPr>
              <a:t> </a:t>
            </a:r>
            <a:r>
              <a:rPr sz="1950" u="none" spc="65" dirty="0">
                <a:latin typeface="Trebuchet MS"/>
                <a:cs typeface="Trebuchet MS"/>
              </a:rPr>
              <a:t>can</a:t>
            </a:r>
            <a:r>
              <a:rPr sz="1950" u="none" spc="-40" dirty="0">
                <a:latin typeface="Trebuchet MS"/>
                <a:cs typeface="Trebuchet MS"/>
              </a:rPr>
              <a:t> </a:t>
            </a:r>
            <a:r>
              <a:rPr sz="1950" u="none" spc="-25" dirty="0">
                <a:latin typeface="Trebuchet MS"/>
                <a:cs typeface="Trebuchet MS"/>
              </a:rPr>
              <a:t>be </a:t>
            </a:r>
            <a:r>
              <a:rPr sz="1950" u="none" spc="-10" dirty="0">
                <a:latin typeface="Trebuchet MS"/>
                <a:cs typeface="Trebuchet MS"/>
              </a:rPr>
              <a:t>negatively</a:t>
            </a:r>
            <a:r>
              <a:rPr sz="1950" u="none" spc="-6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impacted</a:t>
            </a:r>
            <a:r>
              <a:rPr sz="1950" u="none" spc="-8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by</a:t>
            </a:r>
            <a:r>
              <a:rPr sz="1950" u="none" spc="-5" dirty="0">
                <a:latin typeface="Trebuchet MS"/>
                <a:cs typeface="Trebuchet MS"/>
              </a:rPr>
              <a:t> </a:t>
            </a:r>
            <a:r>
              <a:rPr sz="1950" u="none" spc="-45" dirty="0">
                <a:latin typeface="Trebuchet MS"/>
                <a:cs typeface="Trebuchet MS"/>
              </a:rPr>
              <a:t>climate-</a:t>
            </a:r>
            <a:r>
              <a:rPr sz="1950" u="none" spc="-10" dirty="0">
                <a:latin typeface="Trebuchet MS"/>
                <a:cs typeface="Trebuchet MS"/>
              </a:rPr>
              <a:t>induced</a:t>
            </a:r>
            <a:r>
              <a:rPr sz="1950" u="none" spc="-8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droughts</a:t>
            </a:r>
            <a:r>
              <a:rPr sz="1950" u="none" spc="-105" dirty="0">
                <a:latin typeface="Trebuchet MS"/>
                <a:cs typeface="Trebuchet MS"/>
              </a:rPr>
              <a:t> </a:t>
            </a:r>
            <a:r>
              <a:rPr sz="1950" u="none" spc="-65" dirty="0">
                <a:latin typeface="Trebuchet MS"/>
                <a:cs typeface="Trebuchet MS"/>
              </a:rPr>
              <a:t>or</a:t>
            </a:r>
            <a:r>
              <a:rPr sz="1950" u="none" spc="-80" dirty="0">
                <a:latin typeface="Trebuchet MS"/>
                <a:cs typeface="Trebuchet MS"/>
              </a:rPr>
              <a:t> </a:t>
            </a:r>
            <a:r>
              <a:rPr sz="1950" u="none" spc="65" dirty="0">
                <a:latin typeface="Trebuchet MS"/>
                <a:cs typeface="Trebuchet MS"/>
              </a:rPr>
              <a:t>changes</a:t>
            </a:r>
            <a:r>
              <a:rPr sz="1950" u="none" spc="-100" dirty="0">
                <a:latin typeface="Trebuchet MS"/>
                <a:cs typeface="Trebuchet MS"/>
              </a:rPr>
              <a:t> </a:t>
            </a:r>
            <a:r>
              <a:rPr sz="1950" u="none" spc="-105" dirty="0">
                <a:latin typeface="Trebuchet MS"/>
                <a:cs typeface="Trebuchet MS"/>
              </a:rPr>
              <a:t>to</a:t>
            </a:r>
            <a:r>
              <a:rPr sz="1950" u="none" spc="-45" dirty="0">
                <a:latin typeface="Trebuchet MS"/>
                <a:cs typeface="Trebuchet MS"/>
              </a:rPr>
              <a:t> </a:t>
            </a:r>
            <a:r>
              <a:rPr sz="1950" u="none" spc="65" dirty="0">
                <a:latin typeface="Trebuchet MS"/>
                <a:cs typeface="Trebuchet MS"/>
              </a:rPr>
              <a:t>ecosystems </a:t>
            </a:r>
            <a:r>
              <a:rPr sz="1950" u="none" dirty="0">
                <a:latin typeface="Trebuchet MS"/>
                <a:cs typeface="Trebuchet MS"/>
              </a:rPr>
              <a:t>which</a:t>
            </a:r>
            <a:r>
              <a:rPr sz="1950" u="none" spc="-100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impact</a:t>
            </a:r>
            <a:r>
              <a:rPr sz="1950" u="none" spc="-95" dirty="0">
                <a:latin typeface="Trebuchet MS"/>
                <a:cs typeface="Trebuchet MS"/>
              </a:rPr>
              <a:t> </a:t>
            </a:r>
            <a:r>
              <a:rPr sz="1950" u="none" spc="-55" dirty="0">
                <a:latin typeface="Trebuchet MS"/>
                <a:cs typeface="Trebuchet MS"/>
              </a:rPr>
              <a:t>rainfall</a:t>
            </a:r>
            <a:r>
              <a:rPr sz="1950" u="none" spc="-150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patterns.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" y="58105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00880"/>
            <a:ext cx="125095" cy="8382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239048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683664"/>
            <a:ext cx="1765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715" dirty="0">
                <a:latin typeface="Trebuchet MS"/>
                <a:cs typeface="Trebuchet MS"/>
              </a:rPr>
              <a:t>•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3653" y="1859038"/>
            <a:ext cx="932180" cy="223520"/>
            <a:chOff x="1003653" y="1859038"/>
            <a:chExt cx="932180" cy="223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653" y="1859038"/>
              <a:ext cx="176634" cy="223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706" y="1859038"/>
              <a:ext cx="169818" cy="2232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646" y="1861819"/>
              <a:ext cx="342188" cy="2176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477" y="1861908"/>
              <a:ext cx="169316" cy="21752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046348" y="1859038"/>
            <a:ext cx="1085215" cy="223520"/>
            <a:chOff x="2046348" y="1859038"/>
            <a:chExt cx="1085215" cy="223520"/>
          </a:xfrm>
        </p:grpSpPr>
        <p:sp>
          <p:nvSpPr>
            <p:cNvPr id="12" name="object 12"/>
            <p:cNvSpPr/>
            <p:nvPr/>
          </p:nvSpPr>
          <p:spPr>
            <a:xfrm>
              <a:off x="2046338" y="1861819"/>
              <a:ext cx="141605" cy="217170"/>
            </a:xfrm>
            <a:custGeom>
              <a:avLst/>
              <a:gdLst/>
              <a:ahLst/>
              <a:cxnLst/>
              <a:rect l="l" t="t" r="r" b="b"/>
              <a:pathLst>
                <a:path w="141605" h="217169">
                  <a:moveTo>
                    <a:pt x="141338" y="186690"/>
                  </a:moveTo>
                  <a:lnTo>
                    <a:pt x="36309" y="186690"/>
                  </a:lnTo>
                  <a:lnTo>
                    <a:pt x="36309" y="120650"/>
                  </a:lnTo>
                  <a:lnTo>
                    <a:pt x="126707" y="120650"/>
                  </a:lnTo>
                  <a:lnTo>
                    <a:pt x="126707" y="90170"/>
                  </a:lnTo>
                  <a:lnTo>
                    <a:pt x="36309" y="90170"/>
                  </a:lnTo>
                  <a:lnTo>
                    <a:pt x="36309" y="31750"/>
                  </a:lnTo>
                  <a:lnTo>
                    <a:pt x="139903" y="31750"/>
                  </a:lnTo>
                  <a:lnTo>
                    <a:pt x="139903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0170"/>
                  </a:lnTo>
                  <a:lnTo>
                    <a:pt x="0" y="120650"/>
                  </a:lnTo>
                  <a:lnTo>
                    <a:pt x="0" y="186690"/>
                  </a:lnTo>
                  <a:lnTo>
                    <a:pt x="0" y="217170"/>
                  </a:lnTo>
                  <a:lnTo>
                    <a:pt x="141338" y="217170"/>
                  </a:lnTo>
                  <a:lnTo>
                    <a:pt x="141338" y="186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4270" y="1861908"/>
              <a:ext cx="169316" cy="2175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24163" y="1859051"/>
              <a:ext cx="707390" cy="223520"/>
            </a:xfrm>
            <a:custGeom>
              <a:avLst/>
              <a:gdLst/>
              <a:ahLst/>
              <a:cxnLst/>
              <a:rect l="l" t="t" r="r" b="b"/>
              <a:pathLst>
                <a:path w="707389" h="223519">
                  <a:moveTo>
                    <a:pt x="141338" y="189458"/>
                  </a:moveTo>
                  <a:lnTo>
                    <a:pt x="36309" y="189458"/>
                  </a:lnTo>
                  <a:lnTo>
                    <a:pt x="36309" y="123418"/>
                  </a:lnTo>
                  <a:lnTo>
                    <a:pt x="126707" y="123418"/>
                  </a:lnTo>
                  <a:lnTo>
                    <a:pt x="126707" y="92938"/>
                  </a:lnTo>
                  <a:lnTo>
                    <a:pt x="36309" y="92938"/>
                  </a:lnTo>
                  <a:lnTo>
                    <a:pt x="36309" y="34518"/>
                  </a:lnTo>
                  <a:lnTo>
                    <a:pt x="139903" y="34518"/>
                  </a:lnTo>
                  <a:lnTo>
                    <a:pt x="139903" y="2768"/>
                  </a:lnTo>
                  <a:lnTo>
                    <a:pt x="0" y="2768"/>
                  </a:lnTo>
                  <a:lnTo>
                    <a:pt x="0" y="34518"/>
                  </a:lnTo>
                  <a:lnTo>
                    <a:pt x="0" y="92938"/>
                  </a:lnTo>
                  <a:lnTo>
                    <a:pt x="0" y="123418"/>
                  </a:lnTo>
                  <a:lnTo>
                    <a:pt x="0" y="189458"/>
                  </a:lnTo>
                  <a:lnTo>
                    <a:pt x="0" y="219938"/>
                  </a:lnTo>
                  <a:lnTo>
                    <a:pt x="141338" y="219938"/>
                  </a:lnTo>
                  <a:lnTo>
                    <a:pt x="141338" y="189458"/>
                  </a:lnTo>
                  <a:close/>
                </a:path>
                <a:path w="707389" h="223519">
                  <a:moveTo>
                    <a:pt x="328206" y="213283"/>
                  </a:moveTo>
                  <a:lnTo>
                    <a:pt x="285318" y="135737"/>
                  </a:lnTo>
                  <a:lnTo>
                    <a:pt x="281000" y="127914"/>
                  </a:lnTo>
                  <a:lnTo>
                    <a:pt x="288353" y="124396"/>
                  </a:lnTo>
                  <a:lnTo>
                    <a:pt x="295236" y="119646"/>
                  </a:lnTo>
                  <a:lnTo>
                    <a:pt x="301625" y="113665"/>
                  </a:lnTo>
                  <a:lnTo>
                    <a:pt x="307543" y="106464"/>
                  </a:lnTo>
                  <a:lnTo>
                    <a:pt x="308673" y="104597"/>
                  </a:lnTo>
                  <a:lnTo>
                    <a:pt x="312496" y="98285"/>
                  </a:lnTo>
                  <a:lnTo>
                    <a:pt x="316039" y="89458"/>
                  </a:lnTo>
                  <a:lnTo>
                    <a:pt x="316115" y="89128"/>
                  </a:lnTo>
                  <a:lnTo>
                    <a:pt x="318173" y="79984"/>
                  </a:lnTo>
                  <a:lnTo>
                    <a:pt x="318871" y="69875"/>
                  </a:lnTo>
                  <a:lnTo>
                    <a:pt x="317601" y="54546"/>
                  </a:lnTo>
                  <a:lnTo>
                    <a:pt x="298500" y="20078"/>
                  </a:lnTo>
                  <a:lnTo>
                    <a:pt x="282714" y="10693"/>
                  </a:lnTo>
                  <a:lnTo>
                    <a:pt x="282714" y="69875"/>
                  </a:lnTo>
                  <a:lnTo>
                    <a:pt x="282092" y="76822"/>
                  </a:lnTo>
                  <a:lnTo>
                    <a:pt x="251815" y="103962"/>
                  </a:lnTo>
                  <a:lnTo>
                    <a:pt x="242252" y="104597"/>
                  </a:lnTo>
                  <a:lnTo>
                    <a:pt x="204228" y="104597"/>
                  </a:lnTo>
                  <a:lnTo>
                    <a:pt x="204228" y="34137"/>
                  </a:lnTo>
                  <a:lnTo>
                    <a:pt x="241388" y="34137"/>
                  </a:lnTo>
                  <a:lnTo>
                    <a:pt x="277304" y="49161"/>
                  </a:lnTo>
                  <a:lnTo>
                    <a:pt x="282714" y="69875"/>
                  </a:lnTo>
                  <a:lnTo>
                    <a:pt x="282714" y="10693"/>
                  </a:lnTo>
                  <a:lnTo>
                    <a:pt x="274040" y="7162"/>
                  </a:lnTo>
                  <a:lnTo>
                    <a:pt x="258737" y="3937"/>
                  </a:lnTo>
                  <a:lnTo>
                    <a:pt x="241388" y="2857"/>
                  </a:lnTo>
                  <a:lnTo>
                    <a:pt x="167932" y="2857"/>
                  </a:lnTo>
                  <a:lnTo>
                    <a:pt x="167932" y="220395"/>
                  </a:lnTo>
                  <a:lnTo>
                    <a:pt x="204228" y="220395"/>
                  </a:lnTo>
                  <a:lnTo>
                    <a:pt x="204228" y="135737"/>
                  </a:lnTo>
                  <a:lnTo>
                    <a:pt x="246418" y="135737"/>
                  </a:lnTo>
                  <a:lnTo>
                    <a:pt x="291757" y="220395"/>
                  </a:lnTo>
                  <a:lnTo>
                    <a:pt x="328206" y="220395"/>
                  </a:lnTo>
                  <a:lnTo>
                    <a:pt x="328206" y="213283"/>
                  </a:lnTo>
                  <a:close/>
                </a:path>
                <a:path w="707389" h="223519">
                  <a:moveTo>
                    <a:pt x="513486" y="72593"/>
                  </a:moveTo>
                  <a:lnTo>
                    <a:pt x="497751" y="29743"/>
                  </a:lnTo>
                  <a:lnTo>
                    <a:pt x="464616" y="4800"/>
                  </a:lnTo>
                  <a:lnTo>
                    <a:pt x="431482" y="0"/>
                  </a:lnTo>
                  <a:lnTo>
                    <a:pt x="411467" y="1714"/>
                  </a:lnTo>
                  <a:lnTo>
                    <a:pt x="366052" y="27609"/>
                  </a:lnTo>
                  <a:lnTo>
                    <a:pt x="344538" y="80632"/>
                  </a:lnTo>
                  <a:lnTo>
                    <a:pt x="343103" y="103454"/>
                  </a:lnTo>
                  <a:lnTo>
                    <a:pt x="343103" y="119659"/>
                  </a:lnTo>
                  <a:lnTo>
                    <a:pt x="349542" y="163017"/>
                  </a:lnTo>
                  <a:lnTo>
                    <a:pt x="382625" y="207810"/>
                  </a:lnTo>
                  <a:lnTo>
                    <a:pt x="434644" y="223266"/>
                  </a:lnTo>
                  <a:lnTo>
                    <a:pt x="451612" y="222542"/>
                  </a:lnTo>
                  <a:lnTo>
                    <a:pt x="488302" y="211785"/>
                  </a:lnTo>
                  <a:lnTo>
                    <a:pt x="512838" y="107759"/>
                  </a:lnTo>
                  <a:lnTo>
                    <a:pt x="428332" y="107759"/>
                  </a:lnTo>
                  <a:lnTo>
                    <a:pt x="476681" y="138747"/>
                  </a:lnTo>
                  <a:lnTo>
                    <a:pt x="476681" y="179565"/>
                  </a:lnTo>
                  <a:lnTo>
                    <a:pt x="434784" y="192125"/>
                  </a:lnTo>
                  <a:lnTo>
                    <a:pt x="422998" y="190944"/>
                  </a:lnTo>
                  <a:lnTo>
                    <a:pt x="388099" y="162801"/>
                  </a:lnTo>
                  <a:lnTo>
                    <a:pt x="379539" y="119659"/>
                  </a:lnTo>
                  <a:lnTo>
                    <a:pt x="379539" y="102438"/>
                  </a:lnTo>
                  <a:lnTo>
                    <a:pt x="386778" y="60388"/>
                  </a:lnTo>
                  <a:lnTo>
                    <a:pt x="419087" y="32448"/>
                  </a:lnTo>
                  <a:lnTo>
                    <a:pt x="431482" y="31280"/>
                  </a:lnTo>
                  <a:lnTo>
                    <a:pt x="441794" y="31965"/>
                  </a:lnTo>
                  <a:lnTo>
                    <a:pt x="472224" y="55410"/>
                  </a:lnTo>
                  <a:lnTo>
                    <a:pt x="477189" y="72593"/>
                  </a:lnTo>
                  <a:lnTo>
                    <a:pt x="513486" y="72593"/>
                  </a:lnTo>
                  <a:close/>
                </a:path>
                <a:path w="707389" h="223519">
                  <a:moveTo>
                    <a:pt x="707034" y="2857"/>
                  </a:moveTo>
                  <a:lnTo>
                    <a:pt x="665708" y="2857"/>
                  </a:lnTo>
                  <a:lnTo>
                    <a:pt x="613905" y="102730"/>
                  </a:lnTo>
                  <a:lnTo>
                    <a:pt x="562317" y="2857"/>
                  </a:lnTo>
                  <a:lnTo>
                    <a:pt x="520636" y="2857"/>
                  </a:lnTo>
                  <a:lnTo>
                    <a:pt x="595680" y="139103"/>
                  </a:lnTo>
                  <a:lnTo>
                    <a:pt x="595680" y="220395"/>
                  </a:lnTo>
                  <a:lnTo>
                    <a:pt x="631990" y="220395"/>
                  </a:lnTo>
                  <a:lnTo>
                    <a:pt x="631990" y="139103"/>
                  </a:lnTo>
                  <a:lnTo>
                    <a:pt x="707034" y="2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3878" y="2179244"/>
            <a:ext cx="8446135" cy="2463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6985" algn="just">
              <a:lnSpc>
                <a:spcPts val="2640"/>
              </a:lnSpc>
              <a:spcBef>
                <a:spcPts val="300"/>
              </a:spcBef>
            </a:pPr>
            <a:r>
              <a:rPr sz="2300" spc="5" dirty="0">
                <a:latin typeface="Trebuchet MS"/>
                <a:cs typeface="Trebuchet MS"/>
              </a:rPr>
              <a:t>Ocean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energy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derives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from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technologies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-65" dirty="0">
                <a:latin typeface="Trebuchet MS"/>
                <a:cs typeface="Trebuchet MS"/>
              </a:rPr>
              <a:t>that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use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the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kinetic</a:t>
            </a:r>
            <a:r>
              <a:rPr sz="2300" spc="-12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and</a:t>
            </a:r>
            <a:r>
              <a:rPr sz="2300" spc="5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thermal</a:t>
            </a:r>
            <a:r>
              <a:rPr sz="2300" spc="-11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energy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of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seawater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-215" dirty="0">
                <a:latin typeface="Trebuchet MS"/>
                <a:cs typeface="Trebuchet MS"/>
              </a:rPr>
              <a:t>-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waves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15" dirty="0">
                <a:latin typeface="Trebuchet MS"/>
                <a:cs typeface="Trebuchet MS"/>
              </a:rPr>
              <a:t>or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currents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for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instance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-215" dirty="0">
                <a:latin typeface="Trebuchet MS"/>
                <a:cs typeface="Trebuchet MS"/>
              </a:rPr>
              <a:t>-</a:t>
            </a:r>
            <a:r>
              <a:rPr sz="2300" spc="480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to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produce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electricity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or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-85" dirty="0">
                <a:latin typeface="Trebuchet MS"/>
                <a:cs typeface="Trebuchet MS"/>
              </a:rPr>
              <a:t>heat.</a:t>
            </a:r>
            <a:endParaRPr sz="2300">
              <a:latin typeface="Trebuchet MS"/>
              <a:cs typeface="Trebuchet MS"/>
            </a:endParaRPr>
          </a:p>
          <a:p>
            <a:pPr marL="12700" marR="5080" algn="just">
              <a:lnSpc>
                <a:spcPts val="2640"/>
              </a:lnSpc>
              <a:spcBef>
                <a:spcPts val="570"/>
              </a:spcBef>
            </a:pPr>
            <a:r>
              <a:rPr sz="2300" dirty="0">
                <a:latin typeface="Trebuchet MS"/>
                <a:cs typeface="Trebuchet MS"/>
              </a:rPr>
              <a:t>Ocean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energy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systems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are</a:t>
            </a:r>
            <a:r>
              <a:rPr sz="2300" spc="-114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still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95" dirty="0">
                <a:latin typeface="Trebuchet MS"/>
                <a:cs typeface="Trebuchet MS"/>
              </a:rPr>
              <a:t>at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65" dirty="0">
                <a:latin typeface="Trebuchet MS"/>
                <a:cs typeface="Trebuchet MS"/>
              </a:rPr>
              <a:t>early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stage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of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development, </a:t>
            </a:r>
            <a:r>
              <a:rPr sz="2300" spc="-35" dirty="0">
                <a:latin typeface="Trebuchet MS"/>
                <a:cs typeface="Trebuchet MS"/>
              </a:rPr>
              <a:t>with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number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of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prototype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wave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tidal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current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devices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being </a:t>
            </a:r>
            <a:r>
              <a:rPr sz="2300" spc="45" dirty="0">
                <a:latin typeface="Trebuchet MS"/>
                <a:cs typeface="Trebuchet MS"/>
              </a:rPr>
              <a:t>explored.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The</a:t>
            </a:r>
            <a:r>
              <a:rPr sz="2300" spc="12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theoretical</a:t>
            </a:r>
            <a:r>
              <a:rPr sz="2300" spc="12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potential</a:t>
            </a:r>
            <a:r>
              <a:rPr sz="2300" spc="1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for</a:t>
            </a:r>
            <a:r>
              <a:rPr sz="2300" spc="12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ocean</a:t>
            </a:r>
            <a:r>
              <a:rPr sz="2300" spc="18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energy</a:t>
            </a:r>
            <a:r>
              <a:rPr sz="2300" spc="14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easily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exceeds</a:t>
            </a:r>
            <a:r>
              <a:rPr sz="23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present</a:t>
            </a:r>
            <a:r>
              <a:rPr sz="23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human</a:t>
            </a:r>
            <a:r>
              <a:rPr sz="23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energy</a:t>
            </a:r>
            <a:r>
              <a:rPr sz="23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requirements.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17" name="object 1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5" y="-8229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164" y="241852"/>
            <a:ext cx="8422523" cy="1267364"/>
          </a:xfrm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14874"/>
            <a:ext cx="125095" cy="7715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991899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solidFill>
                  <a:srgbClr val="0000FF"/>
                </a:solidFill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5006149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0827" y="1839447"/>
            <a:ext cx="1546860" cy="223520"/>
            <a:chOff x="1010827" y="1839447"/>
            <a:chExt cx="1546860" cy="223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827" y="1842317"/>
              <a:ext cx="150806" cy="2175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94752" y="1842317"/>
              <a:ext cx="36830" cy="217804"/>
            </a:xfrm>
            <a:custGeom>
              <a:avLst/>
              <a:gdLst/>
              <a:ahLst/>
              <a:cxnLst/>
              <a:rect l="l" t="t" r="r" b="b"/>
              <a:pathLst>
                <a:path w="36830" h="217805">
                  <a:moveTo>
                    <a:pt x="36302" y="217528"/>
                  </a:moveTo>
                  <a:lnTo>
                    <a:pt x="0" y="217528"/>
                  </a:lnTo>
                  <a:lnTo>
                    <a:pt x="0" y="0"/>
                  </a:lnTo>
                  <a:lnTo>
                    <a:pt x="36302" y="0"/>
                  </a:lnTo>
                  <a:lnTo>
                    <a:pt x="36302" y="217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530" y="1839447"/>
              <a:ext cx="176634" cy="2232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72603" y="1842769"/>
              <a:ext cx="141605" cy="217170"/>
            </a:xfrm>
            <a:custGeom>
              <a:avLst/>
              <a:gdLst/>
              <a:ahLst/>
              <a:cxnLst/>
              <a:rect l="l" t="t" r="r" b="b"/>
              <a:pathLst>
                <a:path w="141605" h="217169">
                  <a:moveTo>
                    <a:pt x="141338" y="185420"/>
                  </a:moveTo>
                  <a:lnTo>
                    <a:pt x="36309" y="185420"/>
                  </a:lnTo>
                  <a:lnTo>
                    <a:pt x="36309" y="120650"/>
                  </a:lnTo>
                  <a:lnTo>
                    <a:pt x="126707" y="120650"/>
                  </a:lnTo>
                  <a:lnTo>
                    <a:pt x="126707" y="88900"/>
                  </a:lnTo>
                  <a:lnTo>
                    <a:pt x="36309" y="88900"/>
                  </a:lnTo>
                  <a:lnTo>
                    <a:pt x="36309" y="30480"/>
                  </a:lnTo>
                  <a:lnTo>
                    <a:pt x="139903" y="30480"/>
                  </a:lnTo>
                  <a:lnTo>
                    <a:pt x="139903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88900"/>
                  </a:lnTo>
                  <a:lnTo>
                    <a:pt x="0" y="120650"/>
                  </a:lnTo>
                  <a:lnTo>
                    <a:pt x="0" y="185420"/>
                  </a:lnTo>
                  <a:lnTo>
                    <a:pt x="0" y="217170"/>
                  </a:lnTo>
                  <a:lnTo>
                    <a:pt x="141338" y="217170"/>
                  </a:lnTo>
                  <a:lnTo>
                    <a:pt x="141338" y="185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536" y="1842317"/>
              <a:ext cx="169316" cy="2175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50428" y="1839454"/>
              <a:ext cx="707390" cy="223520"/>
            </a:xfrm>
            <a:custGeom>
              <a:avLst/>
              <a:gdLst/>
              <a:ahLst/>
              <a:cxnLst/>
              <a:rect l="l" t="t" r="r" b="b"/>
              <a:pathLst>
                <a:path w="707389" h="223519">
                  <a:moveTo>
                    <a:pt x="141338" y="188734"/>
                  </a:moveTo>
                  <a:lnTo>
                    <a:pt x="36309" y="188734"/>
                  </a:lnTo>
                  <a:lnTo>
                    <a:pt x="36309" y="123964"/>
                  </a:lnTo>
                  <a:lnTo>
                    <a:pt x="126707" y="123964"/>
                  </a:lnTo>
                  <a:lnTo>
                    <a:pt x="126707" y="92214"/>
                  </a:lnTo>
                  <a:lnTo>
                    <a:pt x="36309" y="92214"/>
                  </a:lnTo>
                  <a:lnTo>
                    <a:pt x="36309" y="33794"/>
                  </a:lnTo>
                  <a:lnTo>
                    <a:pt x="139903" y="33794"/>
                  </a:lnTo>
                  <a:lnTo>
                    <a:pt x="139903" y="3314"/>
                  </a:lnTo>
                  <a:lnTo>
                    <a:pt x="0" y="3314"/>
                  </a:lnTo>
                  <a:lnTo>
                    <a:pt x="0" y="33794"/>
                  </a:lnTo>
                  <a:lnTo>
                    <a:pt x="0" y="92214"/>
                  </a:lnTo>
                  <a:lnTo>
                    <a:pt x="0" y="123964"/>
                  </a:lnTo>
                  <a:lnTo>
                    <a:pt x="0" y="188734"/>
                  </a:lnTo>
                  <a:lnTo>
                    <a:pt x="0" y="220484"/>
                  </a:lnTo>
                  <a:lnTo>
                    <a:pt x="141338" y="220484"/>
                  </a:lnTo>
                  <a:lnTo>
                    <a:pt x="141338" y="188734"/>
                  </a:lnTo>
                  <a:close/>
                </a:path>
                <a:path w="707389" h="223519">
                  <a:moveTo>
                    <a:pt x="328206" y="213296"/>
                  </a:moveTo>
                  <a:lnTo>
                    <a:pt x="285318" y="135737"/>
                  </a:lnTo>
                  <a:lnTo>
                    <a:pt x="281000" y="127914"/>
                  </a:lnTo>
                  <a:lnTo>
                    <a:pt x="288353" y="124396"/>
                  </a:lnTo>
                  <a:lnTo>
                    <a:pt x="295236" y="119646"/>
                  </a:lnTo>
                  <a:lnTo>
                    <a:pt x="301625" y="113677"/>
                  </a:lnTo>
                  <a:lnTo>
                    <a:pt x="307543" y="106464"/>
                  </a:lnTo>
                  <a:lnTo>
                    <a:pt x="308673" y="104597"/>
                  </a:lnTo>
                  <a:lnTo>
                    <a:pt x="312496" y="98285"/>
                  </a:lnTo>
                  <a:lnTo>
                    <a:pt x="316039" y="89458"/>
                  </a:lnTo>
                  <a:lnTo>
                    <a:pt x="316115" y="89128"/>
                  </a:lnTo>
                  <a:lnTo>
                    <a:pt x="318173" y="79997"/>
                  </a:lnTo>
                  <a:lnTo>
                    <a:pt x="318871" y="69875"/>
                  </a:lnTo>
                  <a:lnTo>
                    <a:pt x="317601" y="54546"/>
                  </a:lnTo>
                  <a:lnTo>
                    <a:pt x="298500" y="20091"/>
                  </a:lnTo>
                  <a:lnTo>
                    <a:pt x="282714" y="10706"/>
                  </a:lnTo>
                  <a:lnTo>
                    <a:pt x="282714" y="69875"/>
                  </a:lnTo>
                  <a:lnTo>
                    <a:pt x="282092" y="76822"/>
                  </a:lnTo>
                  <a:lnTo>
                    <a:pt x="251828" y="103974"/>
                  </a:lnTo>
                  <a:lnTo>
                    <a:pt x="242252" y="104597"/>
                  </a:lnTo>
                  <a:lnTo>
                    <a:pt x="204228" y="104597"/>
                  </a:lnTo>
                  <a:lnTo>
                    <a:pt x="204228" y="34150"/>
                  </a:lnTo>
                  <a:lnTo>
                    <a:pt x="241388" y="34150"/>
                  </a:lnTo>
                  <a:lnTo>
                    <a:pt x="277304" y="49161"/>
                  </a:lnTo>
                  <a:lnTo>
                    <a:pt x="282714" y="69875"/>
                  </a:lnTo>
                  <a:lnTo>
                    <a:pt x="282714" y="10706"/>
                  </a:lnTo>
                  <a:lnTo>
                    <a:pt x="274040" y="7175"/>
                  </a:lnTo>
                  <a:lnTo>
                    <a:pt x="258737" y="3949"/>
                  </a:lnTo>
                  <a:lnTo>
                    <a:pt x="241388" y="2870"/>
                  </a:lnTo>
                  <a:lnTo>
                    <a:pt x="167932" y="2870"/>
                  </a:lnTo>
                  <a:lnTo>
                    <a:pt x="167932" y="220395"/>
                  </a:lnTo>
                  <a:lnTo>
                    <a:pt x="204228" y="220395"/>
                  </a:lnTo>
                  <a:lnTo>
                    <a:pt x="204228" y="135737"/>
                  </a:lnTo>
                  <a:lnTo>
                    <a:pt x="246418" y="135737"/>
                  </a:lnTo>
                  <a:lnTo>
                    <a:pt x="291757" y="220395"/>
                  </a:lnTo>
                  <a:lnTo>
                    <a:pt x="328206" y="220395"/>
                  </a:lnTo>
                  <a:lnTo>
                    <a:pt x="328206" y="213296"/>
                  </a:lnTo>
                  <a:close/>
                </a:path>
                <a:path w="707389" h="223519">
                  <a:moveTo>
                    <a:pt x="513486" y="72605"/>
                  </a:moveTo>
                  <a:lnTo>
                    <a:pt x="497751" y="29743"/>
                  </a:lnTo>
                  <a:lnTo>
                    <a:pt x="464616" y="4800"/>
                  </a:lnTo>
                  <a:lnTo>
                    <a:pt x="431482" y="0"/>
                  </a:lnTo>
                  <a:lnTo>
                    <a:pt x="411467" y="1727"/>
                  </a:lnTo>
                  <a:lnTo>
                    <a:pt x="366052" y="27622"/>
                  </a:lnTo>
                  <a:lnTo>
                    <a:pt x="344538" y="80632"/>
                  </a:lnTo>
                  <a:lnTo>
                    <a:pt x="343103" y="103454"/>
                  </a:lnTo>
                  <a:lnTo>
                    <a:pt x="343103" y="119672"/>
                  </a:lnTo>
                  <a:lnTo>
                    <a:pt x="349542" y="163017"/>
                  </a:lnTo>
                  <a:lnTo>
                    <a:pt x="382625" y="207810"/>
                  </a:lnTo>
                  <a:lnTo>
                    <a:pt x="434644" y="223266"/>
                  </a:lnTo>
                  <a:lnTo>
                    <a:pt x="451612" y="222554"/>
                  </a:lnTo>
                  <a:lnTo>
                    <a:pt x="488302" y="211785"/>
                  </a:lnTo>
                  <a:lnTo>
                    <a:pt x="512838" y="107759"/>
                  </a:lnTo>
                  <a:lnTo>
                    <a:pt x="428332" y="107759"/>
                  </a:lnTo>
                  <a:lnTo>
                    <a:pt x="476681" y="138747"/>
                  </a:lnTo>
                  <a:lnTo>
                    <a:pt x="476681" y="179578"/>
                  </a:lnTo>
                  <a:lnTo>
                    <a:pt x="434784" y="192125"/>
                  </a:lnTo>
                  <a:lnTo>
                    <a:pt x="422998" y="190944"/>
                  </a:lnTo>
                  <a:lnTo>
                    <a:pt x="388099" y="162814"/>
                  </a:lnTo>
                  <a:lnTo>
                    <a:pt x="379539" y="119672"/>
                  </a:lnTo>
                  <a:lnTo>
                    <a:pt x="379539" y="102450"/>
                  </a:lnTo>
                  <a:lnTo>
                    <a:pt x="386778" y="60401"/>
                  </a:lnTo>
                  <a:lnTo>
                    <a:pt x="419087" y="32448"/>
                  </a:lnTo>
                  <a:lnTo>
                    <a:pt x="431482" y="31280"/>
                  </a:lnTo>
                  <a:lnTo>
                    <a:pt x="441794" y="31965"/>
                  </a:lnTo>
                  <a:lnTo>
                    <a:pt x="472224" y="55422"/>
                  </a:lnTo>
                  <a:lnTo>
                    <a:pt x="477189" y="72605"/>
                  </a:lnTo>
                  <a:lnTo>
                    <a:pt x="513486" y="72605"/>
                  </a:lnTo>
                  <a:close/>
                </a:path>
                <a:path w="707389" h="223519">
                  <a:moveTo>
                    <a:pt x="707034" y="2870"/>
                  </a:moveTo>
                  <a:lnTo>
                    <a:pt x="665708" y="2870"/>
                  </a:lnTo>
                  <a:lnTo>
                    <a:pt x="613905" y="102730"/>
                  </a:lnTo>
                  <a:lnTo>
                    <a:pt x="562330" y="2870"/>
                  </a:lnTo>
                  <a:lnTo>
                    <a:pt x="520636" y="2870"/>
                  </a:lnTo>
                  <a:lnTo>
                    <a:pt x="595680" y="139115"/>
                  </a:lnTo>
                  <a:lnTo>
                    <a:pt x="595680" y="220395"/>
                  </a:lnTo>
                  <a:lnTo>
                    <a:pt x="631990" y="220395"/>
                  </a:lnTo>
                  <a:lnTo>
                    <a:pt x="631990" y="139115"/>
                  </a:lnTo>
                  <a:lnTo>
                    <a:pt x="707034" y="2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3878" y="2126069"/>
            <a:ext cx="8494395" cy="49377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algn="just">
              <a:lnSpc>
                <a:spcPts val="2380"/>
              </a:lnSpc>
              <a:spcBef>
                <a:spcPts val="509"/>
              </a:spcBef>
            </a:pPr>
            <a:r>
              <a:rPr sz="2300" dirty="0">
                <a:latin typeface="Trebuchet MS"/>
                <a:cs typeface="Trebuchet MS"/>
              </a:rPr>
              <a:t>Bioenergy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is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produced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from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variety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of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organic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materials,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called </a:t>
            </a:r>
            <a:r>
              <a:rPr sz="2300" spc="65" dirty="0">
                <a:latin typeface="Trebuchet MS"/>
                <a:cs typeface="Trebuchet MS"/>
              </a:rPr>
              <a:t>biomass,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such</a:t>
            </a:r>
            <a:r>
              <a:rPr sz="2300" spc="10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as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wood,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charcoal,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dung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and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other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manures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for </a:t>
            </a:r>
            <a:r>
              <a:rPr sz="2300" dirty="0">
                <a:latin typeface="Trebuchet MS"/>
                <a:cs typeface="Trebuchet MS"/>
              </a:rPr>
              <a:t>heat</a:t>
            </a:r>
            <a:r>
              <a:rPr sz="2300" spc="10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and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power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production,</a:t>
            </a:r>
            <a:r>
              <a:rPr sz="2300" spc="80" dirty="0">
                <a:latin typeface="Trebuchet MS"/>
                <a:cs typeface="Trebuchet MS"/>
              </a:rPr>
              <a:t> and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agricultural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crops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for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liquid </a:t>
            </a:r>
            <a:r>
              <a:rPr sz="2300" spc="-20" dirty="0">
                <a:latin typeface="Trebuchet MS"/>
                <a:cs typeface="Trebuchet MS"/>
              </a:rPr>
              <a:t>biofuels.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Most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biomass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is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used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in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spc="-95" dirty="0">
                <a:latin typeface="Trebuchet MS"/>
                <a:cs typeface="Trebuchet MS"/>
              </a:rPr>
              <a:t>rural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areas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65" dirty="0">
                <a:latin typeface="Trebuchet MS"/>
                <a:cs typeface="Trebuchet MS"/>
              </a:rPr>
              <a:t>for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cooking,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lighting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space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heating,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generally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by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poorer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populations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in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developing countries.</a:t>
            </a:r>
            <a:endParaRPr sz="2300">
              <a:latin typeface="Trebuchet MS"/>
              <a:cs typeface="Trebuchet MS"/>
            </a:endParaRPr>
          </a:p>
          <a:p>
            <a:pPr marL="12700" marR="48260" algn="just">
              <a:lnSpc>
                <a:spcPts val="2380"/>
              </a:lnSpc>
              <a:spcBef>
                <a:spcPts val="555"/>
              </a:spcBef>
            </a:pPr>
            <a:r>
              <a:rPr sz="2300" u="sng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Modern</a:t>
            </a:r>
            <a:r>
              <a:rPr sz="2300" u="sng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biomass</a:t>
            </a:r>
            <a:r>
              <a:rPr sz="2300" u="sng" spc="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systems</a:t>
            </a:r>
            <a:r>
              <a:rPr sz="2300" u="none" spc="11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u="none" spc="80" dirty="0">
                <a:latin typeface="Trebuchet MS"/>
                <a:cs typeface="Trebuchet MS"/>
              </a:rPr>
              <a:t>include </a:t>
            </a:r>
            <a:r>
              <a:rPr sz="2300" u="none" spc="65" dirty="0">
                <a:latin typeface="Trebuchet MS"/>
                <a:cs typeface="Trebuchet MS"/>
              </a:rPr>
              <a:t>dedicated</a:t>
            </a:r>
            <a:r>
              <a:rPr sz="2300" u="none" spc="110" dirty="0">
                <a:latin typeface="Trebuchet MS"/>
                <a:cs typeface="Trebuchet MS"/>
              </a:rPr>
              <a:t> </a:t>
            </a:r>
            <a:r>
              <a:rPr sz="2300" u="none" spc="135" dirty="0">
                <a:latin typeface="Trebuchet MS"/>
                <a:cs typeface="Trebuchet MS"/>
              </a:rPr>
              <a:t>crops</a:t>
            </a:r>
            <a:r>
              <a:rPr sz="2300" u="none" spc="110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or</a:t>
            </a:r>
            <a:r>
              <a:rPr sz="2300" u="none" spc="80" dirty="0"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trees, </a:t>
            </a:r>
            <a:r>
              <a:rPr sz="2300" u="none" dirty="0">
                <a:latin typeface="Trebuchet MS"/>
                <a:cs typeface="Trebuchet MS"/>
              </a:rPr>
              <a:t>residues</a:t>
            </a:r>
            <a:r>
              <a:rPr sz="2300" u="none" spc="-15" dirty="0">
                <a:latin typeface="Trebuchet MS"/>
                <a:cs typeface="Trebuchet MS"/>
              </a:rPr>
              <a:t> </a:t>
            </a:r>
            <a:r>
              <a:rPr sz="2300" u="none" spc="-25" dirty="0">
                <a:latin typeface="Trebuchet MS"/>
                <a:cs typeface="Trebuchet MS"/>
              </a:rPr>
              <a:t>from</a:t>
            </a:r>
            <a:r>
              <a:rPr sz="2300" u="none" spc="-95" dirty="0">
                <a:latin typeface="Trebuchet MS"/>
                <a:cs typeface="Trebuchet MS"/>
              </a:rPr>
              <a:t> </a:t>
            </a:r>
            <a:r>
              <a:rPr sz="2300" u="none" spc="-40" dirty="0">
                <a:latin typeface="Trebuchet MS"/>
                <a:cs typeface="Trebuchet MS"/>
              </a:rPr>
              <a:t>agriculture</a:t>
            </a:r>
            <a:r>
              <a:rPr sz="2300" u="none" spc="-5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and</a:t>
            </a:r>
            <a:r>
              <a:rPr sz="2300" u="none" spc="-15" dirty="0">
                <a:latin typeface="Trebuchet MS"/>
                <a:cs typeface="Trebuchet MS"/>
              </a:rPr>
              <a:t> </a:t>
            </a:r>
            <a:r>
              <a:rPr sz="2300" u="none" spc="-100" dirty="0">
                <a:latin typeface="Trebuchet MS"/>
                <a:cs typeface="Trebuchet MS"/>
              </a:rPr>
              <a:t>forestry,</a:t>
            </a:r>
            <a:r>
              <a:rPr sz="2300" u="none" spc="-60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and</a:t>
            </a:r>
            <a:r>
              <a:rPr sz="2300" u="none" spc="-1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various</a:t>
            </a:r>
            <a:r>
              <a:rPr sz="2300" u="none" spc="-1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organic</a:t>
            </a:r>
            <a:r>
              <a:rPr sz="2300" u="none" spc="-40" dirty="0"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waste streams.</a:t>
            </a:r>
            <a:endParaRPr sz="2300">
              <a:latin typeface="Trebuchet MS"/>
              <a:cs typeface="Trebuchet MS"/>
            </a:endParaRPr>
          </a:p>
          <a:p>
            <a:pPr marL="12700" marR="53340" algn="just">
              <a:lnSpc>
                <a:spcPct val="86300"/>
              </a:lnSpc>
              <a:spcBef>
                <a:spcPts val="825"/>
              </a:spcBef>
            </a:pPr>
            <a:r>
              <a:rPr sz="2300" spc="80" dirty="0">
                <a:latin typeface="Trebuchet MS"/>
                <a:cs typeface="Trebuchet MS"/>
              </a:rPr>
              <a:t>Energy</a:t>
            </a:r>
            <a:r>
              <a:rPr sz="2300" spc="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created</a:t>
            </a:r>
            <a:r>
              <a:rPr sz="2300" spc="1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by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burning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biomass</a:t>
            </a:r>
            <a:r>
              <a:rPr sz="2300" spc="11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creates</a:t>
            </a:r>
            <a:r>
              <a:rPr sz="2300" spc="11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greenhouse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170" dirty="0">
                <a:latin typeface="Trebuchet MS"/>
                <a:cs typeface="Trebuchet MS"/>
              </a:rPr>
              <a:t>gas </a:t>
            </a:r>
            <a:r>
              <a:rPr sz="2300" spc="55" dirty="0">
                <a:latin typeface="Trebuchet MS"/>
                <a:cs typeface="Trebuchet MS"/>
              </a:rPr>
              <a:t>emissions,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but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at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lower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levels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than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burning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fossil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fuels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like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coal, </a:t>
            </a:r>
            <a:r>
              <a:rPr sz="2300" dirty="0">
                <a:latin typeface="Trebuchet MS"/>
                <a:cs typeface="Trebuchet MS"/>
              </a:rPr>
              <a:t>oil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gas.</a:t>
            </a:r>
            <a:r>
              <a:rPr sz="2300" spc="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However,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bioenergy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should</a:t>
            </a:r>
            <a:r>
              <a:rPr sz="2300" spc="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only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be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used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limited </a:t>
            </a:r>
            <a:r>
              <a:rPr sz="2300" dirty="0">
                <a:latin typeface="Trebuchet MS"/>
                <a:cs typeface="Trebuchet MS"/>
              </a:rPr>
              <a:t>applications,</a:t>
            </a:r>
            <a:r>
              <a:rPr sz="2300" spc="290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given</a:t>
            </a:r>
            <a:r>
              <a:rPr sz="2300" spc="38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potential</a:t>
            </a:r>
            <a:r>
              <a:rPr sz="2300" spc="30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negative</a:t>
            </a:r>
            <a:r>
              <a:rPr sz="2300" spc="2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environmental</a:t>
            </a:r>
            <a:r>
              <a:rPr sz="2300" spc="30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impacts </a:t>
            </a:r>
            <a:r>
              <a:rPr sz="2300" spc="85" dirty="0">
                <a:latin typeface="Trebuchet MS"/>
                <a:cs typeface="Trebuchet MS"/>
              </a:rPr>
              <a:t>related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33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large-</a:t>
            </a:r>
            <a:r>
              <a:rPr sz="2300" spc="-175" dirty="0">
                <a:latin typeface="Trebuchet MS"/>
                <a:cs typeface="Trebuchet MS"/>
              </a:rPr>
              <a:t> </a:t>
            </a:r>
            <a:r>
              <a:rPr sz="2300" spc="185" dirty="0">
                <a:latin typeface="Trebuchet MS"/>
                <a:cs typeface="Trebuchet MS"/>
              </a:rPr>
              <a:t>scale</a:t>
            </a:r>
            <a:r>
              <a:rPr sz="2300" spc="305" dirty="0">
                <a:latin typeface="Trebuchet MS"/>
                <a:cs typeface="Trebuchet MS"/>
              </a:rPr>
              <a:t> </a:t>
            </a:r>
            <a:r>
              <a:rPr sz="2300" spc="200" dirty="0">
                <a:latin typeface="Trebuchet MS"/>
                <a:cs typeface="Trebuchet MS"/>
              </a:rPr>
              <a:t>increases</a:t>
            </a:r>
            <a:r>
              <a:rPr sz="2300" spc="3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</a:t>
            </a:r>
            <a:r>
              <a:rPr sz="2300" spc="370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forest</a:t>
            </a:r>
            <a:r>
              <a:rPr sz="2300" spc="335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and</a:t>
            </a:r>
            <a:r>
              <a:rPr sz="2300" spc="345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bioenergy </a:t>
            </a:r>
            <a:r>
              <a:rPr sz="2300" spc="-45" dirty="0">
                <a:latin typeface="Trebuchet MS"/>
                <a:cs typeface="Trebuchet MS"/>
              </a:rPr>
              <a:t>plantations,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resulting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deforestation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land-</a:t>
            </a:r>
            <a:r>
              <a:rPr sz="2300" spc="105" dirty="0">
                <a:latin typeface="Trebuchet MS"/>
                <a:cs typeface="Trebuchet MS"/>
              </a:rPr>
              <a:t>use</a:t>
            </a:r>
            <a:r>
              <a:rPr sz="2300" spc="-12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change</a:t>
            </a:r>
            <a:r>
              <a:rPr sz="3400" spc="-10" dirty="0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15" name="object 1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2" y="20335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099" y="660738"/>
            <a:ext cx="7406863" cy="9560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/>
              <a:t>Solar</a:t>
            </a:r>
            <a:r>
              <a:rPr sz="3050" spc="-220"/>
              <a:t> </a:t>
            </a:r>
            <a:r>
              <a:rPr sz="3050" spc="-10"/>
              <a:t>Energy</a:t>
            </a:r>
            <a:r>
              <a:rPr lang="en-US" sz="3050" spc="-10" dirty="0"/>
              <a:t> </a:t>
            </a:r>
            <a:r>
              <a:rPr sz="3050" spc="35"/>
              <a:t>Technologies</a:t>
            </a:r>
            <a:endParaRPr sz="3050" dirty="0"/>
          </a:p>
        </p:txBody>
      </p:sp>
      <p:sp>
        <p:nvSpPr>
          <p:cNvPr id="3" name="object 3"/>
          <p:cNvSpPr txBox="1"/>
          <p:nvPr/>
        </p:nvSpPr>
        <p:spPr>
          <a:xfrm>
            <a:off x="596053" y="1697439"/>
            <a:ext cx="129539" cy="2929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88265">
              <a:lnSpc>
                <a:spcPct val="76500"/>
              </a:lnSpc>
              <a:spcBef>
                <a:spcPts val="800"/>
              </a:spcBef>
            </a:pPr>
            <a:r>
              <a:rPr sz="2400" dirty="0"/>
              <a:t>Solar</a:t>
            </a:r>
            <a:r>
              <a:rPr sz="2400" spc="-120" dirty="0"/>
              <a:t> </a:t>
            </a:r>
            <a:r>
              <a:rPr sz="2400" spc="-20" dirty="0"/>
              <a:t>energy</a:t>
            </a:r>
            <a:r>
              <a:rPr sz="2400" spc="-110" dirty="0"/>
              <a:t> </a:t>
            </a:r>
            <a:r>
              <a:rPr sz="2400" dirty="0"/>
              <a:t>conversion</a:t>
            </a:r>
            <a:r>
              <a:rPr sz="2400" spc="-80" dirty="0"/>
              <a:t> </a:t>
            </a:r>
            <a:r>
              <a:rPr sz="2400" spc="70" dirty="0"/>
              <a:t>is</a:t>
            </a:r>
            <a:r>
              <a:rPr sz="2400" spc="-105" dirty="0"/>
              <a:t> </a:t>
            </a:r>
            <a:r>
              <a:rPr sz="2400" spc="50" dirty="0"/>
              <a:t>a</a:t>
            </a:r>
            <a:r>
              <a:rPr sz="2400" spc="-60" dirty="0"/>
              <a:t> </a:t>
            </a:r>
            <a:r>
              <a:rPr sz="2400" spc="-30" dirty="0"/>
              <a:t>large</a:t>
            </a:r>
            <a:r>
              <a:rPr sz="2400" spc="-20" dirty="0"/>
              <a:t> </a:t>
            </a:r>
            <a:r>
              <a:rPr sz="2400" spc="-50" dirty="0"/>
              <a:t>topic.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spc="-30" dirty="0"/>
              <a:t>key</a:t>
            </a:r>
            <a:r>
              <a:rPr sz="2400" spc="-110" dirty="0"/>
              <a:t> </a:t>
            </a:r>
            <a:r>
              <a:rPr sz="2400" spc="-10" dirty="0"/>
              <a:t>technologies </a:t>
            </a:r>
            <a:r>
              <a:rPr sz="2400" spc="-65" dirty="0"/>
              <a:t>to</a:t>
            </a:r>
            <a:r>
              <a:rPr sz="2400" spc="-90" dirty="0"/>
              <a:t> </a:t>
            </a:r>
            <a:r>
              <a:rPr sz="2400" spc="-25" dirty="0"/>
              <a:t>mention</a:t>
            </a:r>
            <a:r>
              <a:rPr sz="2400" spc="-155" dirty="0"/>
              <a:t> </a:t>
            </a:r>
            <a:r>
              <a:rPr sz="2400" spc="-70" dirty="0"/>
              <a:t>here</a:t>
            </a:r>
            <a:r>
              <a:rPr sz="2400" spc="-100" dirty="0"/>
              <a:t> </a:t>
            </a:r>
            <a:r>
              <a:rPr sz="2400" spc="-10" dirty="0"/>
              <a:t>include:</a:t>
            </a:r>
            <a:endParaRPr sz="2400"/>
          </a:p>
          <a:p>
            <a:pPr marL="12700" marR="86995">
              <a:lnSpc>
                <a:spcPct val="76500"/>
              </a:lnSpc>
              <a:spcBef>
                <a:spcPts val="580"/>
              </a:spcBef>
            </a:pPr>
            <a:r>
              <a:rPr sz="2400" spc="95" dirty="0"/>
              <a:t>Photovoltaics</a:t>
            </a:r>
            <a:r>
              <a:rPr sz="2400" spc="-50" dirty="0"/>
              <a:t> </a:t>
            </a:r>
            <a:r>
              <a:rPr sz="2400" spc="-10" dirty="0"/>
              <a:t>(PV,</a:t>
            </a:r>
            <a:r>
              <a:rPr sz="2400" spc="-45" dirty="0"/>
              <a:t> </a:t>
            </a:r>
            <a:r>
              <a:rPr sz="2400" spc="45" dirty="0"/>
              <a:t>optoelectronic</a:t>
            </a:r>
            <a:r>
              <a:rPr sz="2400" spc="40" dirty="0"/>
              <a:t> </a:t>
            </a:r>
            <a:r>
              <a:rPr sz="2400" spc="120" dirty="0"/>
              <a:t>systems)</a:t>
            </a:r>
            <a:r>
              <a:rPr sz="2400" spc="30" dirty="0"/>
              <a:t> </a:t>
            </a:r>
            <a:r>
              <a:rPr sz="2400" spc="-229" dirty="0"/>
              <a:t>-</a:t>
            </a:r>
            <a:r>
              <a:rPr sz="2400" spc="-20" dirty="0"/>
              <a:t> </a:t>
            </a:r>
            <a:r>
              <a:rPr sz="2400" spc="65" dirty="0"/>
              <a:t>convert</a:t>
            </a:r>
            <a:r>
              <a:rPr sz="2400" spc="-30" dirty="0"/>
              <a:t> </a:t>
            </a:r>
            <a:r>
              <a:rPr sz="2400" spc="75" dirty="0"/>
              <a:t>solar </a:t>
            </a:r>
            <a:r>
              <a:rPr sz="2400" spc="-40" dirty="0"/>
              <a:t>visible</a:t>
            </a:r>
            <a:r>
              <a:rPr sz="2400" spc="-100" dirty="0"/>
              <a:t> </a:t>
            </a:r>
            <a:r>
              <a:rPr sz="2400" spc="-60" dirty="0"/>
              <a:t>radiation</a:t>
            </a:r>
            <a:r>
              <a:rPr sz="2400" spc="-155" dirty="0"/>
              <a:t> </a:t>
            </a:r>
            <a:r>
              <a:rPr sz="2400" spc="-75" dirty="0"/>
              <a:t>into</a:t>
            </a:r>
            <a:r>
              <a:rPr sz="2400" spc="-80" dirty="0"/>
              <a:t> </a:t>
            </a:r>
            <a:r>
              <a:rPr sz="2400" spc="-10" dirty="0"/>
              <a:t>electricity;</a:t>
            </a:r>
            <a:endParaRPr sz="2400"/>
          </a:p>
          <a:p>
            <a:pPr marL="12700" marR="99695">
              <a:lnSpc>
                <a:spcPct val="76500"/>
              </a:lnSpc>
              <a:spcBef>
                <a:spcPts val="585"/>
              </a:spcBef>
            </a:pPr>
            <a:r>
              <a:rPr sz="2400" dirty="0"/>
              <a:t>Concentrating</a:t>
            </a:r>
            <a:r>
              <a:rPr sz="2400" spc="-125" dirty="0"/>
              <a:t> </a:t>
            </a:r>
            <a:r>
              <a:rPr sz="2400" spc="50" dirty="0"/>
              <a:t>Solar</a:t>
            </a:r>
            <a:r>
              <a:rPr sz="2400" spc="-135" dirty="0"/>
              <a:t> </a:t>
            </a:r>
            <a:r>
              <a:rPr sz="2400" spc="65" dirty="0"/>
              <a:t>Power</a:t>
            </a:r>
            <a:r>
              <a:rPr sz="2400" spc="-135" dirty="0"/>
              <a:t> </a:t>
            </a:r>
            <a:r>
              <a:rPr sz="2400" spc="-40" dirty="0"/>
              <a:t>(CSP,</a:t>
            </a:r>
            <a:r>
              <a:rPr sz="2400" spc="-120" dirty="0"/>
              <a:t> </a:t>
            </a:r>
            <a:r>
              <a:rPr sz="2400" dirty="0"/>
              <a:t>solar</a:t>
            </a:r>
            <a:r>
              <a:rPr sz="2400" spc="-130" dirty="0"/>
              <a:t> </a:t>
            </a:r>
            <a:r>
              <a:rPr sz="2400" spc="-90" dirty="0"/>
              <a:t>thermal,</a:t>
            </a:r>
            <a:r>
              <a:rPr sz="2400" spc="-120" dirty="0"/>
              <a:t> </a:t>
            </a:r>
            <a:r>
              <a:rPr sz="2400" dirty="0"/>
              <a:t>or</a:t>
            </a:r>
            <a:r>
              <a:rPr sz="2400" spc="-135" dirty="0"/>
              <a:t> </a:t>
            </a:r>
            <a:r>
              <a:rPr sz="2400" spc="-10" dirty="0"/>
              <a:t>optocaloric </a:t>
            </a:r>
            <a:r>
              <a:rPr sz="2400" spc="55" dirty="0"/>
              <a:t>systems)</a:t>
            </a:r>
            <a:r>
              <a:rPr sz="2400" spc="-85" dirty="0"/>
              <a:t> </a:t>
            </a:r>
            <a:r>
              <a:rPr sz="2400" spc="-229" dirty="0"/>
              <a:t>-</a:t>
            </a:r>
            <a:r>
              <a:rPr sz="2400" spc="-130" dirty="0"/>
              <a:t> </a:t>
            </a:r>
            <a:r>
              <a:rPr sz="2400" spc="-10" dirty="0"/>
              <a:t>convert</a:t>
            </a:r>
            <a:r>
              <a:rPr sz="2400" spc="-150" dirty="0"/>
              <a:t> </a:t>
            </a:r>
            <a:r>
              <a:rPr sz="2400" dirty="0"/>
              <a:t>solar</a:t>
            </a:r>
            <a:r>
              <a:rPr sz="2400" spc="-175" dirty="0"/>
              <a:t> </a:t>
            </a:r>
            <a:r>
              <a:rPr sz="2400" spc="-60" dirty="0"/>
              <a:t>thermal</a:t>
            </a:r>
            <a:r>
              <a:rPr sz="2400" spc="-170" dirty="0"/>
              <a:t> </a:t>
            </a:r>
            <a:r>
              <a:rPr sz="2400" spc="-60" dirty="0"/>
              <a:t>radiation</a:t>
            </a:r>
            <a:r>
              <a:rPr sz="2400" spc="-140" dirty="0"/>
              <a:t> </a:t>
            </a:r>
            <a:r>
              <a:rPr sz="2400" spc="-75" dirty="0"/>
              <a:t>into</a:t>
            </a:r>
            <a:r>
              <a:rPr sz="2400" spc="-70" dirty="0"/>
              <a:t> </a:t>
            </a:r>
            <a:r>
              <a:rPr sz="2400" spc="-10" dirty="0"/>
              <a:t>electricity;</a:t>
            </a:r>
            <a:endParaRPr sz="2400"/>
          </a:p>
          <a:p>
            <a:pPr marL="12700" marR="97790">
              <a:lnSpc>
                <a:spcPct val="76500"/>
              </a:lnSpc>
              <a:spcBef>
                <a:spcPts val="580"/>
              </a:spcBef>
            </a:pPr>
            <a:r>
              <a:rPr sz="2400" dirty="0"/>
              <a:t>Solar</a:t>
            </a:r>
            <a:r>
              <a:rPr sz="2400" spc="-160" dirty="0"/>
              <a:t> </a:t>
            </a:r>
            <a:r>
              <a:rPr sz="2400" spc="-25" dirty="0"/>
              <a:t>heating</a:t>
            </a:r>
            <a:r>
              <a:rPr sz="2400" spc="-150" dirty="0"/>
              <a:t> </a:t>
            </a:r>
            <a:r>
              <a:rPr sz="2400" spc="75" dirty="0"/>
              <a:t>systems</a:t>
            </a:r>
            <a:r>
              <a:rPr sz="2400" spc="-145" dirty="0"/>
              <a:t> </a:t>
            </a:r>
            <a:r>
              <a:rPr sz="2400" spc="-225" dirty="0"/>
              <a:t>-</a:t>
            </a:r>
            <a:r>
              <a:rPr sz="2400" spc="-114" dirty="0"/>
              <a:t> </a:t>
            </a:r>
            <a:r>
              <a:rPr sz="2400" spc="-90" dirty="0"/>
              <a:t>utilize</a:t>
            </a:r>
            <a:r>
              <a:rPr sz="2400" spc="-65" dirty="0"/>
              <a:t> </a:t>
            </a:r>
            <a:r>
              <a:rPr sz="2400" dirty="0"/>
              <a:t>solar</a:t>
            </a:r>
            <a:r>
              <a:rPr sz="2400" spc="-160" dirty="0"/>
              <a:t> </a:t>
            </a:r>
            <a:r>
              <a:rPr sz="2400" spc="-35" dirty="0"/>
              <a:t>heat</a:t>
            </a:r>
            <a:r>
              <a:rPr sz="2400" spc="-130" dirty="0"/>
              <a:t> </a:t>
            </a:r>
            <a:r>
              <a:rPr sz="2400" spc="-10" dirty="0"/>
              <a:t>(concentrated</a:t>
            </a:r>
            <a:r>
              <a:rPr sz="2400" spc="-155" dirty="0"/>
              <a:t> </a:t>
            </a:r>
            <a:r>
              <a:rPr sz="2400" dirty="0"/>
              <a:t>or</a:t>
            </a:r>
            <a:r>
              <a:rPr sz="2400" spc="-160" dirty="0"/>
              <a:t> </a:t>
            </a:r>
            <a:r>
              <a:rPr sz="2400" spc="-20" dirty="0"/>
              <a:t>not) </a:t>
            </a:r>
            <a:r>
              <a:rPr sz="2400" spc="-50" dirty="0"/>
              <a:t>without</a:t>
            </a:r>
            <a:r>
              <a:rPr sz="2400" spc="-140" dirty="0"/>
              <a:t> </a:t>
            </a:r>
            <a:r>
              <a:rPr sz="2400" spc="-10" dirty="0"/>
              <a:t>conversion.</a:t>
            </a:r>
            <a:endParaRPr sz="2400"/>
          </a:p>
          <a:p>
            <a:pPr marL="12700" marR="5080">
              <a:lnSpc>
                <a:spcPct val="76500"/>
              </a:lnSpc>
              <a:spcBef>
                <a:spcPts val="585"/>
              </a:spcBef>
            </a:pPr>
            <a:r>
              <a:rPr sz="2400" dirty="0"/>
              <a:t>You</a:t>
            </a:r>
            <a:r>
              <a:rPr sz="2400" spc="-85" dirty="0"/>
              <a:t> </a:t>
            </a:r>
            <a:r>
              <a:rPr sz="2400" spc="70" dirty="0"/>
              <a:t>can</a:t>
            </a:r>
            <a:r>
              <a:rPr sz="2400" spc="-85" dirty="0"/>
              <a:t> </a:t>
            </a:r>
            <a:r>
              <a:rPr sz="2400" spc="-45" dirty="0"/>
              <a:t>learn</a:t>
            </a:r>
            <a:r>
              <a:rPr sz="2400" spc="-80" dirty="0"/>
              <a:t> </a:t>
            </a:r>
            <a:r>
              <a:rPr sz="2400" dirty="0"/>
              <a:t>these</a:t>
            </a:r>
            <a:r>
              <a:rPr sz="2400" spc="-20" dirty="0"/>
              <a:t> </a:t>
            </a:r>
            <a:r>
              <a:rPr sz="2400" dirty="0"/>
              <a:t>technologies</a:t>
            </a:r>
            <a:r>
              <a:rPr sz="2400" spc="-114" dirty="0"/>
              <a:t> </a:t>
            </a:r>
            <a:r>
              <a:rPr sz="2400" spc="-65" dirty="0"/>
              <a:t>in</a:t>
            </a:r>
            <a:r>
              <a:rPr sz="2400" spc="-80" dirty="0"/>
              <a:t> </a:t>
            </a:r>
            <a:r>
              <a:rPr sz="2400" spc="-105" dirty="0"/>
              <a:t>depth, </a:t>
            </a:r>
            <a:r>
              <a:rPr sz="2400" spc="-20" dirty="0"/>
              <a:t>taking</a:t>
            </a:r>
            <a:r>
              <a:rPr sz="2400" spc="-110" dirty="0"/>
              <a:t> </a:t>
            </a:r>
            <a:r>
              <a:rPr sz="2400" spc="114" dirty="0"/>
              <a:t>some</a:t>
            </a:r>
            <a:r>
              <a:rPr sz="2400" spc="-25" dirty="0"/>
              <a:t> </a:t>
            </a:r>
            <a:r>
              <a:rPr sz="2400" spc="50" dirty="0"/>
              <a:t>of</a:t>
            </a:r>
            <a:r>
              <a:rPr sz="2400" spc="-20" dirty="0"/>
              <a:t> </a:t>
            </a:r>
            <a:r>
              <a:rPr sz="2400" spc="-25" dirty="0"/>
              <a:t>the </a:t>
            </a:r>
            <a:r>
              <a:rPr sz="2400" spc="80" dirty="0"/>
              <a:t>courses</a:t>
            </a:r>
            <a:r>
              <a:rPr sz="2400" spc="-190" dirty="0"/>
              <a:t> </a:t>
            </a:r>
            <a:r>
              <a:rPr sz="2400" spc="-65" dirty="0"/>
              <a:t>in</a:t>
            </a:r>
            <a:r>
              <a:rPr sz="2400" spc="-160" dirty="0"/>
              <a:t> </a:t>
            </a:r>
            <a:r>
              <a:rPr sz="2400" spc="-85" dirty="0"/>
              <a:t>the</a:t>
            </a:r>
            <a:r>
              <a:rPr sz="2400" spc="-105" dirty="0"/>
              <a:t> </a:t>
            </a:r>
            <a:r>
              <a:rPr sz="2400" dirty="0"/>
              <a:t>Solar</a:t>
            </a:r>
            <a:r>
              <a:rPr sz="2400" spc="-200" dirty="0"/>
              <a:t> </a:t>
            </a:r>
            <a:r>
              <a:rPr sz="2400" dirty="0"/>
              <a:t>Energy</a:t>
            </a:r>
            <a:r>
              <a:rPr sz="2400" spc="-190" dirty="0"/>
              <a:t> </a:t>
            </a:r>
            <a:r>
              <a:rPr sz="2400" spc="-35" dirty="0"/>
              <a:t>Option</a:t>
            </a:r>
            <a:r>
              <a:rPr sz="2400" spc="-160" dirty="0"/>
              <a:t> </a:t>
            </a:r>
            <a:r>
              <a:rPr sz="2400" dirty="0"/>
              <a:t>of</a:t>
            </a:r>
            <a:r>
              <a:rPr sz="2400" spc="-105" dirty="0"/>
              <a:t> </a:t>
            </a:r>
            <a:r>
              <a:rPr sz="2400" spc="114" dirty="0"/>
              <a:t>RESS.</a:t>
            </a:r>
            <a:r>
              <a:rPr sz="2400" spc="-120" dirty="0"/>
              <a:t> </a:t>
            </a:r>
            <a:r>
              <a:rPr sz="2400" spc="-10" dirty="0"/>
              <a:t>Here</a:t>
            </a:r>
            <a:r>
              <a:rPr sz="2400" spc="-110" dirty="0"/>
              <a:t> </a:t>
            </a:r>
            <a:r>
              <a:rPr sz="2400" spc="-65" dirty="0"/>
              <a:t>in</a:t>
            </a:r>
            <a:r>
              <a:rPr sz="2400" spc="-160" dirty="0"/>
              <a:t> </a:t>
            </a:r>
            <a:r>
              <a:rPr sz="2400" spc="-20" dirty="0"/>
              <a:t>this</a:t>
            </a:r>
            <a:r>
              <a:rPr sz="2400" spc="-185" dirty="0"/>
              <a:t> </a:t>
            </a:r>
            <a:r>
              <a:rPr sz="2400" spc="-10" dirty="0"/>
              <a:t>lesson, </a:t>
            </a:r>
            <a:r>
              <a:rPr sz="2400" spc="110" dirty="0"/>
              <a:t>we</a:t>
            </a:r>
            <a:r>
              <a:rPr sz="2400" spc="270" dirty="0"/>
              <a:t> </a:t>
            </a:r>
            <a:r>
              <a:rPr sz="2400" spc="55" dirty="0"/>
              <a:t>will</a:t>
            </a:r>
            <a:r>
              <a:rPr sz="2400" spc="200" dirty="0"/>
              <a:t> </a:t>
            </a:r>
            <a:r>
              <a:rPr sz="2400" spc="60" dirty="0"/>
              <a:t>turn</a:t>
            </a:r>
            <a:r>
              <a:rPr sz="2400" spc="220" dirty="0"/>
              <a:t> </a:t>
            </a:r>
            <a:r>
              <a:rPr sz="2400" dirty="0"/>
              <a:t>to</a:t>
            </a:r>
            <a:r>
              <a:rPr sz="2400" spc="290" dirty="0"/>
              <a:t> </a:t>
            </a:r>
            <a:r>
              <a:rPr sz="2400" spc="160" dirty="0"/>
              <a:t>one</a:t>
            </a:r>
            <a:r>
              <a:rPr sz="2400" spc="270" dirty="0"/>
              <a:t> </a:t>
            </a:r>
            <a:r>
              <a:rPr sz="2400" spc="140" dirty="0"/>
              <a:t>of</a:t>
            </a:r>
            <a:r>
              <a:rPr sz="2400" spc="275" dirty="0"/>
              <a:t> </a:t>
            </a:r>
            <a:r>
              <a:rPr sz="2400" spc="55" dirty="0"/>
              <a:t>the</a:t>
            </a:r>
            <a:r>
              <a:rPr sz="2400" spc="275" dirty="0"/>
              <a:t> </a:t>
            </a:r>
            <a:r>
              <a:rPr sz="2400" spc="150" dirty="0"/>
              <a:t>application</a:t>
            </a:r>
            <a:r>
              <a:rPr sz="2400" spc="220" dirty="0"/>
              <a:t> </a:t>
            </a:r>
            <a:r>
              <a:rPr sz="2400" spc="200" dirty="0"/>
              <a:t>examples</a:t>
            </a:r>
            <a:r>
              <a:rPr sz="2400" spc="195" dirty="0"/>
              <a:t> </a:t>
            </a:r>
            <a:r>
              <a:rPr sz="2400" spc="140" dirty="0"/>
              <a:t>of</a:t>
            </a:r>
            <a:r>
              <a:rPr sz="2400" spc="275" dirty="0"/>
              <a:t> </a:t>
            </a:r>
            <a:r>
              <a:rPr sz="2400" spc="235" dirty="0"/>
              <a:t>PV </a:t>
            </a:r>
            <a:r>
              <a:rPr sz="2400" spc="130" dirty="0"/>
              <a:t>technology</a:t>
            </a:r>
            <a:r>
              <a:rPr sz="2400" spc="90" dirty="0"/>
              <a:t> </a:t>
            </a:r>
            <a:r>
              <a:rPr sz="2400" dirty="0"/>
              <a:t>to</a:t>
            </a:r>
            <a:r>
              <a:rPr sz="2400" spc="195" dirty="0"/>
              <a:t> </a:t>
            </a:r>
            <a:r>
              <a:rPr sz="2400" spc="100" dirty="0"/>
              <a:t>study</a:t>
            </a:r>
            <a:r>
              <a:rPr sz="2400" spc="90" dirty="0"/>
              <a:t> </a:t>
            </a:r>
            <a:r>
              <a:rPr sz="2400" dirty="0"/>
              <a:t>the</a:t>
            </a:r>
            <a:r>
              <a:rPr sz="2400" spc="180" dirty="0"/>
              <a:t> </a:t>
            </a:r>
            <a:r>
              <a:rPr sz="2400" spc="140" dirty="0"/>
              <a:t>factors</a:t>
            </a:r>
            <a:r>
              <a:rPr sz="2400" spc="100" dirty="0"/>
              <a:t> </a:t>
            </a:r>
            <a:r>
              <a:rPr sz="2400" dirty="0"/>
              <a:t>that</a:t>
            </a:r>
            <a:r>
              <a:rPr sz="2400" spc="120" dirty="0"/>
              <a:t> </a:t>
            </a:r>
            <a:r>
              <a:rPr sz="2400" spc="105" dirty="0"/>
              <a:t>affect</a:t>
            </a:r>
            <a:r>
              <a:rPr sz="2400" spc="120" dirty="0"/>
              <a:t> </a:t>
            </a:r>
            <a:r>
              <a:rPr sz="2400" dirty="0"/>
              <a:t>the</a:t>
            </a:r>
            <a:r>
              <a:rPr sz="2400" spc="175" dirty="0"/>
              <a:t> </a:t>
            </a:r>
            <a:r>
              <a:rPr sz="2400" spc="70" dirty="0"/>
              <a:t>practical </a:t>
            </a:r>
            <a:r>
              <a:rPr sz="2400" spc="-10" dirty="0"/>
              <a:t>implementation</a:t>
            </a:r>
            <a:r>
              <a:rPr sz="2400" spc="-90" dirty="0"/>
              <a:t> </a:t>
            </a:r>
            <a:r>
              <a:rPr sz="2400" spc="55" dirty="0"/>
              <a:t>of</a:t>
            </a:r>
            <a:r>
              <a:rPr sz="2400" spc="-30" dirty="0"/>
              <a:t> </a:t>
            </a:r>
            <a:r>
              <a:rPr sz="2400" spc="50" dirty="0"/>
              <a:t>solar</a:t>
            </a:r>
            <a:r>
              <a:rPr sz="2400" spc="-125" dirty="0"/>
              <a:t> </a:t>
            </a:r>
            <a:r>
              <a:rPr sz="2400" dirty="0"/>
              <a:t>panels</a:t>
            </a:r>
            <a:r>
              <a:rPr sz="2400" spc="-110" dirty="0"/>
              <a:t> </a:t>
            </a:r>
            <a:r>
              <a:rPr sz="2400" spc="-50" dirty="0"/>
              <a:t>in</a:t>
            </a:r>
            <a:r>
              <a:rPr sz="2400" spc="-90" dirty="0"/>
              <a:t> </a:t>
            </a:r>
            <a:r>
              <a:rPr sz="2400" spc="-10" dirty="0"/>
              <a:t>buildings.</a:t>
            </a:r>
            <a:r>
              <a:rPr sz="2400" spc="-45" dirty="0"/>
              <a:t> </a:t>
            </a:r>
            <a:r>
              <a:rPr sz="2400" dirty="0"/>
              <a:t>But</a:t>
            </a:r>
            <a:r>
              <a:rPr sz="2400" spc="-95" dirty="0"/>
              <a:t> </a:t>
            </a:r>
            <a:r>
              <a:rPr sz="2400" dirty="0"/>
              <a:t>before</a:t>
            </a:r>
            <a:r>
              <a:rPr sz="2400" spc="-25" dirty="0"/>
              <a:t> </a:t>
            </a:r>
            <a:r>
              <a:rPr sz="2400" spc="-10" dirty="0"/>
              <a:t>doing </a:t>
            </a:r>
            <a:r>
              <a:rPr sz="2400" spc="-114" dirty="0"/>
              <a:t>that,</a:t>
            </a:r>
            <a:r>
              <a:rPr sz="2400" spc="-95" dirty="0"/>
              <a:t> </a:t>
            </a:r>
            <a:r>
              <a:rPr sz="2400" spc="-90" dirty="0"/>
              <a:t>let</a:t>
            </a:r>
            <a:r>
              <a:rPr sz="2400" spc="-80" dirty="0"/>
              <a:t> </a:t>
            </a:r>
            <a:r>
              <a:rPr sz="2400" spc="155" dirty="0"/>
              <a:t>us</a:t>
            </a:r>
            <a:r>
              <a:rPr sz="2400" spc="-95" dirty="0"/>
              <a:t> </a:t>
            </a:r>
            <a:r>
              <a:rPr sz="2400" dirty="0"/>
              <a:t>review the</a:t>
            </a:r>
            <a:r>
              <a:rPr sz="2400" spc="-15" dirty="0"/>
              <a:t> </a:t>
            </a:r>
            <a:r>
              <a:rPr sz="2400" spc="70" dirty="0"/>
              <a:t>basic</a:t>
            </a:r>
            <a:r>
              <a:rPr sz="2400" spc="-5" dirty="0"/>
              <a:t> </a:t>
            </a:r>
            <a:r>
              <a:rPr sz="2400" dirty="0"/>
              <a:t>principles</a:t>
            </a:r>
            <a:r>
              <a:rPr sz="2400" spc="-95" dirty="0"/>
              <a:t> </a:t>
            </a:r>
            <a:r>
              <a:rPr sz="2400" dirty="0"/>
              <a:t>by</a:t>
            </a:r>
            <a:r>
              <a:rPr sz="2400" spc="-100" dirty="0"/>
              <a:t> </a:t>
            </a:r>
            <a:r>
              <a:rPr sz="2400" dirty="0"/>
              <a:t>which</a:t>
            </a:r>
            <a:r>
              <a:rPr sz="2400" spc="-70" dirty="0"/>
              <a:t> </a:t>
            </a:r>
            <a:r>
              <a:rPr sz="2400" spc="-10" dirty="0"/>
              <a:t>photovoltaic </a:t>
            </a:r>
            <a:r>
              <a:rPr sz="2400" spc="75" dirty="0"/>
              <a:t>systems</a:t>
            </a:r>
            <a:r>
              <a:rPr sz="2400" spc="-210" dirty="0"/>
              <a:t> </a:t>
            </a:r>
            <a:r>
              <a:rPr sz="2400" spc="-10" dirty="0"/>
              <a:t>operate.</a:t>
            </a:r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" y="75448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697439"/>
            <a:ext cx="129539" cy="748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4084173"/>
            <a:ext cx="129539" cy="1456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16898"/>
            <a:ext cx="8504555" cy="496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ts val="2835"/>
              </a:lnSpc>
              <a:spcBef>
                <a:spcPts val="125"/>
              </a:spcBef>
            </a:pPr>
            <a:r>
              <a:rPr sz="2400" spc="160" dirty="0">
                <a:latin typeface="Trebuchet MS"/>
                <a:cs typeface="Trebuchet MS"/>
              </a:rPr>
              <a:t>PV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Basics</a:t>
            </a:r>
            <a:endParaRPr sz="2400">
              <a:latin typeface="Trebuchet MS"/>
              <a:cs typeface="Trebuchet MS"/>
            </a:endParaRPr>
          </a:p>
          <a:p>
            <a:pPr marL="12700" marR="59055" algn="just">
              <a:lnSpc>
                <a:spcPct val="76500"/>
              </a:lnSpc>
              <a:spcBef>
                <a:spcPts val="625"/>
              </a:spcBef>
            </a:pPr>
            <a:r>
              <a:rPr sz="2400" spc="55" dirty="0">
                <a:latin typeface="Trebuchet MS"/>
                <a:cs typeface="Trebuchet MS"/>
              </a:rPr>
              <a:t>Photovoltaic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(PV)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technology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is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one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of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the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ways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convert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solar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resource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into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usable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energy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-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specif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620" dirty="0">
                <a:latin typeface="Trebuchet MS"/>
                <a:cs typeface="Trebuchet MS"/>
              </a:rPr>
              <a:t>i</a:t>
            </a:r>
            <a:r>
              <a:rPr sz="2400" spc="114" dirty="0">
                <a:latin typeface="Trebuchet MS"/>
                <a:cs typeface="Trebuchet MS"/>
              </a:rPr>
              <a:t>c</a:t>
            </a:r>
            <a:r>
              <a:rPr sz="2400" spc="65" dirty="0">
                <a:latin typeface="Trebuchet MS"/>
                <a:cs typeface="Trebuchet MS"/>
              </a:rPr>
              <a:t>a</a:t>
            </a:r>
            <a:r>
              <a:rPr sz="2400" spc="20" dirty="0">
                <a:latin typeface="Trebuchet MS"/>
                <a:cs typeface="Trebuchet MS"/>
              </a:rPr>
              <a:t>ll</a:t>
            </a:r>
            <a:r>
              <a:rPr sz="2400" spc="-35" dirty="0">
                <a:latin typeface="Trebuchet MS"/>
                <a:cs typeface="Trebuchet MS"/>
              </a:rPr>
              <a:t>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sunlight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to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electricity.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Photovoltaic </a:t>
            </a:r>
            <a:r>
              <a:rPr sz="2400" spc="135" dirty="0">
                <a:latin typeface="Trebuchet MS"/>
                <a:cs typeface="Trebuchet MS"/>
              </a:rPr>
              <a:t>conversion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is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enabled</a:t>
            </a:r>
            <a:r>
              <a:rPr sz="2400" spc="10" dirty="0">
                <a:latin typeface="Trebuchet MS"/>
                <a:cs typeface="Trebuchet MS"/>
              </a:rPr>
              <a:t> by </a:t>
            </a:r>
            <a:r>
              <a:rPr sz="2400" spc="60" dirty="0">
                <a:latin typeface="Trebuchet MS"/>
                <a:cs typeface="Trebuchet MS"/>
              </a:rPr>
              <a:t>certain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semiconductor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materials,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which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have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property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to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generate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electric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current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when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they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absorb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incident </a:t>
            </a:r>
            <a:r>
              <a:rPr sz="2400" spc="114" dirty="0">
                <a:latin typeface="Trebuchet MS"/>
                <a:cs typeface="Trebuchet MS"/>
              </a:rPr>
              <a:t>photons. </a:t>
            </a:r>
            <a:r>
              <a:rPr sz="2400" spc="85" dirty="0">
                <a:latin typeface="Trebuchet MS"/>
                <a:cs typeface="Trebuchet MS"/>
              </a:rPr>
              <a:t>The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physics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of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the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photovoltaic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effect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can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be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schematically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envisioned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as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three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step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process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[Brownson,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2014]:</a:t>
            </a:r>
            <a:endParaRPr sz="2400">
              <a:latin typeface="Trebuchet MS"/>
              <a:cs typeface="Trebuchet MS"/>
            </a:endParaRPr>
          </a:p>
          <a:p>
            <a:pPr marL="12700" algn="just">
              <a:lnSpc>
                <a:spcPts val="2740"/>
              </a:lnSpc>
            </a:pPr>
            <a:r>
              <a:rPr sz="2400" dirty="0">
                <a:latin typeface="Trebuchet MS"/>
                <a:cs typeface="Trebuchet MS"/>
              </a:rPr>
              <a:t>absorption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light;</a:t>
            </a:r>
            <a:endParaRPr sz="2400">
              <a:latin typeface="Trebuchet MS"/>
              <a:cs typeface="Trebuchet MS"/>
            </a:endParaRPr>
          </a:p>
          <a:p>
            <a:pPr marL="12700" marR="58419" algn="just">
              <a:lnSpc>
                <a:spcPts val="2790"/>
              </a:lnSpc>
              <a:spcBef>
                <a:spcPts val="125"/>
              </a:spcBef>
            </a:pPr>
            <a:r>
              <a:rPr sz="2400" spc="-35" dirty="0">
                <a:latin typeface="Trebuchet MS"/>
                <a:cs typeface="Trebuchet MS"/>
              </a:rPr>
              <a:t>generation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charge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carriers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(electrons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holes);</a:t>
            </a:r>
            <a:r>
              <a:rPr sz="2400" spc="6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separation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charge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carriers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(so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that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can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perform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work).</a:t>
            </a:r>
            <a:endParaRPr sz="2400">
              <a:latin typeface="Trebuchet MS"/>
              <a:cs typeface="Trebuchet MS"/>
            </a:endParaRPr>
          </a:p>
          <a:p>
            <a:pPr marL="12700" marR="5080" algn="just">
              <a:lnSpc>
                <a:spcPct val="76500"/>
              </a:lnSpc>
              <a:spcBef>
                <a:spcPts val="500"/>
              </a:spcBef>
            </a:pPr>
            <a:r>
              <a:rPr sz="2400" spc="110" dirty="0">
                <a:latin typeface="Trebuchet MS"/>
                <a:cs typeface="Trebuchet MS"/>
              </a:rPr>
              <a:t>This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effect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is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physically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realized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certain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semiconductor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materials</a:t>
            </a:r>
            <a:r>
              <a:rPr sz="2400" spc="33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-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example,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monocrystalline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silicon,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polycrystalline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silicon,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amorphous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silicon,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cadmium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telluride,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copper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indium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gallium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selenide/sulf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670" dirty="0">
                <a:latin typeface="Trebuchet MS"/>
                <a:cs typeface="Trebuchet MS"/>
              </a:rPr>
              <a:t>i</a:t>
            </a:r>
            <a:r>
              <a:rPr sz="2400" spc="-25" dirty="0">
                <a:latin typeface="Trebuchet MS"/>
                <a:cs typeface="Trebuchet MS"/>
              </a:rPr>
              <a:t>d</a:t>
            </a:r>
            <a:r>
              <a:rPr sz="2400" spc="-5" dirty="0">
                <a:latin typeface="Trebuchet MS"/>
                <a:cs typeface="Trebuchet MS"/>
              </a:rPr>
              <a:t>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and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some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others,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all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which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can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be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potentially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making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PV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cells.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0161"/>
            <a:ext cx="110489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2722656"/>
            <a:ext cx="110489" cy="1442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110" dirty="0"/>
              <a:t>PV</a:t>
            </a:r>
            <a:r>
              <a:rPr sz="1950" spc="-175" dirty="0"/>
              <a:t> </a:t>
            </a:r>
            <a:r>
              <a:rPr sz="1950" spc="-20" dirty="0"/>
              <a:t>Application</a:t>
            </a:r>
            <a:r>
              <a:rPr sz="1950" spc="-114" dirty="0"/>
              <a:t> </a:t>
            </a:r>
            <a:r>
              <a:rPr sz="1950" spc="-50" dirty="0"/>
              <a:t>in</a:t>
            </a:r>
            <a:r>
              <a:rPr sz="1950" spc="-114" dirty="0"/>
              <a:t> </a:t>
            </a:r>
            <a:r>
              <a:rPr sz="1950" spc="-10" dirty="0"/>
              <a:t>Buildings</a:t>
            </a:r>
            <a:endParaRPr sz="1950"/>
          </a:p>
          <a:p>
            <a:pPr marL="12700" marR="5080">
              <a:lnSpc>
                <a:spcPts val="2310"/>
              </a:lnSpc>
              <a:spcBef>
                <a:spcPts val="555"/>
              </a:spcBef>
            </a:pPr>
            <a:r>
              <a:rPr sz="1950" dirty="0"/>
              <a:t>Current</a:t>
            </a:r>
            <a:r>
              <a:rPr sz="1950" spc="55" dirty="0"/>
              <a:t> </a:t>
            </a:r>
            <a:r>
              <a:rPr sz="1950" spc="60" dirty="0"/>
              <a:t>applications</a:t>
            </a:r>
            <a:r>
              <a:rPr sz="1950" spc="5" dirty="0"/>
              <a:t> </a:t>
            </a:r>
            <a:r>
              <a:rPr sz="1950" dirty="0"/>
              <a:t>of</a:t>
            </a:r>
            <a:r>
              <a:rPr sz="1950" spc="15" dirty="0"/>
              <a:t> </a:t>
            </a:r>
            <a:r>
              <a:rPr sz="1950" spc="65" dirty="0"/>
              <a:t>solar</a:t>
            </a:r>
            <a:r>
              <a:rPr sz="1950" spc="25" dirty="0"/>
              <a:t> </a:t>
            </a:r>
            <a:r>
              <a:rPr sz="1950" spc="60" dirty="0"/>
              <a:t>photovoltaics</a:t>
            </a:r>
            <a:r>
              <a:rPr sz="1950" spc="10" dirty="0"/>
              <a:t> </a:t>
            </a:r>
            <a:r>
              <a:rPr sz="1950" dirty="0"/>
              <a:t>are</a:t>
            </a:r>
            <a:r>
              <a:rPr sz="1950" spc="95" dirty="0"/>
              <a:t> </a:t>
            </a:r>
            <a:r>
              <a:rPr sz="1950" spc="70" dirty="0"/>
              <a:t>adapted</a:t>
            </a:r>
            <a:r>
              <a:rPr sz="1950" spc="20" dirty="0"/>
              <a:t> </a:t>
            </a:r>
            <a:r>
              <a:rPr sz="1950" dirty="0"/>
              <a:t>to</a:t>
            </a:r>
            <a:r>
              <a:rPr sz="1950" spc="10" dirty="0"/>
              <a:t> </a:t>
            </a:r>
            <a:r>
              <a:rPr sz="1950" dirty="0"/>
              <a:t>the</a:t>
            </a:r>
            <a:r>
              <a:rPr sz="1950" spc="95" dirty="0"/>
              <a:t> </a:t>
            </a:r>
            <a:r>
              <a:rPr sz="1950" spc="35" dirty="0"/>
              <a:t>following </a:t>
            </a:r>
            <a:r>
              <a:rPr sz="1950" spc="-10" dirty="0"/>
              <a:t>scales:</a:t>
            </a:r>
            <a:endParaRPr sz="1950"/>
          </a:p>
          <a:p>
            <a:pPr marL="12700" marR="1584325">
              <a:lnSpc>
                <a:spcPts val="2790"/>
              </a:lnSpc>
              <a:spcBef>
                <a:spcPts val="100"/>
              </a:spcBef>
            </a:pPr>
            <a:r>
              <a:rPr sz="1950" spc="-30" dirty="0"/>
              <a:t>portable</a:t>
            </a:r>
            <a:r>
              <a:rPr sz="1950" spc="-70" dirty="0"/>
              <a:t> </a:t>
            </a:r>
            <a:r>
              <a:rPr sz="1950" dirty="0"/>
              <a:t>(small</a:t>
            </a:r>
            <a:r>
              <a:rPr sz="1950" spc="-160" dirty="0"/>
              <a:t> </a:t>
            </a:r>
            <a:r>
              <a:rPr sz="1950" spc="-10" dirty="0"/>
              <a:t>electronics</a:t>
            </a:r>
            <a:r>
              <a:rPr sz="1950" spc="-150" dirty="0"/>
              <a:t> </a:t>
            </a:r>
            <a:r>
              <a:rPr sz="1950" spc="-175" dirty="0"/>
              <a:t>-</a:t>
            </a:r>
            <a:r>
              <a:rPr sz="1950" spc="-114" dirty="0"/>
              <a:t> </a:t>
            </a:r>
            <a:r>
              <a:rPr sz="1950" spc="-110" dirty="0"/>
              <a:t>e.g.,</a:t>
            </a:r>
            <a:r>
              <a:rPr sz="1950" spc="-65" dirty="0"/>
              <a:t> </a:t>
            </a:r>
            <a:r>
              <a:rPr sz="1950" spc="-40" dirty="0"/>
              <a:t>calculators,</a:t>
            </a:r>
            <a:r>
              <a:rPr sz="1950" spc="-65" dirty="0"/>
              <a:t> </a:t>
            </a:r>
            <a:r>
              <a:rPr sz="1950" spc="-10" dirty="0"/>
              <a:t>computers,</a:t>
            </a:r>
            <a:r>
              <a:rPr sz="1950" spc="-70" dirty="0"/>
              <a:t> </a:t>
            </a:r>
            <a:r>
              <a:rPr sz="1950" spc="-30" dirty="0"/>
              <a:t>etc.); </a:t>
            </a:r>
            <a:r>
              <a:rPr sz="1950" spc="-35" dirty="0"/>
              <a:t>distributed</a:t>
            </a:r>
            <a:r>
              <a:rPr sz="1950" spc="-105" dirty="0"/>
              <a:t> </a:t>
            </a:r>
            <a:r>
              <a:rPr sz="1950" dirty="0"/>
              <a:t>power</a:t>
            </a:r>
            <a:r>
              <a:rPr sz="1950" spc="-95" dirty="0"/>
              <a:t> </a:t>
            </a:r>
            <a:r>
              <a:rPr sz="1950" spc="-10" dirty="0"/>
              <a:t>generation</a:t>
            </a:r>
            <a:r>
              <a:rPr sz="1950" spc="-80" dirty="0"/>
              <a:t> </a:t>
            </a:r>
            <a:r>
              <a:rPr sz="1950" dirty="0"/>
              <a:t>(homes,</a:t>
            </a:r>
            <a:r>
              <a:rPr sz="1950" spc="-25" dirty="0"/>
              <a:t> </a:t>
            </a:r>
            <a:r>
              <a:rPr sz="1950" spc="-10" dirty="0"/>
              <a:t>isolated</a:t>
            </a:r>
            <a:r>
              <a:rPr sz="1950" spc="-105" dirty="0"/>
              <a:t> </a:t>
            </a:r>
            <a:r>
              <a:rPr sz="1950" spc="-10" dirty="0"/>
              <a:t>equipment); </a:t>
            </a:r>
            <a:r>
              <a:rPr sz="1950" spc="-90" dirty="0"/>
              <a:t>utility</a:t>
            </a:r>
            <a:r>
              <a:rPr sz="1950" spc="-40" dirty="0"/>
              <a:t> </a:t>
            </a:r>
            <a:r>
              <a:rPr sz="1950" dirty="0"/>
              <a:t>scale</a:t>
            </a:r>
            <a:r>
              <a:rPr sz="1950" spc="-45" dirty="0"/>
              <a:t> </a:t>
            </a:r>
            <a:r>
              <a:rPr sz="1950" dirty="0"/>
              <a:t>power</a:t>
            </a:r>
            <a:r>
              <a:rPr sz="1950" spc="-110" dirty="0"/>
              <a:t> </a:t>
            </a:r>
            <a:r>
              <a:rPr sz="1950" dirty="0"/>
              <a:t>(solar</a:t>
            </a:r>
            <a:r>
              <a:rPr sz="1950" spc="-110" dirty="0"/>
              <a:t> </a:t>
            </a:r>
            <a:r>
              <a:rPr sz="1950" spc="-10" dirty="0"/>
              <a:t>farms).</a:t>
            </a:r>
            <a:endParaRPr sz="1950"/>
          </a:p>
          <a:p>
            <a:pPr marL="12700" marR="5080">
              <a:lnSpc>
                <a:spcPts val="2310"/>
              </a:lnSpc>
              <a:spcBef>
                <a:spcPts val="380"/>
              </a:spcBef>
            </a:pPr>
            <a:r>
              <a:rPr sz="1950" dirty="0"/>
              <a:t>In</a:t>
            </a:r>
            <a:r>
              <a:rPr sz="1950" spc="35" dirty="0"/>
              <a:t> </a:t>
            </a:r>
            <a:r>
              <a:rPr sz="1950" dirty="0"/>
              <a:t>the</a:t>
            </a:r>
            <a:r>
              <a:rPr sz="1950" spc="90" dirty="0"/>
              <a:t> </a:t>
            </a:r>
            <a:r>
              <a:rPr sz="1950" dirty="0"/>
              <a:t>scale-up</a:t>
            </a:r>
            <a:r>
              <a:rPr sz="1950" spc="15" dirty="0"/>
              <a:t> </a:t>
            </a:r>
            <a:r>
              <a:rPr sz="1950" dirty="0"/>
              <a:t>process,</a:t>
            </a:r>
            <a:r>
              <a:rPr sz="1950" spc="90" dirty="0"/>
              <a:t> </a:t>
            </a:r>
            <a:r>
              <a:rPr sz="1950" dirty="0"/>
              <a:t>the</a:t>
            </a:r>
            <a:r>
              <a:rPr sz="1950" spc="90" dirty="0"/>
              <a:t> </a:t>
            </a:r>
            <a:r>
              <a:rPr sz="1950" dirty="0"/>
              <a:t>single</a:t>
            </a:r>
            <a:r>
              <a:rPr sz="1950" spc="95" dirty="0"/>
              <a:t> </a:t>
            </a:r>
            <a:r>
              <a:rPr sz="1950" spc="130" dirty="0"/>
              <a:t>PV</a:t>
            </a:r>
            <a:r>
              <a:rPr sz="1950" spc="-35" dirty="0"/>
              <a:t> </a:t>
            </a:r>
            <a:r>
              <a:rPr sz="1950" dirty="0"/>
              <a:t>cells</a:t>
            </a:r>
            <a:r>
              <a:rPr sz="1950" spc="-10" dirty="0"/>
              <a:t> </a:t>
            </a:r>
            <a:r>
              <a:rPr sz="1950" dirty="0"/>
              <a:t>are</a:t>
            </a:r>
            <a:r>
              <a:rPr sz="1950" spc="90" dirty="0"/>
              <a:t> </a:t>
            </a:r>
            <a:r>
              <a:rPr sz="1950" spc="55" dirty="0"/>
              <a:t>combined</a:t>
            </a:r>
            <a:r>
              <a:rPr sz="1950" spc="5" dirty="0"/>
              <a:t> </a:t>
            </a:r>
            <a:r>
              <a:rPr sz="1950" dirty="0"/>
              <a:t>to modules,</a:t>
            </a:r>
            <a:r>
              <a:rPr sz="1950" spc="90" dirty="0"/>
              <a:t> </a:t>
            </a:r>
            <a:r>
              <a:rPr sz="1950" spc="45" dirty="0"/>
              <a:t>and modules</a:t>
            </a:r>
            <a:r>
              <a:rPr sz="1950" spc="-135" dirty="0"/>
              <a:t> </a:t>
            </a:r>
            <a:r>
              <a:rPr sz="1950" dirty="0"/>
              <a:t>can</a:t>
            </a:r>
            <a:r>
              <a:rPr sz="1950" spc="-95" dirty="0"/>
              <a:t> </a:t>
            </a:r>
            <a:r>
              <a:rPr sz="1950" dirty="0"/>
              <a:t>be</a:t>
            </a:r>
            <a:r>
              <a:rPr sz="1950" spc="-45" dirty="0"/>
              <a:t> </a:t>
            </a:r>
            <a:r>
              <a:rPr sz="1950" dirty="0"/>
              <a:t>arranged</a:t>
            </a:r>
            <a:r>
              <a:rPr sz="1950" spc="-120" dirty="0"/>
              <a:t> </a:t>
            </a:r>
            <a:r>
              <a:rPr sz="1950" spc="-45" dirty="0"/>
              <a:t>into</a:t>
            </a:r>
            <a:r>
              <a:rPr sz="1950" spc="-130" dirty="0"/>
              <a:t> </a:t>
            </a:r>
            <a:r>
              <a:rPr sz="1950" spc="-10" dirty="0"/>
              <a:t>arrays:</a:t>
            </a:r>
            <a:endParaRPr sz="19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09" y="2902591"/>
            <a:ext cx="7368615" cy="2844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053" y="7080263"/>
            <a:ext cx="9575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4" dirty="0">
                <a:solidFill>
                  <a:srgbClr val="898989"/>
                </a:solidFill>
                <a:latin typeface="Trebuchet MS"/>
                <a:cs typeface="Trebuchet MS"/>
              </a:rPr>
              <a:t>JAN</a:t>
            </a:r>
            <a:r>
              <a:rPr sz="1300" spc="-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898989"/>
                </a:solidFill>
                <a:latin typeface="Trebuchet MS"/>
                <a:cs typeface="Trebuchet MS"/>
              </a:rPr>
              <a:t>1,</a:t>
            </a:r>
            <a:r>
              <a:rPr sz="1300" spc="-9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2023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4734" y="7080263"/>
            <a:ext cx="7200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898989"/>
                </a:solidFill>
                <a:latin typeface="Trebuchet MS"/>
                <a:cs typeface="Trebuchet MS"/>
              </a:rPr>
              <a:t>Mini</a:t>
            </a:r>
            <a:r>
              <a:rPr sz="1300" spc="5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898989"/>
                </a:solidFill>
                <a:latin typeface="Trebuchet MS"/>
                <a:cs typeface="Trebuchet MS"/>
              </a:rPr>
              <a:t>Jain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099" y="7080263"/>
            <a:ext cx="102044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399" y="7080263"/>
            <a:ext cx="4699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392" y="7080263"/>
            <a:ext cx="12001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60419" y="-6995"/>
            <a:ext cx="8326755" cy="770255"/>
            <a:chOff x="1760419" y="-6995"/>
            <a:chExt cx="8326755" cy="770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416" y="1"/>
              <a:ext cx="8312150" cy="7556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7416" y="1"/>
              <a:ext cx="8312150" cy="755650"/>
            </a:xfrm>
            <a:custGeom>
              <a:avLst/>
              <a:gdLst/>
              <a:ahLst/>
              <a:cxnLst/>
              <a:rect l="l" t="t" r="r" b="b"/>
              <a:pathLst>
                <a:path w="8312150" h="755650">
                  <a:moveTo>
                    <a:pt x="0" y="0"/>
                  </a:moveTo>
                  <a:lnTo>
                    <a:pt x="8312150" y="0"/>
                  </a:lnTo>
                  <a:lnTo>
                    <a:pt x="8312150" y="755648"/>
                  </a:lnTo>
                  <a:lnTo>
                    <a:pt x="0" y="755648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321" y="200848"/>
              <a:ext cx="433908" cy="3314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18012" y="182790"/>
              <a:ext cx="3303270" cy="353695"/>
            </a:xfrm>
            <a:custGeom>
              <a:avLst/>
              <a:gdLst/>
              <a:ahLst/>
              <a:cxnLst/>
              <a:rect l="l" t="t" r="r" b="b"/>
              <a:pathLst>
                <a:path w="3303270" h="353695">
                  <a:moveTo>
                    <a:pt x="208368" y="337604"/>
                  </a:moveTo>
                  <a:lnTo>
                    <a:pt x="206540" y="332346"/>
                  </a:lnTo>
                  <a:lnTo>
                    <a:pt x="204736" y="327215"/>
                  </a:lnTo>
                  <a:lnTo>
                    <a:pt x="202145" y="315302"/>
                  </a:lnTo>
                  <a:lnTo>
                    <a:pt x="200926" y="304800"/>
                  </a:lnTo>
                  <a:lnTo>
                    <a:pt x="200850" y="304190"/>
                  </a:lnTo>
                  <a:lnTo>
                    <a:pt x="200583" y="301853"/>
                  </a:lnTo>
                  <a:lnTo>
                    <a:pt x="200494" y="299262"/>
                  </a:lnTo>
                  <a:lnTo>
                    <a:pt x="200164" y="289928"/>
                  </a:lnTo>
                  <a:lnTo>
                    <a:pt x="200063" y="233959"/>
                  </a:lnTo>
                  <a:lnTo>
                    <a:pt x="200025" y="180174"/>
                  </a:lnTo>
                  <a:lnTo>
                    <a:pt x="191935" y="140601"/>
                  </a:lnTo>
                  <a:lnTo>
                    <a:pt x="184937" y="128333"/>
                  </a:lnTo>
                  <a:lnTo>
                    <a:pt x="142887" y="100253"/>
                  </a:lnTo>
                  <a:lnTo>
                    <a:pt x="105600" y="94894"/>
                  </a:lnTo>
                  <a:lnTo>
                    <a:pt x="84074" y="96405"/>
                  </a:lnTo>
                  <a:lnTo>
                    <a:pt x="47612" y="108496"/>
                  </a:lnTo>
                  <a:lnTo>
                    <a:pt x="11938" y="145821"/>
                  </a:lnTo>
                  <a:lnTo>
                    <a:pt x="11874" y="146011"/>
                  </a:lnTo>
                  <a:lnTo>
                    <a:pt x="6756" y="161226"/>
                  </a:lnTo>
                  <a:lnTo>
                    <a:pt x="6680" y="161912"/>
                  </a:lnTo>
                  <a:lnTo>
                    <a:pt x="5029" y="177990"/>
                  </a:lnTo>
                  <a:lnTo>
                    <a:pt x="58597" y="177990"/>
                  </a:lnTo>
                  <a:lnTo>
                    <a:pt x="59347" y="169405"/>
                  </a:lnTo>
                  <a:lnTo>
                    <a:pt x="61569" y="161912"/>
                  </a:lnTo>
                  <a:lnTo>
                    <a:pt x="103200" y="140601"/>
                  </a:lnTo>
                  <a:lnTo>
                    <a:pt x="112433" y="141198"/>
                  </a:lnTo>
                  <a:lnTo>
                    <a:pt x="113182" y="141198"/>
                  </a:lnTo>
                  <a:lnTo>
                    <a:pt x="145821" y="171526"/>
                  </a:lnTo>
                  <a:lnTo>
                    <a:pt x="146494" y="180174"/>
                  </a:lnTo>
                  <a:lnTo>
                    <a:pt x="146494" y="192417"/>
                  </a:lnTo>
                  <a:lnTo>
                    <a:pt x="146494" y="233959"/>
                  </a:lnTo>
                  <a:lnTo>
                    <a:pt x="146494" y="274624"/>
                  </a:lnTo>
                  <a:lnTo>
                    <a:pt x="143332" y="279793"/>
                  </a:lnTo>
                  <a:lnTo>
                    <a:pt x="111023" y="302348"/>
                  </a:lnTo>
                  <a:lnTo>
                    <a:pt x="92481" y="304800"/>
                  </a:lnTo>
                  <a:lnTo>
                    <a:pt x="83210" y="304190"/>
                  </a:lnTo>
                  <a:lnTo>
                    <a:pt x="54368" y="277952"/>
                  </a:lnTo>
                  <a:lnTo>
                    <a:pt x="54254" y="276593"/>
                  </a:lnTo>
                  <a:lnTo>
                    <a:pt x="53784" y="271132"/>
                  </a:lnTo>
                  <a:lnTo>
                    <a:pt x="57645" y="255320"/>
                  </a:lnTo>
                  <a:lnTo>
                    <a:pt x="69227" y="243852"/>
                  </a:lnTo>
                  <a:lnTo>
                    <a:pt x="88531" y="236740"/>
                  </a:lnTo>
                  <a:lnTo>
                    <a:pt x="115557" y="233959"/>
                  </a:lnTo>
                  <a:lnTo>
                    <a:pt x="146494" y="233959"/>
                  </a:lnTo>
                  <a:lnTo>
                    <a:pt x="146494" y="192417"/>
                  </a:lnTo>
                  <a:lnTo>
                    <a:pt x="113042" y="192417"/>
                  </a:lnTo>
                  <a:lnTo>
                    <a:pt x="88849" y="193751"/>
                  </a:lnTo>
                  <a:lnTo>
                    <a:pt x="47853" y="204406"/>
                  </a:lnTo>
                  <a:lnTo>
                    <a:pt x="7759" y="240106"/>
                  </a:lnTo>
                  <a:lnTo>
                    <a:pt x="0" y="276593"/>
                  </a:lnTo>
                  <a:lnTo>
                    <a:pt x="1485" y="292138"/>
                  </a:lnTo>
                  <a:lnTo>
                    <a:pt x="23837" y="331152"/>
                  </a:lnTo>
                  <a:lnTo>
                    <a:pt x="68072" y="351955"/>
                  </a:lnTo>
                  <a:lnTo>
                    <a:pt x="86588" y="353339"/>
                  </a:lnTo>
                  <a:lnTo>
                    <a:pt x="97955" y="352767"/>
                  </a:lnTo>
                  <a:lnTo>
                    <a:pt x="140411" y="337959"/>
                  </a:lnTo>
                  <a:lnTo>
                    <a:pt x="148894" y="332346"/>
                  </a:lnTo>
                  <a:lnTo>
                    <a:pt x="149123" y="334543"/>
                  </a:lnTo>
                  <a:lnTo>
                    <a:pt x="151307" y="340080"/>
                  </a:lnTo>
                  <a:lnTo>
                    <a:pt x="155460" y="348970"/>
                  </a:lnTo>
                  <a:lnTo>
                    <a:pt x="208368" y="348970"/>
                  </a:lnTo>
                  <a:lnTo>
                    <a:pt x="208368" y="337604"/>
                  </a:lnTo>
                  <a:close/>
                </a:path>
                <a:path w="3303270" h="353695">
                  <a:moveTo>
                    <a:pt x="301955" y="0"/>
                  </a:moveTo>
                  <a:lnTo>
                    <a:pt x="248170" y="0"/>
                  </a:lnTo>
                  <a:lnTo>
                    <a:pt x="248170" y="348970"/>
                  </a:lnTo>
                  <a:lnTo>
                    <a:pt x="301955" y="348970"/>
                  </a:lnTo>
                  <a:lnTo>
                    <a:pt x="301955" y="0"/>
                  </a:lnTo>
                  <a:close/>
                </a:path>
                <a:path w="3303270" h="353695">
                  <a:moveTo>
                    <a:pt x="555371" y="99275"/>
                  </a:moveTo>
                  <a:lnTo>
                    <a:pt x="501573" y="99275"/>
                  </a:lnTo>
                  <a:lnTo>
                    <a:pt x="501573" y="276707"/>
                  </a:lnTo>
                  <a:lnTo>
                    <a:pt x="493052" y="289471"/>
                  </a:lnTo>
                  <a:lnTo>
                    <a:pt x="481025" y="298602"/>
                  </a:lnTo>
                  <a:lnTo>
                    <a:pt x="465505" y="304076"/>
                  </a:lnTo>
                  <a:lnTo>
                    <a:pt x="446481" y="305892"/>
                  </a:lnTo>
                  <a:lnTo>
                    <a:pt x="439508" y="305333"/>
                  </a:lnTo>
                  <a:lnTo>
                    <a:pt x="410235" y="272034"/>
                  </a:lnTo>
                  <a:lnTo>
                    <a:pt x="409524" y="258889"/>
                  </a:lnTo>
                  <a:lnTo>
                    <a:pt x="409524" y="99275"/>
                  </a:lnTo>
                  <a:lnTo>
                    <a:pt x="355955" y="99275"/>
                  </a:lnTo>
                  <a:lnTo>
                    <a:pt x="355955" y="258445"/>
                  </a:lnTo>
                  <a:lnTo>
                    <a:pt x="357416" y="281749"/>
                  </a:lnTo>
                  <a:lnTo>
                    <a:pt x="379349" y="330936"/>
                  </a:lnTo>
                  <a:lnTo>
                    <a:pt x="422313" y="351942"/>
                  </a:lnTo>
                  <a:lnTo>
                    <a:pt x="440143" y="353339"/>
                  </a:lnTo>
                  <a:lnTo>
                    <a:pt x="462457" y="352272"/>
                  </a:lnTo>
                  <a:lnTo>
                    <a:pt x="480428" y="349084"/>
                  </a:lnTo>
                  <a:lnTo>
                    <a:pt x="494055" y="343750"/>
                  </a:lnTo>
                  <a:lnTo>
                    <a:pt x="503326" y="336283"/>
                  </a:lnTo>
                  <a:lnTo>
                    <a:pt x="503770" y="348970"/>
                  </a:lnTo>
                  <a:lnTo>
                    <a:pt x="555371" y="348970"/>
                  </a:lnTo>
                  <a:lnTo>
                    <a:pt x="555371" y="99275"/>
                  </a:lnTo>
                  <a:close/>
                </a:path>
                <a:path w="3303270" h="353695">
                  <a:moveTo>
                    <a:pt x="810094" y="337604"/>
                  </a:moveTo>
                  <a:lnTo>
                    <a:pt x="802576" y="304190"/>
                  </a:lnTo>
                  <a:lnTo>
                    <a:pt x="802297" y="301853"/>
                  </a:lnTo>
                  <a:lnTo>
                    <a:pt x="802208" y="299262"/>
                  </a:lnTo>
                  <a:lnTo>
                    <a:pt x="801890" y="289928"/>
                  </a:lnTo>
                  <a:lnTo>
                    <a:pt x="801789" y="233959"/>
                  </a:lnTo>
                  <a:lnTo>
                    <a:pt x="801751" y="180174"/>
                  </a:lnTo>
                  <a:lnTo>
                    <a:pt x="800100" y="160477"/>
                  </a:lnTo>
                  <a:lnTo>
                    <a:pt x="795121" y="143281"/>
                  </a:lnTo>
                  <a:lnTo>
                    <a:pt x="795032" y="143002"/>
                  </a:lnTo>
                  <a:lnTo>
                    <a:pt x="793661" y="140601"/>
                  </a:lnTo>
                  <a:lnTo>
                    <a:pt x="786650" y="128333"/>
                  </a:lnTo>
                  <a:lnTo>
                    <a:pt x="744601" y="100253"/>
                  </a:lnTo>
                  <a:lnTo>
                    <a:pt x="707326" y="94894"/>
                  </a:lnTo>
                  <a:lnTo>
                    <a:pt x="685800" y="96405"/>
                  </a:lnTo>
                  <a:lnTo>
                    <a:pt x="649338" y="108496"/>
                  </a:lnTo>
                  <a:lnTo>
                    <a:pt x="613664" y="145821"/>
                  </a:lnTo>
                  <a:lnTo>
                    <a:pt x="613600" y="146011"/>
                  </a:lnTo>
                  <a:lnTo>
                    <a:pt x="608482" y="161226"/>
                  </a:lnTo>
                  <a:lnTo>
                    <a:pt x="608406" y="161912"/>
                  </a:lnTo>
                  <a:lnTo>
                    <a:pt x="606755" y="177990"/>
                  </a:lnTo>
                  <a:lnTo>
                    <a:pt x="660323" y="177990"/>
                  </a:lnTo>
                  <a:lnTo>
                    <a:pt x="661060" y="169405"/>
                  </a:lnTo>
                  <a:lnTo>
                    <a:pt x="663295" y="161912"/>
                  </a:lnTo>
                  <a:lnTo>
                    <a:pt x="704926" y="140601"/>
                  </a:lnTo>
                  <a:lnTo>
                    <a:pt x="714146" y="141198"/>
                  </a:lnTo>
                  <a:lnTo>
                    <a:pt x="714895" y="141198"/>
                  </a:lnTo>
                  <a:lnTo>
                    <a:pt x="747547" y="171526"/>
                  </a:lnTo>
                  <a:lnTo>
                    <a:pt x="748220" y="180174"/>
                  </a:lnTo>
                  <a:lnTo>
                    <a:pt x="748220" y="192417"/>
                  </a:lnTo>
                  <a:lnTo>
                    <a:pt x="748220" y="233959"/>
                  </a:lnTo>
                  <a:lnTo>
                    <a:pt x="748220" y="274624"/>
                  </a:lnTo>
                  <a:lnTo>
                    <a:pt x="745058" y="279793"/>
                  </a:lnTo>
                  <a:lnTo>
                    <a:pt x="712736" y="302348"/>
                  </a:lnTo>
                  <a:lnTo>
                    <a:pt x="694207" y="304800"/>
                  </a:lnTo>
                  <a:lnTo>
                    <a:pt x="684923" y="304190"/>
                  </a:lnTo>
                  <a:lnTo>
                    <a:pt x="656094" y="277952"/>
                  </a:lnTo>
                  <a:lnTo>
                    <a:pt x="655980" y="276593"/>
                  </a:lnTo>
                  <a:lnTo>
                    <a:pt x="655510" y="271132"/>
                  </a:lnTo>
                  <a:lnTo>
                    <a:pt x="659371" y="255320"/>
                  </a:lnTo>
                  <a:lnTo>
                    <a:pt x="670953" y="243852"/>
                  </a:lnTo>
                  <a:lnTo>
                    <a:pt x="690257" y="236740"/>
                  </a:lnTo>
                  <a:lnTo>
                    <a:pt x="717270" y="233959"/>
                  </a:lnTo>
                  <a:lnTo>
                    <a:pt x="748220" y="233959"/>
                  </a:lnTo>
                  <a:lnTo>
                    <a:pt x="748220" y="192417"/>
                  </a:lnTo>
                  <a:lnTo>
                    <a:pt x="714756" y="192417"/>
                  </a:lnTo>
                  <a:lnTo>
                    <a:pt x="690575" y="193751"/>
                  </a:lnTo>
                  <a:lnTo>
                    <a:pt x="649579" y="204406"/>
                  </a:lnTo>
                  <a:lnTo>
                    <a:pt x="609485" y="240106"/>
                  </a:lnTo>
                  <a:lnTo>
                    <a:pt x="601726" y="276593"/>
                  </a:lnTo>
                  <a:lnTo>
                    <a:pt x="603211" y="292138"/>
                  </a:lnTo>
                  <a:lnTo>
                    <a:pt x="625551" y="331152"/>
                  </a:lnTo>
                  <a:lnTo>
                    <a:pt x="669785" y="351955"/>
                  </a:lnTo>
                  <a:lnTo>
                    <a:pt x="688301" y="353339"/>
                  </a:lnTo>
                  <a:lnTo>
                    <a:pt x="699681" y="352767"/>
                  </a:lnTo>
                  <a:lnTo>
                    <a:pt x="742124" y="337959"/>
                  </a:lnTo>
                  <a:lnTo>
                    <a:pt x="750620" y="332346"/>
                  </a:lnTo>
                  <a:lnTo>
                    <a:pt x="750836" y="334543"/>
                  </a:lnTo>
                  <a:lnTo>
                    <a:pt x="753021" y="340080"/>
                  </a:lnTo>
                  <a:lnTo>
                    <a:pt x="757174" y="348970"/>
                  </a:lnTo>
                  <a:lnTo>
                    <a:pt x="810094" y="348970"/>
                  </a:lnTo>
                  <a:lnTo>
                    <a:pt x="810094" y="337604"/>
                  </a:lnTo>
                  <a:close/>
                </a:path>
                <a:path w="3303270" h="353695">
                  <a:moveTo>
                    <a:pt x="959866" y="347218"/>
                  </a:moveTo>
                  <a:lnTo>
                    <a:pt x="959650" y="301193"/>
                  </a:lnTo>
                  <a:lnTo>
                    <a:pt x="943902" y="304393"/>
                  </a:lnTo>
                  <a:lnTo>
                    <a:pt x="938250" y="305193"/>
                  </a:lnTo>
                  <a:lnTo>
                    <a:pt x="934072" y="305460"/>
                  </a:lnTo>
                  <a:lnTo>
                    <a:pt x="928522" y="305460"/>
                  </a:lnTo>
                  <a:lnTo>
                    <a:pt x="923899" y="304292"/>
                  </a:lnTo>
                  <a:lnTo>
                    <a:pt x="916470" y="299554"/>
                  </a:lnTo>
                  <a:lnTo>
                    <a:pt x="914603" y="293509"/>
                  </a:lnTo>
                  <a:lnTo>
                    <a:pt x="914603" y="143433"/>
                  </a:lnTo>
                  <a:lnTo>
                    <a:pt x="958773" y="143433"/>
                  </a:lnTo>
                  <a:lnTo>
                    <a:pt x="958773" y="99275"/>
                  </a:lnTo>
                  <a:lnTo>
                    <a:pt x="914603" y="99275"/>
                  </a:lnTo>
                  <a:lnTo>
                    <a:pt x="914603" y="41770"/>
                  </a:lnTo>
                  <a:lnTo>
                    <a:pt x="861034" y="41770"/>
                  </a:lnTo>
                  <a:lnTo>
                    <a:pt x="861034" y="99275"/>
                  </a:lnTo>
                  <a:lnTo>
                    <a:pt x="817740" y="99275"/>
                  </a:lnTo>
                  <a:lnTo>
                    <a:pt x="817740" y="143433"/>
                  </a:lnTo>
                  <a:lnTo>
                    <a:pt x="861034" y="143433"/>
                  </a:lnTo>
                  <a:lnTo>
                    <a:pt x="861034" y="283591"/>
                  </a:lnTo>
                  <a:lnTo>
                    <a:pt x="862164" y="301459"/>
                  </a:lnTo>
                  <a:lnTo>
                    <a:pt x="879081" y="337820"/>
                  </a:lnTo>
                  <a:lnTo>
                    <a:pt x="922045" y="353339"/>
                  </a:lnTo>
                  <a:lnTo>
                    <a:pt x="931329" y="352958"/>
                  </a:lnTo>
                  <a:lnTo>
                    <a:pt x="940739" y="351815"/>
                  </a:lnTo>
                  <a:lnTo>
                    <a:pt x="950252" y="349897"/>
                  </a:lnTo>
                  <a:lnTo>
                    <a:pt x="959866" y="347218"/>
                  </a:lnTo>
                  <a:close/>
                </a:path>
                <a:path w="3303270" h="353695">
                  <a:moveTo>
                    <a:pt x="1043609" y="99275"/>
                  </a:moveTo>
                  <a:lnTo>
                    <a:pt x="989825" y="99275"/>
                  </a:lnTo>
                  <a:lnTo>
                    <a:pt x="989825" y="348970"/>
                  </a:lnTo>
                  <a:lnTo>
                    <a:pt x="1043609" y="348970"/>
                  </a:lnTo>
                  <a:lnTo>
                    <a:pt x="1043609" y="99275"/>
                  </a:lnTo>
                  <a:close/>
                </a:path>
                <a:path w="3303270" h="353695">
                  <a:moveTo>
                    <a:pt x="1047762" y="34848"/>
                  </a:moveTo>
                  <a:lnTo>
                    <a:pt x="1045070" y="27813"/>
                  </a:lnTo>
                  <a:lnTo>
                    <a:pt x="1039672" y="21983"/>
                  </a:lnTo>
                  <a:lnTo>
                    <a:pt x="1034275" y="16078"/>
                  </a:lnTo>
                  <a:lnTo>
                    <a:pt x="1026769" y="13119"/>
                  </a:lnTo>
                  <a:lnTo>
                    <a:pt x="1007313" y="13119"/>
                  </a:lnTo>
                  <a:lnTo>
                    <a:pt x="999769" y="16078"/>
                  </a:lnTo>
                  <a:lnTo>
                    <a:pt x="989342" y="27813"/>
                  </a:lnTo>
                  <a:lnTo>
                    <a:pt x="986764" y="34848"/>
                  </a:lnTo>
                  <a:lnTo>
                    <a:pt x="986764" y="51028"/>
                  </a:lnTo>
                  <a:lnTo>
                    <a:pt x="989342" y="57912"/>
                  </a:lnTo>
                  <a:lnTo>
                    <a:pt x="994524" y="63741"/>
                  </a:lnTo>
                  <a:lnTo>
                    <a:pt x="999769" y="69494"/>
                  </a:lnTo>
                  <a:lnTo>
                    <a:pt x="1007313" y="72377"/>
                  </a:lnTo>
                  <a:lnTo>
                    <a:pt x="1026769" y="72377"/>
                  </a:lnTo>
                  <a:lnTo>
                    <a:pt x="1034275" y="69494"/>
                  </a:lnTo>
                  <a:lnTo>
                    <a:pt x="1045095" y="57912"/>
                  </a:lnTo>
                  <a:lnTo>
                    <a:pt x="1047762" y="51028"/>
                  </a:lnTo>
                  <a:lnTo>
                    <a:pt x="1047762" y="34848"/>
                  </a:lnTo>
                  <a:close/>
                </a:path>
                <a:path w="3303270" h="353695">
                  <a:moveTo>
                    <a:pt x="1316266" y="219532"/>
                  </a:moveTo>
                  <a:lnTo>
                    <a:pt x="1314069" y="194144"/>
                  </a:lnTo>
                  <a:lnTo>
                    <a:pt x="1308125" y="170878"/>
                  </a:lnTo>
                  <a:lnTo>
                    <a:pt x="1298435" y="149758"/>
                  </a:lnTo>
                  <a:lnTo>
                    <a:pt x="1292415" y="141249"/>
                  </a:lnTo>
                  <a:lnTo>
                    <a:pt x="1284998" y="130759"/>
                  </a:lnTo>
                  <a:lnTo>
                    <a:pt x="1268310" y="115074"/>
                  </a:lnTo>
                  <a:lnTo>
                    <a:pt x="1262481" y="111721"/>
                  </a:lnTo>
                  <a:lnTo>
                    <a:pt x="1262481" y="221716"/>
                  </a:lnTo>
                  <a:lnTo>
                    <a:pt x="1262481" y="227406"/>
                  </a:lnTo>
                  <a:lnTo>
                    <a:pt x="1253667" y="271589"/>
                  </a:lnTo>
                  <a:lnTo>
                    <a:pt x="1228217" y="301117"/>
                  </a:lnTo>
                  <a:lnTo>
                    <a:pt x="1216063" y="305523"/>
                  </a:lnTo>
                  <a:lnTo>
                    <a:pt x="1216202" y="305523"/>
                  </a:lnTo>
                  <a:lnTo>
                    <a:pt x="1202131" y="306984"/>
                  </a:lnTo>
                  <a:lnTo>
                    <a:pt x="1187919" y="305523"/>
                  </a:lnTo>
                  <a:lnTo>
                    <a:pt x="1175588" y="301117"/>
                  </a:lnTo>
                  <a:lnTo>
                    <a:pt x="1149896" y="271119"/>
                  </a:lnTo>
                  <a:lnTo>
                    <a:pt x="1141387" y="227406"/>
                  </a:lnTo>
                  <a:lnTo>
                    <a:pt x="1141349" y="221716"/>
                  </a:lnTo>
                  <a:lnTo>
                    <a:pt x="1142288" y="205879"/>
                  </a:lnTo>
                  <a:lnTo>
                    <a:pt x="1156538" y="165087"/>
                  </a:lnTo>
                  <a:lnTo>
                    <a:pt x="1187678" y="142748"/>
                  </a:lnTo>
                  <a:lnTo>
                    <a:pt x="1201686" y="141249"/>
                  </a:lnTo>
                  <a:lnTo>
                    <a:pt x="1215796" y="142748"/>
                  </a:lnTo>
                  <a:lnTo>
                    <a:pt x="1247063" y="165087"/>
                  </a:lnTo>
                  <a:lnTo>
                    <a:pt x="1261516" y="205879"/>
                  </a:lnTo>
                  <a:lnTo>
                    <a:pt x="1262481" y="221716"/>
                  </a:lnTo>
                  <a:lnTo>
                    <a:pt x="1262481" y="111721"/>
                  </a:lnTo>
                  <a:lnTo>
                    <a:pt x="1248867" y="103860"/>
                  </a:lnTo>
                  <a:lnTo>
                    <a:pt x="1226654" y="97142"/>
                  </a:lnTo>
                  <a:lnTo>
                    <a:pt x="1201686" y="94894"/>
                  </a:lnTo>
                  <a:lnTo>
                    <a:pt x="1177175" y="97142"/>
                  </a:lnTo>
                  <a:lnTo>
                    <a:pt x="1176858" y="97142"/>
                  </a:lnTo>
                  <a:lnTo>
                    <a:pt x="1135075" y="115443"/>
                  </a:lnTo>
                  <a:lnTo>
                    <a:pt x="1104988" y="150749"/>
                  </a:lnTo>
                  <a:lnTo>
                    <a:pt x="1089685" y="195897"/>
                  </a:lnTo>
                  <a:lnTo>
                    <a:pt x="1087780" y="221716"/>
                  </a:lnTo>
                  <a:lnTo>
                    <a:pt x="1087831" y="227406"/>
                  </a:lnTo>
                  <a:lnTo>
                    <a:pt x="1095451" y="276186"/>
                  </a:lnTo>
                  <a:lnTo>
                    <a:pt x="1118501" y="316941"/>
                  </a:lnTo>
                  <a:lnTo>
                    <a:pt x="1154760" y="344246"/>
                  </a:lnTo>
                  <a:lnTo>
                    <a:pt x="1202131" y="353339"/>
                  </a:lnTo>
                  <a:lnTo>
                    <a:pt x="1227099" y="351066"/>
                  </a:lnTo>
                  <a:lnTo>
                    <a:pt x="1249324" y="344246"/>
                  </a:lnTo>
                  <a:lnTo>
                    <a:pt x="1268806" y="332867"/>
                  </a:lnTo>
                  <a:lnTo>
                    <a:pt x="1285544" y="316941"/>
                  </a:lnTo>
                  <a:lnTo>
                    <a:pt x="1292479" y="306984"/>
                  </a:lnTo>
                  <a:lnTo>
                    <a:pt x="1298981" y="297649"/>
                  </a:lnTo>
                  <a:lnTo>
                    <a:pt x="1308582" y="276186"/>
                  </a:lnTo>
                  <a:lnTo>
                    <a:pt x="1314348" y="252552"/>
                  </a:lnTo>
                  <a:lnTo>
                    <a:pt x="1316215" y="227406"/>
                  </a:lnTo>
                  <a:lnTo>
                    <a:pt x="1316266" y="219532"/>
                  </a:lnTo>
                  <a:close/>
                </a:path>
                <a:path w="3303270" h="353695">
                  <a:moveTo>
                    <a:pt x="1549565" y="186296"/>
                  </a:moveTo>
                  <a:lnTo>
                    <a:pt x="1543799" y="144399"/>
                  </a:lnTo>
                  <a:lnTo>
                    <a:pt x="1514792" y="106895"/>
                  </a:lnTo>
                  <a:lnTo>
                    <a:pt x="1467129" y="94894"/>
                  </a:lnTo>
                  <a:lnTo>
                    <a:pt x="1445488" y="96316"/>
                  </a:lnTo>
                  <a:lnTo>
                    <a:pt x="1427480" y="100558"/>
                  </a:lnTo>
                  <a:lnTo>
                    <a:pt x="1413078" y="107632"/>
                  </a:lnTo>
                  <a:lnTo>
                    <a:pt x="1402308" y="117525"/>
                  </a:lnTo>
                  <a:lnTo>
                    <a:pt x="1401432" y="99275"/>
                  </a:lnTo>
                  <a:lnTo>
                    <a:pt x="1350378" y="99275"/>
                  </a:lnTo>
                  <a:lnTo>
                    <a:pt x="1350378" y="348970"/>
                  </a:lnTo>
                  <a:lnTo>
                    <a:pt x="1403946" y="348970"/>
                  </a:lnTo>
                  <a:lnTo>
                    <a:pt x="1403946" y="174929"/>
                  </a:lnTo>
                  <a:lnTo>
                    <a:pt x="1407883" y="168211"/>
                  </a:lnTo>
                  <a:lnTo>
                    <a:pt x="1438732" y="144475"/>
                  </a:lnTo>
                  <a:lnTo>
                    <a:pt x="1455102" y="142125"/>
                  </a:lnTo>
                  <a:lnTo>
                    <a:pt x="1464640" y="142748"/>
                  </a:lnTo>
                  <a:lnTo>
                    <a:pt x="1495145" y="175387"/>
                  </a:lnTo>
                  <a:lnTo>
                    <a:pt x="1495780" y="186956"/>
                  </a:lnTo>
                  <a:lnTo>
                    <a:pt x="1495780" y="348970"/>
                  </a:lnTo>
                  <a:lnTo>
                    <a:pt x="1549565" y="348970"/>
                  </a:lnTo>
                  <a:lnTo>
                    <a:pt x="1549565" y="186296"/>
                  </a:lnTo>
                  <a:close/>
                </a:path>
                <a:path w="3303270" h="353695">
                  <a:moveTo>
                    <a:pt x="1945538" y="261505"/>
                  </a:moveTo>
                  <a:lnTo>
                    <a:pt x="1930349" y="210248"/>
                  </a:lnTo>
                  <a:lnTo>
                    <a:pt x="1884070" y="174840"/>
                  </a:lnTo>
                  <a:lnTo>
                    <a:pt x="1817306" y="151396"/>
                  </a:lnTo>
                  <a:lnTo>
                    <a:pt x="1802701" y="145872"/>
                  </a:lnTo>
                  <a:lnTo>
                    <a:pt x="1770291" y="121272"/>
                  </a:lnTo>
                  <a:lnTo>
                    <a:pt x="1766468" y="105829"/>
                  </a:lnTo>
                  <a:lnTo>
                    <a:pt x="1767344" y="96608"/>
                  </a:lnTo>
                  <a:lnTo>
                    <a:pt x="1799018" y="64020"/>
                  </a:lnTo>
                  <a:lnTo>
                    <a:pt x="1825929" y="60794"/>
                  </a:lnTo>
                  <a:lnTo>
                    <a:pt x="1841284" y="61772"/>
                  </a:lnTo>
                  <a:lnTo>
                    <a:pt x="1880895" y="85128"/>
                  </a:lnTo>
                  <a:lnTo>
                    <a:pt x="1889556" y="122453"/>
                  </a:lnTo>
                  <a:lnTo>
                    <a:pt x="1944662" y="122453"/>
                  </a:lnTo>
                  <a:lnTo>
                    <a:pt x="1936877" y="79756"/>
                  </a:lnTo>
                  <a:lnTo>
                    <a:pt x="1913509" y="44615"/>
                  </a:lnTo>
                  <a:lnTo>
                    <a:pt x="1876082" y="20993"/>
                  </a:lnTo>
                  <a:lnTo>
                    <a:pt x="1825929" y="13119"/>
                  </a:lnTo>
                  <a:lnTo>
                    <a:pt x="1801469" y="14782"/>
                  </a:lnTo>
                  <a:lnTo>
                    <a:pt x="1759927" y="28003"/>
                  </a:lnTo>
                  <a:lnTo>
                    <a:pt x="1728978" y="53670"/>
                  </a:lnTo>
                  <a:lnTo>
                    <a:pt x="1711147" y="106273"/>
                  </a:lnTo>
                  <a:lnTo>
                    <a:pt x="1712963" y="125158"/>
                  </a:lnTo>
                  <a:lnTo>
                    <a:pt x="1740331" y="169125"/>
                  </a:lnTo>
                  <a:lnTo>
                    <a:pt x="1773999" y="189738"/>
                  </a:lnTo>
                  <a:lnTo>
                    <a:pt x="1816646" y="205867"/>
                  </a:lnTo>
                  <a:lnTo>
                    <a:pt x="1838071" y="212674"/>
                  </a:lnTo>
                  <a:lnTo>
                    <a:pt x="1855266" y="219202"/>
                  </a:lnTo>
                  <a:lnTo>
                    <a:pt x="1886724" y="244868"/>
                  </a:lnTo>
                  <a:lnTo>
                    <a:pt x="1890001" y="261950"/>
                  </a:lnTo>
                  <a:lnTo>
                    <a:pt x="1889023" y="271399"/>
                  </a:lnTo>
                  <a:lnTo>
                    <a:pt x="1854936" y="302895"/>
                  </a:lnTo>
                  <a:lnTo>
                    <a:pt x="1827898" y="305892"/>
                  </a:lnTo>
                  <a:lnTo>
                    <a:pt x="1813979" y="305066"/>
                  </a:lnTo>
                  <a:lnTo>
                    <a:pt x="1777619" y="292557"/>
                  </a:lnTo>
                  <a:lnTo>
                    <a:pt x="1757527" y="259969"/>
                  </a:lnTo>
                  <a:lnTo>
                    <a:pt x="1756181" y="243586"/>
                  </a:lnTo>
                  <a:lnTo>
                    <a:pt x="1701088" y="243586"/>
                  </a:lnTo>
                  <a:lnTo>
                    <a:pt x="1711845" y="294678"/>
                  </a:lnTo>
                  <a:lnTo>
                    <a:pt x="1741805" y="327482"/>
                  </a:lnTo>
                  <a:lnTo>
                    <a:pt x="1782953" y="346887"/>
                  </a:lnTo>
                  <a:lnTo>
                    <a:pt x="1827898" y="353339"/>
                  </a:lnTo>
                  <a:lnTo>
                    <a:pt x="1852891" y="351790"/>
                  </a:lnTo>
                  <a:lnTo>
                    <a:pt x="1895424" y="339382"/>
                  </a:lnTo>
                  <a:lnTo>
                    <a:pt x="1927212" y="315036"/>
                  </a:lnTo>
                  <a:lnTo>
                    <a:pt x="1943493" y="281520"/>
                  </a:lnTo>
                  <a:lnTo>
                    <a:pt x="1945538" y="261505"/>
                  </a:lnTo>
                  <a:close/>
                </a:path>
                <a:path w="3303270" h="353695">
                  <a:moveTo>
                    <a:pt x="2182444" y="193725"/>
                  </a:moveTo>
                  <a:lnTo>
                    <a:pt x="2174075" y="152628"/>
                  </a:lnTo>
                  <a:lnTo>
                    <a:pt x="2138159" y="109778"/>
                  </a:lnTo>
                  <a:lnTo>
                    <a:pt x="2102358" y="96558"/>
                  </a:lnTo>
                  <a:lnTo>
                    <a:pt x="2081314" y="94894"/>
                  </a:lnTo>
                  <a:lnTo>
                    <a:pt x="2054821" y="97231"/>
                  </a:lnTo>
                  <a:lnTo>
                    <a:pt x="2012734" y="115925"/>
                  </a:lnTo>
                  <a:lnTo>
                    <a:pt x="1985086" y="151765"/>
                  </a:lnTo>
                  <a:lnTo>
                    <a:pt x="1971306" y="195376"/>
                  </a:lnTo>
                  <a:lnTo>
                    <a:pt x="1969592" y="219532"/>
                  </a:lnTo>
                  <a:lnTo>
                    <a:pt x="1969592" y="228714"/>
                  </a:lnTo>
                  <a:lnTo>
                    <a:pt x="1976475" y="275450"/>
                  </a:lnTo>
                  <a:lnTo>
                    <a:pt x="1997138" y="315950"/>
                  </a:lnTo>
                  <a:lnTo>
                    <a:pt x="2031961" y="343992"/>
                  </a:lnTo>
                  <a:lnTo>
                    <a:pt x="2081314" y="353339"/>
                  </a:lnTo>
                  <a:lnTo>
                    <a:pt x="2100668" y="351751"/>
                  </a:lnTo>
                  <a:lnTo>
                    <a:pt x="2150846" y="327977"/>
                  </a:lnTo>
                  <a:lnTo>
                    <a:pt x="2179726" y="280797"/>
                  </a:lnTo>
                  <a:lnTo>
                    <a:pt x="2182444" y="261073"/>
                  </a:lnTo>
                  <a:lnTo>
                    <a:pt x="2130945" y="261073"/>
                  </a:lnTo>
                  <a:lnTo>
                    <a:pt x="2129294" y="271970"/>
                  </a:lnTo>
                  <a:lnTo>
                    <a:pt x="2126056" y="281381"/>
                  </a:lnTo>
                  <a:lnTo>
                    <a:pt x="2090674" y="306285"/>
                  </a:lnTo>
                  <a:lnTo>
                    <a:pt x="2081314" y="306984"/>
                  </a:lnTo>
                  <a:lnTo>
                    <a:pt x="2070633" y="306298"/>
                  </a:lnTo>
                  <a:lnTo>
                    <a:pt x="2035530" y="283044"/>
                  </a:lnTo>
                  <a:lnTo>
                    <a:pt x="2023478" y="238506"/>
                  </a:lnTo>
                  <a:lnTo>
                    <a:pt x="2023160" y="228714"/>
                  </a:lnTo>
                  <a:lnTo>
                    <a:pt x="2023160" y="219532"/>
                  </a:lnTo>
                  <a:lnTo>
                    <a:pt x="2031682" y="173177"/>
                  </a:lnTo>
                  <a:lnTo>
                    <a:pt x="2061387" y="144068"/>
                  </a:lnTo>
                  <a:lnTo>
                    <a:pt x="2081314" y="141249"/>
                  </a:lnTo>
                  <a:lnTo>
                    <a:pt x="2091563" y="142087"/>
                  </a:lnTo>
                  <a:lnTo>
                    <a:pt x="2126335" y="171183"/>
                  </a:lnTo>
                  <a:lnTo>
                    <a:pt x="2130945" y="193725"/>
                  </a:lnTo>
                  <a:lnTo>
                    <a:pt x="2182444" y="193725"/>
                  </a:lnTo>
                  <a:close/>
                </a:path>
                <a:path w="3303270" h="353695">
                  <a:moveTo>
                    <a:pt x="2417165" y="186296"/>
                  </a:moveTo>
                  <a:lnTo>
                    <a:pt x="2411399" y="144399"/>
                  </a:lnTo>
                  <a:lnTo>
                    <a:pt x="2382393" y="106895"/>
                  </a:lnTo>
                  <a:lnTo>
                    <a:pt x="2334730" y="94894"/>
                  </a:lnTo>
                  <a:lnTo>
                    <a:pt x="2313559" y="96202"/>
                  </a:lnTo>
                  <a:lnTo>
                    <a:pt x="2295969" y="100114"/>
                  </a:lnTo>
                  <a:lnTo>
                    <a:pt x="2281961" y="106641"/>
                  </a:lnTo>
                  <a:lnTo>
                    <a:pt x="2271534" y="115785"/>
                  </a:lnTo>
                  <a:lnTo>
                    <a:pt x="2271534" y="0"/>
                  </a:lnTo>
                  <a:lnTo>
                    <a:pt x="2217966" y="0"/>
                  </a:lnTo>
                  <a:lnTo>
                    <a:pt x="2217966" y="348970"/>
                  </a:lnTo>
                  <a:lnTo>
                    <a:pt x="2271534" y="348970"/>
                  </a:lnTo>
                  <a:lnTo>
                    <a:pt x="2271534" y="174929"/>
                  </a:lnTo>
                  <a:lnTo>
                    <a:pt x="2275484" y="168211"/>
                  </a:lnTo>
                  <a:lnTo>
                    <a:pt x="2306332" y="144475"/>
                  </a:lnTo>
                  <a:lnTo>
                    <a:pt x="2322703" y="142125"/>
                  </a:lnTo>
                  <a:lnTo>
                    <a:pt x="2332240" y="142748"/>
                  </a:lnTo>
                  <a:lnTo>
                    <a:pt x="2362733" y="175387"/>
                  </a:lnTo>
                  <a:lnTo>
                    <a:pt x="2363368" y="186956"/>
                  </a:lnTo>
                  <a:lnTo>
                    <a:pt x="2363368" y="348970"/>
                  </a:lnTo>
                  <a:lnTo>
                    <a:pt x="2417165" y="348970"/>
                  </a:lnTo>
                  <a:lnTo>
                    <a:pt x="2417165" y="186296"/>
                  </a:lnTo>
                  <a:close/>
                </a:path>
                <a:path w="3303270" h="353695">
                  <a:moveTo>
                    <a:pt x="2673197" y="217347"/>
                  </a:moveTo>
                  <a:lnTo>
                    <a:pt x="2672092" y="199631"/>
                  </a:lnTo>
                  <a:lnTo>
                    <a:pt x="2619629" y="199631"/>
                  </a:lnTo>
                  <a:lnTo>
                    <a:pt x="2619591" y="199301"/>
                  </a:lnTo>
                  <a:lnTo>
                    <a:pt x="2515336" y="195910"/>
                  </a:lnTo>
                  <a:lnTo>
                    <a:pt x="2517559" y="184746"/>
                  </a:lnTo>
                  <a:lnTo>
                    <a:pt x="2521267" y="174548"/>
                  </a:lnTo>
                  <a:lnTo>
                    <a:pt x="2549690" y="145186"/>
                  </a:lnTo>
                  <a:lnTo>
                    <a:pt x="2569337" y="141249"/>
                  </a:lnTo>
                  <a:lnTo>
                    <a:pt x="2581973" y="142392"/>
                  </a:lnTo>
                  <a:lnTo>
                    <a:pt x="2612212" y="168859"/>
                  </a:lnTo>
                  <a:lnTo>
                    <a:pt x="2619591" y="199301"/>
                  </a:lnTo>
                  <a:lnTo>
                    <a:pt x="2624963" y="199301"/>
                  </a:lnTo>
                  <a:lnTo>
                    <a:pt x="2672067" y="199301"/>
                  </a:lnTo>
                  <a:lnTo>
                    <a:pt x="2659176" y="148996"/>
                  </a:lnTo>
                  <a:lnTo>
                    <a:pt x="2634030" y="114820"/>
                  </a:lnTo>
                  <a:lnTo>
                    <a:pt x="2594572" y="97116"/>
                  </a:lnTo>
                  <a:lnTo>
                    <a:pt x="2569337" y="94894"/>
                  </a:lnTo>
                  <a:lnTo>
                    <a:pt x="2555290" y="95859"/>
                  </a:lnTo>
                  <a:lnTo>
                    <a:pt x="2515666" y="110210"/>
                  </a:lnTo>
                  <a:lnTo>
                    <a:pt x="2483294" y="140627"/>
                  </a:lnTo>
                  <a:lnTo>
                    <a:pt x="2463241" y="185801"/>
                  </a:lnTo>
                  <a:lnTo>
                    <a:pt x="2459355" y="223240"/>
                  </a:lnTo>
                  <a:lnTo>
                    <a:pt x="2459355" y="232435"/>
                  </a:lnTo>
                  <a:lnTo>
                    <a:pt x="2467229" y="280428"/>
                  </a:lnTo>
                  <a:lnTo>
                    <a:pt x="2490851" y="319227"/>
                  </a:lnTo>
                  <a:lnTo>
                    <a:pt x="2527528" y="344817"/>
                  </a:lnTo>
                  <a:lnTo>
                    <a:pt x="2574582" y="353339"/>
                  </a:lnTo>
                  <a:lnTo>
                    <a:pt x="2592159" y="352412"/>
                  </a:lnTo>
                  <a:lnTo>
                    <a:pt x="2634056" y="338366"/>
                  </a:lnTo>
                  <a:lnTo>
                    <a:pt x="2664066" y="310934"/>
                  </a:lnTo>
                  <a:lnTo>
                    <a:pt x="2672321" y="299669"/>
                  </a:lnTo>
                  <a:lnTo>
                    <a:pt x="2637891" y="272338"/>
                  </a:lnTo>
                  <a:lnTo>
                    <a:pt x="2630728" y="281101"/>
                  </a:lnTo>
                  <a:lnTo>
                    <a:pt x="2623680" y="288518"/>
                  </a:lnTo>
                  <a:lnTo>
                    <a:pt x="2586228" y="306705"/>
                  </a:lnTo>
                  <a:lnTo>
                    <a:pt x="2576779" y="307213"/>
                  </a:lnTo>
                  <a:lnTo>
                    <a:pt x="2562949" y="305904"/>
                  </a:lnTo>
                  <a:lnTo>
                    <a:pt x="2523350" y="275869"/>
                  </a:lnTo>
                  <a:lnTo>
                    <a:pt x="2513368" y="242049"/>
                  </a:lnTo>
                  <a:lnTo>
                    <a:pt x="2673197" y="242049"/>
                  </a:lnTo>
                  <a:lnTo>
                    <a:pt x="2673197" y="217347"/>
                  </a:lnTo>
                  <a:close/>
                </a:path>
                <a:path w="3303270" h="353695">
                  <a:moveTo>
                    <a:pt x="3052330" y="186956"/>
                  </a:moveTo>
                  <a:lnTo>
                    <a:pt x="3046679" y="145732"/>
                  </a:lnTo>
                  <a:lnTo>
                    <a:pt x="3017304" y="107442"/>
                  </a:lnTo>
                  <a:lnTo>
                    <a:pt x="2966402" y="94894"/>
                  </a:lnTo>
                  <a:lnTo>
                    <a:pt x="2953181" y="95605"/>
                  </a:lnTo>
                  <a:lnTo>
                    <a:pt x="2909506" y="111645"/>
                  </a:lnTo>
                  <a:lnTo>
                    <a:pt x="2892285" y="126390"/>
                  </a:lnTo>
                  <a:lnTo>
                    <a:pt x="2888627" y="120688"/>
                  </a:lnTo>
                  <a:lnTo>
                    <a:pt x="2846476" y="97383"/>
                  </a:lnTo>
                  <a:lnTo>
                    <a:pt x="2823413" y="94894"/>
                  </a:lnTo>
                  <a:lnTo>
                    <a:pt x="2801607" y="96126"/>
                  </a:lnTo>
                  <a:lnTo>
                    <a:pt x="2783649" y="99822"/>
                  </a:lnTo>
                  <a:lnTo>
                    <a:pt x="2769514" y="105968"/>
                  </a:lnTo>
                  <a:lnTo>
                    <a:pt x="2759240" y="114579"/>
                  </a:lnTo>
                  <a:lnTo>
                    <a:pt x="2758694" y="99275"/>
                  </a:lnTo>
                  <a:lnTo>
                    <a:pt x="2707309" y="99275"/>
                  </a:lnTo>
                  <a:lnTo>
                    <a:pt x="2707309" y="348970"/>
                  </a:lnTo>
                  <a:lnTo>
                    <a:pt x="2761094" y="348970"/>
                  </a:lnTo>
                  <a:lnTo>
                    <a:pt x="2761094" y="170446"/>
                  </a:lnTo>
                  <a:lnTo>
                    <a:pt x="2768714" y="158051"/>
                  </a:lnTo>
                  <a:lnTo>
                    <a:pt x="2779242" y="149212"/>
                  </a:lnTo>
                  <a:lnTo>
                    <a:pt x="2792666" y="143903"/>
                  </a:lnTo>
                  <a:lnTo>
                    <a:pt x="2808973" y="142125"/>
                  </a:lnTo>
                  <a:lnTo>
                    <a:pt x="2818701" y="142748"/>
                  </a:lnTo>
                  <a:lnTo>
                    <a:pt x="2850007" y="165709"/>
                  </a:lnTo>
                  <a:lnTo>
                    <a:pt x="2852928" y="186728"/>
                  </a:lnTo>
                  <a:lnTo>
                    <a:pt x="2852928" y="348970"/>
                  </a:lnTo>
                  <a:lnTo>
                    <a:pt x="2906496" y="348970"/>
                  </a:lnTo>
                  <a:lnTo>
                    <a:pt x="2906496" y="185750"/>
                  </a:lnTo>
                  <a:lnTo>
                    <a:pt x="2908122" y="177012"/>
                  </a:lnTo>
                  <a:lnTo>
                    <a:pt x="2935300" y="145326"/>
                  </a:lnTo>
                  <a:lnTo>
                    <a:pt x="2954604" y="142125"/>
                  </a:lnTo>
                  <a:lnTo>
                    <a:pt x="2964446" y="142684"/>
                  </a:lnTo>
                  <a:lnTo>
                    <a:pt x="2997822" y="174332"/>
                  </a:lnTo>
                  <a:lnTo>
                    <a:pt x="2998546" y="186512"/>
                  </a:lnTo>
                  <a:lnTo>
                    <a:pt x="2998546" y="348970"/>
                  </a:lnTo>
                  <a:lnTo>
                    <a:pt x="3052330" y="348970"/>
                  </a:lnTo>
                  <a:lnTo>
                    <a:pt x="3052330" y="186956"/>
                  </a:lnTo>
                  <a:close/>
                </a:path>
                <a:path w="3303270" h="353695">
                  <a:moveTo>
                    <a:pt x="3302901" y="217347"/>
                  </a:moveTo>
                  <a:lnTo>
                    <a:pt x="3301796" y="199631"/>
                  </a:lnTo>
                  <a:lnTo>
                    <a:pt x="3249333" y="199631"/>
                  </a:lnTo>
                  <a:lnTo>
                    <a:pt x="3249295" y="199301"/>
                  </a:lnTo>
                  <a:lnTo>
                    <a:pt x="3145040" y="195910"/>
                  </a:lnTo>
                  <a:lnTo>
                    <a:pt x="3147263" y="184746"/>
                  </a:lnTo>
                  <a:lnTo>
                    <a:pt x="3150971" y="174548"/>
                  </a:lnTo>
                  <a:lnTo>
                    <a:pt x="3179394" y="145186"/>
                  </a:lnTo>
                  <a:lnTo>
                    <a:pt x="3199053" y="141249"/>
                  </a:lnTo>
                  <a:lnTo>
                    <a:pt x="3211677" y="142392"/>
                  </a:lnTo>
                  <a:lnTo>
                    <a:pt x="3241916" y="168859"/>
                  </a:lnTo>
                  <a:lnTo>
                    <a:pt x="3249295" y="199301"/>
                  </a:lnTo>
                  <a:lnTo>
                    <a:pt x="3254679" y="199301"/>
                  </a:lnTo>
                  <a:lnTo>
                    <a:pt x="3301771" y="199301"/>
                  </a:lnTo>
                  <a:lnTo>
                    <a:pt x="3301352" y="192506"/>
                  </a:lnTo>
                  <a:lnTo>
                    <a:pt x="3296678" y="169735"/>
                  </a:lnTo>
                  <a:lnTo>
                    <a:pt x="3288881" y="148996"/>
                  </a:lnTo>
                  <a:lnTo>
                    <a:pt x="3284359" y="141249"/>
                  </a:lnTo>
                  <a:lnTo>
                    <a:pt x="3277984" y="130314"/>
                  </a:lnTo>
                  <a:lnTo>
                    <a:pt x="3263747" y="114820"/>
                  </a:lnTo>
                  <a:lnTo>
                    <a:pt x="3245840" y="103759"/>
                  </a:lnTo>
                  <a:lnTo>
                    <a:pt x="3224276" y="97116"/>
                  </a:lnTo>
                  <a:lnTo>
                    <a:pt x="3199053" y="94894"/>
                  </a:lnTo>
                  <a:lnTo>
                    <a:pt x="3184995" y="95859"/>
                  </a:lnTo>
                  <a:lnTo>
                    <a:pt x="3145371" y="110210"/>
                  </a:lnTo>
                  <a:lnTo>
                    <a:pt x="3112998" y="140627"/>
                  </a:lnTo>
                  <a:lnTo>
                    <a:pt x="3092945" y="185801"/>
                  </a:lnTo>
                  <a:lnTo>
                    <a:pt x="3089071" y="223240"/>
                  </a:lnTo>
                  <a:lnTo>
                    <a:pt x="3089071" y="232435"/>
                  </a:lnTo>
                  <a:lnTo>
                    <a:pt x="3096945" y="280428"/>
                  </a:lnTo>
                  <a:lnTo>
                    <a:pt x="3120555" y="319227"/>
                  </a:lnTo>
                  <a:lnTo>
                    <a:pt x="3157232" y="344817"/>
                  </a:lnTo>
                  <a:lnTo>
                    <a:pt x="3204299" y="353339"/>
                  </a:lnTo>
                  <a:lnTo>
                    <a:pt x="3221875" y="352412"/>
                  </a:lnTo>
                  <a:lnTo>
                    <a:pt x="3263773" y="338366"/>
                  </a:lnTo>
                  <a:lnTo>
                    <a:pt x="3293783" y="310934"/>
                  </a:lnTo>
                  <a:lnTo>
                    <a:pt x="3302038" y="299669"/>
                  </a:lnTo>
                  <a:lnTo>
                    <a:pt x="3267595" y="272338"/>
                  </a:lnTo>
                  <a:lnTo>
                    <a:pt x="3260433" y="281101"/>
                  </a:lnTo>
                  <a:lnTo>
                    <a:pt x="3253384" y="288518"/>
                  </a:lnTo>
                  <a:lnTo>
                    <a:pt x="3215932" y="306705"/>
                  </a:lnTo>
                  <a:lnTo>
                    <a:pt x="3206483" y="307213"/>
                  </a:lnTo>
                  <a:lnTo>
                    <a:pt x="3192665" y="305904"/>
                  </a:lnTo>
                  <a:lnTo>
                    <a:pt x="3153054" y="275869"/>
                  </a:lnTo>
                  <a:lnTo>
                    <a:pt x="3143072" y="242049"/>
                  </a:lnTo>
                  <a:lnTo>
                    <a:pt x="3302901" y="242049"/>
                  </a:lnTo>
                  <a:lnTo>
                    <a:pt x="3302901" y="217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6598" y="1888861"/>
            <a:ext cx="7284643" cy="3747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3BFD66-C086-3C91-B753-0EED54E16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5" y="-12700"/>
            <a:ext cx="1235765" cy="94297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D42F3FB-A60B-CE66-C684-CE2D695EF9D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lang="en-US" spc="-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71014"/>
            <a:ext cx="11557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2800377"/>
            <a:ext cx="11557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78683"/>
            <a:ext cx="8483600" cy="23475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ts val="2530"/>
              </a:lnSpc>
              <a:spcBef>
                <a:spcPts val="229"/>
              </a:spcBef>
            </a:pPr>
            <a:r>
              <a:rPr sz="2100" dirty="0">
                <a:latin typeface="Trebuchet MS"/>
                <a:cs typeface="Trebuchet MS"/>
              </a:rPr>
              <a:t>In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this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lesson,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we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choose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one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of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applications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595" dirty="0">
                <a:latin typeface="Trebuchet MS"/>
                <a:cs typeface="Trebuchet MS"/>
              </a:rPr>
              <a:t>–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50" i="1" spc="-10" dirty="0">
                <a:latin typeface="Trebuchet MS"/>
                <a:cs typeface="Trebuchet MS"/>
              </a:rPr>
              <a:t>building </a:t>
            </a:r>
            <a:r>
              <a:rPr sz="2150" i="1" spc="-105" dirty="0">
                <a:latin typeface="Trebuchet MS"/>
                <a:cs typeface="Trebuchet MS"/>
              </a:rPr>
              <a:t>integrated</a:t>
            </a:r>
            <a:r>
              <a:rPr sz="2150" i="1" spc="-60" dirty="0">
                <a:latin typeface="Trebuchet MS"/>
                <a:cs typeface="Trebuchet MS"/>
              </a:rPr>
              <a:t> </a:t>
            </a:r>
            <a:r>
              <a:rPr sz="2150" i="1" spc="-45" dirty="0">
                <a:latin typeface="Trebuchet MS"/>
                <a:cs typeface="Trebuchet MS"/>
              </a:rPr>
              <a:t>photovoltaics</a:t>
            </a:r>
            <a:r>
              <a:rPr sz="2150" i="1" spc="-10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(BIPV)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595" dirty="0">
                <a:latin typeface="Trebuchet MS"/>
                <a:cs typeface="Trebuchet MS"/>
              </a:rPr>
              <a:t>–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for</a:t>
            </a:r>
            <a:r>
              <a:rPr sz="2100" spc="-1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more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detailed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consideration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as</a:t>
            </a:r>
            <a:r>
              <a:rPr sz="2100" spc="-25" dirty="0">
                <a:latin typeface="Trebuchet MS"/>
                <a:cs typeface="Trebuchet MS"/>
              </a:rPr>
              <a:t> an interesting </a:t>
            </a:r>
            <a:r>
              <a:rPr sz="2100" spc="-10" dirty="0">
                <a:latin typeface="Trebuchet MS"/>
                <a:cs typeface="Trebuchet MS"/>
              </a:rPr>
              <a:t>example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of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sustainable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technology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implementation.</a:t>
            </a:r>
            <a:endParaRPr sz="2100">
              <a:latin typeface="Trebuchet MS"/>
              <a:cs typeface="Trebuchet MS"/>
            </a:endParaRPr>
          </a:p>
          <a:p>
            <a:pPr marL="12700" marR="41275" algn="just">
              <a:lnSpc>
                <a:spcPct val="100600"/>
              </a:lnSpc>
              <a:spcBef>
                <a:spcPts val="425"/>
              </a:spcBef>
            </a:pP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building-</a:t>
            </a:r>
            <a:r>
              <a:rPr sz="2100" dirty="0">
                <a:latin typeface="Trebuchet MS"/>
                <a:cs typeface="Trebuchet MS"/>
              </a:rPr>
              <a:t>integrated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photovoltaics</a:t>
            </a:r>
            <a:r>
              <a:rPr sz="2100" spc="26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(BIPV)</a:t>
            </a:r>
            <a:r>
              <a:rPr sz="2100" spc="29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are</a:t>
            </a:r>
            <a:r>
              <a:rPr sz="2100" spc="22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multifunctional </a:t>
            </a:r>
            <a:r>
              <a:rPr sz="2100" dirty="0">
                <a:latin typeface="Trebuchet MS"/>
                <a:cs typeface="Trebuchet MS"/>
              </a:rPr>
              <a:t>materials</a:t>
            </a:r>
            <a:r>
              <a:rPr sz="2100" spc="7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that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are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both </a:t>
            </a:r>
            <a:r>
              <a:rPr sz="2100" spc="-45" dirty="0">
                <a:latin typeface="Trebuchet MS"/>
                <a:cs typeface="Trebuchet MS"/>
              </a:rPr>
              <a:t>structure-</a:t>
            </a:r>
            <a:r>
              <a:rPr sz="2100" spc="50" dirty="0">
                <a:latin typeface="Trebuchet MS"/>
                <a:cs typeface="Trebuchet MS"/>
              </a:rPr>
              <a:t>supporting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and</a:t>
            </a:r>
            <a:r>
              <a:rPr sz="2100" spc="9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power-</a:t>
            </a:r>
            <a:r>
              <a:rPr sz="2100" dirty="0">
                <a:latin typeface="Trebuchet MS"/>
                <a:cs typeface="Trebuchet MS"/>
              </a:rPr>
              <a:t>generating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at </a:t>
            </a:r>
            <a:r>
              <a:rPr sz="2100" spc="-100" dirty="0">
                <a:latin typeface="Trebuchet MS"/>
                <a:cs typeface="Trebuchet MS"/>
              </a:rPr>
              <a:t>the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same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time.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There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are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some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advantages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and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challenges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associated </a:t>
            </a:r>
            <a:r>
              <a:rPr sz="2100" spc="-70" dirty="0">
                <a:latin typeface="Trebuchet MS"/>
                <a:cs typeface="Trebuchet MS"/>
              </a:rPr>
              <a:t>with</a:t>
            </a:r>
            <a:r>
              <a:rPr sz="2100" spc="-1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this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technology,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which</a:t>
            </a:r>
            <a:r>
              <a:rPr sz="2100" spc="-13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are </a:t>
            </a:r>
            <a:r>
              <a:rPr sz="2100" dirty="0">
                <a:latin typeface="Trebuchet MS"/>
                <a:cs typeface="Trebuchet MS"/>
              </a:rPr>
              <a:t>summarized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in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table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below: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276" y="2209815"/>
            <a:ext cx="7347623" cy="42301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72217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2956068"/>
            <a:ext cx="110489" cy="21513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86866"/>
            <a:ext cx="8463280" cy="33356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just">
              <a:lnSpc>
                <a:spcPts val="2310"/>
              </a:lnSpc>
              <a:spcBef>
                <a:spcPts val="235"/>
              </a:spcBef>
            </a:pPr>
            <a:r>
              <a:rPr sz="1950" dirty="0">
                <a:latin typeface="Trebuchet MS"/>
                <a:cs typeface="Trebuchet MS"/>
              </a:rPr>
              <a:t>While</a:t>
            </a:r>
            <a:r>
              <a:rPr sz="1950" spc="9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90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main</a:t>
            </a:r>
            <a:r>
              <a:rPr sz="1950" spc="45" dirty="0">
                <a:latin typeface="Trebuchet MS"/>
                <a:cs typeface="Trebuchet MS"/>
              </a:rPr>
              <a:t> function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conventional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150" dirty="0">
                <a:latin typeface="Trebuchet MS"/>
                <a:cs typeface="Trebuchet MS"/>
              </a:rPr>
              <a:t>PV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130" dirty="0">
                <a:latin typeface="Trebuchet MS"/>
                <a:cs typeface="Trebuchet MS"/>
              </a:rPr>
              <a:t>system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is</a:t>
            </a:r>
            <a:r>
              <a:rPr sz="1950" dirty="0">
                <a:latin typeface="Trebuchet MS"/>
                <a:cs typeface="Trebuchet MS"/>
              </a:rPr>
              <a:t> ef</a:t>
            </a:r>
            <a:r>
              <a:rPr sz="1950" spc="-45" dirty="0">
                <a:latin typeface="Trebuchet MS"/>
                <a:cs typeface="Trebuchet MS"/>
              </a:rPr>
              <a:t>  </a:t>
            </a:r>
            <a:r>
              <a:rPr sz="1950" spc="-670" dirty="0">
                <a:latin typeface="Trebuchet MS"/>
                <a:cs typeface="Trebuchet MS"/>
              </a:rPr>
              <a:t>f</a:t>
            </a:r>
            <a:r>
              <a:rPr sz="1950" spc="-495" dirty="0">
                <a:latin typeface="Trebuchet MS"/>
                <a:cs typeface="Trebuchet MS"/>
              </a:rPr>
              <a:t>i</a:t>
            </a:r>
            <a:r>
              <a:rPr sz="1950" spc="5" dirty="0">
                <a:latin typeface="Trebuchet MS"/>
                <a:cs typeface="Trebuchet MS"/>
              </a:rPr>
              <a:t>c</a:t>
            </a:r>
            <a:r>
              <a:rPr sz="1950" spc="10" dirty="0">
                <a:latin typeface="Trebuchet MS"/>
                <a:cs typeface="Trebuchet MS"/>
              </a:rPr>
              <a:t>i</a:t>
            </a:r>
            <a:r>
              <a:rPr sz="1950" spc="105" dirty="0">
                <a:latin typeface="Trebuchet MS"/>
                <a:cs typeface="Trebuchet MS"/>
              </a:rPr>
              <a:t>e</a:t>
            </a:r>
            <a:r>
              <a:rPr sz="1950" spc="60" dirty="0">
                <a:latin typeface="Trebuchet MS"/>
                <a:cs typeface="Trebuchet MS"/>
              </a:rPr>
              <a:t>n</a:t>
            </a:r>
            <a:r>
              <a:rPr sz="1950" spc="-20" dirty="0">
                <a:latin typeface="Trebuchet MS"/>
                <a:cs typeface="Trebuchet MS"/>
              </a:rPr>
              <a:t>t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power </a:t>
            </a:r>
            <a:r>
              <a:rPr sz="1950" spc="90" dirty="0">
                <a:latin typeface="Trebuchet MS"/>
                <a:cs typeface="Trebuchet MS"/>
              </a:rPr>
              <a:t>generation,</a:t>
            </a:r>
            <a:r>
              <a:rPr sz="1950" spc="19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the</a:t>
            </a:r>
            <a:r>
              <a:rPr sz="1950" spc="195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building</a:t>
            </a:r>
            <a:r>
              <a:rPr sz="1950" spc="130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integrated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spc="180" dirty="0">
                <a:latin typeface="Trebuchet MS"/>
                <a:cs typeface="Trebuchet MS"/>
              </a:rPr>
              <a:t>PV</a:t>
            </a:r>
            <a:r>
              <a:rPr sz="1950" spc="90" dirty="0">
                <a:latin typeface="Trebuchet MS"/>
                <a:cs typeface="Trebuchet MS"/>
              </a:rPr>
              <a:t> </a:t>
            </a:r>
            <a:r>
              <a:rPr sz="1950" spc="160" dirty="0">
                <a:latin typeface="Trebuchet MS"/>
                <a:cs typeface="Trebuchet MS"/>
              </a:rPr>
              <a:t>systems,</a:t>
            </a:r>
            <a:r>
              <a:rPr sz="1950" spc="200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which</a:t>
            </a:r>
            <a:r>
              <a:rPr sz="1950" spc="155" dirty="0">
                <a:latin typeface="Trebuchet MS"/>
                <a:cs typeface="Trebuchet MS"/>
              </a:rPr>
              <a:t> </a:t>
            </a:r>
            <a:r>
              <a:rPr sz="1950" spc="145" dirty="0">
                <a:latin typeface="Trebuchet MS"/>
                <a:cs typeface="Trebuchet MS"/>
              </a:rPr>
              <a:t>become</a:t>
            </a:r>
            <a:r>
              <a:rPr sz="1950" spc="19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the </a:t>
            </a:r>
            <a:r>
              <a:rPr sz="1950" spc="80" dirty="0">
                <a:latin typeface="Trebuchet MS"/>
                <a:cs typeface="Trebuchet MS"/>
              </a:rPr>
              <a:t>components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building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envelope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must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satisfy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number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additional </a:t>
            </a:r>
            <a:r>
              <a:rPr sz="1950" spc="-30" dirty="0">
                <a:latin typeface="Trebuchet MS"/>
                <a:cs typeface="Trebuchet MS"/>
              </a:rPr>
              <a:t>requirements,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such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as:</a:t>
            </a:r>
            <a:endParaRPr sz="1950">
              <a:latin typeface="Trebuchet MS"/>
              <a:cs typeface="Trebuchet MS"/>
            </a:endParaRPr>
          </a:p>
          <a:p>
            <a:pPr marL="12700" marR="5052695">
              <a:lnSpc>
                <a:spcPts val="2790"/>
              </a:lnSpc>
              <a:spcBef>
                <a:spcPts val="105"/>
              </a:spcBef>
            </a:pPr>
            <a:r>
              <a:rPr sz="1950" spc="-10" dirty="0">
                <a:latin typeface="Trebuchet MS"/>
                <a:cs typeface="Trebuchet MS"/>
              </a:rPr>
              <a:t>appearance: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spc="-100" dirty="0">
                <a:latin typeface="Trebuchet MS"/>
                <a:cs typeface="Trebuchet MS"/>
              </a:rPr>
              <a:t>color,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image,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size; </a:t>
            </a:r>
            <a:r>
              <a:rPr sz="1950" spc="-30" dirty="0">
                <a:latin typeface="Trebuchet MS"/>
                <a:cs typeface="Trebuchet MS"/>
              </a:rPr>
              <a:t>weather-</a:t>
            </a:r>
            <a:r>
              <a:rPr sz="1950" spc="-10" dirty="0">
                <a:latin typeface="Trebuchet MS"/>
                <a:cs typeface="Trebuchet MS"/>
              </a:rPr>
              <a:t>tightness;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loading;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60" dirty="0">
                <a:latin typeface="Trebuchet MS"/>
                <a:cs typeface="Trebuchet MS"/>
              </a:rPr>
              <a:t>durability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maintenance;</a:t>
            </a:r>
            <a:endParaRPr sz="1950">
              <a:latin typeface="Trebuchet MS"/>
              <a:cs typeface="Trebuchet MS"/>
            </a:endParaRPr>
          </a:p>
          <a:p>
            <a:pPr marL="12700" marR="560705">
              <a:lnSpc>
                <a:spcPct val="119200"/>
              </a:lnSpc>
            </a:pPr>
            <a:r>
              <a:rPr sz="1950" dirty="0">
                <a:latin typeface="Trebuchet MS"/>
                <a:cs typeface="Trebuchet MS"/>
              </a:rPr>
              <a:t>safety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during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construction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in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use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110" dirty="0">
                <a:latin typeface="Trebuchet MS"/>
                <a:cs typeface="Trebuchet MS"/>
              </a:rPr>
              <a:t>(ﬁre,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electrical,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structure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stability); </a:t>
            </a:r>
            <a:r>
              <a:rPr sz="1950" spc="-10" dirty="0">
                <a:latin typeface="Trebuchet MS"/>
                <a:cs typeface="Trebuchet MS"/>
              </a:rPr>
              <a:t>cost.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0637"/>
            <a:ext cx="11557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2556890"/>
            <a:ext cx="115570" cy="666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486876"/>
            <a:ext cx="115570" cy="666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878" y="1736489"/>
            <a:ext cx="8450580" cy="49771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10160" algn="just">
              <a:lnSpc>
                <a:spcPts val="2030"/>
              </a:lnSpc>
              <a:spcBef>
                <a:spcPts val="570"/>
              </a:spcBef>
            </a:pPr>
            <a:r>
              <a:rPr sz="2100" dirty="0">
                <a:latin typeface="Trebuchet MS"/>
                <a:cs typeface="Trebuchet MS"/>
              </a:rPr>
              <a:t>In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order</a:t>
            </a:r>
            <a:r>
              <a:rPr sz="2100" spc="-10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to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address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all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necessary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factors,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PV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integration</a:t>
            </a:r>
            <a:r>
              <a:rPr sz="210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should </a:t>
            </a:r>
            <a:r>
              <a:rPr sz="2100" dirty="0">
                <a:latin typeface="Trebuchet MS"/>
                <a:cs typeface="Trebuchet MS"/>
              </a:rPr>
              <a:t>be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discussed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early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in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the </a:t>
            </a:r>
            <a:r>
              <a:rPr sz="2100" spc="60" dirty="0">
                <a:latin typeface="Trebuchet MS"/>
                <a:cs typeface="Trebuchet MS"/>
              </a:rPr>
              <a:t>beginning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of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the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design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process.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There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are </a:t>
            </a:r>
            <a:r>
              <a:rPr sz="2100" dirty="0">
                <a:latin typeface="Trebuchet MS"/>
                <a:cs typeface="Trebuchet MS"/>
              </a:rPr>
              <a:t>following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PV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integration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options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[Robert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and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Guariento,</a:t>
            </a:r>
            <a:r>
              <a:rPr sz="2100" spc="-10" dirty="0">
                <a:latin typeface="Trebuchet MS"/>
                <a:cs typeface="Trebuchet MS"/>
              </a:rPr>
              <a:t> 2009]:</a:t>
            </a:r>
            <a:endParaRPr sz="2100">
              <a:latin typeface="Trebuchet MS"/>
              <a:cs typeface="Trebuchet MS"/>
            </a:endParaRPr>
          </a:p>
          <a:p>
            <a:pPr marL="417830" indent="-405130" algn="just">
              <a:lnSpc>
                <a:spcPts val="2550"/>
              </a:lnSpc>
              <a:buSzPct val="97674"/>
              <a:buFont typeface="Trebuchet MS"/>
              <a:buAutoNum type="alphaLcParenBoth"/>
              <a:tabLst>
                <a:tab pos="417830" algn="l"/>
              </a:tabLst>
            </a:pPr>
            <a:r>
              <a:rPr sz="2150" i="1" dirty="0">
                <a:latin typeface="Trebuchet MS"/>
                <a:cs typeface="Trebuchet MS"/>
              </a:rPr>
              <a:t>Shading</a:t>
            </a:r>
            <a:r>
              <a:rPr sz="2150" i="1" spc="-100" dirty="0">
                <a:latin typeface="Trebuchet MS"/>
                <a:cs typeface="Trebuchet MS"/>
              </a:rPr>
              <a:t> </a:t>
            </a:r>
            <a:r>
              <a:rPr sz="2150" i="1" spc="-10" dirty="0">
                <a:latin typeface="Trebuchet MS"/>
                <a:cs typeface="Trebuchet MS"/>
              </a:rPr>
              <a:t>systems</a:t>
            </a:r>
            <a:endParaRPr sz="2150">
              <a:latin typeface="Trebuchet MS"/>
              <a:cs typeface="Trebuchet MS"/>
            </a:endParaRPr>
          </a:p>
          <a:p>
            <a:pPr marL="12700" marR="5080" algn="just">
              <a:lnSpc>
                <a:spcPts val="2030"/>
              </a:lnSpc>
              <a:spcBef>
                <a:spcPts val="475"/>
              </a:spcBef>
            </a:pPr>
            <a:r>
              <a:rPr sz="2100" spc="90" dirty="0">
                <a:latin typeface="Trebuchet MS"/>
                <a:cs typeface="Trebuchet MS"/>
              </a:rPr>
              <a:t>These</a:t>
            </a:r>
            <a:r>
              <a:rPr sz="2100" spc="14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include</a:t>
            </a:r>
            <a:r>
              <a:rPr sz="2100" spc="1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louvers,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either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horizontal</a:t>
            </a:r>
            <a:r>
              <a:rPr sz="2100" spc="20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or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vertical,</a:t>
            </a:r>
            <a:r>
              <a:rPr sz="2100" spc="18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which</a:t>
            </a:r>
            <a:r>
              <a:rPr sz="2100" spc="10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may</a:t>
            </a:r>
            <a:r>
              <a:rPr sz="2100" spc="15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be </a:t>
            </a:r>
            <a:r>
              <a:rPr sz="2100" spc="100" dirty="0">
                <a:latin typeface="Trebuchet MS"/>
                <a:cs typeface="Trebuchet MS"/>
              </a:rPr>
              <a:t>mounted</a:t>
            </a:r>
            <a:r>
              <a:rPr sz="2100" spc="204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outside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building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over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windows</a:t>
            </a:r>
            <a:r>
              <a:rPr sz="2100" spc="19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or</a:t>
            </a:r>
            <a:r>
              <a:rPr sz="2100" spc="130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balconies.</a:t>
            </a:r>
            <a:r>
              <a:rPr sz="2100" spc="17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Their </a:t>
            </a:r>
            <a:r>
              <a:rPr sz="2100" dirty="0">
                <a:latin typeface="Trebuchet MS"/>
                <a:cs typeface="Trebuchet MS"/>
              </a:rPr>
              <a:t>function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is</a:t>
            </a:r>
            <a:r>
              <a:rPr sz="210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to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shade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windows</a:t>
            </a:r>
            <a:r>
              <a:rPr sz="2100" dirty="0">
                <a:latin typeface="Trebuchet MS"/>
                <a:cs typeface="Trebuchet MS"/>
              </a:rPr>
              <a:t> from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excessive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light.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The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main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issue </a:t>
            </a:r>
            <a:r>
              <a:rPr sz="2100" spc="-75" dirty="0">
                <a:latin typeface="Trebuchet MS"/>
                <a:cs typeface="Trebuchet MS"/>
              </a:rPr>
              <a:t>with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these</a:t>
            </a:r>
            <a:r>
              <a:rPr sz="2100" spc="-13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structures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is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to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make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them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resistant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to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wind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load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and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easily </a:t>
            </a:r>
            <a:r>
              <a:rPr sz="2100" spc="195" dirty="0">
                <a:latin typeface="Trebuchet MS"/>
                <a:cs typeface="Trebuchet MS"/>
              </a:rPr>
              <a:t>accessible</a:t>
            </a:r>
            <a:r>
              <a:rPr sz="2100" spc="27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for</a:t>
            </a:r>
            <a:r>
              <a:rPr sz="2100" spc="23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maintenance.</a:t>
            </a:r>
            <a:r>
              <a:rPr sz="2100" spc="28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These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204" dirty="0">
                <a:latin typeface="Trebuchet MS"/>
                <a:cs typeface="Trebuchet MS"/>
              </a:rPr>
              <a:t>subscreens</a:t>
            </a:r>
            <a:r>
              <a:rPr sz="2100" spc="30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can</a:t>
            </a:r>
            <a:r>
              <a:rPr sz="2100" spc="34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be</a:t>
            </a:r>
            <a:r>
              <a:rPr sz="2100" spc="275" dirty="0">
                <a:latin typeface="Trebuchet MS"/>
                <a:cs typeface="Trebuchet MS"/>
              </a:rPr>
              <a:t> </a:t>
            </a:r>
            <a:r>
              <a:rPr sz="2100" spc="135" dirty="0">
                <a:latin typeface="Trebuchet MS"/>
                <a:cs typeface="Trebuchet MS"/>
              </a:rPr>
              <a:t>made </a:t>
            </a:r>
            <a:r>
              <a:rPr sz="2100" spc="-30" dirty="0">
                <a:latin typeface="Trebuchet MS"/>
                <a:cs typeface="Trebuchet MS"/>
              </a:rPr>
              <a:t>adjustable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to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maximize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the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sunlight</a:t>
            </a:r>
            <a:r>
              <a:rPr sz="2100" spc="-11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gain.</a:t>
            </a:r>
            <a:endParaRPr sz="2100">
              <a:latin typeface="Trebuchet MS"/>
              <a:cs typeface="Trebuchet MS"/>
            </a:endParaRPr>
          </a:p>
          <a:p>
            <a:pPr marL="431800" indent="-419100" algn="just">
              <a:lnSpc>
                <a:spcPts val="2540"/>
              </a:lnSpc>
              <a:buSzPct val="97674"/>
              <a:buFont typeface="Trebuchet MS"/>
              <a:buAutoNum type="alphaLcParenBoth" startAt="2"/>
              <a:tabLst>
                <a:tab pos="431800" algn="l"/>
              </a:tabLst>
            </a:pPr>
            <a:r>
              <a:rPr sz="2150" i="1" spc="-25" dirty="0">
                <a:latin typeface="Trebuchet MS"/>
                <a:cs typeface="Trebuchet MS"/>
              </a:rPr>
              <a:t>Rainscreen</a:t>
            </a:r>
            <a:r>
              <a:rPr sz="2150" i="1" spc="-85" dirty="0">
                <a:latin typeface="Trebuchet MS"/>
                <a:cs typeface="Trebuchet MS"/>
              </a:rPr>
              <a:t> </a:t>
            </a:r>
            <a:r>
              <a:rPr sz="2150" i="1" spc="-10" dirty="0">
                <a:latin typeface="Trebuchet MS"/>
                <a:cs typeface="Trebuchet MS"/>
              </a:rPr>
              <a:t>systems</a:t>
            </a:r>
            <a:endParaRPr sz="2150">
              <a:latin typeface="Trebuchet MS"/>
              <a:cs typeface="Trebuchet MS"/>
            </a:endParaRPr>
          </a:p>
          <a:p>
            <a:pPr marL="12700" marR="10160" algn="just">
              <a:lnSpc>
                <a:spcPts val="2030"/>
              </a:lnSpc>
              <a:spcBef>
                <a:spcPts val="475"/>
              </a:spcBef>
            </a:pPr>
            <a:r>
              <a:rPr sz="2100" dirty="0">
                <a:latin typeface="Trebuchet MS"/>
                <a:cs typeface="Trebuchet MS"/>
              </a:rPr>
              <a:t>Cladding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panels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can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be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used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to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protect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the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load-</a:t>
            </a:r>
            <a:r>
              <a:rPr sz="2100" dirty="0">
                <a:latin typeface="Trebuchet MS"/>
                <a:cs typeface="Trebuchet MS"/>
              </a:rPr>
              <a:t>bearing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external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walls </a:t>
            </a:r>
            <a:r>
              <a:rPr sz="2100" dirty="0">
                <a:latin typeface="Trebuchet MS"/>
                <a:cs typeface="Trebuchet MS"/>
              </a:rPr>
              <a:t>from</a:t>
            </a:r>
            <a:r>
              <a:rPr sz="2100" spc="1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rain</a:t>
            </a:r>
            <a:r>
              <a:rPr sz="2100" spc="16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water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(especially</a:t>
            </a:r>
            <a:r>
              <a:rPr sz="2100" spc="105" dirty="0">
                <a:latin typeface="Trebuchet MS"/>
                <a:cs typeface="Trebuchet MS"/>
              </a:rPr>
              <a:t> masonry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1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concrete).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150" dirty="0">
                <a:latin typeface="Trebuchet MS"/>
                <a:cs typeface="Trebuchet MS"/>
              </a:rPr>
              <a:t>PV</a:t>
            </a:r>
            <a:r>
              <a:rPr sz="2100" spc="90" dirty="0">
                <a:latin typeface="Trebuchet MS"/>
                <a:cs typeface="Trebuchet MS"/>
              </a:rPr>
              <a:t> panels</a:t>
            </a:r>
            <a:r>
              <a:rPr sz="2100" spc="12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can </a:t>
            </a:r>
            <a:r>
              <a:rPr sz="2100" dirty="0">
                <a:latin typeface="Trebuchet MS"/>
                <a:cs typeface="Trebuchet MS"/>
              </a:rPr>
              <a:t>perform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the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function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of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such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cladding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tiles.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These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structures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are </a:t>
            </a:r>
            <a:r>
              <a:rPr sz="2100" dirty="0">
                <a:latin typeface="Trebuchet MS"/>
                <a:cs typeface="Trebuchet MS"/>
              </a:rPr>
              <a:t>usually</a:t>
            </a:r>
            <a:r>
              <a:rPr sz="2100" spc="-13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vertical.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The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ventilated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cavity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between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the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90" dirty="0">
                <a:latin typeface="Trebuchet MS"/>
                <a:cs typeface="Trebuchet MS"/>
              </a:rPr>
              <a:t>exterior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cladding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and the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main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wall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help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keep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down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the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operating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temperature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of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PV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cells, </a:t>
            </a:r>
            <a:r>
              <a:rPr sz="2100" spc="70" dirty="0">
                <a:latin typeface="Trebuchet MS"/>
                <a:cs typeface="Trebuchet MS"/>
              </a:rPr>
              <a:t>enhancing</a:t>
            </a:r>
            <a:r>
              <a:rPr sz="2100" spc="10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their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performance</a:t>
            </a:r>
            <a:r>
              <a:rPr sz="2100" spc="55" dirty="0">
                <a:latin typeface="Trebuchet MS"/>
                <a:cs typeface="Trebuchet MS"/>
              </a:rPr>
              <a:t> and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provide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space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for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cables.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PV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rain </a:t>
            </a:r>
            <a:r>
              <a:rPr sz="2100" dirty="0">
                <a:latin typeface="Trebuchet MS"/>
                <a:cs typeface="Trebuchet MS"/>
              </a:rPr>
              <a:t>screens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have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moderate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power</a:t>
            </a:r>
            <a:r>
              <a:rPr sz="2100" spc="-110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output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due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to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vertical</a:t>
            </a:r>
            <a:r>
              <a:rPr sz="2100" spc="-10" dirty="0">
                <a:latin typeface="Trebuchet MS"/>
                <a:cs typeface="Trebuchet MS"/>
              </a:rPr>
              <a:t> orientation.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9" name="object 9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2001876"/>
            <a:ext cx="1009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10"/>
              </a:spcBef>
            </a:pPr>
            <a:r>
              <a:rPr sz="1750" spc="-370" dirty="0">
                <a:latin typeface="Trebuchet MS"/>
                <a:cs typeface="Trebuchet MS"/>
              </a:rPr>
              <a:t>•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750" spc="-370" dirty="0">
                <a:latin typeface="Trebuchet MS"/>
                <a:cs typeface="Trebuchet MS"/>
              </a:rPr>
              <a:t>•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4077395"/>
            <a:ext cx="1009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10"/>
              </a:spcBef>
            </a:pPr>
            <a:r>
              <a:rPr sz="1750" spc="-370" dirty="0">
                <a:latin typeface="Trebuchet MS"/>
                <a:cs typeface="Trebuchet MS"/>
              </a:rPr>
              <a:t>•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750" spc="-370" dirty="0">
                <a:latin typeface="Trebuchet MS"/>
                <a:cs typeface="Trebuchet MS"/>
              </a:rPr>
              <a:t>•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5248372"/>
            <a:ext cx="1009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10"/>
              </a:spcBef>
            </a:pPr>
            <a:r>
              <a:rPr sz="1750" spc="-370" dirty="0">
                <a:latin typeface="Trebuchet MS"/>
                <a:cs typeface="Trebuchet MS"/>
              </a:rPr>
              <a:t>•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750" spc="-370" dirty="0">
                <a:latin typeface="Trebuchet MS"/>
                <a:cs typeface="Trebuchet MS"/>
              </a:rPr>
              <a:t>•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878" y="2007230"/>
            <a:ext cx="8460105" cy="18440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ts val="2155"/>
              </a:lnSpc>
              <a:spcBef>
                <a:spcPts val="114"/>
              </a:spcBef>
            </a:pPr>
            <a:r>
              <a:rPr sz="1750" spc="-20" dirty="0">
                <a:latin typeface="Trebuchet MS"/>
                <a:cs typeface="Trebuchet MS"/>
              </a:rPr>
              <a:t>(c)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Stick-</a:t>
            </a:r>
            <a:r>
              <a:rPr sz="1800" i="1" dirty="0">
                <a:latin typeface="Trebuchet MS"/>
                <a:cs typeface="Trebuchet MS"/>
              </a:rPr>
              <a:t>system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curtain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walls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79800"/>
              </a:lnSpc>
              <a:spcBef>
                <a:spcPts val="420"/>
              </a:spcBef>
            </a:pPr>
            <a:r>
              <a:rPr sz="1750" spc="-25" dirty="0">
                <a:latin typeface="Trebuchet MS"/>
                <a:cs typeface="Trebuchet MS"/>
              </a:rPr>
              <a:t>Curtain</a:t>
            </a:r>
            <a:r>
              <a:rPr sz="1750" spc="-70" dirty="0">
                <a:latin typeface="Trebuchet MS"/>
                <a:cs typeface="Trebuchet MS"/>
              </a:rPr>
              <a:t> </a:t>
            </a:r>
            <a:r>
              <a:rPr sz="1750" spc="20" dirty="0">
                <a:latin typeface="Trebuchet MS"/>
                <a:cs typeface="Trebuchet MS"/>
              </a:rPr>
              <a:t>walls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are</a:t>
            </a:r>
            <a:r>
              <a:rPr sz="1750" spc="-140" dirty="0">
                <a:latin typeface="Trebuchet MS"/>
                <a:cs typeface="Trebuchet MS"/>
              </a:rPr>
              <a:t> </a:t>
            </a:r>
            <a:r>
              <a:rPr sz="1750" spc="30" dirty="0">
                <a:latin typeface="Trebuchet MS"/>
                <a:cs typeface="Trebuchet MS"/>
              </a:rPr>
              <a:t>used</a:t>
            </a:r>
            <a:r>
              <a:rPr sz="1750" spc="-90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in</a:t>
            </a:r>
            <a:r>
              <a:rPr sz="1750" spc="-70" dirty="0">
                <a:latin typeface="Trebuchet MS"/>
                <a:cs typeface="Trebuchet MS"/>
              </a:rPr>
              <a:t> </a:t>
            </a:r>
            <a:r>
              <a:rPr sz="1750" spc="15" dirty="0">
                <a:latin typeface="Trebuchet MS"/>
                <a:cs typeface="Trebuchet MS"/>
              </a:rPr>
              <a:t>those</a:t>
            </a:r>
            <a:r>
              <a:rPr sz="1750" spc="-140" dirty="0">
                <a:latin typeface="Trebuchet MS"/>
                <a:cs typeface="Trebuchet MS"/>
              </a:rPr>
              <a:t> </a:t>
            </a:r>
            <a:r>
              <a:rPr sz="1750" spc="20" dirty="0">
                <a:latin typeface="Trebuchet MS"/>
                <a:cs typeface="Trebuchet MS"/>
              </a:rPr>
              <a:t>buildings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that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15" dirty="0">
                <a:latin typeface="Trebuchet MS"/>
                <a:cs typeface="Trebuchet MS"/>
              </a:rPr>
              <a:t>have</a:t>
            </a:r>
            <a:r>
              <a:rPr sz="1750" spc="-140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internal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45" dirty="0">
                <a:latin typeface="Trebuchet MS"/>
                <a:cs typeface="Trebuchet MS"/>
              </a:rPr>
              <a:t>columns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or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structural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steel</a:t>
            </a:r>
            <a:r>
              <a:rPr sz="1750" spc="-90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to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70" dirty="0">
                <a:latin typeface="Trebuchet MS"/>
                <a:cs typeface="Trebuchet MS"/>
              </a:rPr>
              <a:t>support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the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main</a:t>
            </a:r>
            <a:r>
              <a:rPr sz="1750" spc="85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loads.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spc="45" dirty="0">
                <a:latin typeface="Trebuchet MS"/>
                <a:cs typeface="Trebuchet MS"/>
              </a:rPr>
              <a:t>Curtain</a:t>
            </a:r>
            <a:r>
              <a:rPr sz="1750" spc="85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walls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spc="15" dirty="0">
                <a:latin typeface="Trebuchet MS"/>
                <a:cs typeface="Trebuchet MS"/>
              </a:rPr>
              <a:t>are </a:t>
            </a:r>
            <a:r>
              <a:rPr sz="1750" spc="35" dirty="0">
                <a:latin typeface="Trebuchet MS"/>
                <a:cs typeface="Trebuchet MS"/>
              </a:rPr>
              <a:t>not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spc="25" dirty="0">
                <a:latin typeface="Trebuchet MS"/>
                <a:cs typeface="Trebuchet MS"/>
              </a:rPr>
              <a:t>weight-</a:t>
            </a:r>
            <a:r>
              <a:rPr sz="1750" spc="55" dirty="0">
                <a:latin typeface="Trebuchet MS"/>
                <a:cs typeface="Trebuchet MS"/>
              </a:rPr>
              <a:t>bearing</a:t>
            </a:r>
            <a:r>
              <a:rPr sz="1750" spc="70" dirty="0">
                <a:latin typeface="Trebuchet MS"/>
                <a:cs typeface="Trebuchet MS"/>
              </a:rPr>
              <a:t> </a:t>
            </a:r>
            <a:r>
              <a:rPr sz="1750" spc="85" dirty="0">
                <a:latin typeface="Trebuchet MS"/>
                <a:cs typeface="Trebuchet MS"/>
              </a:rPr>
              <a:t>and</a:t>
            </a:r>
            <a:r>
              <a:rPr sz="1750" spc="6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their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main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35" dirty="0">
                <a:latin typeface="Trebuchet MS"/>
                <a:cs typeface="Trebuchet MS"/>
              </a:rPr>
              <a:t>function </a:t>
            </a:r>
            <a:r>
              <a:rPr sz="1750" spc="90" dirty="0">
                <a:latin typeface="Trebuchet MS"/>
                <a:cs typeface="Trebuchet MS"/>
              </a:rPr>
              <a:t>is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spc="-30" dirty="0">
                <a:latin typeface="Trebuchet MS"/>
                <a:cs typeface="Trebuchet MS"/>
              </a:rPr>
              <a:t>to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25" dirty="0">
                <a:latin typeface="Trebuchet MS"/>
                <a:cs typeface="Trebuchet MS"/>
              </a:rPr>
              <a:t>resist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air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70" dirty="0">
                <a:latin typeface="Trebuchet MS"/>
                <a:cs typeface="Trebuchet MS"/>
              </a:rPr>
              <a:t>and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35" dirty="0">
                <a:latin typeface="Trebuchet MS"/>
                <a:cs typeface="Trebuchet MS"/>
              </a:rPr>
              <a:t>moisture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10" dirty="0">
                <a:latin typeface="Trebuchet MS"/>
                <a:cs typeface="Trebuchet MS"/>
              </a:rPr>
              <a:t>inf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-515" dirty="0">
                <a:latin typeface="Trebuchet MS"/>
                <a:cs typeface="Trebuchet MS"/>
              </a:rPr>
              <a:t>i</a:t>
            </a:r>
            <a:r>
              <a:rPr sz="1750" dirty="0">
                <a:latin typeface="Trebuchet MS"/>
                <a:cs typeface="Trebuchet MS"/>
              </a:rPr>
              <a:t>l</a:t>
            </a:r>
            <a:r>
              <a:rPr sz="1750" spc="-40" dirty="0">
                <a:latin typeface="Trebuchet MS"/>
                <a:cs typeface="Trebuchet MS"/>
              </a:rPr>
              <a:t>t</a:t>
            </a:r>
            <a:r>
              <a:rPr sz="1750" spc="-100" dirty="0">
                <a:latin typeface="Trebuchet MS"/>
                <a:cs typeface="Trebuchet MS"/>
              </a:rPr>
              <a:t>r</a:t>
            </a:r>
            <a:r>
              <a:rPr sz="1750" spc="20" dirty="0">
                <a:latin typeface="Trebuchet MS"/>
                <a:cs typeface="Trebuchet MS"/>
              </a:rPr>
              <a:t>a</a:t>
            </a:r>
            <a:r>
              <a:rPr sz="1750" spc="-40" dirty="0">
                <a:latin typeface="Trebuchet MS"/>
                <a:cs typeface="Trebuchet MS"/>
              </a:rPr>
              <a:t>t</a:t>
            </a:r>
            <a:r>
              <a:rPr sz="1750" dirty="0">
                <a:latin typeface="Trebuchet MS"/>
                <a:cs typeface="Trebuchet MS"/>
              </a:rPr>
              <a:t>i</a:t>
            </a:r>
            <a:r>
              <a:rPr sz="1750" spc="-30" dirty="0">
                <a:latin typeface="Trebuchet MS"/>
                <a:cs typeface="Trebuchet MS"/>
              </a:rPr>
              <a:t>o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65" dirty="0">
                <a:latin typeface="Trebuchet MS"/>
                <a:cs typeface="Trebuchet MS"/>
              </a:rPr>
              <a:t>;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spc="20" dirty="0">
                <a:latin typeface="Trebuchet MS"/>
                <a:cs typeface="Trebuchet MS"/>
              </a:rPr>
              <a:t>also,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45" dirty="0">
                <a:latin typeface="Trebuchet MS"/>
                <a:cs typeface="Trebuchet MS"/>
              </a:rPr>
              <a:t>building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45" dirty="0">
                <a:latin typeface="Trebuchet MS"/>
                <a:cs typeface="Trebuchet MS"/>
              </a:rPr>
              <a:t>insulation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90" dirty="0">
                <a:latin typeface="Trebuchet MS"/>
                <a:cs typeface="Trebuchet MS"/>
              </a:rPr>
              <a:t>is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spc="10" dirty="0">
                <a:latin typeface="Trebuchet MS"/>
                <a:cs typeface="Trebuchet MS"/>
              </a:rPr>
              <a:t>often </a:t>
            </a:r>
            <a:r>
              <a:rPr sz="1750" spc="-20" dirty="0">
                <a:latin typeface="Trebuchet MS"/>
                <a:cs typeface="Trebuchet MS"/>
              </a:rPr>
              <a:t>attached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to</a:t>
            </a:r>
            <a:r>
              <a:rPr sz="1750" spc="-85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them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(warm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facade).</a:t>
            </a:r>
            <a:r>
              <a:rPr sz="1750" spc="-95" dirty="0">
                <a:latin typeface="Trebuchet MS"/>
                <a:cs typeface="Trebuchet MS"/>
              </a:rPr>
              <a:t> </a:t>
            </a:r>
            <a:r>
              <a:rPr sz="1750" spc="100" dirty="0">
                <a:latin typeface="Trebuchet MS"/>
                <a:cs typeface="Trebuchet MS"/>
              </a:rPr>
              <a:t>A</a:t>
            </a:r>
            <a:r>
              <a:rPr sz="1750" spc="-12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popular</a:t>
            </a:r>
            <a:r>
              <a:rPr sz="1750" spc="-120" dirty="0">
                <a:latin typeface="Trebuchet MS"/>
                <a:cs typeface="Trebuchet MS"/>
              </a:rPr>
              <a:t> </a:t>
            </a:r>
            <a:r>
              <a:rPr sz="1750" spc="10" dirty="0">
                <a:latin typeface="Trebuchet MS"/>
                <a:cs typeface="Trebuchet MS"/>
              </a:rPr>
              <a:t>solution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is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to</a:t>
            </a:r>
            <a:r>
              <a:rPr sz="1750" spc="-8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build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the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curtain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25" dirty="0">
                <a:latin typeface="Trebuchet MS"/>
                <a:cs typeface="Trebuchet MS"/>
              </a:rPr>
              <a:t>walls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from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aluminum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and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steel</a:t>
            </a:r>
            <a:r>
              <a:rPr sz="1750" dirty="0">
                <a:latin typeface="Trebuchet MS"/>
                <a:cs typeface="Trebuchet MS"/>
              </a:rPr>
              <a:t> </a:t>
            </a:r>
            <a:r>
              <a:rPr sz="1750" spc="40" dirty="0">
                <a:latin typeface="Trebuchet MS"/>
                <a:cs typeface="Trebuchet MS"/>
              </a:rPr>
              <a:t>framing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f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-505" dirty="0">
                <a:latin typeface="Trebuchet MS"/>
                <a:cs typeface="Trebuchet MS"/>
              </a:rPr>
              <a:t>i</a:t>
            </a:r>
            <a:r>
              <a:rPr sz="1750" spc="5" dirty="0">
                <a:latin typeface="Trebuchet MS"/>
                <a:cs typeface="Trebuchet MS"/>
              </a:rPr>
              <a:t>ll</a:t>
            </a:r>
            <a:r>
              <a:rPr sz="1750" spc="-65" dirty="0">
                <a:latin typeface="Trebuchet MS"/>
                <a:cs typeface="Trebuchet MS"/>
              </a:rPr>
              <a:t>e</a:t>
            </a:r>
            <a:r>
              <a:rPr sz="1750" spc="-40" dirty="0">
                <a:latin typeface="Trebuchet MS"/>
                <a:cs typeface="Trebuchet MS"/>
              </a:rPr>
              <a:t>d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with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glass</a:t>
            </a:r>
            <a:r>
              <a:rPr sz="1750" spc="-45" dirty="0">
                <a:latin typeface="Trebuchet MS"/>
                <a:cs typeface="Trebuchet MS"/>
              </a:rPr>
              <a:t> </a:t>
            </a:r>
            <a:r>
              <a:rPr sz="1750" spc="20" dirty="0">
                <a:latin typeface="Trebuchet MS"/>
                <a:cs typeface="Trebuchet MS"/>
              </a:rPr>
              <a:t>panels.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spc="125" dirty="0">
                <a:latin typeface="Trebuchet MS"/>
                <a:cs typeface="Trebuchet MS"/>
              </a:rPr>
              <a:t>PV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panels</a:t>
            </a:r>
            <a:r>
              <a:rPr sz="1750" spc="-45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can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10" dirty="0">
                <a:latin typeface="Trebuchet MS"/>
                <a:cs typeface="Trebuchet MS"/>
              </a:rPr>
              <a:t>be</a:t>
            </a:r>
            <a:r>
              <a:rPr sz="1750" spc="-70" dirty="0">
                <a:latin typeface="Trebuchet MS"/>
                <a:cs typeface="Trebuchet MS"/>
              </a:rPr>
              <a:t> </a:t>
            </a:r>
            <a:r>
              <a:rPr sz="1750" spc="30" dirty="0">
                <a:latin typeface="Trebuchet MS"/>
                <a:cs typeface="Trebuchet MS"/>
              </a:rPr>
              <a:t>sealed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into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curtain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wall </a:t>
            </a:r>
            <a:r>
              <a:rPr sz="1750" spc="10" dirty="0">
                <a:latin typeface="Trebuchet MS"/>
                <a:cs typeface="Trebuchet MS"/>
              </a:rPr>
              <a:t>structures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in</a:t>
            </a:r>
            <a:r>
              <a:rPr sz="1750" spc="10" dirty="0">
                <a:latin typeface="Trebuchet MS"/>
                <a:cs typeface="Trebuchet MS"/>
              </a:rPr>
              <a:t> both </a:t>
            </a:r>
            <a:r>
              <a:rPr sz="1750" spc="50" dirty="0">
                <a:latin typeface="Trebuchet MS"/>
                <a:cs typeface="Trebuchet MS"/>
              </a:rPr>
              <a:t>vision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area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or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opaque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area</a:t>
            </a:r>
            <a:r>
              <a:rPr sz="1750" spc="25" dirty="0">
                <a:latin typeface="Trebuchet MS"/>
                <a:cs typeface="Trebuchet MS"/>
              </a:rPr>
              <a:t> of</a:t>
            </a:r>
            <a:r>
              <a:rPr sz="1750" spc="40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the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facade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spc="25" dirty="0">
                <a:latin typeface="Trebuchet MS"/>
                <a:cs typeface="Trebuchet MS"/>
              </a:rPr>
              <a:t>instead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spc="25" dirty="0">
                <a:latin typeface="Trebuchet MS"/>
                <a:cs typeface="Trebuchet MS"/>
              </a:rPr>
              <a:t>of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regular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40" dirty="0">
                <a:latin typeface="Trebuchet MS"/>
                <a:cs typeface="Trebuchet MS"/>
              </a:rPr>
              <a:t>glass.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878" y="4082748"/>
            <a:ext cx="8500110" cy="2589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47345" indent="-334645" algn="just">
              <a:lnSpc>
                <a:spcPts val="2155"/>
              </a:lnSpc>
              <a:spcBef>
                <a:spcPts val="114"/>
              </a:spcBef>
              <a:buSzPct val="97222"/>
              <a:buFont typeface="Trebuchet MS"/>
              <a:buAutoNum type="alphaLcParenBoth" startAt="4"/>
              <a:tabLst>
                <a:tab pos="347345" algn="l"/>
              </a:tabLst>
            </a:pPr>
            <a:r>
              <a:rPr sz="1800" i="1" spc="-70" dirty="0">
                <a:latin typeface="Trebuchet MS"/>
                <a:cs typeface="Trebuchet MS"/>
              </a:rPr>
              <a:t>Unitized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curtain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walls</a:t>
            </a:r>
            <a:endParaRPr sz="1800">
              <a:latin typeface="Trebuchet MS"/>
              <a:cs typeface="Trebuchet MS"/>
            </a:endParaRPr>
          </a:p>
          <a:p>
            <a:pPr marL="12700" marR="40005" algn="just">
              <a:lnSpc>
                <a:spcPct val="79800"/>
              </a:lnSpc>
              <a:spcBef>
                <a:spcPts val="420"/>
              </a:spcBef>
            </a:pPr>
            <a:r>
              <a:rPr sz="1750" dirty="0">
                <a:latin typeface="Trebuchet MS"/>
                <a:cs typeface="Trebuchet MS"/>
              </a:rPr>
              <a:t>The</a:t>
            </a:r>
            <a:r>
              <a:rPr sz="1750" spc="-9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unitized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wall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segments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are</a:t>
            </a:r>
            <a:r>
              <a:rPr sz="1750" spc="-95" dirty="0">
                <a:latin typeface="Trebuchet MS"/>
                <a:cs typeface="Trebuchet MS"/>
              </a:rPr>
              <a:t> </a:t>
            </a:r>
            <a:r>
              <a:rPr sz="1750" spc="-90" dirty="0">
                <a:latin typeface="Trebuchet MS"/>
                <a:cs typeface="Trebuchet MS"/>
              </a:rPr>
              <a:t>pre-</a:t>
            </a:r>
            <a:r>
              <a:rPr sz="1750" spc="45" dirty="0">
                <a:latin typeface="Trebuchet MS"/>
                <a:cs typeface="Trebuchet MS"/>
              </a:rPr>
              <a:t>assembled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at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factory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and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then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are</a:t>
            </a:r>
            <a:r>
              <a:rPr sz="1750" spc="-90" dirty="0">
                <a:latin typeface="Trebuchet MS"/>
                <a:cs typeface="Trebuchet MS"/>
              </a:rPr>
              <a:t> </a:t>
            </a:r>
            <a:r>
              <a:rPr sz="1750" spc="-35" dirty="0">
                <a:latin typeface="Trebuchet MS"/>
                <a:cs typeface="Trebuchet MS"/>
              </a:rPr>
              <a:t>delivered</a:t>
            </a:r>
            <a:r>
              <a:rPr sz="1750" spc="-40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to </a:t>
            </a:r>
            <a:r>
              <a:rPr sz="1750" spc="-35" dirty="0">
                <a:latin typeface="Trebuchet MS"/>
                <a:cs typeface="Trebuchet MS"/>
              </a:rPr>
              <a:t>the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building</a:t>
            </a:r>
            <a:r>
              <a:rPr sz="1750" spc="10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site.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The</a:t>
            </a:r>
            <a:r>
              <a:rPr sz="1750" spc="-5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controlled</a:t>
            </a:r>
            <a:r>
              <a:rPr sz="1750" dirty="0">
                <a:latin typeface="Trebuchet MS"/>
                <a:cs typeface="Trebuchet MS"/>
              </a:rPr>
              <a:t> industrial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environment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provides</a:t>
            </a:r>
            <a:r>
              <a:rPr sz="1750" spc="-2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more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precision</a:t>
            </a:r>
            <a:r>
              <a:rPr sz="1750" spc="25" dirty="0">
                <a:latin typeface="Trebuchet MS"/>
                <a:cs typeface="Trebuchet MS"/>
              </a:rPr>
              <a:t> and </a:t>
            </a:r>
            <a:r>
              <a:rPr sz="1750" spc="60" dirty="0">
                <a:latin typeface="Trebuchet MS"/>
                <a:cs typeface="Trebuchet MS"/>
              </a:rPr>
              <a:t>quality</a:t>
            </a:r>
            <a:r>
              <a:rPr sz="1750" spc="215" dirty="0">
                <a:latin typeface="Trebuchet MS"/>
                <a:cs typeface="Trebuchet MS"/>
              </a:rPr>
              <a:t> </a:t>
            </a:r>
            <a:r>
              <a:rPr sz="1750" spc="65" dirty="0">
                <a:latin typeface="Trebuchet MS"/>
                <a:cs typeface="Trebuchet MS"/>
              </a:rPr>
              <a:t>for</a:t>
            </a:r>
            <a:r>
              <a:rPr sz="1750" spc="114" dirty="0">
                <a:latin typeface="Trebuchet MS"/>
                <a:cs typeface="Trebuchet MS"/>
              </a:rPr>
              <a:t> sealing</a:t>
            </a:r>
            <a:r>
              <a:rPr sz="1750" spc="17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the</a:t>
            </a:r>
            <a:r>
              <a:rPr sz="1750" spc="110" dirty="0">
                <a:latin typeface="Trebuchet MS"/>
                <a:cs typeface="Trebuchet MS"/>
              </a:rPr>
              <a:t> </a:t>
            </a:r>
            <a:r>
              <a:rPr sz="1750" spc="160" dirty="0">
                <a:latin typeface="Trebuchet MS"/>
                <a:cs typeface="Trebuchet MS"/>
              </a:rPr>
              <a:t>PV</a:t>
            </a:r>
            <a:r>
              <a:rPr sz="1750" spc="145" dirty="0">
                <a:latin typeface="Trebuchet MS"/>
                <a:cs typeface="Trebuchet MS"/>
              </a:rPr>
              <a:t> </a:t>
            </a:r>
            <a:r>
              <a:rPr sz="1750" spc="114" dirty="0">
                <a:latin typeface="Trebuchet MS"/>
                <a:cs typeface="Trebuchet MS"/>
              </a:rPr>
              <a:t>panels</a:t>
            </a:r>
            <a:r>
              <a:rPr sz="1750" spc="135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into</a:t>
            </a:r>
            <a:r>
              <a:rPr sz="1750" spc="15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the</a:t>
            </a:r>
            <a:r>
              <a:rPr sz="1750" spc="110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wall</a:t>
            </a:r>
            <a:r>
              <a:rPr sz="1750" spc="180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framework</a:t>
            </a:r>
            <a:r>
              <a:rPr sz="1750" spc="155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and</a:t>
            </a:r>
            <a:r>
              <a:rPr sz="1750" spc="160" dirty="0">
                <a:latin typeface="Trebuchet MS"/>
                <a:cs typeface="Trebuchet MS"/>
              </a:rPr>
              <a:t> </a:t>
            </a:r>
            <a:r>
              <a:rPr sz="1750" spc="125" dirty="0">
                <a:latin typeface="Trebuchet MS"/>
                <a:cs typeface="Trebuchet MS"/>
              </a:rPr>
              <a:t>making</a:t>
            </a:r>
            <a:r>
              <a:rPr sz="1750" spc="170" dirty="0">
                <a:latin typeface="Trebuchet MS"/>
                <a:cs typeface="Trebuchet MS"/>
              </a:rPr>
              <a:t> </a:t>
            </a:r>
            <a:r>
              <a:rPr sz="1750" spc="75" dirty="0">
                <a:latin typeface="Trebuchet MS"/>
                <a:cs typeface="Trebuchet MS"/>
              </a:rPr>
              <a:t>cable </a:t>
            </a:r>
            <a:r>
              <a:rPr sz="1750" spc="-10" dirty="0">
                <a:latin typeface="Trebuchet MS"/>
                <a:cs typeface="Trebuchet MS"/>
              </a:rPr>
              <a:t>connections.</a:t>
            </a:r>
            <a:endParaRPr sz="1750">
              <a:latin typeface="Trebuchet MS"/>
              <a:cs typeface="Trebuchet MS"/>
            </a:endParaRPr>
          </a:p>
          <a:p>
            <a:pPr marL="333375" indent="-320675" algn="just">
              <a:lnSpc>
                <a:spcPts val="2100"/>
              </a:lnSpc>
              <a:buSzPct val="97222"/>
              <a:buFont typeface="Trebuchet MS"/>
              <a:buAutoNum type="alphaLcParenBoth" startAt="5"/>
              <a:tabLst>
                <a:tab pos="333375" algn="l"/>
              </a:tabLst>
            </a:pPr>
            <a:r>
              <a:rPr sz="1800" i="1" spc="-50" dirty="0">
                <a:latin typeface="Trebuchet MS"/>
                <a:cs typeface="Trebuchet MS"/>
              </a:rPr>
              <a:t>Double-</a:t>
            </a:r>
            <a:r>
              <a:rPr sz="1800" i="1" dirty="0">
                <a:latin typeface="Trebuchet MS"/>
                <a:cs typeface="Trebuchet MS"/>
              </a:rPr>
              <a:t>skin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facades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79800"/>
              </a:lnSpc>
              <a:spcBef>
                <a:spcPts val="415"/>
              </a:spcBef>
            </a:pPr>
            <a:r>
              <a:rPr sz="1750" spc="90" dirty="0">
                <a:latin typeface="Trebuchet MS"/>
                <a:cs typeface="Trebuchet MS"/>
              </a:rPr>
              <a:t>Glass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facades</a:t>
            </a:r>
            <a:r>
              <a:rPr sz="1750" spc="-10" dirty="0">
                <a:latin typeface="Trebuchet MS"/>
                <a:cs typeface="Trebuchet MS"/>
              </a:rPr>
              <a:t> are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often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designed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spc="135" dirty="0">
                <a:latin typeface="Trebuchet MS"/>
                <a:cs typeface="Trebuchet MS"/>
              </a:rPr>
              <a:t>as</a:t>
            </a:r>
            <a:r>
              <a:rPr sz="1750" spc="-5" dirty="0">
                <a:latin typeface="Trebuchet MS"/>
                <a:cs typeface="Trebuchet MS"/>
              </a:rPr>
              <a:t>  </a:t>
            </a:r>
            <a:r>
              <a:rPr sz="1750" spc="-20" dirty="0">
                <a:latin typeface="Trebuchet MS"/>
                <a:cs typeface="Trebuchet MS"/>
              </a:rPr>
              <a:t>"double-skin",</a:t>
            </a:r>
            <a:r>
              <a:rPr sz="1750" spc="15" dirty="0">
                <a:latin typeface="Trebuchet MS"/>
                <a:cs typeface="Trebuchet MS"/>
              </a:rPr>
              <a:t> </a:t>
            </a:r>
            <a:r>
              <a:rPr sz="1750" spc="-165" dirty="0">
                <a:latin typeface="Trebuchet MS"/>
                <a:cs typeface="Trebuchet MS"/>
              </a:rPr>
              <a:t>i.e.,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when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-60" dirty="0">
                <a:latin typeface="Trebuchet MS"/>
                <a:cs typeface="Trebuchet MS"/>
              </a:rPr>
              <a:t>there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75" dirty="0">
                <a:latin typeface="Trebuchet MS"/>
                <a:cs typeface="Trebuchet MS"/>
              </a:rPr>
              <a:t>is</a:t>
            </a:r>
            <a:r>
              <a:rPr sz="1750" spc="-1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signif</a:t>
            </a:r>
            <a:r>
              <a:rPr sz="1750" spc="-75" dirty="0">
                <a:latin typeface="Trebuchet MS"/>
                <a:cs typeface="Trebuchet MS"/>
              </a:rPr>
              <a:t> </a:t>
            </a:r>
            <a:r>
              <a:rPr sz="1750" spc="-495" dirty="0">
                <a:latin typeface="Trebuchet MS"/>
                <a:cs typeface="Trebuchet MS"/>
              </a:rPr>
              <a:t>i</a:t>
            </a:r>
            <a:r>
              <a:rPr sz="1750" spc="-30" dirty="0">
                <a:latin typeface="Trebuchet MS"/>
                <a:cs typeface="Trebuchet MS"/>
              </a:rPr>
              <a:t>c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30" dirty="0">
                <a:latin typeface="Trebuchet MS"/>
                <a:cs typeface="Trebuchet MS"/>
              </a:rPr>
              <a:t>n</a:t>
            </a:r>
            <a:r>
              <a:rPr sz="1750" spc="-15" dirty="0">
                <a:latin typeface="Trebuchet MS"/>
                <a:cs typeface="Trebuchet MS"/>
              </a:rPr>
              <a:t>t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air </a:t>
            </a:r>
            <a:r>
              <a:rPr sz="1750" dirty="0">
                <a:latin typeface="Trebuchet MS"/>
                <a:cs typeface="Trebuchet MS"/>
              </a:rPr>
              <a:t>space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between</a:t>
            </a:r>
            <a:r>
              <a:rPr sz="1750" spc="-5" dirty="0">
                <a:latin typeface="Trebuchet MS"/>
                <a:cs typeface="Trebuchet MS"/>
              </a:rPr>
              <a:t> </a:t>
            </a:r>
            <a:r>
              <a:rPr sz="1750" spc="-80" dirty="0">
                <a:latin typeface="Trebuchet MS"/>
                <a:cs typeface="Trebuchet MS"/>
              </a:rPr>
              <a:t>the</a:t>
            </a:r>
            <a:r>
              <a:rPr sz="1750" spc="-50" dirty="0">
                <a:latin typeface="Trebuchet MS"/>
                <a:cs typeface="Trebuchet MS"/>
              </a:rPr>
              <a:t> internal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and</a:t>
            </a:r>
            <a:r>
              <a:rPr sz="1750" spc="-25" dirty="0">
                <a:latin typeface="Trebuchet MS"/>
                <a:cs typeface="Trebuchet MS"/>
              </a:rPr>
              <a:t> </a:t>
            </a:r>
            <a:r>
              <a:rPr sz="1750" spc="-55" dirty="0">
                <a:latin typeface="Trebuchet MS"/>
                <a:cs typeface="Trebuchet MS"/>
              </a:rPr>
              <a:t>external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spc="85" dirty="0">
                <a:latin typeface="Trebuchet MS"/>
                <a:cs typeface="Trebuchet MS"/>
              </a:rPr>
              <a:t>glass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walls.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60" dirty="0">
                <a:latin typeface="Trebuchet MS"/>
                <a:cs typeface="Trebuchet MS"/>
              </a:rPr>
              <a:t>This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helps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-85" dirty="0">
                <a:latin typeface="Trebuchet MS"/>
                <a:cs typeface="Trebuchet MS"/>
              </a:rPr>
              <a:t>to</a:t>
            </a:r>
            <a:r>
              <a:rPr sz="1750" spc="-4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reduce</a:t>
            </a:r>
            <a:r>
              <a:rPr sz="1750" spc="-80" dirty="0">
                <a:latin typeface="Trebuchet MS"/>
                <a:cs typeface="Trebuchet MS"/>
              </a:rPr>
              <a:t> </a:t>
            </a:r>
            <a:r>
              <a:rPr sz="1750" spc="-30" dirty="0">
                <a:latin typeface="Trebuchet MS"/>
                <a:cs typeface="Trebuchet MS"/>
              </a:rPr>
              <a:t>heat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transfer </a:t>
            </a:r>
            <a:r>
              <a:rPr sz="1750" spc="120" dirty="0">
                <a:latin typeface="Trebuchet MS"/>
                <a:cs typeface="Trebuchet MS"/>
              </a:rPr>
              <a:t>losses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45" dirty="0">
                <a:latin typeface="Trebuchet MS"/>
                <a:cs typeface="Trebuchet MS"/>
              </a:rPr>
              <a:t>through</a:t>
            </a:r>
            <a:r>
              <a:rPr sz="1750" spc="10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the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walls.</a:t>
            </a:r>
            <a:r>
              <a:rPr sz="1750" spc="55" dirty="0">
                <a:latin typeface="Trebuchet MS"/>
                <a:cs typeface="Trebuchet MS"/>
              </a:rPr>
              <a:t> </a:t>
            </a:r>
            <a:r>
              <a:rPr sz="1750" spc="135" dirty="0">
                <a:latin typeface="Trebuchet MS"/>
                <a:cs typeface="Trebuchet MS"/>
              </a:rPr>
              <a:t>PV</a:t>
            </a:r>
            <a:r>
              <a:rPr sz="1750" spc="60" dirty="0">
                <a:latin typeface="Trebuchet MS"/>
                <a:cs typeface="Trebuchet MS"/>
              </a:rPr>
              <a:t> </a:t>
            </a:r>
            <a:r>
              <a:rPr sz="1750" spc="80" dirty="0">
                <a:latin typeface="Trebuchet MS"/>
                <a:cs typeface="Trebuchet MS"/>
              </a:rPr>
              <a:t>modules</a:t>
            </a:r>
            <a:r>
              <a:rPr sz="1750" spc="50" dirty="0">
                <a:latin typeface="Trebuchet MS"/>
                <a:cs typeface="Trebuchet MS"/>
              </a:rPr>
              <a:t> </a:t>
            </a:r>
            <a:r>
              <a:rPr sz="1750" spc="70" dirty="0">
                <a:latin typeface="Trebuchet MS"/>
                <a:cs typeface="Trebuchet MS"/>
              </a:rPr>
              <a:t>can</a:t>
            </a:r>
            <a:r>
              <a:rPr sz="1750" spc="10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be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readily</a:t>
            </a:r>
            <a:r>
              <a:rPr sz="1750" spc="13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integrated</a:t>
            </a:r>
            <a:r>
              <a:rPr sz="1750" spc="8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into</a:t>
            </a:r>
            <a:r>
              <a:rPr sz="1750" spc="6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the</a:t>
            </a:r>
            <a:r>
              <a:rPr sz="1750" spc="2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external </a:t>
            </a:r>
            <a:r>
              <a:rPr sz="1750" spc="-20" dirty="0">
                <a:latin typeface="Trebuchet MS"/>
                <a:cs typeface="Trebuchet MS"/>
              </a:rPr>
              <a:t>facade.</a:t>
            </a:r>
            <a:r>
              <a:rPr sz="1750" spc="-70" dirty="0">
                <a:latin typeface="Trebuchet MS"/>
                <a:cs typeface="Trebuchet MS"/>
              </a:rPr>
              <a:t> </a:t>
            </a:r>
            <a:r>
              <a:rPr sz="1750" spc="-35" dirty="0">
                <a:latin typeface="Trebuchet MS"/>
                <a:cs typeface="Trebuchet MS"/>
              </a:rPr>
              <a:t>Ventilation</a:t>
            </a:r>
            <a:r>
              <a:rPr sz="1750" dirty="0">
                <a:latin typeface="Trebuchet MS"/>
                <a:cs typeface="Trebuchet MS"/>
              </a:rPr>
              <a:t> through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-75" dirty="0">
                <a:latin typeface="Trebuchet MS"/>
                <a:cs typeface="Trebuchet MS"/>
              </a:rPr>
              <a:t>the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double-</a:t>
            </a:r>
            <a:r>
              <a:rPr sz="1750" dirty="0">
                <a:latin typeface="Trebuchet MS"/>
                <a:cs typeface="Trebuchet MS"/>
              </a:rPr>
              <a:t>skin </a:t>
            </a:r>
            <a:r>
              <a:rPr sz="1750" spc="-45" dirty="0">
                <a:latin typeface="Trebuchet MS"/>
                <a:cs typeface="Trebuchet MS"/>
              </a:rPr>
              <a:t>structure</a:t>
            </a:r>
            <a:r>
              <a:rPr sz="1750" spc="-8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provides</a:t>
            </a:r>
            <a:r>
              <a:rPr sz="1750" spc="-5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valuable</a:t>
            </a:r>
            <a:r>
              <a:rPr sz="1750" spc="-8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cooling</a:t>
            </a:r>
            <a:r>
              <a:rPr sz="1750" spc="-1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on </a:t>
            </a:r>
            <a:r>
              <a:rPr sz="1750" spc="-25" dirty="0">
                <a:latin typeface="Trebuchet MS"/>
                <a:cs typeface="Trebuchet MS"/>
              </a:rPr>
              <a:t>the </a:t>
            </a:r>
            <a:r>
              <a:rPr sz="1750" dirty="0">
                <a:latin typeface="Trebuchet MS"/>
                <a:cs typeface="Trebuchet MS"/>
              </a:rPr>
              <a:t>back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of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-55" dirty="0">
                <a:latin typeface="Trebuchet MS"/>
                <a:cs typeface="Trebuchet MS"/>
              </a:rPr>
              <a:t>the</a:t>
            </a:r>
            <a:r>
              <a:rPr sz="1750" spc="-11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panels.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63" y="660738"/>
            <a:ext cx="8089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38495" algn="l"/>
              </a:tabLst>
            </a:pPr>
            <a:r>
              <a:rPr sz="3050" dirty="0"/>
              <a:t>Building</a:t>
            </a:r>
            <a:r>
              <a:rPr sz="3050" spc="-140" dirty="0"/>
              <a:t> </a:t>
            </a:r>
            <a:r>
              <a:rPr sz="3050" spc="-40" dirty="0"/>
              <a:t>Integrated</a:t>
            </a:r>
            <a:r>
              <a:rPr sz="3050" spc="-140" dirty="0"/>
              <a:t> </a:t>
            </a:r>
            <a:r>
              <a:rPr sz="3050" spc="55" dirty="0"/>
              <a:t>Solar</a:t>
            </a:r>
            <a:r>
              <a:rPr sz="3050" spc="-220" dirty="0"/>
              <a:t> </a:t>
            </a:r>
            <a:r>
              <a:rPr sz="3050" spc="-10" dirty="0"/>
              <a:t>Energy</a:t>
            </a:r>
            <a:r>
              <a:rPr sz="3050" dirty="0"/>
              <a:t>	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0161"/>
            <a:ext cx="110489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878" y="1727054"/>
            <a:ext cx="8493125" cy="16236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1950" spc="-50" dirty="0">
                <a:latin typeface="Trebuchet MS"/>
                <a:cs typeface="Trebuchet MS"/>
              </a:rPr>
              <a:t>(f)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2050" i="1" spc="-110" dirty="0">
                <a:latin typeface="Trebuchet MS"/>
                <a:cs typeface="Trebuchet MS"/>
              </a:rPr>
              <a:t>Atria </a:t>
            </a:r>
            <a:r>
              <a:rPr sz="2050" i="1" spc="-30" dirty="0">
                <a:latin typeface="Trebuchet MS"/>
                <a:cs typeface="Trebuchet MS"/>
              </a:rPr>
              <a:t>and</a:t>
            </a:r>
            <a:r>
              <a:rPr sz="2050" i="1" spc="-110" dirty="0">
                <a:latin typeface="Trebuchet MS"/>
                <a:cs typeface="Trebuchet MS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canopies</a:t>
            </a:r>
            <a:endParaRPr sz="2050">
              <a:latin typeface="Trebuchet MS"/>
              <a:cs typeface="Trebuchet MS"/>
            </a:endParaRPr>
          </a:p>
          <a:p>
            <a:pPr marL="12700" marR="5080" algn="just">
              <a:lnSpc>
                <a:spcPts val="2310"/>
              </a:lnSpc>
              <a:spcBef>
                <a:spcPts val="530"/>
              </a:spcBef>
            </a:pPr>
            <a:r>
              <a:rPr sz="1950" dirty="0">
                <a:latin typeface="Trebuchet MS"/>
                <a:cs typeface="Trebuchet MS"/>
              </a:rPr>
              <a:t>For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highest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performance,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110" dirty="0">
                <a:latin typeface="Trebuchet MS"/>
                <a:cs typeface="Trebuchet MS"/>
              </a:rPr>
              <a:t>PV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best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integrated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into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horizontal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or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tilted </a:t>
            </a:r>
            <a:r>
              <a:rPr sz="1950" spc="-20" dirty="0">
                <a:latin typeface="Trebuchet MS"/>
                <a:cs typeface="Trebuchet MS"/>
              </a:rPr>
              <a:t>elements,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such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as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atria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canopies.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These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structures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are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usually</a:t>
            </a:r>
            <a:r>
              <a:rPr sz="1950" spc="-50" dirty="0">
                <a:latin typeface="Trebuchet MS"/>
                <a:cs typeface="Trebuchet MS"/>
              </a:rPr>
              <a:t> free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from </a:t>
            </a:r>
            <a:r>
              <a:rPr sz="1950" dirty="0">
                <a:latin typeface="Trebuchet MS"/>
                <a:cs typeface="Trebuchet MS"/>
              </a:rPr>
              <a:t>overshadowing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are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easy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to</a:t>
            </a:r>
            <a:r>
              <a:rPr sz="1950" spc="-50" dirty="0">
                <a:latin typeface="Trebuchet MS"/>
                <a:cs typeface="Trebuchet MS"/>
              </a:rPr>
              <a:t> ventilate.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However,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these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structures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may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be </a:t>
            </a:r>
            <a:r>
              <a:rPr sz="1950" dirty="0">
                <a:latin typeface="Trebuchet MS"/>
                <a:cs typeface="Trebuchet MS"/>
              </a:rPr>
              <a:t>more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prone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to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heat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transfer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losses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compared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to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plain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opaque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or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insulated.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803" y="660738"/>
            <a:ext cx="69488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55" dirty="0"/>
              <a:t>Solar</a:t>
            </a:r>
            <a:r>
              <a:rPr sz="3050" spc="-215" dirty="0"/>
              <a:t> </a:t>
            </a:r>
            <a:r>
              <a:rPr sz="3050" dirty="0"/>
              <a:t>Thermal</a:t>
            </a:r>
            <a:r>
              <a:rPr sz="3050" spc="-140" dirty="0"/>
              <a:t> </a:t>
            </a:r>
            <a:r>
              <a:rPr sz="3050" spc="-10" dirty="0"/>
              <a:t>ElectricPower</a:t>
            </a:r>
            <a:r>
              <a:rPr sz="3050" spc="-215" dirty="0"/>
              <a:t> </a:t>
            </a:r>
            <a:r>
              <a:rPr sz="3050" spc="-10" dirty="0"/>
              <a:t>Generation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71014"/>
            <a:ext cx="11557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878" y="1786866"/>
            <a:ext cx="8505190" cy="280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0"/>
              </a:spcBef>
            </a:pPr>
            <a:r>
              <a:rPr sz="2100" spc="35" dirty="0">
                <a:latin typeface="Trebuchet MS"/>
                <a:cs typeface="Trebuchet MS"/>
              </a:rPr>
              <a:t>Solar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thermal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technologies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are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designed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to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convert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the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incident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solar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radiation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into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usable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heat.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process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of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solar</a:t>
            </a:r>
            <a:r>
              <a:rPr sz="2100" spc="-135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heat</a:t>
            </a:r>
            <a:r>
              <a:rPr sz="2100" spc="-11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conversion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implies</a:t>
            </a:r>
            <a:r>
              <a:rPr sz="2100" spc="17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using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energy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collectors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-204" dirty="0">
                <a:latin typeface="Trebuchet MS"/>
                <a:cs typeface="Trebuchet MS"/>
              </a:rPr>
              <a:t>-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the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specially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designed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mirrors,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lenses,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heat</a:t>
            </a:r>
            <a:r>
              <a:rPr sz="2100" spc="-12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exchangers,</a:t>
            </a:r>
            <a:r>
              <a:rPr sz="2100" dirty="0">
                <a:latin typeface="Trebuchet MS"/>
                <a:cs typeface="Trebuchet MS"/>
              </a:rPr>
              <a:t> which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would </a:t>
            </a:r>
            <a:r>
              <a:rPr sz="2100" spc="-15" dirty="0">
                <a:latin typeface="Trebuchet MS"/>
                <a:cs typeface="Trebuchet MS"/>
              </a:rPr>
              <a:t>concentrate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the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radiant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energy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from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the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sun</a:t>
            </a:r>
            <a:r>
              <a:rPr sz="210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and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transfer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it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to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a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carrier</a:t>
            </a:r>
            <a:r>
              <a:rPr sz="2100" spc="-55" dirty="0">
                <a:latin typeface="Trebuchet MS"/>
                <a:cs typeface="Trebuchet MS"/>
              </a:rPr>
              <a:t> f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-655" dirty="0">
                <a:latin typeface="Trebuchet MS"/>
                <a:cs typeface="Trebuchet MS"/>
              </a:rPr>
              <a:t>l</a:t>
            </a:r>
            <a:r>
              <a:rPr sz="2100" spc="-80" dirty="0">
                <a:latin typeface="Trebuchet MS"/>
                <a:cs typeface="Trebuchet MS"/>
              </a:rPr>
              <a:t>u</a:t>
            </a:r>
            <a:r>
              <a:rPr sz="2100" spc="10" dirty="0">
                <a:latin typeface="Trebuchet MS"/>
                <a:cs typeface="Trebuchet MS"/>
              </a:rPr>
              <a:t>i</a:t>
            </a:r>
            <a:r>
              <a:rPr sz="2100" dirty="0">
                <a:latin typeface="Trebuchet MS"/>
                <a:cs typeface="Trebuchet MS"/>
              </a:rPr>
              <a:t>d</a:t>
            </a:r>
            <a:r>
              <a:rPr sz="2100" spc="-65" dirty="0">
                <a:latin typeface="Trebuchet MS"/>
                <a:cs typeface="Trebuchet MS"/>
              </a:rPr>
              <a:t>.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The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f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-615" dirty="0">
                <a:latin typeface="Trebuchet MS"/>
                <a:cs typeface="Trebuchet MS"/>
              </a:rPr>
              <a:t>l</a:t>
            </a:r>
            <a:r>
              <a:rPr sz="2100" spc="-40" dirty="0">
                <a:latin typeface="Trebuchet MS"/>
                <a:cs typeface="Trebuchet MS"/>
              </a:rPr>
              <a:t>u</a:t>
            </a:r>
            <a:r>
              <a:rPr sz="2100" spc="50" dirty="0">
                <a:latin typeface="Trebuchet MS"/>
                <a:cs typeface="Trebuchet MS"/>
              </a:rPr>
              <a:t>i</a:t>
            </a:r>
            <a:r>
              <a:rPr sz="2100" spc="-25" dirty="0">
                <a:latin typeface="Trebuchet MS"/>
                <a:cs typeface="Trebuchet MS"/>
              </a:rPr>
              <a:t>d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passes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through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the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sunlight</a:t>
            </a:r>
            <a:r>
              <a:rPr sz="2100" spc="-12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collector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and</a:t>
            </a:r>
            <a:r>
              <a:rPr sz="2100" spc="24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becomes</a:t>
            </a:r>
            <a:r>
              <a:rPr sz="2100" spc="23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very</a:t>
            </a:r>
            <a:r>
              <a:rPr sz="2100" spc="215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hot.</a:t>
            </a:r>
            <a:r>
              <a:rPr sz="2100" spc="21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Typical</a:t>
            </a:r>
            <a:r>
              <a:rPr sz="2100" spc="254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heat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carrier</a:t>
            </a:r>
            <a:r>
              <a:rPr sz="2100" spc="16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f</a:t>
            </a:r>
            <a:r>
              <a:rPr sz="2100" dirty="0">
                <a:latin typeface="Trebuchet MS"/>
                <a:cs typeface="Trebuchet MS"/>
              </a:rPr>
              <a:t> </a:t>
            </a:r>
            <a:r>
              <a:rPr sz="2100" spc="-500" dirty="0">
                <a:latin typeface="Trebuchet MS"/>
                <a:cs typeface="Trebuchet MS"/>
              </a:rPr>
              <a:t>l</a:t>
            </a:r>
            <a:r>
              <a:rPr sz="2100" spc="50" dirty="0">
                <a:latin typeface="Trebuchet MS"/>
                <a:cs typeface="Trebuchet MS"/>
              </a:rPr>
              <a:t>u</a:t>
            </a:r>
            <a:r>
              <a:rPr sz="2100" spc="-45" dirty="0">
                <a:latin typeface="Trebuchet MS"/>
                <a:cs typeface="Trebuchet MS"/>
              </a:rPr>
              <a:t>i</a:t>
            </a:r>
            <a:r>
              <a:rPr sz="2100" spc="-445" dirty="0">
                <a:latin typeface="Trebuchet MS"/>
                <a:cs typeface="Trebuchet MS"/>
              </a:rPr>
              <a:t> </a:t>
            </a:r>
            <a:r>
              <a:rPr sz="2100" spc="200" dirty="0">
                <a:latin typeface="Trebuchet MS"/>
                <a:cs typeface="Trebuchet MS"/>
              </a:rPr>
              <a:t>ds</a:t>
            </a:r>
            <a:r>
              <a:rPr sz="2100" spc="23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are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water/steam,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oil,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or</a:t>
            </a:r>
            <a:r>
              <a:rPr sz="2100" spc="-13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molten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salt.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Then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f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655" dirty="0">
                <a:latin typeface="Trebuchet MS"/>
                <a:cs typeface="Trebuchet MS"/>
              </a:rPr>
              <a:t>l</a:t>
            </a:r>
            <a:r>
              <a:rPr sz="2100" spc="-75" dirty="0">
                <a:latin typeface="Trebuchet MS"/>
                <a:cs typeface="Trebuchet MS"/>
              </a:rPr>
              <a:t>u</a:t>
            </a:r>
            <a:r>
              <a:rPr sz="2100" spc="15" dirty="0">
                <a:latin typeface="Trebuchet MS"/>
                <a:cs typeface="Trebuchet MS"/>
              </a:rPr>
              <a:t>i</a:t>
            </a:r>
            <a:r>
              <a:rPr sz="2100" spc="-25" dirty="0">
                <a:latin typeface="Trebuchet MS"/>
                <a:cs typeface="Trebuchet MS"/>
              </a:rPr>
              <a:t>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is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transferred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to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heat</a:t>
            </a:r>
            <a:r>
              <a:rPr sz="2100" spc="-12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engine,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which</a:t>
            </a:r>
            <a:r>
              <a:rPr sz="2100" spc="-1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converts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heat</a:t>
            </a:r>
            <a:r>
              <a:rPr sz="2100" spc="-11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to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electricity</a:t>
            </a:r>
            <a:r>
              <a:rPr sz="3500" spc="-95" dirty="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803" y="660738"/>
            <a:ext cx="69488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55" dirty="0"/>
              <a:t>Solar</a:t>
            </a:r>
            <a:r>
              <a:rPr sz="3050" spc="-215" dirty="0"/>
              <a:t> </a:t>
            </a:r>
            <a:r>
              <a:rPr sz="3050" dirty="0"/>
              <a:t>Thermal</a:t>
            </a:r>
            <a:r>
              <a:rPr sz="3050" spc="-140" dirty="0"/>
              <a:t> </a:t>
            </a:r>
            <a:r>
              <a:rPr sz="3050" spc="-10" dirty="0"/>
              <a:t>ElectricPower</a:t>
            </a:r>
            <a:r>
              <a:rPr sz="3050" spc="-215" dirty="0"/>
              <a:t> </a:t>
            </a:r>
            <a:r>
              <a:rPr sz="3050" spc="-10" dirty="0"/>
              <a:t>Generation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69811"/>
            <a:ext cx="12001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65" dirty="0">
                <a:latin typeface="Trebuchet MS"/>
                <a:cs typeface="Trebuchet MS"/>
              </a:rPr>
              <a:t>•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113190"/>
            <a:ext cx="120014" cy="8318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465" dirty="0">
                <a:latin typeface="Trebuchet MS"/>
                <a:cs typeface="Trebuchet MS"/>
              </a:rPr>
              <a:t>•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465" dirty="0">
                <a:latin typeface="Trebuchet MS"/>
                <a:cs typeface="Trebuchet MS"/>
              </a:rPr>
              <a:t>•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658073"/>
            <a:ext cx="12001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65" dirty="0">
                <a:latin typeface="Trebuchet MS"/>
                <a:cs typeface="Trebuchet MS"/>
              </a:rPr>
              <a:t>•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878" y="1786866"/>
            <a:ext cx="8448675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200" spc="55" dirty="0">
                <a:latin typeface="Trebuchet MS"/>
                <a:cs typeface="Trebuchet MS"/>
              </a:rPr>
              <a:t>There</a:t>
            </a:r>
            <a:r>
              <a:rPr sz="2200" spc="12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are</a:t>
            </a:r>
            <a:r>
              <a:rPr sz="2200" spc="12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several</a:t>
            </a:r>
            <a:r>
              <a:rPr sz="2200" spc="9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different</a:t>
            </a:r>
            <a:r>
              <a:rPr sz="2200" spc="12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kinds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of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solar</a:t>
            </a:r>
            <a:r>
              <a:rPr sz="2200" spc="100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collectors,</a:t>
            </a:r>
            <a:r>
              <a:rPr sz="2200" spc="8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which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are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described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below.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These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15" dirty="0">
                <a:latin typeface="Trebuchet MS"/>
                <a:cs typeface="Trebuchet MS"/>
              </a:rPr>
              <a:t>collectors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are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only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functional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with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direct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beam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of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sunlight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and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would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also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benef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635" dirty="0">
                <a:latin typeface="Trebuchet MS"/>
                <a:cs typeface="Trebuchet MS"/>
              </a:rPr>
              <a:t>i</a:t>
            </a:r>
            <a:r>
              <a:rPr sz="2200" spc="-85" dirty="0">
                <a:latin typeface="Trebuchet MS"/>
                <a:cs typeface="Trebuchet MS"/>
              </a:rPr>
              <a:t>t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spc="40" dirty="0">
                <a:latin typeface="Trebuchet MS"/>
                <a:cs typeface="Trebuchet MS"/>
              </a:rPr>
              <a:t>from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sun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tracking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215" dirty="0">
                <a:latin typeface="Trebuchet MS"/>
                <a:cs typeface="Trebuchet MS"/>
              </a:rPr>
              <a:t>-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technology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that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keeps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reﬂectors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at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an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15" dirty="0">
                <a:latin typeface="Trebuchet MS"/>
                <a:cs typeface="Trebuchet MS"/>
              </a:rPr>
              <a:t>optimal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angle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to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sun.</a:t>
            </a:r>
            <a:endParaRPr sz="2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550"/>
              </a:spcBef>
            </a:pPr>
            <a:r>
              <a:rPr sz="2200" spc="-20" dirty="0">
                <a:latin typeface="Trebuchet MS"/>
                <a:cs typeface="Trebuchet MS"/>
              </a:rPr>
              <a:t>Flat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plate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collectors</a:t>
            </a:r>
            <a:endParaRPr sz="22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rebuchet MS"/>
                <a:cs typeface="Trebuchet MS"/>
              </a:rPr>
              <a:t>Flat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plate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collector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is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simplest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technology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of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this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kind,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which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is </a:t>
            </a:r>
            <a:r>
              <a:rPr sz="2200" spc="-35" dirty="0">
                <a:latin typeface="Trebuchet MS"/>
                <a:cs typeface="Trebuchet MS"/>
              </a:rPr>
              <a:t>typically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used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for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reaching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temperatures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usually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no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more</a:t>
            </a:r>
            <a:r>
              <a:rPr sz="2200" spc="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than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100 </a:t>
            </a:r>
            <a:r>
              <a:rPr sz="2200" dirty="0">
                <a:latin typeface="Trebuchet MS"/>
                <a:cs typeface="Trebuchet MS"/>
              </a:rPr>
              <a:t>degrees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above</a:t>
            </a:r>
            <a:r>
              <a:rPr sz="2200" spc="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ambient.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803" y="660738"/>
            <a:ext cx="69488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55" dirty="0"/>
              <a:t>Solar</a:t>
            </a:r>
            <a:r>
              <a:rPr sz="3050" spc="-215" dirty="0"/>
              <a:t> </a:t>
            </a:r>
            <a:r>
              <a:rPr sz="3050" dirty="0"/>
              <a:t>Thermal</a:t>
            </a:r>
            <a:r>
              <a:rPr sz="3050" spc="-140" dirty="0"/>
              <a:t> </a:t>
            </a:r>
            <a:r>
              <a:rPr sz="3050" spc="-10" dirty="0"/>
              <a:t>ElectricPower</a:t>
            </a:r>
            <a:r>
              <a:rPr sz="3050" spc="-215" dirty="0"/>
              <a:t> </a:t>
            </a:r>
            <a:r>
              <a:rPr sz="3050" spc="-10" dirty="0"/>
              <a:t>Generation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92" y="2036622"/>
            <a:ext cx="7368616" cy="45240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803" y="660738"/>
            <a:ext cx="69488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55" dirty="0"/>
              <a:t>Solar</a:t>
            </a:r>
            <a:r>
              <a:rPr sz="3050" spc="-215" dirty="0"/>
              <a:t> </a:t>
            </a:r>
            <a:r>
              <a:rPr sz="3050" dirty="0"/>
              <a:t>Thermal</a:t>
            </a:r>
            <a:r>
              <a:rPr sz="3050" spc="-140" dirty="0"/>
              <a:t> </a:t>
            </a:r>
            <a:r>
              <a:rPr sz="3050" spc="-10" dirty="0"/>
              <a:t>ElectricPower</a:t>
            </a:r>
            <a:r>
              <a:rPr sz="3050" spc="-215" dirty="0"/>
              <a:t> </a:t>
            </a:r>
            <a:r>
              <a:rPr sz="3050" spc="-10" dirty="0"/>
              <a:t>Generation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58" y="1954215"/>
            <a:ext cx="7068183" cy="47657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053" y="7080263"/>
            <a:ext cx="9575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4" dirty="0">
                <a:solidFill>
                  <a:srgbClr val="898989"/>
                </a:solidFill>
                <a:latin typeface="Trebuchet MS"/>
                <a:cs typeface="Trebuchet MS"/>
              </a:rPr>
              <a:t>JAN</a:t>
            </a:r>
            <a:r>
              <a:rPr sz="1300" spc="-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898989"/>
                </a:solidFill>
                <a:latin typeface="Trebuchet MS"/>
                <a:cs typeface="Trebuchet MS"/>
              </a:rPr>
              <a:t>1,</a:t>
            </a:r>
            <a:r>
              <a:rPr sz="1300" spc="-9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2023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8695" y="6961319"/>
            <a:ext cx="7200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898989"/>
                </a:solidFill>
                <a:latin typeface="Trebuchet MS"/>
                <a:cs typeface="Trebuchet MS"/>
              </a:rPr>
              <a:t>Mini</a:t>
            </a:r>
            <a:r>
              <a:rPr sz="1300" spc="5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898989"/>
                </a:solidFill>
                <a:latin typeface="Trebuchet MS"/>
                <a:cs typeface="Trebuchet MS"/>
              </a:rPr>
              <a:t>Jain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0060" y="6961319"/>
            <a:ext cx="102044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4359" y="6961319"/>
            <a:ext cx="4699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392" y="7080263"/>
            <a:ext cx="12001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33808" y="254382"/>
            <a:ext cx="8025946" cy="591204"/>
            <a:chOff x="1515533" y="1"/>
            <a:chExt cx="8564245" cy="7556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533" y="1"/>
              <a:ext cx="8564034" cy="7556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15533" y="1"/>
              <a:ext cx="8564245" cy="755650"/>
            </a:xfrm>
            <a:custGeom>
              <a:avLst/>
              <a:gdLst/>
              <a:ahLst/>
              <a:cxnLst/>
              <a:rect l="l" t="t" r="r" b="b"/>
              <a:pathLst>
                <a:path w="8564245" h="755650">
                  <a:moveTo>
                    <a:pt x="0" y="0"/>
                  </a:moveTo>
                  <a:lnTo>
                    <a:pt x="8564034" y="0"/>
                  </a:lnTo>
                  <a:lnTo>
                    <a:pt x="8564034" y="755648"/>
                  </a:lnTo>
                  <a:lnTo>
                    <a:pt x="0" y="755648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646" y="182790"/>
              <a:ext cx="1645920" cy="445134"/>
            </a:xfrm>
            <a:custGeom>
              <a:avLst/>
              <a:gdLst/>
              <a:ahLst/>
              <a:cxnLst/>
              <a:rect l="l" t="t" r="r" b="b"/>
              <a:pathLst>
                <a:path w="1645920" h="445134">
                  <a:moveTo>
                    <a:pt x="244449" y="261505"/>
                  </a:moveTo>
                  <a:lnTo>
                    <a:pt x="229260" y="210248"/>
                  </a:lnTo>
                  <a:lnTo>
                    <a:pt x="182981" y="174840"/>
                  </a:lnTo>
                  <a:lnTo>
                    <a:pt x="116230" y="151396"/>
                  </a:lnTo>
                  <a:lnTo>
                    <a:pt x="101612" y="145872"/>
                  </a:lnTo>
                  <a:lnTo>
                    <a:pt x="69202" y="121272"/>
                  </a:lnTo>
                  <a:lnTo>
                    <a:pt x="65379" y="105829"/>
                  </a:lnTo>
                  <a:lnTo>
                    <a:pt x="66255" y="96608"/>
                  </a:lnTo>
                  <a:lnTo>
                    <a:pt x="97929" y="64020"/>
                  </a:lnTo>
                  <a:lnTo>
                    <a:pt x="124853" y="60794"/>
                  </a:lnTo>
                  <a:lnTo>
                    <a:pt x="140195" y="61772"/>
                  </a:lnTo>
                  <a:lnTo>
                    <a:pt x="179806" y="85128"/>
                  </a:lnTo>
                  <a:lnTo>
                    <a:pt x="188480" y="122453"/>
                  </a:lnTo>
                  <a:lnTo>
                    <a:pt x="243573" y="122453"/>
                  </a:lnTo>
                  <a:lnTo>
                    <a:pt x="235788" y="79756"/>
                  </a:lnTo>
                  <a:lnTo>
                    <a:pt x="212420" y="44615"/>
                  </a:lnTo>
                  <a:lnTo>
                    <a:pt x="175006" y="20993"/>
                  </a:lnTo>
                  <a:lnTo>
                    <a:pt x="124853" y="13119"/>
                  </a:lnTo>
                  <a:lnTo>
                    <a:pt x="100380" y="14782"/>
                  </a:lnTo>
                  <a:lnTo>
                    <a:pt x="58839" y="28003"/>
                  </a:lnTo>
                  <a:lnTo>
                    <a:pt x="27889" y="53670"/>
                  </a:lnTo>
                  <a:lnTo>
                    <a:pt x="10058" y="106273"/>
                  </a:lnTo>
                  <a:lnTo>
                    <a:pt x="11887" y="125158"/>
                  </a:lnTo>
                  <a:lnTo>
                    <a:pt x="39243" y="169125"/>
                  </a:lnTo>
                  <a:lnTo>
                    <a:pt x="72923" y="189738"/>
                  </a:lnTo>
                  <a:lnTo>
                    <a:pt x="115557" y="205867"/>
                  </a:lnTo>
                  <a:lnTo>
                    <a:pt x="136994" y="212674"/>
                  </a:lnTo>
                  <a:lnTo>
                    <a:pt x="154178" y="219202"/>
                  </a:lnTo>
                  <a:lnTo>
                    <a:pt x="185635" y="244868"/>
                  </a:lnTo>
                  <a:lnTo>
                    <a:pt x="188912" y="261950"/>
                  </a:lnTo>
                  <a:lnTo>
                    <a:pt x="187934" y="271399"/>
                  </a:lnTo>
                  <a:lnTo>
                    <a:pt x="153847" y="302895"/>
                  </a:lnTo>
                  <a:lnTo>
                    <a:pt x="126822" y="305892"/>
                  </a:lnTo>
                  <a:lnTo>
                    <a:pt x="112890" y="305066"/>
                  </a:lnTo>
                  <a:lnTo>
                    <a:pt x="76530" y="292557"/>
                  </a:lnTo>
                  <a:lnTo>
                    <a:pt x="56438" y="259969"/>
                  </a:lnTo>
                  <a:lnTo>
                    <a:pt x="55105" y="243586"/>
                  </a:lnTo>
                  <a:lnTo>
                    <a:pt x="0" y="243586"/>
                  </a:lnTo>
                  <a:lnTo>
                    <a:pt x="10756" y="294678"/>
                  </a:lnTo>
                  <a:lnTo>
                    <a:pt x="40728" y="327482"/>
                  </a:lnTo>
                  <a:lnTo>
                    <a:pt x="81864" y="346887"/>
                  </a:lnTo>
                  <a:lnTo>
                    <a:pt x="126822" y="353339"/>
                  </a:lnTo>
                  <a:lnTo>
                    <a:pt x="151815" y="351790"/>
                  </a:lnTo>
                  <a:lnTo>
                    <a:pt x="194335" y="339382"/>
                  </a:lnTo>
                  <a:lnTo>
                    <a:pt x="226123" y="315036"/>
                  </a:lnTo>
                  <a:lnTo>
                    <a:pt x="242417" y="281520"/>
                  </a:lnTo>
                  <a:lnTo>
                    <a:pt x="244449" y="261505"/>
                  </a:lnTo>
                  <a:close/>
                </a:path>
                <a:path w="1645920" h="445134">
                  <a:moveTo>
                    <a:pt x="470319" y="99275"/>
                  </a:moveTo>
                  <a:lnTo>
                    <a:pt x="413029" y="99275"/>
                  </a:lnTo>
                  <a:lnTo>
                    <a:pt x="362737" y="261505"/>
                  </a:lnTo>
                  <a:lnTo>
                    <a:pt x="308406" y="99275"/>
                  </a:lnTo>
                  <a:lnTo>
                    <a:pt x="250240" y="99275"/>
                  </a:lnTo>
                  <a:lnTo>
                    <a:pt x="336943" y="339788"/>
                  </a:lnTo>
                  <a:lnTo>
                    <a:pt x="328955" y="361645"/>
                  </a:lnTo>
                  <a:lnTo>
                    <a:pt x="300393" y="394169"/>
                  </a:lnTo>
                  <a:lnTo>
                    <a:pt x="284238" y="395973"/>
                  </a:lnTo>
                  <a:lnTo>
                    <a:pt x="266534" y="394563"/>
                  </a:lnTo>
                  <a:lnTo>
                    <a:pt x="266750" y="439051"/>
                  </a:lnTo>
                  <a:lnTo>
                    <a:pt x="274332" y="441439"/>
                  </a:lnTo>
                  <a:lnTo>
                    <a:pt x="281762" y="443153"/>
                  </a:lnTo>
                  <a:lnTo>
                    <a:pt x="289039" y="444182"/>
                  </a:lnTo>
                  <a:lnTo>
                    <a:pt x="296164" y="444512"/>
                  </a:lnTo>
                  <a:lnTo>
                    <a:pt x="303161" y="444296"/>
                  </a:lnTo>
                  <a:lnTo>
                    <a:pt x="325031" y="439000"/>
                  </a:lnTo>
                  <a:lnTo>
                    <a:pt x="343852" y="426694"/>
                  </a:lnTo>
                  <a:lnTo>
                    <a:pt x="359625" y="407403"/>
                  </a:lnTo>
                  <a:lnTo>
                    <a:pt x="372364" y="381114"/>
                  </a:lnTo>
                  <a:lnTo>
                    <a:pt x="470319" y="99275"/>
                  </a:lnTo>
                  <a:close/>
                </a:path>
                <a:path w="1645920" h="445134">
                  <a:moveTo>
                    <a:pt x="545960" y="0"/>
                  </a:moveTo>
                  <a:lnTo>
                    <a:pt x="492175" y="0"/>
                  </a:lnTo>
                  <a:lnTo>
                    <a:pt x="492175" y="348970"/>
                  </a:lnTo>
                  <a:lnTo>
                    <a:pt x="545960" y="348970"/>
                  </a:lnTo>
                  <a:lnTo>
                    <a:pt x="545960" y="0"/>
                  </a:lnTo>
                  <a:close/>
                </a:path>
                <a:path w="1645920" h="445134">
                  <a:moveTo>
                    <a:pt x="657910" y="0"/>
                  </a:moveTo>
                  <a:lnTo>
                    <a:pt x="604126" y="0"/>
                  </a:lnTo>
                  <a:lnTo>
                    <a:pt x="604126" y="348970"/>
                  </a:lnTo>
                  <a:lnTo>
                    <a:pt x="657910" y="348970"/>
                  </a:lnTo>
                  <a:lnTo>
                    <a:pt x="657910" y="0"/>
                  </a:lnTo>
                  <a:close/>
                </a:path>
                <a:path w="1645920" h="445134">
                  <a:moveTo>
                    <a:pt x="914171" y="337604"/>
                  </a:moveTo>
                  <a:lnTo>
                    <a:pt x="912329" y="332346"/>
                  </a:lnTo>
                  <a:lnTo>
                    <a:pt x="910539" y="327215"/>
                  </a:lnTo>
                  <a:lnTo>
                    <a:pt x="907935" y="315302"/>
                  </a:lnTo>
                  <a:lnTo>
                    <a:pt x="906729" y="304800"/>
                  </a:lnTo>
                  <a:lnTo>
                    <a:pt x="906653" y="304190"/>
                  </a:lnTo>
                  <a:lnTo>
                    <a:pt x="906386" y="301853"/>
                  </a:lnTo>
                  <a:lnTo>
                    <a:pt x="906297" y="299262"/>
                  </a:lnTo>
                  <a:lnTo>
                    <a:pt x="905967" y="289928"/>
                  </a:lnTo>
                  <a:lnTo>
                    <a:pt x="905865" y="233959"/>
                  </a:lnTo>
                  <a:lnTo>
                    <a:pt x="905827" y="180174"/>
                  </a:lnTo>
                  <a:lnTo>
                    <a:pt x="904176" y="160477"/>
                  </a:lnTo>
                  <a:lnTo>
                    <a:pt x="899198" y="143281"/>
                  </a:lnTo>
                  <a:lnTo>
                    <a:pt x="899109" y="143002"/>
                  </a:lnTo>
                  <a:lnTo>
                    <a:pt x="897737" y="140601"/>
                  </a:lnTo>
                  <a:lnTo>
                    <a:pt x="890739" y="128333"/>
                  </a:lnTo>
                  <a:lnTo>
                    <a:pt x="848690" y="100253"/>
                  </a:lnTo>
                  <a:lnTo>
                    <a:pt x="811403" y="94894"/>
                  </a:lnTo>
                  <a:lnTo>
                    <a:pt x="789876" y="96405"/>
                  </a:lnTo>
                  <a:lnTo>
                    <a:pt x="753414" y="108496"/>
                  </a:lnTo>
                  <a:lnTo>
                    <a:pt x="717740" y="145821"/>
                  </a:lnTo>
                  <a:lnTo>
                    <a:pt x="717677" y="146011"/>
                  </a:lnTo>
                  <a:lnTo>
                    <a:pt x="712558" y="161226"/>
                  </a:lnTo>
                  <a:lnTo>
                    <a:pt x="712482" y="161912"/>
                  </a:lnTo>
                  <a:lnTo>
                    <a:pt x="710831" y="177990"/>
                  </a:lnTo>
                  <a:lnTo>
                    <a:pt x="764400" y="177990"/>
                  </a:lnTo>
                  <a:lnTo>
                    <a:pt x="765136" y="169405"/>
                  </a:lnTo>
                  <a:lnTo>
                    <a:pt x="767372" y="161912"/>
                  </a:lnTo>
                  <a:lnTo>
                    <a:pt x="809002" y="140601"/>
                  </a:lnTo>
                  <a:lnTo>
                    <a:pt x="818222" y="141198"/>
                  </a:lnTo>
                  <a:lnTo>
                    <a:pt x="818972" y="141198"/>
                  </a:lnTo>
                  <a:lnTo>
                    <a:pt x="851623" y="171526"/>
                  </a:lnTo>
                  <a:lnTo>
                    <a:pt x="852297" y="180174"/>
                  </a:lnTo>
                  <a:lnTo>
                    <a:pt x="852297" y="192417"/>
                  </a:lnTo>
                  <a:lnTo>
                    <a:pt x="852297" y="233959"/>
                  </a:lnTo>
                  <a:lnTo>
                    <a:pt x="852297" y="274624"/>
                  </a:lnTo>
                  <a:lnTo>
                    <a:pt x="849134" y="279793"/>
                  </a:lnTo>
                  <a:lnTo>
                    <a:pt x="816813" y="302348"/>
                  </a:lnTo>
                  <a:lnTo>
                    <a:pt x="798283" y="304800"/>
                  </a:lnTo>
                  <a:lnTo>
                    <a:pt x="789000" y="304190"/>
                  </a:lnTo>
                  <a:lnTo>
                    <a:pt x="760171" y="277952"/>
                  </a:lnTo>
                  <a:lnTo>
                    <a:pt x="760056" y="276593"/>
                  </a:lnTo>
                  <a:lnTo>
                    <a:pt x="759587" y="271132"/>
                  </a:lnTo>
                  <a:lnTo>
                    <a:pt x="763447" y="255320"/>
                  </a:lnTo>
                  <a:lnTo>
                    <a:pt x="775030" y="243852"/>
                  </a:lnTo>
                  <a:lnTo>
                    <a:pt x="794334" y="236740"/>
                  </a:lnTo>
                  <a:lnTo>
                    <a:pt x="821359" y="233959"/>
                  </a:lnTo>
                  <a:lnTo>
                    <a:pt x="852297" y="233959"/>
                  </a:lnTo>
                  <a:lnTo>
                    <a:pt x="852297" y="192417"/>
                  </a:lnTo>
                  <a:lnTo>
                    <a:pt x="818845" y="192417"/>
                  </a:lnTo>
                  <a:lnTo>
                    <a:pt x="794651" y="193751"/>
                  </a:lnTo>
                  <a:lnTo>
                    <a:pt x="753656" y="204406"/>
                  </a:lnTo>
                  <a:lnTo>
                    <a:pt x="713562" y="240106"/>
                  </a:lnTo>
                  <a:lnTo>
                    <a:pt x="705802" y="276593"/>
                  </a:lnTo>
                  <a:lnTo>
                    <a:pt x="707288" y="292138"/>
                  </a:lnTo>
                  <a:lnTo>
                    <a:pt x="729627" y="331152"/>
                  </a:lnTo>
                  <a:lnTo>
                    <a:pt x="773861" y="351955"/>
                  </a:lnTo>
                  <a:lnTo>
                    <a:pt x="792378" y="353339"/>
                  </a:lnTo>
                  <a:lnTo>
                    <a:pt x="803757" y="352767"/>
                  </a:lnTo>
                  <a:lnTo>
                    <a:pt x="846201" y="337959"/>
                  </a:lnTo>
                  <a:lnTo>
                    <a:pt x="854697" y="332346"/>
                  </a:lnTo>
                  <a:lnTo>
                    <a:pt x="854913" y="334543"/>
                  </a:lnTo>
                  <a:lnTo>
                    <a:pt x="857097" y="340080"/>
                  </a:lnTo>
                  <a:lnTo>
                    <a:pt x="861263" y="348970"/>
                  </a:lnTo>
                  <a:lnTo>
                    <a:pt x="914171" y="348970"/>
                  </a:lnTo>
                  <a:lnTo>
                    <a:pt x="914171" y="337604"/>
                  </a:lnTo>
                  <a:close/>
                </a:path>
                <a:path w="1645920" h="445134">
                  <a:moveTo>
                    <a:pt x="1164082" y="222148"/>
                  </a:moveTo>
                  <a:lnTo>
                    <a:pt x="1162481" y="195313"/>
                  </a:lnTo>
                  <a:lnTo>
                    <a:pt x="1157693" y="171069"/>
                  </a:lnTo>
                  <a:lnTo>
                    <a:pt x="1149692" y="149440"/>
                  </a:lnTo>
                  <a:lnTo>
                    <a:pt x="1145387" y="142125"/>
                  </a:lnTo>
                  <a:lnTo>
                    <a:pt x="1138504" y="130429"/>
                  </a:lnTo>
                  <a:lnTo>
                    <a:pt x="1124356" y="114884"/>
                  </a:lnTo>
                  <a:lnTo>
                    <a:pt x="1121054" y="112725"/>
                  </a:lnTo>
                  <a:lnTo>
                    <a:pt x="1110297" y="105689"/>
                  </a:lnTo>
                  <a:lnTo>
                    <a:pt x="1110297" y="222148"/>
                  </a:lnTo>
                  <a:lnTo>
                    <a:pt x="1110297" y="226745"/>
                  </a:lnTo>
                  <a:lnTo>
                    <a:pt x="1109484" y="242811"/>
                  </a:lnTo>
                  <a:lnTo>
                    <a:pt x="1097292" y="283044"/>
                  </a:lnTo>
                  <a:lnTo>
                    <a:pt x="1055420" y="305892"/>
                  </a:lnTo>
                  <a:lnTo>
                    <a:pt x="1046022" y="305295"/>
                  </a:lnTo>
                  <a:lnTo>
                    <a:pt x="1012202" y="285915"/>
                  </a:lnTo>
                  <a:lnTo>
                    <a:pt x="1004252" y="273748"/>
                  </a:lnTo>
                  <a:lnTo>
                    <a:pt x="1004252" y="173837"/>
                  </a:lnTo>
                  <a:lnTo>
                    <a:pt x="1036993" y="144500"/>
                  </a:lnTo>
                  <a:lnTo>
                    <a:pt x="1054976" y="142125"/>
                  </a:lnTo>
                  <a:lnTo>
                    <a:pt x="1069149" y="143586"/>
                  </a:lnTo>
                  <a:lnTo>
                    <a:pt x="1103350" y="177647"/>
                  </a:lnTo>
                  <a:lnTo>
                    <a:pt x="1110297" y="222148"/>
                  </a:lnTo>
                  <a:lnTo>
                    <a:pt x="1110297" y="105689"/>
                  </a:lnTo>
                  <a:lnTo>
                    <a:pt x="1107401" y="103784"/>
                  </a:lnTo>
                  <a:lnTo>
                    <a:pt x="1087628" y="97116"/>
                  </a:lnTo>
                  <a:lnTo>
                    <a:pt x="1065034" y="94894"/>
                  </a:lnTo>
                  <a:lnTo>
                    <a:pt x="1043813" y="96012"/>
                  </a:lnTo>
                  <a:lnTo>
                    <a:pt x="1026604" y="99352"/>
                  </a:lnTo>
                  <a:lnTo>
                    <a:pt x="1013421" y="104927"/>
                  </a:lnTo>
                  <a:lnTo>
                    <a:pt x="1004252" y="112725"/>
                  </a:lnTo>
                  <a:lnTo>
                    <a:pt x="1004252" y="0"/>
                  </a:lnTo>
                  <a:lnTo>
                    <a:pt x="950468" y="0"/>
                  </a:lnTo>
                  <a:lnTo>
                    <a:pt x="950468" y="348970"/>
                  </a:lnTo>
                  <a:lnTo>
                    <a:pt x="1000213" y="348970"/>
                  </a:lnTo>
                  <a:lnTo>
                    <a:pt x="1000277" y="348183"/>
                  </a:lnTo>
                  <a:lnTo>
                    <a:pt x="1001522" y="332676"/>
                  </a:lnTo>
                  <a:lnTo>
                    <a:pt x="1011466" y="341718"/>
                  </a:lnTo>
                  <a:lnTo>
                    <a:pt x="1025436" y="348183"/>
                  </a:lnTo>
                  <a:lnTo>
                    <a:pt x="1043444" y="352056"/>
                  </a:lnTo>
                  <a:lnTo>
                    <a:pt x="1065479" y="353339"/>
                  </a:lnTo>
                  <a:lnTo>
                    <a:pt x="1087780" y="351078"/>
                  </a:lnTo>
                  <a:lnTo>
                    <a:pt x="1107376" y="344271"/>
                  </a:lnTo>
                  <a:lnTo>
                    <a:pt x="1124242" y="332930"/>
                  </a:lnTo>
                  <a:lnTo>
                    <a:pt x="1124458" y="332676"/>
                  </a:lnTo>
                  <a:lnTo>
                    <a:pt x="1138389" y="317042"/>
                  </a:lnTo>
                  <a:lnTo>
                    <a:pt x="1157668" y="276263"/>
                  </a:lnTo>
                  <a:lnTo>
                    <a:pt x="1164082" y="226745"/>
                  </a:lnTo>
                  <a:lnTo>
                    <a:pt x="1164082" y="222148"/>
                  </a:lnTo>
                  <a:close/>
                </a:path>
                <a:path w="1645920" h="445134">
                  <a:moveTo>
                    <a:pt x="1401102" y="99275"/>
                  </a:moveTo>
                  <a:lnTo>
                    <a:pt x="1347317" y="99275"/>
                  </a:lnTo>
                  <a:lnTo>
                    <a:pt x="1347317" y="276707"/>
                  </a:lnTo>
                  <a:lnTo>
                    <a:pt x="1338783" y="289471"/>
                  </a:lnTo>
                  <a:lnTo>
                    <a:pt x="1326756" y="298602"/>
                  </a:lnTo>
                  <a:lnTo>
                    <a:pt x="1311236" y="304076"/>
                  </a:lnTo>
                  <a:lnTo>
                    <a:pt x="1292212" y="305892"/>
                  </a:lnTo>
                  <a:lnTo>
                    <a:pt x="1285240" y="305333"/>
                  </a:lnTo>
                  <a:lnTo>
                    <a:pt x="1255966" y="272034"/>
                  </a:lnTo>
                  <a:lnTo>
                    <a:pt x="1255268" y="258889"/>
                  </a:lnTo>
                  <a:lnTo>
                    <a:pt x="1255268" y="99275"/>
                  </a:lnTo>
                  <a:lnTo>
                    <a:pt x="1201699" y="99275"/>
                  </a:lnTo>
                  <a:lnTo>
                    <a:pt x="1201699" y="258445"/>
                  </a:lnTo>
                  <a:lnTo>
                    <a:pt x="1203159" y="281749"/>
                  </a:lnTo>
                  <a:lnTo>
                    <a:pt x="1225092" y="330936"/>
                  </a:lnTo>
                  <a:lnTo>
                    <a:pt x="1268056" y="351942"/>
                  </a:lnTo>
                  <a:lnTo>
                    <a:pt x="1285875" y="353339"/>
                  </a:lnTo>
                  <a:lnTo>
                    <a:pt x="1308188" y="352272"/>
                  </a:lnTo>
                  <a:lnTo>
                    <a:pt x="1326159" y="349084"/>
                  </a:lnTo>
                  <a:lnTo>
                    <a:pt x="1339786" y="343750"/>
                  </a:lnTo>
                  <a:lnTo>
                    <a:pt x="1349057" y="336283"/>
                  </a:lnTo>
                  <a:lnTo>
                    <a:pt x="1349502" y="348970"/>
                  </a:lnTo>
                  <a:lnTo>
                    <a:pt x="1401102" y="348970"/>
                  </a:lnTo>
                  <a:lnTo>
                    <a:pt x="1401102" y="99275"/>
                  </a:lnTo>
                  <a:close/>
                </a:path>
                <a:path w="1645920" h="445134">
                  <a:moveTo>
                    <a:pt x="1645767" y="276593"/>
                  </a:moveTo>
                  <a:lnTo>
                    <a:pt x="1632737" y="236486"/>
                  </a:lnTo>
                  <a:lnTo>
                    <a:pt x="1593977" y="211277"/>
                  </a:lnTo>
                  <a:lnTo>
                    <a:pt x="1554480" y="199301"/>
                  </a:lnTo>
                  <a:lnTo>
                    <a:pt x="1540141" y="195795"/>
                  </a:lnTo>
                  <a:lnTo>
                    <a:pt x="1528711" y="192366"/>
                  </a:lnTo>
                  <a:lnTo>
                    <a:pt x="1520190" y="189014"/>
                  </a:lnTo>
                  <a:lnTo>
                    <a:pt x="1514576" y="185750"/>
                  </a:lnTo>
                  <a:lnTo>
                    <a:pt x="1509039" y="181381"/>
                  </a:lnTo>
                  <a:lnTo>
                    <a:pt x="1506270" y="175869"/>
                  </a:lnTo>
                  <a:lnTo>
                    <a:pt x="1506270" y="162610"/>
                  </a:lnTo>
                  <a:lnTo>
                    <a:pt x="1546720" y="141249"/>
                  </a:lnTo>
                  <a:lnTo>
                    <a:pt x="1556639" y="141947"/>
                  </a:lnTo>
                  <a:lnTo>
                    <a:pt x="1587030" y="165303"/>
                  </a:lnTo>
                  <a:lnTo>
                    <a:pt x="1589798" y="181927"/>
                  </a:lnTo>
                  <a:lnTo>
                    <a:pt x="1643367" y="181927"/>
                  </a:lnTo>
                  <a:lnTo>
                    <a:pt x="1628787" y="131152"/>
                  </a:lnTo>
                  <a:lnTo>
                    <a:pt x="1586865" y="100774"/>
                  </a:lnTo>
                  <a:lnTo>
                    <a:pt x="1546720" y="94894"/>
                  </a:lnTo>
                  <a:lnTo>
                    <a:pt x="1526628" y="96291"/>
                  </a:lnTo>
                  <a:lnTo>
                    <a:pt x="1478508" y="117195"/>
                  </a:lnTo>
                  <a:lnTo>
                    <a:pt x="1454111" y="155575"/>
                  </a:lnTo>
                  <a:lnTo>
                    <a:pt x="1452486" y="170548"/>
                  </a:lnTo>
                  <a:lnTo>
                    <a:pt x="1454073" y="186042"/>
                  </a:lnTo>
                  <a:lnTo>
                    <a:pt x="1477848" y="220294"/>
                  </a:lnTo>
                  <a:lnTo>
                    <a:pt x="1524660" y="240715"/>
                  </a:lnTo>
                  <a:lnTo>
                    <a:pt x="1558696" y="248843"/>
                  </a:lnTo>
                  <a:lnTo>
                    <a:pt x="1570253" y="252514"/>
                  </a:lnTo>
                  <a:lnTo>
                    <a:pt x="1578762" y="256451"/>
                  </a:lnTo>
                  <a:lnTo>
                    <a:pt x="1584223" y="260629"/>
                  </a:lnTo>
                  <a:lnTo>
                    <a:pt x="1589544" y="266395"/>
                  </a:lnTo>
                  <a:lnTo>
                    <a:pt x="1592199" y="272732"/>
                  </a:lnTo>
                  <a:lnTo>
                    <a:pt x="1592199" y="279654"/>
                  </a:lnTo>
                  <a:lnTo>
                    <a:pt x="1592199" y="287235"/>
                  </a:lnTo>
                  <a:lnTo>
                    <a:pt x="1558353" y="306489"/>
                  </a:lnTo>
                  <a:lnTo>
                    <a:pt x="1547812" y="306984"/>
                  </a:lnTo>
                  <a:lnTo>
                    <a:pt x="1539316" y="306476"/>
                  </a:lnTo>
                  <a:lnTo>
                    <a:pt x="1502829" y="285648"/>
                  </a:lnTo>
                  <a:lnTo>
                    <a:pt x="1497850" y="262826"/>
                  </a:lnTo>
                  <a:lnTo>
                    <a:pt x="1444396" y="262826"/>
                  </a:lnTo>
                  <a:lnTo>
                    <a:pt x="1459522" y="313639"/>
                  </a:lnTo>
                  <a:lnTo>
                    <a:pt x="1503870" y="346862"/>
                  </a:lnTo>
                  <a:lnTo>
                    <a:pt x="1547812" y="353339"/>
                  </a:lnTo>
                  <a:lnTo>
                    <a:pt x="1568589" y="352018"/>
                  </a:lnTo>
                  <a:lnTo>
                    <a:pt x="1618551" y="332244"/>
                  </a:lnTo>
                  <a:lnTo>
                    <a:pt x="1644065" y="292989"/>
                  </a:lnTo>
                  <a:lnTo>
                    <a:pt x="1645767" y="276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302" y="1064878"/>
            <a:ext cx="7316132" cy="5426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13808-7927-667D-D6EC-761416B75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5" y="-12700"/>
            <a:ext cx="1235765" cy="94297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4B6EE04-A3D8-B240-97AC-F848F049D1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lang="en-US" spc="-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803" y="660738"/>
            <a:ext cx="694880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55" dirty="0"/>
              <a:t>Solar</a:t>
            </a:r>
            <a:r>
              <a:rPr sz="3050" spc="-215" dirty="0"/>
              <a:t> </a:t>
            </a:r>
            <a:r>
              <a:rPr sz="3050" dirty="0"/>
              <a:t>Thermal</a:t>
            </a:r>
            <a:r>
              <a:rPr sz="3050" spc="-140" dirty="0"/>
              <a:t> </a:t>
            </a:r>
            <a:r>
              <a:rPr sz="3050" spc="-10" dirty="0"/>
              <a:t>ElectricPower</a:t>
            </a:r>
            <a:r>
              <a:rPr sz="3050" spc="-215" dirty="0"/>
              <a:t> </a:t>
            </a:r>
            <a:r>
              <a:rPr sz="3050" spc="-10" dirty="0"/>
              <a:t>Generation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54615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2832676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3521157"/>
            <a:ext cx="125095" cy="1651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478" y="1772872"/>
            <a:ext cx="8533765" cy="34175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 marR="30480" algn="just">
              <a:lnSpc>
                <a:spcPts val="2640"/>
              </a:lnSpc>
              <a:spcBef>
                <a:spcPts val="300"/>
              </a:spcBef>
            </a:pP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1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above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collectors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-95" dirty="0">
                <a:latin typeface="Trebuchet MS"/>
                <a:cs typeface="Trebuchet MS"/>
              </a:rPr>
              <a:t>are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combined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to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bigger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energy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conversion </a:t>
            </a:r>
            <a:r>
              <a:rPr sz="2300" spc="105" dirty="0">
                <a:latin typeface="Trebuchet MS"/>
                <a:cs typeface="Trebuchet MS"/>
              </a:rPr>
              <a:t>system.</a:t>
            </a:r>
            <a:r>
              <a:rPr sz="2300" spc="17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The </a:t>
            </a:r>
            <a:r>
              <a:rPr sz="2300" dirty="0">
                <a:latin typeface="Trebuchet MS"/>
                <a:cs typeface="Trebuchet MS"/>
              </a:rPr>
              <a:t>larger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scale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solar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thermal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systems</a:t>
            </a:r>
            <a:r>
              <a:rPr sz="2300" spc="13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have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higher </a:t>
            </a:r>
            <a:r>
              <a:rPr sz="2300" spc="-20" dirty="0">
                <a:latin typeface="Trebuchet MS"/>
                <a:cs typeface="Trebuchet MS"/>
              </a:rPr>
              <a:t>eﬃciency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than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small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systems.</a:t>
            </a:r>
            <a:endParaRPr sz="2300">
              <a:latin typeface="Trebuchet MS"/>
              <a:cs typeface="Trebuchet MS"/>
            </a:endParaRPr>
          </a:p>
          <a:p>
            <a:pPr marL="38100" marR="71755" algn="just">
              <a:lnSpc>
                <a:spcPts val="2640"/>
              </a:lnSpc>
              <a:spcBef>
                <a:spcPts val="570"/>
              </a:spcBef>
            </a:pPr>
            <a:r>
              <a:rPr sz="2300" spc="90" dirty="0">
                <a:latin typeface="Trebuchet MS"/>
                <a:cs typeface="Trebuchet MS"/>
              </a:rPr>
              <a:t>The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utility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scale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solar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thermal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systems</a:t>
            </a:r>
            <a:r>
              <a:rPr sz="2300" spc="60" dirty="0">
                <a:latin typeface="Trebuchet MS"/>
                <a:cs typeface="Trebuchet MS"/>
              </a:rPr>
              <a:t> include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following </a:t>
            </a:r>
            <a:r>
              <a:rPr sz="2300" spc="35" dirty="0">
                <a:latin typeface="Trebuchet MS"/>
                <a:cs typeface="Trebuchet MS"/>
              </a:rPr>
              <a:t>designs:</a:t>
            </a:r>
            <a:endParaRPr sz="2300">
              <a:latin typeface="Trebuchet MS"/>
              <a:cs typeface="Trebuchet MS"/>
            </a:endParaRPr>
          </a:p>
          <a:p>
            <a:pPr marL="38100" marR="2092960">
              <a:lnSpc>
                <a:spcPts val="3200"/>
              </a:lnSpc>
              <a:spcBef>
                <a:spcPts val="114"/>
              </a:spcBef>
            </a:pPr>
            <a:r>
              <a:rPr sz="2300" spc="-65" dirty="0">
                <a:latin typeface="Trebuchet MS"/>
                <a:cs typeface="Trebuchet MS"/>
              </a:rPr>
              <a:t>linear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reﬂectors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(heating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temperatures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~280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25" spc="-30" baseline="23297" dirty="0">
                <a:latin typeface="Trebuchet MS"/>
                <a:cs typeface="Trebuchet MS"/>
              </a:rPr>
              <a:t>o</a:t>
            </a:r>
            <a:r>
              <a:rPr sz="2300" spc="-20" dirty="0">
                <a:latin typeface="Trebuchet MS"/>
                <a:cs typeface="Trebuchet MS"/>
              </a:rPr>
              <a:t>C); </a:t>
            </a:r>
            <a:r>
              <a:rPr sz="2300" spc="-35" dirty="0">
                <a:latin typeface="Trebuchet MS"/>
                <a:cs typeface="Trebuchet MS"/>
              </a:rPr>
              <a:t>parabolic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trough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(heating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temperatures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~400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25" spc="-30" baseline="23297" dirty="0">
                <a:latin typeface="Trebuchet MS"/>
                <a:cs typeface="Trebuchet MS"/>
              </a:rPr>
              <a:t>o</a:t>
            </a:r>
            <a:r>
              <a:rPr sz="2300" spc="-20" dirty="0">
                <a:latin typeface="Trebuchet MS"/>
                <a:cs typeface="Trebuchet MS"/>
              </a:rPr>
              <a:t>C);</a:t>
            </a:r>
            <a:endParaRPr sz="2300">
              <a:latin typeface="Trebuchet MS"/>
              <a:cs typeface="Trebuchet MS"/>
            </a:endParaRPr>
          </a:p>
          <a:p>
            <a:pPr marL="38100" marR="1343025">
              <a:lnSpc>
                <a:spcPts val="3200"/>
              </a:lnSpc>
            </a:pPr>
            <a:r>
              <a:rPr sz="2300" spc="50" dirty="0">
                <a:latin typeface="Trebuchet MS"/>
                <a:cs typeface="Trebuchet MS"/>
              </a:rPr>
              <a:t>dish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254" dirty="0">
                <a:latin typeface="Trebuchet MS"/>
                <a:cs typeface="Trebuchet MS"/>
              </a:rPr>
              <a:t>/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engine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systems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(heating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temperatures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~650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25" spc="-30" baseline="23297" dirty="0">
                <a:latin typeface="Trebuchet MS"/>
                <a:cs typeface="Trebuchet MS"/>
              </a:rPr>
              <a:t>o</a:t>
            </a:r>
            <a:r>
              <a:rPr sz="2300" spc="-20" dirty="0">
                <a:latin typeface="Trebuchet MS"/>
                <a:cs typeface="Trebuchet MS"/>
              </a:rPr>
              <a:t>C); </a:t>
            </a:r>
            <a:r>
              <a:rPr sz="2300" dirty="0">
                <a:latin typeface="Trebuchet MS"/>
                <a:cs typeface="Trebuchet MS"/>
              </a:rPr>
              <a:t>solar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tower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(heating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temperatures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~&gt;1000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25" spc="-30" baseline="23297" dirty="0">
                <a:latin typeface="Trebuchet MS"/>
                <a:cs typeface="Trebuchet MS"/>
              </a:rPr>
              <a:t>o</a:t>
            </a:r>
            <a:r>
              <a:rPr sz="2300" spc="-20" dirty="0">
                <a:latin typeface="Trebuchet MS"/>
                <a:cs typeface="Trebuchet MS"/>
              </a:rPr>
              <a:t>C).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306830">
              <a:lnSpc>
                <a:spcPct val="100000"/>
              </a:lnSpc>
              <a:spcBef>
                <a:spcPts val="135"/>
              </a:spcBef>
            </a:pPr>
            <a:r>
              <a:rPr sz="3050" spc="-130" dirty="0"/>
              <a:t>Utility</a:t>
            </a:r>
            <a:r>
              <a:rPr sz="3050" spc="-155" dirty="0"/>
              <a:t> </a:t>
            </a:r>
            <a:r>
              <a:rPr sz="3050" spc="75" dirty="0"/>
              <a:t>Scale</a:t>
            </a:r>
            <a:r>
              <a:rPr sz="3050" spc="-110" dirty="0"/>
              <a:t> </a:t>
            </a:r>
            <a:r>
              <a:rPr sz="3050" spc="-25" dirty="0"/>
              <a:t>Geothermal</a:t>
            </a:r>
            <a:r>
              <a:rPr sz="3050" spc="-105" dirty="0"/>
              <a:t> </a:t>
            </a:r>
            <a:r>
              <a:rPr sz="3050" dirty="0"/>
              <a:t>Energy</a:t>
            </a:r>
            <a:r>
              <a:rPr sz="3050" spc="-155" dirty="0"/>
              <a:t> </a:t>
            </a:r>
            <a:r>
              <a:rPr sz="3050" spc="120" dirty="0"/>
              <a:t>Systems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72217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878" y="1786866"/>
            <a:ext cx="8499475" cy="34874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65"/>
              </a:spcBef>
            </a:pPr>
            <a:r>
              <a:rPr sz="1950" spc="10" dirty="0">
                <a:latin typeface="Trebuchet MS"/>
                <a:cs typeface="Trebuchet MS"/>
              </a:rPr>
              <a:t>There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is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vast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amount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of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heat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contained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by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the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earth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interior.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This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internal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heat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is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mainly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comprised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of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the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residual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heat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of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planetary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accretion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and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radioactive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heat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(from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radioactive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element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decay).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The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hottest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part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of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the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earth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is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 </a:t>
            </a:r>
            <a:r>
              <a:rPr sz="1950" spc="-40" dirty="0">
                <a:latin typeface="Trebuchet MS"/>
                <a:cs typeface="Trebuchet MS"/>
              </a:rPr>
              <a:t>core,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big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part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of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which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is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in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molten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state.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Heat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radiates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and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gets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transferred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from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 </a:t>
            </a:r>
            <a:r>
              <a:rPr sz="1950" spc="10" dirty="0">
                <a:latin typeface="Trebuchet MS"/>
                <a:cs typeface="Trebuchet MS"/>
              </a:rPr>
              <a:t>core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to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 </a:t>
            </a:r>
            <a:r>
              <a:rPr sz="1950" spc="10" dirty="0">
                <a:latin typeface="Trebuchet MS"/>
                <a:cs typeface="Trebuchet MS"/>
              </a:rPr>
              <a:t>outer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layers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of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 </a:t>
            </a:r>
            <a:r>
              <a:rPr sz="1950" spc="10" dirty="0">
                <a:latin typeface="Trebuchet MS"/>
                <a:cs typeface="Trebuchet MS"/>
              </a:rPr>
              <a:t>planet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by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interior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f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484" dirty="0">
                <a:latin typeface="Trebuchet MS"/>
                <a:cs typeface="Trebuchet MS"/>
              </a:rPr>
              <a:t>l</a:t>
            </a:r>
            <a:r>
              <a:rPr sz="1950" spc="95" dirty="0">
                <a:latin typeface="Trebuchet MS"/>
                <a:cs typeface="Trebuchet MS"/>
              </a:rPr>
              <a:t>u</a:t>
            </a:r>
            <a:r>
              <a:rPr sz="1950" spc="45" dirty="0">
                <a:latin typeface="Trebuchet MS"/>
                <a:cs typeface="Trebuchet MS"/>
              </a:rPr>
              <a:t>i</a:t>
            </a:r>
            <a:r>
              <a:rPr sz="1950" spc="70" dirty="0">
                <a:latin typeface="Trebuchet MS"/>
                <a:cs typeface="Trebuchet MS"/>
              </a:rPr>
              <a:t>d</a:t>
            </a:r>
            <a:r>
              <a:rPr sz="1950" spc="40" dirty="0">
                <a:latin typeface="Trebuchet MS"/>
                <a:cs typeface="Trebuchet MS"/>
              </a:rPr>
              <a:t>s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and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melts.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The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general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geothermal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prof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545" dirty="0">
                <a:latin typeface="Trebuchet MS"/>
                <a:cs typeface="Trebuchet MS"/>
              </a:rPr>
              <a:t>i</a:t>
            </a:r>
            <a:r>
              <a:rPr sz="1950" spc="-40" dirty="0">
                <a:latin typeface="Trebuchet MS"/>
                <a:cs typeface="Trebuchet MS"/>
              </a:rPr>
              <a:t>l</a:t>
            </a:r>
            <a:r>
              <a:rPr sz="1950" spc="-45" dirty="0">
                <a:latin typeface="Trebuchet MS"/>
                <a:cs typeface="Trebuchet MS"/>
              </a:rPr>
              <a:t>e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of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earth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(Figure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8.6)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provides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an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idea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scale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thermal</a:t>
            </a:r>
            <a:r>
              <a:rPr sz="1950" spc="-19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resource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and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gradual</a:t>
            </a:r>
            <a:r>
              <a:rPr sz="1950" spc="-19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change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of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the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earth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temperature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at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different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depths.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Because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the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earth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structure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is</a:t>
            </a:r>
            <a:r>
              <a:rPr sz="1950" spc="17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not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uniform,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heat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is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more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readily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transferred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in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some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zones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than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in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others.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High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heat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transfer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is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usually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associated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with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fracture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zones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and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major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faults,</a:t>
            </a:r>
            <a:r>
              <a:rPr sz="1950" spc="-27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which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are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often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located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at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boundaries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8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tectonic</a:t>
            </a:r>
            <a:r>
              <a:rPr sz="1950" spc="-19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plates</a:t>
            </a:r>
            <a:r>
              <a:rPr sz="3500" spc="-50" dirty="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306830">
              <a:lnSpc>
                <a:spcPct val="100000"/>
              </a:lnSpc>
              <a:spcBef>
                <a:spcPts val="135"/>
              </a:spcBef>
            </a:pPr>
            <a:r>
              <a:rPr sz="3050" spc="-130" dirty="0"/>
              <a:t>Utility</a:t>
            </a:r>
            <a:r>
              <a:rPr sz="3050" spc="-155" dirty="0"/>
              <a:t> </a:t>
            </a:r>
            <a:r>
              <a:rPr sz="3050" spc="75" dirty="0"/>
              <a:t>Scale</a:t>
            </a:r>
            <a:r>
              <a:rPr sz="3050" spc="-110" dirty="0"/>
              <a:t> </a:t>
            </a:r>
            <a:r>
              <a:rPr sz="3050" spc="-25" dirty="0"/>
              <a:t>Geothermal</a:t>
            </a:r>
            <a:r>
              <a:rPr sz="3050" spc="-105" dirty="0"/>
              <a:t> </a:t>
            </a:r>
            <a:r>
              <a:rPr sz="3050" dirty="0"/>
              <a:t>Energy</a:t>
            </a:r>
            <a:r>
              <a:rPr sz="3050" spc="-155" dirty="0"/>
              <a:t> </a:t>
            </a:r>
            <a:r>
              <a:rPr sz="3050" spc="120" dirty="0"/>
              <a:t>Systems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243" y="1763183"/>
            <a:ext cx="5931311" cy="4986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306830">
              <a:lnSpc>
                <a:spcPct val="100000"/>
              </a:lnSpc>
              <a:spcBef>
                <a:spcPts val="135"/>
              </a:spcBef>
            </a:pPr>
            <a:r>
              <a:rPr sz="3050" spc="-130" dirty="0"/>
              <a:t>Utility</a:t>
            </a:r>
            <a:r>
              <a:rPr sz="3050" spc="-155" dirty="0"/>
              <a:t> </a:t>
            </a:r>
            <a:r>
              <a:rPr sz="3050" spc="75" dirty="0"/>
              <a:t>Scale</a:t>
            </a:r>
            <a:r>
              <a:rPr sz="3050" spc="-110" dirty="0"/>
              <a:t> </a:t>
            </a:r>
            <a:r>
              <a:rPr sz="3050" spc="-25" dirty="0"/>
              <a:t>Geothermal</a:t>
            </a:r>
            <a:r>
              <a:rPr sz="3050" spc="-105" dirty="0"/>
              <a:t> </a:t>
            </a:r>
            <a:r>
              <a:rPr sz="3050" dirty="0"/>
              <a:t>Energy</a:t>
            </a:r>
            <a:r>
              <a:rPr sz="3050" spc="-155" dirty="0"/>
              <a:t> </a:t>
            </a:r>
            <a:r>
              <a:rPr sz="3050" spc="120" dirty="0"/>
              <a:t>Systems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01440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921371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19697"/>
            <a:ext cx="8484235" cy="50165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40640" algn="just">
              <a:lnSpc>
                <a:spcPct val="76700"/>
              </a:lnSpc>
              <a:spcBef>
                <a:spcPts val="755"/>
              </a:spcBef>
            </a:pP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temperature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change</a:t>
            </a:r>
            <a:r>
              <a:rPr sz="2300" spc="-105" dirty="0">
                <a:latin typeface="Trebuchet MS"/>
                <a:cs typeface="Trebuchet MS"/>
              </a:rPr>
              <a:t> rate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with </a:t>
            </a:r>
            <a:r>
              <a:rPr sz="2300" spc="-10" dirty="0">
                <a:latin typeface="Trebuchet MS"/>
                <a:cs typeface="Trebuchet MS"/>
              </a:rPr>
              <a:t>depth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depends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on</a:t>
            </a:r>
            <a:r>
              <a:rPr sz="2300" spc="-45" dirty="0">
                <a:latin typeface="Trebuchet MS"/>
                <a:cs typeface="Trebuchet MS"/>
              </a:rPr>
              <a:t> the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density </a:t>
            </a:r>
            <a:r>
              <a:rPr sz="2300" spc="90" dirty="0">
                <a:latin typeface="Trebuchet MS"/>
                <a:cs typeface="Trebuchet MS"/>
              </a:rPr>
              <a:t>and</a:t>
            </a:r>
            <a:r>
              <a:rPr sz="2300" spc="13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thermal</a:t>
            </a:r>
            <a:r>
              <a:rPr sz="2300" spc="10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conductivity</a:t>
            </a:r>
            <a:r>
              <a:rPr sz="2300" spc="12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of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rocks.</a:t>
            </a:r>
            <a:r>
              <a:rPr sz="2300" spc="16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Subdivision</a:t>
            </a:r>
            <a:r>
              <a:rPr sz="2300" spc="15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of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9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earth </a:t>
            </a:r>
            <a:r>
              <a:rPr sz="2300" dirty="0">
                <a:latin typeface="Trebuchet MS"/>
                <a:cs typeface="Trebuchet MS"/>
              </a:rPr>
              <a:t>structure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into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layers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is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made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according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the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rock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composition </a:t>
            </a:r>
            <a:r>
              <a:rPr sz="2300" spc="65" dirty="0">
                <a:latin typeface="Trebuchet MS"/>
                <a:cs typeface="Trebuchet MS"/>
              </a:rPr>
              <a:t>and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rheological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properties,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so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see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that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thermal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prof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spc="-475" dirty="0">
                <a:latin typeface="Trebuchet MS"/>
                <a:cs typeface="Trebuchet MS"/>
              </a:rPr>
              <a:t>i</a:t>
            </a:r>
            <a:r>
              <a:rPr sz="2300" spc="160" dirty="0">
                <a:latin typeface="Trebuchet MS"/>
                <a:cs typeface="Trebuchet MS"/>
              </a:rPr>
              <a:t>l</a:t>
            </a:r>
            <a:r>
              <a:rPr sz="2300" spc="105" dirty="0">
                <a:latin typeface="Trebuchet MS"/>
                <a:cs typeface="Trebuchet MS"/>
              </a:rPr>
              <a:t>e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within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each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layer </a:t>
            </a:r>
            <a:r>
              <a:rPr sz="2300" spc="55" dirty="0">
                <a:latin typeface="Trebuchet MS"/>
                <a:cs typeface="Trebuchet MS"/>
              </a:rPr>
              <a:t>can </a:t>
            </a:r>
            <a:r>
              <a:rPr sz="2300" dirty="0">
                <a:latin typeface="Trebuchet MS"/>
                <a:cs typeface="Trebuchet MS"/>
              </a:rPr>
              <a:t>be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quite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different.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The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drastic</a:t>
            </a:r>
            <a:r>
              <a:rPr sz="2300" spc="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change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in </a:t>
            </a:r>
            <a:r>
              <a:rPr sz="2300" dirty="0">
                <a:latin typeface="Trebuchet MS"/>
                <a:cs typeface="Trebuchet MS"/>
              </a:rPr>
              <a:t>temperature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pattern</a:t>
            </a:r>
            <a:r>
              <a:rPr sz="2300" spc="15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around</a:t>
            </a:r>
            <a:r>
              <a:rPr sz="2300" spc="1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boundary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between</a:t>
            </a:r>
            <a:r>
              <a:rPr sz="2300" spc="1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lower </a:t>
            </a:r>
            <a:r>
              <a:rPr sz="2300" dirty="0">
                <a:latin typeface="Trebuchet MS"/>
                <a:cs typeface="Trebuchet MS"/>
              </a:rPr>
              <a:t>mantle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and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outer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core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is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apparently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related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transition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of </a:t>
            </a:r>
            <a:r>
              <a:rPr sz="2300" spc="-50" dirty="0">
                <a:latin typeface="Trebuchet MS"/>
                <a:cs typeface="Trebuchet MS"/>
              </a:rPr>
              <a:t>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molten</a:t>
            </a:r>
            <a:r>
              <a:rPr sz="2300" spc="-11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state.</a:t>
            </a:r>
            <a:endParaRPr sz="2300">
              <a:latin typeface="Trebuchet MS"/>
              <a:cs typeface="Trebuchet MS"/>
            </a:endParaRPr>
          </a:p>
          <a:p>
            <a:pPr marL="12700" marR="5080" algn="just">
              <a:lnSpc>
                <a:spcPct val="76700"/>
              </a:lnSpc>
              <a:spcBef>
                <a:spcPts val="555"/>
              </a:spcBef>
            </a:pP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heat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-15" dirty="0">
                <a:latin typeface="Trebuchet MS"/>
                <a:cs typeface="Trebuchet MS"/>
              </a:rPr>
              <a:t>ﬂux</a:t>
            </a:r>
            <a:r>
              <a:rPr sz="2300" spc="-19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within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crust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(the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thin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top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layer)</a:t>
            </a:r>
            <a:r>
              <a:rPr sz="2300" spc="-18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is</a:t>
            </a:r>
            <a:r>
              <a:rPr sz="2300" spc="-12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highly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variable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due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the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existence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large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unif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spc="-545" dirty="0">
                <a:latin typeface="Trebuchet MS"/>
                <a:cs typeface="Trebuchet MS"/>
              </a:rPr>
              <a:t>i</a:t>
            </a:r>
            <a:r>
              <a:rPr sz="2300" spc="80" dirty="0">
                <a:latin typeface="Trebuchet MS"/>
                <a:cs typeface="Trebuchet MS"/>
              </a:rPr>
              <a:t>e</a:t>
            </a:r>
            <a:r>
              <a:rPr sz="2300" spc="-10" dirty="0">
                <a:latin typeface="Trebuchet MS"/>
                <a:cs typeface="Trebuchet MS"/>
              </a:rPr>
              <a:t>d</a:t>
            </a:r>
            <a:r>
              <a:rPr sz="2300" spc="85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fragments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the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crust</a:t>
            </a:r>
            <a:r>
              <a:rPr sz="2300" spc="-12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(plates)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divided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by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plate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boundaries,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the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more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mobile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zones,</a:t>
            </a:r>
            <a:r>
              <a:rPr sz="2300" spc="-32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where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plates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collide,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spread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out,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or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move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relative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to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one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another.</a:t>
            </a:r>
            <a:r>
              <a:rPr sz="2300" spc="-20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Increased</a:t>
            </a:r>
            <a:r>
              <a:rPr sz="2300" spc="12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mobility</a:t>
            </a:r>
            <a:r>
              <a:rPr sz="2300" spc="11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of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plate</a:t>
            </a:r>
            <a:r>
              <a:rPr sz="2300" spc="9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boundary</a:t>
            </a:r>
            <a:r>
              <a:rPr sz="2300" spc="11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zones</a:t>
            </a:r>
            <a:r>
              <a:rPr sz="2300" spc="12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may</a:t>
            </a:r>
            <a:r>
              <a:rPr sz="2300" spc="110" dirty="0">
                <a:latin typeface="Trebuchet MS"/>
                <a:cs typeface="Trebuchet MS"/>
              </a:rPr>
              <a:t> </a:t>
            </a:r>
            <a:r>
              <a:rPr sz="2300" spc="170" dirty="0">
                <a:latin typeface="Trebuchet MS"/>
                <a:cs typeface="Trebuchet MS"/>
              </a:rPr>
              <a:t>cause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creation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of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faults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of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various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depth,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which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favor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15" dirty="0">
                <a:latin typeface="Trebuchet MS"/>
                <a:cs typeface="Trebuchet MS"/>
              </a:rPr>
              <a:t>heat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transfer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to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the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surface.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If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you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want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more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background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about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plate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tectonic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theory,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you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will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15" dirty="0">
                <a:latin typeface="Trebuchet MS"/>
                <a:cs typeface="Trebuchet MS"/>
              </a:rPr>
              <a:t>be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able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to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f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-605" dirty="0">
                <a:latin typeface="Trebuchet MS"/>
                <a:cs typeface="Trebuchet MS"/>
              </a:rPr>
              <a:t>i</a:t>
            </a:r>
            <a:r>
              <a:rPr sz="2300" spc="90" dirty="0">
                <a:latin typeface="Trebuchet MS"/>
                <a:cs typeface="Trebuchet MS"/>
              </a:rPr>
              <a:t>n</a:t>
            </a:r>
            <a:r>
              <a:rPr sz="2300" spc="10" dirty="0">
                <a:latin typeface="Trebuchet MS"/>
                <a:cs typeface="Trebuchet MS"/>
              </a:rPr>
              <a:t>d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a</a:t>
            </a:r>
            <a:r>
              <a:rPr sz="2300" spc="-114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lot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of</a:t>
            </a:r>
            <a:r>
              <a:rPr sz="2300" spc="-10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resource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on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the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web.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For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example,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u="sng" spc="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An</a:t>
            </a:r>
            <a:r>
              <a:rPr sz="23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Introduction</a:t>
            </a:r>
            <a:r>
              <a:rPr sz="23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to</a:t>
            </a:r>
            <a:r>
              <a:rPr sz="2300" u="sng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Plate</a:t>
            </a:r>
            <a:r>
              <a:rPr sz="23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Tectonics</a:t>
            </a:r>
            <a:r>
              <a:rPr sz="2300" u="none" spc="-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u="none" spc="20" dirty="0">
                <a:latin typeface="Trebuchet MS"/>
                <a:cs typeface="Trebuchet MS"/>
              </a:rPr>
              <a:t>provides</a:t>
            </a:r>
            <a:r>
              <a:rPr sz="2300" u="none" spc="-85" dirty="0">
                <a:latin typeface="Trebuchet MS"/>
                <a:cs typeface="Trebuchet MS"/>
              </a:rPr>
              <a:t> </a:t>
            </a:r>
            <a:r>
              <a:rPr sz="2300" u="none" spc="35" dirty="0">
                <a:latin typeface="Trebuchet MS"/>
                <a:cs typeface="Trebuchet MS"/>
              </a:rPr>
              <a:t>a</a:t>
            </a:r>
            <a:r>
              <a:rPr sz="2300" u="none" spc="-150" dirty="0">
                <a:latin typeface="Trebuchet MS"/>
                <a:cs typeface="Trebuchet MS"/>
              </a:rPr>
              <a:t> </a:t>
            </a:r>
            <a:r>
              <a:rPr sz="2300" u="none" spc="10" dirty="0">
                <a:latin typeface="Trebuchet MS"/>
                <a:cs typeface="Trebuchet MS"/>
              </a:rPr>
              <a:t>nice</a:t>
            </a:r>
            <a:r>
              <a:rPr sz="2300" u="none" spc="-120" dirty="0">
                <a:latin typeface="Trebuchet MS"/>
                <a:cs typeface="Trebuchet MS"/>
              </a:rPr>
              <a:t> </a:t>
            </a:r>
            <a:r>
              <a:rPr sz="2300" u="none" spc="30" dirty="0">
                <a:latin typeface="Trebuchet MS"/>
                <a:cs typeface="Trebuchet MS"/>
              </a:rPr>
              <a:t>and</a:t>
            </a:r>
            <a:r>
              <a:rPr sz="2300" u="none" spc="5" dirty="0">
                <a:latin typeface="Trebuchet MS"/>
                <a:cs typeface="Trebuchet MS"/>
              </a:rPr>
              <a:t> </a:t>
            </a:r>
            <a:r>
              <a:rPr sz="2300" u="none" spc="55" dirty="0">
                <a:latin typeface="Trebuchet MS"/>
                <a:cs typeface="Trebuchet MS"/>
              </a:rPr>
              <a:t>concise</a:t>
            </a:r>
            <a:r>
              <a:rPr sz="2300" u="none" spc="-160" dirty="0">
                <a:latin typeface="Trebuchet MS"/>
                <a:cs typeface="Trebuchet MS"/>
              </a:rPr>
              <a:t> </a:t>
            </a:r>
            <a:r>
              <a:rPr sz="2300" u="none" spc="-55" dirty="0">
                <a:latin typeface="Trebuchet MS"/>
                <a:cs typeface="Trebuchet MS"/>
              </a:rPr>
              <a:t>illustrated</a:t>
            </a:r>
            <a:r>
              <a:rPr sz="2300" u="none" spc="-125" dirty="0">
                <a:latin typeface="Trebuchet MS"/>
                <a:cs typeface="Trebuchet MS"/>
              </a:rPr>
              <a:t> </a:t>
            </a:r>
            <a:r>
              <a:rPr sz="2300" u="none" spc="-30" dirty="0">
                <a:latin typeface="Trebuchet MS"/>
                <a:cs typeface="Trebuchet MS"/>
              </a:rPr>
              <a:t>introduction</a:t>
            </a:r>
            <a:r>
              <a:rPr sz="2300" u="none" spc="-100" dirty="0">
                <a:latin typeface="Trebuchet MS"/>
                <a:cs typeface="Trebuchet MS"/>
              </a:rPr>
              <a:t> </a:t>
            </a:r>
            <a:r>
              <a:rPr sz="2300" u="none" spc="-50" dirty="0">
                <a:latin typeface="Trebuchet MS"/>
                <a:cs typeface="Trebuchet MS"/>
              </a:rPr>
              <a:t>to</a:t>
            </a:r>
            <a:r>
              <a:rPr sz="2300" u="none" spc="-140" dirty="0">
                <a:latin typeface="Trebuchet MS"/>
                <a:cs typeface="Trebuchet MS"/>
              </a:rPr>
              <a:t> </a:t>
            </a:r>
            <a:r>
              <a:rPr sz="2300" u="none" spc="10" dirty="0">
                <a:latin typeface="Trebuchet MS"/>
                <a:cs typeface="Trebuchet MS"/>
              </a:rPr>
              <a:t>this</a:t>
            </a:r>
            <a:r>
              <a:rPr sz="2300" u="none" spc="-12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whole</a:t>
            </a:r>
            <a:r>
              <a:rPr sz="2300" u="none" spc="-160" dirty="0">
                <a:latin typeface="Trebuchet MS"/>
                <a:cs typeface="Trebuchet MS"/>
              </a:rPr>
              <a:t> </a:t>
            </a:r>
            <a:r>
              <a:rPr sz="2300" u="none" spc="-80" dirty="0">
                <a:latin typeface="Trebuchet MS"/>
                <a:cs typeface="Trebuchet MS"/>
              </a:rPr>
              <a:t>idea.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135"/>
              </a:spcBef>
            </a:pPr>
            <a:r>
              <a:rPr sz="3050" dirty="0"/>
              <a:t>Wind</a:t>
            </a:r>
            <a:r>
              <a:rPr sz="3050" spc="-110" dirty="0"/>
              <a:t> </a:t>
            </a:r>
            <a:r>
              <a:rPr sz="3050" dirty="0"/>
              <a:t>Energy</a:t>
            </a:r>
            <a:r>
              <a:rPr sz="3050" spc="-155" dirty="0"/>
              <a:t> </a:t>
            </a:r>
            <a:r>
              <a:rPr sz="3050" dirty="0"/>
              <a:t>Application</a:t>
            </a:r>
            <a:r>
              <a:rPr sz="3050" spc="-185" dirty="0"/>
              <a:t> </a:t>
            </a:r>
            <a:r>
              <a:rPr sz="3050" spc="60" dirty="0"/>
              <a:t>And</a:t>
            </a:r>
            <a:r>
              <a:rPr sz="3050" spc="-110" dirty="0"/>
              <a:t> 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27437"/>
            <a:ext cx="110489" cy="623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ts val="2335"/>
              </a:lnSpc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493979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729887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3096" y="1810378"/>
            <a:ext cx="544830" cy="198755"/>
            <a:chOff x="993096" y="1810378"/>
            <a:chExt cx="544830" cy="198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096" y="1817757"/>
              <a:ext cx="269156" cy="1889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790" y="1863756"/>
              <a:ext cx="112043" cy="1429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067" y="1810378"/>
              <a:ext cx="119792" cy="19875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623078" y="1819909"/>
            <a:ext cx="746125" cy="240665"/>
            <a:chOff x="1623078" y="1819909"/>
            <a:chExt cx="746125" cy="2406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078" y="1819909"/>
              <a:ext cx="248535" cy="18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601" y="1863756"/>
              <a:ext cx="120284" cy="1453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9440" y="1863756"/>
              <a:ext cx="329162" cy="1966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73878" y="2037630"/>
            <a:ext cx="8462010" cy="4445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algn="just">
              <a:lnSpc>
                <a:spcPct val="79100"/>
              </a:lnSpc>
              <a:spcBef>
                <a:spcPts val="620"/>
              </a:spcBef>
            </a:pPr>
            <a:r>
              <a:rPr sz="1950" dirty="0">
                <a:latin typeface="Trebuchet MS"/>
                <a:cs typeface="Trebuchet MS"/>
              </a:rPr>
              <a:t>Air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is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 </a:t>
            </a:r>
            <a:r>
              <a:rPr sz="1950" spc="70" dirty="0">
                <a:latin typeface="Trebuchet MS"/>
                <a:cs typeface="Trebuchet MS"/>
              </a:rPr>
              <a:t>basic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necessity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life.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175" dirty="0">
                <a:latin typeface="Trebuchet MS"/>
                <a:cs typeface="Trebuchet MS"/>
              </a:rPr>
              <a:t>Man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cannot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live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without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air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for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more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than </a:t>
            </a:r>
            <a:r>
              <a:rPr sz="1950" dirty="0">
                <a:latin typeface="Trebuchet MS"/>
                <a:cs typeface="Trebuchet MS"/>
              </a:rPr>
              <a:t>three</a:t>
            </a:r>
            <a:r>
              <a:rPr sz="1950" spc="75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minutes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Air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is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 </a:t>
            </a:r>
            <a:r>
              <a:rPr sz="1950" spc="80" dirty="0">
                <a:latin typeface="Trebuchet MS"/>
                <a:cs typeface="Trebuchet MS"/>
              </a:rPr>
              <a:t>mechanical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mixture</a:t>
            </a:r>
            <a:r>
              <a:rPr sz="1950" spc="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various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180" dirty="0">
                <a:latin typeface="Trebuchet MS"/>
                <a:cs typeface="Trebuchet MS"/>
              </a:rPr>
              <a:t>gases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like</a:t>
            </a:r>
            <a:r>
              <a:rPr sz="1950" spc="8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oxygen, </a:t>
            </a:r>
            <a:r>
              <a:rPr sz="1950" dirty="0">
                <a:latin typeface="Trebuchet MS"/>
                <a:cs typeface="Trebuchet MS"/>
              </a:rPr>
              <a:t>Nitrogen,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Carbon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dioxide,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water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vapour,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ozone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and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other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gases.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Oxygen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is </a:t>
            </a:r>
            <a:r>
              <a:rPr sz="1950" spc="65" dirty="0">
                <a:latin typeface="Trebuchet MS"/>
                <a:cs typeface="Trebuchet MS"/>
              </a:rPr>
              <a:t>needed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by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body</a:t>
            </a:r>
            <a:r>
              <a:rPr sz="1950" spc="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for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many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vital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functions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Oxygen,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Nitrogen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Carbon </a:t>
            </a:r>
            <a:r>
              <a:rPr sz="1950" spc="-25" dirty="0">
                <a:latin typeface="Trebuchet MS"/>
                <a:cs typeface="Trebuchet MS"/>
              </a:rPr>
              <a:t>dioxide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water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vapour,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ozone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other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gases.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Oxygen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is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needed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by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the </a:t>
            </a:r>
            <a:r>
              <a:rPr sz="1950" spc="-20" dirty="0">
                <a:latin typeface="Trebuchet MS"/>
                <a:cs typeface="Trebuchet MS"/>
              </a:rPr>
              <a:t>body </a:t>
            </a:r>
            <a:r>
              <a:rPr sz="1950" spc="-45" dirty="0">
                <a:latin typeface="Trebuchet MS"/>
                <a:cs typeface="Trebuchet MS"/>
              </a:rPr>
              <a:t>for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many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its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vital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functions.</a:t>
            </a:r>
            <a:endParaRPr sz="1950">
              <a:latin typeface="Trebuchet MS"/>
              <a:cs typeface="Trebuchet MS"/>
            </a:endParaRPr>
          </a:p>
          <a:p>
            <a:pPr marL="12700" marR="5080" algn="just">
              <a:lnSpc>
                <a:spcPct val="79100"/>
              </a:lnSpc>
              <a:spcBef>
                <a:spcPts val="475"/>
              </a:spcBef>
            </a:pPr>
            <a:r>
              <a:rPr sz="1950" spc="-20" dirty="0">
                <a:latin typeface="Trebuchet MS"/>
                <a:cs typeface="Trebuchet MS"/>
              </a:rPr>
              <a:t>Air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is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an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important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natural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resource.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order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to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utilize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air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140" dirty="0">
                <a:latin typeface="Trebuchet MS"/>
                <a:cs typeface="Trebuchet MS"/>
              </a:rPr>
              <a:t>as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good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resource </a:t>
            </a:r>
            <a:r>
              <a:rPr sz="1950" dirty="0">
                <a:latin typeface="Trebuchet MS"/>
                <a:cs typeface="Trebuchet MS"/>
              </a:rPr>
              <a:t>we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have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to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control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Air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Pollution,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which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is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due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to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industry,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thermal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power </a:t>
            </a:r>
            <a:r>
              <a:rPr sz="1950" spc="45" dirty="0">
                <a:latin typeface="Trebuchet MS"/>
                <a:cs typeface="Trebuchet MS"/>
              </a:rPr>
              <a:t>stations,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automobiles,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and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domestic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combustion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etc.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There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always </a:t>
            </a:r>
            <a:r>
              <a:rPr sz="1950" spc="45" dirty="0">
                <a:latin typeface="Trebuchet MS"/>
                <a:cs typeface="Trebuchet MS"/>
              </a:rPr>
              <a:t>additions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number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harmful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165" dirty="0">
                <a:latin typeface="Trebuchet MS"/>
                <a:cs typeface="Trebuchet MS"/>
              </a:rPr>
              <a:t>gases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to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atmosphere.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These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adversely </a:t>
            </a:r>
            <a:r>
              <a:rPr sz="1950" spc="-35" dirty="0">
                <a:latin typeface="Trebuchet MS"/>
                <a:cs typeface="Trebuchet MS"/>
              </a:rPr>
              <a:t>affect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air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quality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make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25" dirty="0">
                <a:latin typeface="Trebuchet MS"/>
                <a:cs typeface="Trebuchet MS"/>
              </a:rPr>
              <a:t>it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unﬁt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for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living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organisms.</a:t>
            </a:r>
            <a:endParaRPr sz="1950">
              <a:latin typeface="Trebuchet MS"/>
              <a:cs typeface="Trebuchet MS"/>
            </a:endParaRPr>
          </a:p>
          <a:p>
            <a:pPr marL="12700" marR="6985" algn="just">
              <a:lnSpc>
                <a:spcPct val="79100"/>
              </a:lnSpc>
              <a:spcBef>
                <a:spcPts val="480"/>
              </a:spcBef>
            </a:pPr>
            <a:r>
              <a:rPr sz="1950" spc="85" dirty="0">
                <a:latin typeface="Trebuchet MS"/>
                <a:cs typeface="Trebuchet MS"/>
              </a:rPr>
              <a:t>Moving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air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is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known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140" dirty="0">
                <a:latin typeface="Trebuchet MS"/>
                <a:cs typeface="Trebuchet MS"/>
              </a:rPr>
              <a:t>as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which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produces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energy.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Like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solar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energy,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wind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is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very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important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non-conventional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source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energy.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 </a:t>
            </a:r>
            <a:r>
              <a:rPr sz="1950" spc="-20" dirty="0">
                <a:latin typeface="Trebuchet MS"/>
                <a:cs typeface="Trebuchet MS"/>
              </a:rPr>
              <a:t>India,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the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power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is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of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great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signif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-535" dirty="0">
                <a:latin typeface="Trebuchet MS"/>
                <a:cs typeface="Trebuchet MS"/>
              </a:rPr>
              <a:t>i</a:t>
            </a:r>
            <a:r>
              <a:rPr sz="1950" spc="-25" dirty="0">
                <a:latin typeface="Trebuchet MS"/>
                <a:cs typeface="Trebuchet MS"/>
              </a:rPr>
              <a:t>c</a:t>
            </a:r>
            <a:r>
              <a:rPr sz="1950" spc="45" dirty="0">
                <a:latin typeface="Trebuchet MS"/>
                <a:cs typeface="Trebuchet MS"/>
              </a:rPr>
              <a:t>a</a:t>
            </a:r>
            <a:r>
              <a:rPr sz="1950" spc="30" dirty="0">
                <a:latin typeface="Trebuchet MS"/>
                <a:cs typeface="Trebuchet MS"/>
              </a:rPr>
              <a:t>n</a:t>
            </a:r>
            <a:r>
              <a:rPr sz="1950" spc="-25" dirty="0">
                <a:latin typeface="Trebuchet MS"/>
                <a:cs typeface="Trebuchet MS"/>
              </a:rPr>
              <a:t>c</a:t>
            </a:r>
            <a:r>
              <a:rPr sz="1950" spc="25" dirty="0">
                <a:latin typeface="Trebuchet MS"/>
                <a:cs typeface="Trebuchet MS"/>
              </a:rPr>
              <a:t>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as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there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are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large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coastal,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70" dirty="0">
                <a:latin typeface="Trebuchet MS"/>
                <a:cs typeface="Trebuchet MS"/>
              </a:rPr>
              <a:t>hill,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desert </a:t>
            </a:r>
            <a:r>
              <a:rPr sz="1950" dirty="0">
                <a:latin typeface="Trebuchet MS"/>
                <a:cs typeface="Trebuchet MS"/>
              </a:rPr>
              <a:t>where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can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carefully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exploited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for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generation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electricity </a:t>
            </a:r>
            <a:r>
              <a:rPr sz="1950" spc="75" dirty="0">
                <a:latin typeface="Trebuchet MS"/>
                <a:cs typeface="Trebuchet MS"/>
              </a:rPr>
              <a:t>and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water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pumping.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energy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may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</a:t>
            </a:r>
            <a:r>
              <a:rPr sz="1950" spc="45" dirty="0">
                <a:latin typeface="Trebuchet MS"/>
                <a:cs typeface="Trebuchet MS"/>
              </a:rPr>
              <a:t> converted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into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mechanical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and </a:t>
            </a:r>
            <a:r>
              <a:rPr sz="1950" spc="-35" dirty="0">
                <a:latin typeface="Trebuchet MS"/>
                <a:cs typeface="Trebuchet MS"/>
              </a:rPr>
              <a:t>electrical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energies.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in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India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is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generally</a:t>
            </a:r>
            <a:r>
              <a:rPr sz="1950" spc="-1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utilized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in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pumps,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battery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charges,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electricity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generators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etc.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16" name="object 16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135"/>
              </a:spcBef>
            </a:pPr>
            <a:r>
              <a:rPr sz="3050" dirty="0"/>
              <a:t>Wind</a:t>
            </a:r>
            <a:r>
              <a:rPr sz="3050" spc="-110" dirty="0"/>
              <a:t> </a:t>
            </a:r>
            <a:r>
              <a:rPr sz="3050" dirty="0"/>
              <a:t>Energy</a:t>
            </a:r>
            <a:r>
              <a:rPr sz="3050" spc="-155" dirty="0"/>
              <a:t> </a:t>
            </a:r>
            <a:r>
              <a:rPr sz="3050" dirty="0"/>
              <a:t>Application</a:t>
            </a:r>
            <a:r>
              <a:rPr sz="3050" spc="-185" dirty="0"/>
              <a:t> </a:t>
            </a:r>
            <a:r>
              <a:rPr sz="3050" spc="60" dirty="0"/>
              <a:t>And</a:t>
            </a:r>
            <a:r>
              <a:rPr sz="3050" spc="-110" dirty="0"/>
              <a:t> </a:t>
            </a:r>
            <a:r>
              <a:rPr sz="3050" spc="35" dirty="0"/>
              <a:t>Technologies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697439"/>
            <a:ext cx="129539" cy="36372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  <a:spcBef>
                <a:spcPts val="2110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8908" y="1797543"/>
            <a:ext cx="1513205" cy="302895"/>
            <a:chOff x="988908" y="1797543"/>
            <a:chExt cx="1513205" cy="302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908" y="1809569"/>
              <a:ext cx="361187" cy="290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454" y="1862783"/>
              <a:ext cx="146562" cy="2372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1780" y="1797544"/>
              <a:ext cx="109855" cy="240029"/>
            </a:xfrm>
            <a:custGeom>
              <a:avLst/>
              <a:gdLst/>
              <a:ahLst/>
              <a:cxnLst/>
              <a:rect l="l" t="t" r="r" b="b"/>
              <a:pathLst>
                <a:path w="109855" h="240030">
                  <a:moveTo>
                    <a:pt x="36969" y="0"/>
                  </a:moveTo>
                  <a:lnTo>
                    <a:pt x="0" y="0"/>
                  </a:lnTo>
                  <a:lnTo>
                    <a:pt x="0" y="239915"/>
                  </a:lnTo>
                  <a:lnTo>
                    <a:pt x="36969" y="239915"/>
                  </a:lnTo>
                  <a:lnTo>
                    <a:pt x="36969" y="0"/>
                  </a:lnTo>
                  <a:close/>
                </a:path>
                <a:path w="109855" h="240030">
                  <a:moveTo>
                    <a:pt x="106946" y="68249"/>
                  </a:moveTo>
                  <a:lnTo>
                    <a:pt x="69964" y="68249"/>
                  </a:lnTo>
                  <a:lnTo>
                    <a:pt x="69964" y="239915"/>
                  </a:lnTo>
                  <a:lnTo>
                    <a:pt x="106946" y="239915"/>
                  </a:lnTo>
                  <a:lnTo>
                    <a:pt x="106946" y="68249"/>
                  </a:lnTo>
                  <a:close/>
                </a:path>
                <a:path w="109855" h="240030">
                  <a:moveTo>
                    <a:pt x="109804" y="23952"/>
                  </a:moveTo>
                  <a:lnTo>
                    <a:pt x="107950" y="19126"/>
                  </a:lnTo>
                  <a:lnTo>
                    <a:pt x="104241" y="15113"/>
                  </a:lnTo>
                  <a:lnTo>
                    <a:pt x="100533" y="11049"/>
                  </a:lnTo>
                  <a:lnTo>
                    <a:pt x="95364" y="9029"/>
                  </a:lnTo>
                  <a:lnTo>
                    <a:pt x="81991" y="9029"/>
                  </a:lnTo>
                  <a:lnTo>
                    <a:pt x="76796" y="11049"/>
                  </a:lnTo>
                  <a:lnTo>
                    <a:pt x="69634" y="19126"/>
                  </a:lnTo>
                  <a:lnTo>
                    <a:pt x="67856" y="23952"/>
                  </a:lnTo>
                  <a:lnTo>
                    <a:pt x="67856" y="35077"/>
                  </a:lnTo>
                  <a:lnTo>
                    <a:pt x="69634" y="39814"/>
                  </a:lnTo>
                  <a:lnTo>
                    <a:pt x="73190" y="43827"/>
                  </a:lnTo>
                  <a:lnTo>
                    <a:pt x="76796" y="47777"/>
                  </a:lnTo>
                  <a:lnTo>
                    <a:pt x="81991" y="49758"/>
                  </a:lnTo>
                  <a:lnTo>
                    <a:pt x="95364" y="49758"/>
                  </a:lnTo>
                  <a:lnTo>
                    <a:pt x="100533" y="47777"/>
                  </a:lnTo>
                  <a:lnTo>
                    <a:pt x="107962" y="39814"/>
                  </a:lnTo>
                  <a:lnTo>
                    <a:pt x="109804" y="35077"/>
                  </a:lnTo>
                  <a:lnTo>
                    <a:pt x="109804" y="23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2246" y="1862783"/>
              <a:ext cx="146337" cy="177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574" y="1826255"/>
              <a:ext cx="250598" cy="2142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13411" y="1806563"/>
              <a:ext cx="42545" cy="231140"/>
            </a:xfrm>
            <a:custGeom>
              <a:avLst/>
              <a:gdLst/>
              <a:ahLst/>
              <a:cxnLst/>
              <a:rect l="l" t="t" r="r" b="b"/>
              <a:pathLst>
                <a:path w="42544" h="231139">
                  <a:moveTo>
                    <a:pt x="27508" y="40736"/>
                  </a:moveTo>
                  <a:lnTo>
                    <a:pt x="14130" y="40736"/>
                  </a:lnTo>
                  <a:lnTo>
                    <a:pt x="8944" y="38757"/>
                  </a:lnTo>
                  <a:lnTo>
                    <a:pt x="5336" y="34799"/>
                  </a:lnTo>
                  <a:lnTo>
                    <a:pt x="1778" y="30790"/>
                  </a:lnTo>
                  <a:lnTo>
                    <a:pt x="0" y="26055"/>
                  </a:lnTo>
                  <a:lnTo>
                    <a:pt x="0" y="14931"/>
                  </a:lnTo>
                  <a:lnTo>
                    <a:pt x="1778" y="10096"/>
                  </a:lnTo>
                  <a:lnTo>
                    <a:pt x="8944" y="2029"/>
                  </a:lnTo>
                  <a:lnTo>
                    <a:pt x="14130" y="0"/>
                  </a:lnTo>
                  <a:lnTo>
                    <a:pt x="27508" y="0"/>
                  </a:lnTo>
                  <a:lnTo>
                    <a:pt x="32669" y="2029"/>
                  </a:lnTo>
                  <a:lnTo>
                    <a:pt x="36377" y="6088"/>
                  </a:lnTo>
                  <a:lnTo>
                    <a:pt x="40085" y="10096"/>
                  </a:lnTo>
                  <a:lnTo>
                    <a:pt x="41939" y="14931"/>
                  </a:lnTo>
                  <a:lnTo>
                    <a:pt x="41939" y="26055"/>
                  </a:lnTo>
                  <a:lnTo>
                    <a:pt x="40105" y="30790"/>
                  </a:lnTo>
                  <a:lnTo>
                    <a:pt x="32669" y="38757"/>
                  </a:lnTo>
                  <a:lnTo>
                    <a:pt x="27508" y="40736"/>
                  </a:lnTo>
                  <a:close/>
                </a:path>
                <a:path w="42544" h="231139">
                  <a:moveTo>
                    <a:pt x="39083" y="230893"/>
                  </a:moveTo>
                  <a:lnTo>
                    <a:pt x="2104" y="230893"/>
                  </a:lnTo>
                  <a:lnTo>
                    <a:pt x="2104" y="59226"/>
                  </a:lnTo>
                  <a:lnTo>
                    <a:pt x="39083" y="59226"/>
                  </a:lnTo>
                  <a:lnTo>
                    <a:pt x="39083" y="230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5896" y="1862783"/>
              <a:ext cx="157051" cy="17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5144" y="1862783"/>
              <a:ext cx="136942" cy="17467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595702" y="1794387"/>
            <a:ext cx="285115" cy="246379"/>
            <a:chOff x="2595702" y="1794387"/>
            <a:chExt cx="285115" cy="24637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5702" y="1862783"/>
              <a:ext cx="157051" cy="17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2924" y="1794387"/>
              <a:ext cx="107554" cy="24306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953637" y="1797543"/>
            <a:ext cx="670560" cy="243204"/>
            <a:chOff x="2953637" y="1797543"/>
            <a:chExt cx="670560" cy="243204"/>
          </a:xfrm>
        </p:grpSpPr>
        <p:sp>
          <p:nvSpPr>
            <p:cNvPr id="17" name="object 17"/>
            <p:cNvSpPr/>
            <p:nvPr/>
          </p:nvSpPr>
          <p:spPr>
            <a:xfrm>
              <a:off x="2953626" y="1806574"/>
              <a:ext cx="335280" cy="231140"/>
            </a:xfrm>
            <a:custGeom>
              <a:avLst/>
              <a:gdLst/>
              <a:ahLst/>
              <a:cxnLst/>
              <a:rect l="l" t="t" r="r" b="b"/>
              <a:pathLst>
                <a:path w="335279" h="231139">
                  <a:moveTo>
                    <a:pt x="268782" y="2997"/>
                  </a:moveTo>
                  <a:lnTo>
                    <a:pt x="230441" y="2997"/>
                  </a:lnTo>
                  <a:lnTo>
                    <a:pt x="195770" y="156400"/>
                  </a:lnTo>
                  <a:lnTo>
                    <a:pt x="194741" y="163169"/>
                  </a:lnTo>
                  <a:lnTo>
                    <a:pt x="193763" y="159105"/>
                  </a:lnTo>
                  <a:lnTo>
                    <a:pt x="168490" y="67640"/>
                  </a:lnTo>
                  <a:lnTo>
                    <a:pt x="150622" y="2997"/>
                  </a:lnTo>
                  <a:lnTo>
                    <a:pt x="119583" y="2997"/>
                  </a:lnTo>
                  <a:lnTo>
                    <a:pt x="75171" y="159105"/>
                  </a:lnTo>
                  <a:lnTo>
                    <a:pt x="74485" y="162191"/>
                  </a:lnTo>
                  <a:lnTo>
                    <a:pt x="73558" y="156248"/>
                  </a:lnTo>
                  <a:lnTo>
                    <a:pt x="38188" y="2997"/>
                  </a:lnTo>
                  <a:lnTo>
                    <a:pt x="0" y="2997"/>
                  </a:lnTo>
                  <a:lnTo>
                    <a:pt x="55245" y="230886"/>
                  </a:lnTo>
                  <a:lnTo>
                    <a:pt x="88468" y="230886"/>
                  </a:lnTo>
                  <a:lnTo>
                    <a:pt x="108597" y="162191"/>
                  </a:lnTo>
                  <a:lnTo>
                    <a:pt x="135293" y="71107"/>
                  </a:lnTo>
                  <a:lnTo>
                    <a:pt x="180467" y="230886"/>
                  </a:lnTo>
                  <a:lnTo>
                    <a:pt x="213690" y="230886"/>
                  </a:lnTo>
                  <a:lnTo>
                    <a:pt x="230060" y="163169"/>
                  </a:lnTo>
                  <a:lnTo>
                    <a:pt x="268782" y="2997"/>
                  </a:lnTo>
                  <a:close/>
                </a:path>
                <a:path w="335279" h="231139">
                  <a:moveTo>
                    <a:pt x="332333" y="59220"/>
                  </a:moveTo>
                  <a:lnTo>
                    <a:pt x="295363" y="59220"/>
                  </a:lnTo>
                  <a:lnTo>
                    <a:pt x="295363" y="230886"/>
                  </a:lnTo>
                  <a:lnTo>
                    <a:pt x="332333" y="230886"/>
                  </a:lnTo>
                  <a:lnTo>
                    <a:pt x="332333" y="59220"/>
                  </a:lnTo>
                  <a:close/>
                </a:path>
                <a:path w="335279" h="231139">
                  <a:moveTo>
                    <a:pt x="335191" y="14922"/>
                  </a:moveTo>
                  <a:lnTo>
                    <a:pt x="333336" y="10096"/>
                  </a:lnTo>
                  <a:lnTo>
                    <a:pt x="329628" y="6083"/>
                  </a:lnTo>
                  <a:lnTo>
                    <a:pt x="325920" y="2019"/>
                  </a:lnTo>
                  <a:lnTo>
                    <a:pt x="320763" y="0"/>
                  </a:lnTo>
                  <a:lnTo>
                    <a:pt x="307390" y="0"/>
                  </a:lnTo>
                  <a:lnTo>
                    <a:pt x="302196" y="2019"/>
                  </a:lnTo>
                  <a:lnTo>
                    <a:pt x="295033" y="10096"/>
                  </a:lnTo>
                  <a:lnTo>
                    <a:pt x="293255" y="14922"/>
                  </a:lnTo>
                  <a:lnTo>
                    <a:pt x="293255" y="26047"/>
                  </a:lnTo>
                  <a:lnTo>
                    <a:pt x="295033" y="30784"/>
                  </a:lnTo>
                  <a:lnTo>
                    <a:pt x="298589" y="34798"/>
                  </a:lnTo>
                  <a:lnTo>
                    <a:pt x="302196" y="38747"/>
                  </a:lnTo>
                  <a:lnTo>
                    <a:pt x="307390" y="40728"/>
                  </a:lnTo>
                  <a:lnTo>
                    <a:pt x="320763" y="40728"/>
                  </a:lnTo>
                  <a:lnTo>
                    <a:pt x="325920" y="38747"/>
                  </a:lnTo>
                  <a:lnTo>
                    <a:pt x="333362" y="30784"/>
                  </a:lnTo>
                  <a:lnTo>
                    <a:pt x="335191" y="26047"/>
                  </a:lnTo>
                  <a:lnTo>
                    <a:pt x="335191" y="14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6704" y="1862783"/>
              <a:ext cx="136942" cy="1746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7711" y="1797543"/>
              <a:ext cx="146412" cy="242918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726725" y="1809749"/>
            <a:ext cx="959485" cy="294005"/>
            <a:chOff x="3726725" y="1809749"/>
            <a:chExt cx="959485" cy="294005"/>
          </a:xfrm>
        </p:grpSpPr>
        <p:sp>
          <p:nvSpPr>
            <p:cNvPr id="21" name="object 21"/>
            <p:cNvSpPr/>
            <p:nvPr/>
          </p:nvSpPr>
          <p:spPr>
            <a:xfrm>
              <a:off x="3726713" y="1809749"/>
              <a:ext cx="148590" cy="227329"/>
            </a:xfrm>
            <a:custGeom>
              <a:avLst/>
              <a:gdLst/>
              <a:ahLst/>
              <a:cxnLst/>
              <a:rect l="l" t="t" r="r" b="b"/>
              <a:pathLst>
                <a:path w="148589" h="227330">
                  <a:moveTo>
                    <a:pt x="148069" y="195580"/>
                  </a:moveTo>
                  <a:lnTo>
                    <a:pt x="38036" y="195580"/>
                  </a:lnTo>
                  <a:lnTo>
                    <a:pt x="38036" y="127000"/>
                  </a:lnTo>
                  <a:lnTo>
                    <a:pt x="132740" y="127000"/>
                  </a:lnTo>
                  <a:lnTo>
                    <a:pt x="132740" y="93980"/>
                  </a:lnTo>
                  <a:lnTo>
                    <a:pt x="38036" y="93980"/>
                  </a:lnTo>
                  <a:lnTo>
                    <a:pt x="38036" y="33020"/>
                  </a:lnTo>
                  <a:lnTo>
                    <a:pt x="146570" y="33020"/>
                  </a:lnTo>
                  <a:lnTo>
                    <a:pt x="14657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3980"/>
                  </a:lnTo>
                  <a:lnTo>
                    <a:pt x="0" y="127000"/>
                  </a:lnTo>
                  <a:lnTo>
                    <a:pt x="0" y="195580"/>
                  </a:lnTo>
                  <a:lnTo>
                    <a:pt x="0" y="227330"/>
                  </a:lnTo>
                  <a:lnTo>
                    <a:pt x="148069" y="227330"/>
                  </a:lnTo>
                  <a:lnTo>
                    <a:pt x="148069" y="195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432" y="1862783"/>
              <a:ext cx="136942" cy="1746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5138" y="1862783"/>
              <a:ext cx="147013" cy="1776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0276" y="1862783"/>
              <a:ext cx="445455" cy="24036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73878" y="2070655"/>
            <a:ext cx="8547100" cy="38430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334010">
              <a:lnSpc>
                <a:spcPct val="76500"/>
              </a:lnSpc>
              <a:spcBef>
                <a:spcPts val="800"/>
              </a:spcBef>
              <a:buAutoNum type="arabicPeriod"/>
              <a:tabLst>
                <a:tab pos="346710" algn="l"/>
              </a:tabLst>
            </a:pP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wind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energy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used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propel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the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sailboats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in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river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spc="135" dirty="0">
                <a:latin typeface="Trebuchet MS"/>
                <a:cs typeface="Trebuchet MS"/>
              </a:rPr>
              <a:t>seas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transport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men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materials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place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another.</a:t>
            </a:r>
            <a:endParaRPr sz="2400">
              <a:latin typeface="Trebuchet MS"/>
              <a:cs typeface="Trebuchet MS"/>
            </a:endParaRPr>
          </a:p>
          <a:p>
            <a:pPr marL="12700" marR="112395" indent="343535">
              <a:lnSpc>
                <a:spcPct val="76500"/>
              </a:lnSpc>
              <a:spcBef>
                <a:spcPts val="580"/>
              </a:spcBef>
              <a:buAutoNum type="arabicPeriod"/>
              <a:tabLst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Wind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energy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is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used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pumps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draw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water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from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grounds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through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mills.</a:t>
            </a:r>
            <a:endParaRPr sz="2400">
              <a:latin typeface="Trebuchet MS"/>
              <a:cs typeface="Trebuchet MS"/>
            </a:endParaRPr>
          </a:p>
          <a:p>
            <a:pPr marL="12700" marR="101600" indent="320675">
              <a:lnSpc>
                <a:spcPct val="76500"/>
              </a:lnSpc>
              <a:spcBef>
                <a:spcPts val="585"/>
              </a:spcBef>
              <a:buAutoNum type="arabicPeriod"/>
              <a:tabLst>
                <a:tab pos="333375" algn="l"/>
              </a:tabLst>
            </a:pPr>
            <a:r>
              <a:rPr sz="2400" dirty="0">
                <a:latin typeface="Trebuchet MS"/>
                <a:cs typeface="Trebuchet MS"/>
              </a:rPr>
              <a:t>Wind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energy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has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also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been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run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ﬂourmills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grind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grains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like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wheat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corn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into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ﬂour.</a:t>
            </a:r>
            <a:endParaRPr sz="2400">
              <a:latin typeface="Trebuchet MS"/>
              <a:cs typeface="Trebuchet MS"/>
            </a:endParaRPr>
          </a:p>
          <a:p>
            <a:pPr marL="333375" indent="-320675">
              <a:lnSpc>
                <a:spcPts val="2740"/>
              </a:lnSpc>
              <a:buAutoNum type="arabicPeriod"/>
              <a:tabLst>
                <a:tab pos="333375" algn="l"/>
              </a:tabLst>
            </a:pPr>
            <a:r>
              <a:rPr sz="2400" dirty="0">
                <a:latin typeface="Trebuchet MS"/>
                <a:cs typeface="Trebuchet MS"/>
              </a:rPr>
              <a:t>Now-</a:t>
            </a:r>
            <a:r>
              <a:rPr sz="2400" spc="-100" dirty="0">
                <a:latin typeface="Trebuchet MS"/>
                <a:cs typeface="Trebuchet MS"/>
              </a:rPr>
              <a:t>a-</a:t>
            </a:r>
            <a:r>
              <a:rPr sz="2400" dirty="0">
                <a:latin typeface="Trebuchet MS"/>
                <a:cs typeface="Trebuchet MS"/>
              </a:rPr>
              <a:t>days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wind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energy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is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being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generate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electricity.</a:t>
            </a:r>
            <a:endParaRPr sz="2400">
              <a:latin typeface="Trebuchet MS"/>
              <a:cs typeface="Trebuchet MS"/>
            </a:endParaRPr>
          </a:p>
          <a:p>
            <a:pPr marL="12700" marR="102235" algn="just">
              <a:lnSpc>
                <a:spcPct val="76500"/>
              </a:lnSpc>
              <a:spcBef>
                <a:spcPts val="630"/>
              </a:spcBef>
            </a:pPr>
            <a:r>
              <a:rPr sz="2400" spc="-10" dirty="0">
                <a:latin typeface="Trebuchet MS"/>
                <a:cs typeface="Trebuchet MS"/>
              </a:rPr>
              <a:t>Wind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energy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may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considered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as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world’s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fastest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growing </a:t>
            </a:r>
            <a:r>
              <a:rPr sz="2400" spc="-30" dirty="0">
                <a:latin typeface="Trebuchet MS"/>
                <a:cs typeface="Trebuchet MS"/>
              </a:rPr>
              <a:t>energy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source.</a:t>
            </a:r>
            <a:endParaRPr sz="2400">
              <a:latin typeface="Trebuchet MS"/>
              <a:cs typeface="Trebuchet MS"/>
            </a:endParaRPr>
          </a:p>
          <a:p>
            <a:pPr marL="12700" marR="112395" algn="just">
              <a:lnSpc>
                <a:spcPct val="76500"/>
              </a:lnSpc>
              <a:spcBef>
                <a:spcPts val="580"/>
              </a:spcBef>
            </a:pPr>
            <a:r>
              <a:rPr sz="2400" spc="75" dirty="0">
                <a:latin typeface="Trebuchet MS"/>
                <a:cs typeface="Trebuchet MS"/>
              </a:rPr>
              <a:t>By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development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technology,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power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may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become </a:t>
            </a:r>
            <a:r>
              <a:rPr sz="2400" spc="190" dirty="0">
                <a:latin typeface="Trebuchet MS"/>
                <a:cs typeface="Trebuchet MS"/>
              </a:rPr>
              <a:t>most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economical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and</a:t>
            </a:r>
            <a:r>
              <a:rPr sz="2400" spc="114" dirty="0">
                <a:latin typeface="Trebuchet MS"/>
                <a:cs typeface="Trebuchet MS"/>
              </a:rPr>
              <a:t> environmental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friendly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source</a:t>
            </a:r>
            <a:r>
              <a:rPr sz="2400" spc="20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of </a:t>
            </a:r>
            <a:r>
              <a:rPr sz="2400" spc="-80" dirty="0">
                <a:latin typeface="Trebuchet MS"/>
                <a:cs typeface="Trebuchet MS"/>
              </a:rPr>
              <a:t>electricity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many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countries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coming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10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20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years.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27" name="object 2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72217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595852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478" y="1786866"/>
            <a:ext cx="8564245" cy="30333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 marR="81280" algn="just">
              <a:lnSpc>
                <a:spcPts val="2310"/>
              </a:lnSpc>
              <a:spcBef>
                <a:spcPts val="235"/>
              </a:spcBef>
            </a:pPr>
            <a:r>
              <a:rPr sz="1950" spc="135" dirty="0">
                <a:latin typeface="Trebuchet MS"/>
                <a:cs typeface="Trebuchet MS"/>
              </a:rPr>
              <a:t>Biomass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70" dirty="0">
                <a:latin typeface="Trebuchet MS"/>
                <a:cs typeface="Trebuchet MS"/>
              </a:rPr>
              <a:t>as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source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fuel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140" dirty="0">
                <a:latin typeface="Trebuchet MS"/>
                <a:cs typeface="Trebuchet MS"/>
              </a:rPr>
              <a:t>has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been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part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global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energy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economy </a:t>
            </a:r>
            <a:r>
              <a:rPr sz="1950" spc="-10" dirty="0">
                <a:latin typeface="Trebuchet MS"/>
                <a:cs typeface="Trebuchet MS"/>
              </a:rPr>
              <a:t>throughout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human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history.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Using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biomass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as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fuel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(via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combustion)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may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help </a:t>
            </a:r>
            <a:r>
              <a:rPr sz="1950" dirty="0">
                <a:latin typeface="Trebuchet MS"/>
                <a:cs typeface="Trebuchet MS"/>
              </a:rPr>
              <a:t>solve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fuel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supply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issue,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since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biomass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is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renewable,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but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does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not</a:t>
            </a:r>
            <a:r>
              <a:rPr sz="1950" spc="-20" dirty="0">
                <a:latin typeface="Trebuchet MS"/>
                <a:cs typeface="Trebuchet MS"/>
              </a:rPr>
              <a:t> help </a:t>
            </a:r>
            <a:r>
              <a:rPr sz="1950" spc="50" dirty="0">
                <a:latin typeface="Trebuchet MS"/>
                <a:cs typeface="Trebuchet MS"/>
              </a:rPr>
              <a:t>solve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9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global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carbon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emission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and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pollution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problem:</a:t>
            </a:r>
            <a:r>
              <a:rPr sz="1950" spc="-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burning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biomass </a:t>
            </a:r>
            <a:r>
              <a:rPr sz="1950" spc="45" dirty="0">
                <a:latin typeface="Trebuchet MS"/>
                <a:cs typeface="Trebuchet MS"/>
              </a:rPr>
              <a:t>produces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CO,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CO</a:t>
            </a:r>
            <a:r>
              <a:rPr sz="1800" baseline="-25462" dirty="0">
                <a:latin typeface="Trebuchet MS"/>
                <a:cs typeface="Trebuchet MS"/>
              </a:rPr>
              <a:t>2</a:t>
            </a:r>
            <a:r>
              <a:rPr sz="1950" dirty="0">
                <a:latin typeface="Trebuchet MS"/>
                <a:cs typeface="Trebuchet MS"/>
              </a:rPr>
              <a:t>,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NO</a:t>
            </a:r>
            <a:r>
              <a:rPr sz="1800" spc="-37" baseline="-25462" dirty="0">
                <a:latin typeface="Trebuchet MS"/>
                <a:cs typeface="Trebuchet MS"/>
              </a:rPr>
              <a:t>x</a:t>
            </a:r>
            <a:r>
              <a:rPr sz="1950" spc="-25" dirty="0">
                <a:latin typeface="Trebuchet MS"/>
                <a:cs typeface="Trebuchet MS"/>
              </a:rPr>
              <a:t>, </a:t>
            </a:r>
            <a:r>
              <a:rPr sz="1950" spc="55" dirty="0">
                <a:latin typeface="Trebuchet MS"/>
                <a:cs typeface="Trebuchet MS"/>
              </a:rPr>
              <a:t>and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other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140" dirty="0">
                <a:latin typeface="Trebuchet MS"/>
                <a:cs typeface="Trebuchet MS"/>
              </a:rPr>
              <a:t>gases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at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levels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exceeding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those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from </a:t>
            </a:r>
            <a:r>
              <a:rPr sz="1950" spc="-50" dirty="0">
                <a:latin typeface="Trebuchet MS"/>
                <a:cs typeface="Trebuchet MS"/>
              </a:rPr>
              <a:t>traditional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fossil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fuels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(e.g.,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145" dirty="0">
                <a:latin typeface="Trebuchet MS"/>
                <a:cs typeface="Trebuchet MS"/>
              </a:rPr>
              <a:t>oil,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gas).</a:t>
            </a:r>
            <a:endParaRPr sz="1950">
              <a:latin typeface="Trebuchet MS"/>
              <a:cs typeface="Trebuchet MS"/>
            </a:endParaRPr>
          </a:p>
          <a:p>
            <a:pPr marL="38100" marR="30480" algn="just">
              <a:lnSpc>
                <a:spcPts val="2310"/>
              </a:lnSpc>
              <a:spcBef>
                <a:spcPts val="500"/>
              </a:spcBef>
            </a:pPr>
            <a:r>
              <a:rPr sz="1950" spc="-25" dirty="0">
                <a:latin typeface="Trebuchet MS"/>
                <a:cs typeface="Trebuchet MS"/>
              </a:rPr>
              <a:t>Indirect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utilization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biomass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implies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the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production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various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biofuels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(for </a:t>
            </a:r>
            <a:r>
              <a:rPr sz="1950" spc="-25" dirty="0">
                <a:latin typeface="Trebuchet MS"/>
                <a:cs typeface="Trebuchet MS"/>
              </a:rPr>
              <a:t>example,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ethanol),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which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can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converted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105" dirty="0">
                <a:latin typeface="Trebuchet MS"/>
                <a:cs typeface="Trebuchet MS"/>
              </a:rPr>
              <a:t>to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in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cleaner</a:t>
            </a:r>
            <a:r>
              <a:rPr sz="1950" spc="-11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way.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Types </a:t>
            </a:r>
            <a:r>
              <a:rPr sz="1950" spc="65" dirty="0">
                <a:latin typeface="Trebuchet MS"/>
                <a:cs typeface="Trebuchet MS"/>
              </a:rPr>
              <a:t>of</a:t>
            </a:r>
            <a:r>
              <a:rPr sz="1950" spc="100" dirty="0">
                <a:latin typeface="Trebuchet MS"/>
                <a:cs typeface="Trebuchet MS"/>
              </a:rPr>
              <a:t> </a:t>
            </a:r>
            <a:r>
              <a:rPr sz="1950" spc="190" dirty="0">
                <a:latin typeface="Trebuchet MS"/>
                <a:cs typeface="Trebuchet MS"/>
              </a:rPr>
              <a:t>biomass</a:t>
            </a:r>
            <a:r>
              <a:rPr sz="1950" spc="100" dirty="0">
                <a:latin typeface="Trebuchet MS"/>
                <a:cs typeface="Trebuchet MS"/>
              </a:rPr>
              <a:t> </a:t>
            </a:r>
            <a:r>
              <a:rPr sz="1950" spc="70" dirty="0">
                <a:latin typeface="Trebuchet MS"/>
                <a:cs typeface="Trebuchet MS"/>
              </a:rPr>
              <a:t>currently</a:t>
            </a:r>
            <a:r>
              <a:rPr sz="1950" spc="185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on</a:t>
            </a:r>
            <a:r>
              <a:rPr sz="1950" spc="135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market</a:t>
            </a:r>
            <a:r>
              <a:rPr sz="1950" spc="150" dirty="0">
                <a:latin typeface="Trebuchet MS"/>
                <a:cs typeface="Trebuchet MS"/>
              </a:rPr>
              <a:t> </a:t>
            </a:r>
            <a:r>
              <a:rPr sz="1950" spc="130" dirty="0">
                <a:latin typeface="Trebuchet MS"/>
                <a:cs typeface="Trebuchet MS"/>
              </a:rPr>
              <a:t>and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spc="195" dirty="0">
                <a:latin typeface="Trebuchet MS"/>
                <a:cs typeface="Trebuchet MS"/>
              </a:rPr>
              <a:t>ways</a:t>
            </a:r>
            <a:r>
              <a:rPr sz="1950" spc="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to</a:t>
            </a:r>
            <a:r>
              <a:rPr sz="1950" spc="100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produce</a:t>
            </a:r>
            <a:r>
              <a:rPr sz="1950" spc="180" dirty="0">
                <a:latin typeface="Trebuchet MS"/>
                <a:cs typeface="Trebuchet MS"/>
              </a:rPr>
              <a:t> </a:t>
            </a:r>
            <a:r>
              <a:rPr sz="1950" spc="110" dirty="0">
                <a:latin typeface="Trebuchet MS"/>
                <a:cs typeface="Trebuchet MS"/>
              </a:rPr>
              <a:t>them</a:t>
            </a:r>
            <a:r>
              <a:rPr sz="1950" spc="16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are</a:t>
            </a:r>
            <a:r>
              <a:rPr sz="1950" spc="18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well </a:t>
            </a:r>
            <a:r>
              <a:rPr sz="1950" dirty="0">
                <a:latin typeface="Trebuchet MS"/>
                <a:cs typeface="Trebuchet MS"/>
              </a:rPr>
              <a:t>described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in</a:t>
            </a:r>
            <a:r>
              <a:rPr sz="1950" spc="-9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u="sng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Biomass</a:t>
            </a:r>
            <a:r>
              <a:rPr sz="1950" u="sng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Wikipedia(link</a:t>
            </a:r>
            <a:r>
              <a:rPr sz="195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is</a:t>
            </a:r>
            <a:r>
              <a:rPr sz="195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external)</a:t>
            </a:r>
            <a:r>
              <a:rPr sz="1950" u="none" spc="-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article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31438"/>
            <a:ext cx="10604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20"/>
              </a:spcBef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2965107"/>
            <a:ext cx="106045" cy="3402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20"/>
              </a:spcBef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215"/>
              </a:lnSpc>
            </a:pPr>
            <a:r>
              <a:rPr sz="1850" spc="-405" dirty="0">
                <a:latin typeface="Trebuchet MS"/>
                <a:cs typeface="Trebuchet MS"/>
              </a:rPr>
              <a:t>•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44885"/>
            <a:ext cx="8439785" cy="4635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20"/>
              </a:spcBef>
            </a:pPr>
            <a:r>
              <a:rPr sz="1850" spc="100" dirty="0">
                <a:latin typeface="Trebuchet MS"/>
                <a:cs typeface="Trebuchet MS"/>
              </a:rPr>
              <a:t>Biomass</a:t>
            </a:r>
            <a:r>
              <a:rPr sz="1850" spc="-2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combined </a:t>
            </a:r>
            <a:r>
              <a:rPr sz="1850" spc="-35" dirty="0">
                <a:latin typeface="Trebuchet MS"/>
                <a:cs typeface="Trebuchet MS"/>
              </a:rPr>
              <a:t>heat</a:t>
            </a:r>
            <a:r>
              <a:rPr sz="1850" spc="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and power</a:t>
            </a:r>
            <a:r>
              <a:rPr sz="1850" spc="-20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(CHP)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ct val="79400"/>
              </a:lnSpc>
              <a:spcBef>
                <a:spcPts val="455"/>
              </a:spcBef>
            </a:pPr>
            <a:r>
              <a:rPr sz="1850" spc="75" dirty="0">
                <a:latin typeface="Trebuchet MS"/>
                <a:cs typeface="Trebuchet MS"/>
              </a:rPr>
              <a:t>Biomass-</a:t>
            </a:r>
            <a:r>
              <a:rPr sz="1850" spc="-30" dirty="0">
                <a:latin typeface="Trebuchet MS"/>
                <a:cs typeface="Trebuchet MS"/>
              </a:rPr>
              <a:t>fueled</a:t>
            </a:r>
            <a:r>
              <a:rPr sz="1850" spc="-50" dirty="0">
                <a:latin typeface="Trebuchet MS"/>
                <a:cs typeface="Trebuchet MS"/>
              </a:rPr>
              <a:t> </a:t>
            </a:r>
            <a:r>
              <a:rPr sz="1850" spc="110" dirty="0">
                <a:latin typeface="Trebuchet MS"/>
                <a:cs typeface="Trebuchet MS"/>
              </a:rPr>
              <a:t>CHP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or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cogeneration</a:t>
            </a:r>
            <a:r>
              <a:rPr sz="1850" spc="-135" dirty="0">
                <a:latin typeface="Trebuchet MS"/>
                <a:cs typeface="Trebuchet MS"/>
              </a:rPr>
              <a:t> </a:t>
            </a:r>
            <a:r>
              <a:rPr sz="1850" spc="60" dirty="0">
                <a:latin typeface="Trebuchet MS"/>
                <a:cs typeface="Trebuchet MS"/>
              </a:rPr>
              <a:t>is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one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of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the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applied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technologies </a:t>
            </a:r>
            <a:r>
              <a:rPr sz="1850" dirty="0">
                <a:latin typeface="Trebuchet MS"/>
                <a:cs typeface="Trebuchet MS"/>
              </a:rPr>
              <a:t>developed</a:t>
            </a:r>
            <a:r>
              <a:rPr sz="1850" spc="-5" dirty="0">
                <a:latin typeface="Trebuchet MS"/>
                <a:cs typeface="Trebuchet MS"/>
              </a:rPr>
              <a:t> </a:t>
            </a:r>
            <a:r>
              <a:rPr sz="1850" spc="105" dirty="0">
                <a:latin typeface="Trebuchet MS"/>
                <a:cs typeface="Trebuchet MS"/>
              </a:rPr>
              <a:t>as</a:t>
            </a:r>
            <a:r>
              <a:rPr sz="1850" spc="-3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cost-</a:t>
            </a:r>
            <a:r>
              <a:rPr sz="1850" spc="-40" dirty="0">
                <a:latin typeface="Trebuchet MS"/>
                <a:cs typeface="Trebuchet MS"/>
              </a:rPr>
              <a:t>effective</a:t>
            </a:r>
            <a:r>
              <a:rPr sz="1850" spc="-5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method of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energy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50" dirty="0">
                <a:latin typeface="Trebuchet MS"/>
                <a:cs typeface="Trebuchet MS"/>
              </a:rPr>
              <a:t>recovery.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Because</a:t>
            </a:r>
            <a:r>
              <a:rPr sz="1850" spc="-55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the</a:t>
            </a:r>
            <a:r>
              <a:rPr sz="1850" spc="-55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by- </a:t>
            </a:r>
            <a:r>
              <a:rPr sz="1850" dirty="0">
                <a:latin typeface="Trebuchet MS"/>
                <a:cs typeface="Trebuchet MS"/>
              </a:rPr>
              <a:t>product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heat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generated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40" dirty="0">
                <a:latin typeface="Trebuchet MS"/>
                <a:cs typeface="Trebuchet MS"/>
              </a:rPr>
              <a:t>in</a:t>
            </a:r>
            <a:r>
              <a:rPr sz="1850" spc="-155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electricity</a:t>
            </a:r>
            <a:r>
              <a:rPr sz="1850" spc="-12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generation</a:t>
            </a:r>
            <a:r>
              <a:rPr sz="1850" spc="-150" dirty="0">
                <a:latin typeface="Trebuchet MS"/>
                <a:cs typeface="Trebuchet MS"/>
              </a:rPr>
              <a:t> </a:t>
            </a:r>
            <a:r>
              <a:rPr sz="1850" spc="60" dirty="0">
                <a:latin typeface="Trebuchet MS"/>
                <a:cs typeface="Trebuchet MS"/>
              </a:rPr>
              <a:t>is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not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wasted,</a:t>
            </a:r>
            <a:r>
              <a:rPr sz="1850" spc="-15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but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55" dirty="0">
                <a:latin typeface="Trebuchet MS"/>
                <a:cs typeface="Trebuchet MS"/>
              </a:rPr>
              <a:t>rather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utilized </a:t>
            </a:r>
            <a:r>
              <a:rPr sz="1850" spc="105" dirty="0">
                <a:latin typeface="Trebuchet MS"/>
                <a:cs typeface="Trebuchet MS"/>
              </a:rPr>
              <a:t>as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thermal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-70" dirty="0">
                <a:latin typeface="Trebuchet MS"/>
                <a:cs typeface="Trebuchet MS"/>
              </a:rPr>
              <a:t>energy,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the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spc="-40" dirty="0">
                <a:latin typeface="Trebuchet MS"/>
                <a:cs typeface="Trebuchet MS"/>
              </a:rPr>
              <a:t>total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eﬃciency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of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65" dirty="0">
                <a:latin typeface="Trebuchet MS"/>
                <a:cs typeface="Trebuchet MS"/>
              </a:rPr>
              <a:t>such</a:t>
            </a:r>
            <a:r>
              <a:rPr sz="1850" spc="-114" dirty="0">
                <a:latin typeface="Trebuchet MS"/>
                <a:cs typeface="Trebuchet MS"/>
              </a:rPr>
              <a:t> </a:t>
            </a:r>
            <a:r>
              <a:rPr sz="1850" spc="90" dirty="0">
                <a:latin typeface="Trebuchet MS"/>
                <a:cs typeface="Trebuchet MS"/>
              </a:rPr>
              <a:t>systems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reaches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60-</a:t>
            </a:r>
            <a:r>
              <a:rPr sz="1850" spc="40" dirty="0">
                <a:latin typeface="Trebuchet MS"/>
                <a:cs typeface="Trebuchet MS"/>
              </a:rPr>
              <a:t>80%.</a:t>
            </a:r>
            <a:endParaRPr sz="1850">
              <a:latin typeface="Trebuchet MS"/>
              <a:cs typeface="Trebuchet MS"/>
            </a:endParaRPr>
          </a:p>
          <a:p>
            <a:pPr marL="12700" marR="1625600">
              <a:lnSpc>
                <a:spcPts val="2210"/>
              </a:lnSpc>
              <a:spcBef>
                <a:spcPts val="75"/>
              </a:spcBef>
            </a:pPr>
            <a:r>
              <a:rPr sz="1850" spc="-35" dirty="0">
                <a:latin typeface="Trebuchet MS"/>
                <a:cs typeface="Trebuchet MS"/>
              </a:rPr>
              <a:t>There</a:t>
            </a:r>
            <a:r>
              <a:rPr sz="1850" spc="-114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are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spc="-50" dirty="0">
                <a:latin typeface="Trebuchet MS"/>
                <a:cs typeface="Trebuchet MS"/>
              </a:rPr>
              <a:t>three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main</a:t>
            </a:r>
            <a:r>
              <a:rPr sz="1850" spc="-150" dirty="0">
                <a:latin typeface="Trebuchet MS"/>
                <a:cs typeface="Trebuchet MS"/>
              </a:rPr>
              <a:t> </a:t>
            </a:r>
            <a:r>
              <a:rPr sz="1850" spc="85" dirty="0">
                <a:latin typeface="Trebuchet MS"/>
                <a:cs typeface="Trebuchet MS"/>
              </a:rPr>
              <a:t>stages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-40" dirty="0">
                <a:latin typeface="Trebuchet MS"/>
                <a:cs typeface="Trebuchet MS"/>
              </a:rPr>
              <a:t>in</a:t>
            </a:r>
            <a:r>
              <a:rPr sz="1850" spc="-15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the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spc="65" dirty="0">
                <a:latin typeface="Trebuchet MS"/>
                <a:cs typeface="Trebuchet MS"/>
              </a:rPr>
              <a:t>biomass-</a:t>
            </a:r>
            <a:r>
              <a:rPr sz="1850" spc="-30" dirty="0">
                <a:latin typeface="Trebuchet MS"/>
                <a:cs typeface="Trebuchet MS"/>
              </a:rPr>
              <a:t>fueled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110" dirty="0">
                <a:latin typeface="Trebuchet MS"/>
                <a:cs typeface="Trebuchet MS"/>
              </a:rPr>
              <a:t>CHP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process: </a:t>
            </a:r>
            <a:r>
              <a:rPr sz="1850" spc="90" dirty="0">
                <a:latin typeface="Trebuchet MS"/>
                <a:cs typeface="Trebuchet MS"/>
              </a:rPr>
              <a:t>biomass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collection</a:t>
            </a:r>
            <a:r>
              <a:rPr sz="1850" spc="-13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and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preparation</a:t>
            </a:r>
            <a:endParaRPr sz="1850">
              <a:latin typeface="Trebuchet MS"/>
              <a:cs typeface="Trebuchet MS"/>
            </a:endParaRPr>
          </a:p>
          <a:p>
            <a:pPr marL="12700" marR="3264535">
              <a:lnSpc>
                <a:spcPts val="2210"/>
              </a:lnSpc>
              <a:spcBef>
                <a:spcPts val="5"/>
              </a:spcBef>
            </a:pPr>
            <a:r>
              <a:rPr sz="1850" spc="90" dirty="0">
                <a:latin typeface="Trebuchet MS"/>
                <a:cs typeface="Trebuchet MS"/>
              </a:rPr>
              <a:t>biomass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conversion: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-55" dirty="0">
                <a:latin typeface="Trebuchet MS"/>
                <a:cs typeface="Trebuchet MS"/>
              </a:rPr>
              <a:t>(i)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to</a:t>
            </a:r>
            <a:r>
              <a:rPr sz="1850" spc="-5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steam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or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65" dirty="0">
                <a:latin typeface="Trebuchet MS"/>
                <a:cs typeface="Trebuchet MS"/>
              </a:rPr>
              <a:t>(ii)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to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biogas </a:t>
            </a:r>
            <a:r>
              <a:rPr sz="1850" dirty="0">
                <a:latin typeface="Trebuchet MS"/>
                <a:cs typeface="Trebuchet MS"/>
              </a:rPr>
              <a:t>power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and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heat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generation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50" dirty="0">
                <a:latin typeface="Trebuchet MS"/>
                <a:cs typeface="Trebuchet MS"/>
              </a:rPr>
              <a:t>These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-50" dirty="0">
                <a:latin typeface="Trebuchet MS"/>
                <a:cs typeface="Trebuchet MS"/>
              </a:rPr>
              <a:t>three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85" dirty="0">
                <a:latin typeface="Trebuchet MS"/>
                <a:cs typeface="Trebuchet MS"/>
              </a:rPr>
              <a:t>stages</a:t>
            </a:r>
            <a:r>
              <a:rPr sz="1850" spc="-50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are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integrated</a:t>
            </a:r>
            <a:r>
              <a:rPr sz="1850" spc="-30" dirty="0">
                <a:latin typeface="Trebuchet MS"/>
                <a:cs typeface="Trebuchet MS"/>
              </a:rPr>
              <a:t> </a:t>
            </a:r>
            <a:r>
              <a:rPr sz="1850" spc="-40" dirty="0">
                <a:latin typeface="Trebuchet MS"/>
                <a:cs typeface="Trebuchet MS"/>
              </a:rPr>
              <a:t>in</a:t>
            </a:r>
            <a:r>
              <a:rPr sz="1850" spc="-12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one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installation.</a:t>
            </a:r>
            <a:endParaRPr sz="1850">
              <a:latin typeface="Trebuchet MS"/>
              <a:cs typeface="Trebuchet MS"/>
            </a:endParaRPr>
          </a:p>
          <a:p>
            <a:pPr marL="12700" marR="1701164">
              <a:lnSpc>
                <a:spcPts val="2210"/>
              </a:lnSpc>
              <a:spcBef>
                <a:spcPts val="80"/>
              </a:spcBef>
            </a:pPr>
            <a:r>
              <a:rPr sz="1850" spc="-10" dirty="0">
                <a:latin typeface="Trebuchet MS"/>
                <a:cs typeface="Trebuchet MS"/>
              </a:rPr>
              <a:t>The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following</a:t>
            </a:r>
            <a:r>
              <a:rPr sz="1850" spc="2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bio</a:t>
            </a:r>
            <a:r>
              <a:rPr sz="1850" spc="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resources</a:t>
            </a:r>
            <a:r>
              <a:rPr sz="1850" spc="-5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are </a:t>
            </a:r>
            <a:r>
              <a:rPr sz="1850" dirty="0">
                <a:latin typeface="Trebuchet MS"/>
                <a:cs typeface="Trebuchet MS"/>
              </a:rPr>
              <a:t>considered</a:t>
            </a:r>
            <a:r>
              <a:rPr sz="1850" spc="2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for</a:t>
            </a:r>
            <a:r>
              <a:rPr sz="1850" spc="-10" dirty="0">
                <a:latin typeface="Trebuchet MS"/>
                <a:cs typeface="Trebuchet MS"/>
              </a:rPr>
              <a:t> energy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recovery: energy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crops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and</a:t>
            </a:r>
            <a:r>
              <a:rPr sz="1850" spc="-2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crop</a:t>
            </a:r>
            <a:r>
              <a:rPr sz="1850" spc="-2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residues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50" dirty="0">
                <a:latin typeface="Trebuchet MS"/>
                <a:cs typeface="Trebuchet MS"/>
              </a:rPr>
              <a:t>forest</a:t>
            </a:r>
            <a:r>
              <a:rPr sz="1850" spc="1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residues</a:t>
            </a:r>
            <a:r>
              <a:rPr sz="1850" spc="-1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and</a:t>
            </a:r>
            <a:r>
              <a:rPr sz="1850" spc="10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wood</a:t>
            </a:r>
            <a:r>
              <a:rPr sz="1850" spc="15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waste</a:t>
            </a:r>
            <a:endParaRPr sz="1850">
              <a:latin typeface="Trebuchet MS"/>
              <a:cs typeface="Trebuchet MS"/>
            </a:endParaRPr>
          </a:p>
          <a:p>
            <a:pPr marL="12700" marR="3206750">
              <a:lnSpc>
                <a:spcPts val="2210"/>
              </a:lnSpc>
              <a:spcBef>
                <a:spcPts val="75"/>
              </a:spcBef>
            </a:pPr>
            <a:r>
              <a:rPr sz="1850" spc="-10" dirty="0">
                <a:latin typeface="Trebuchet MS"/>
                <a:cs typeface="Trebuchet MS"/>
              </a:rPr>
              <a:t>manure</a:t>
            </a:r>
            <a:r>
              <a:rPr sz="1850" spc="-114" dirty="0">
                <a:latin typeface="Trebuchet MS"/>
                <a:cs typeface="Trebuchet MS"/>
              </a:rPr>
              <a:t> </a:t>
            </a:r>
            <a:r>
              <a:rPr sz="1850" spc="80" dirty="0">
                <a:latin typeface="Trebuchet MS"/>
                <a:cs typeface="Trebuchet MS"/>
              </a:rPr>
              <a:t>biogas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and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wastewater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treatment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biogas </a:t>
            </a:r>
            <a:r>
              <a:rPr sz="1850" spc="50" dirty="0">
                <a:latin typeface="Trebuchet MS"/>
                <a:cs typeface="Trebuchet MS"/>
              </a:rPr>
              <a:t>food</a:t>
            </a:r>
            <a:r>
              <a:rPr sz="1850" spc="-70" dirty="0">
                <a:latin typeface="Trebuchet MS"/>
                <a:cs typeface="Trebuchet MS"/>
              </a:rPr>
              <a:t> </a:t>
            </a:r>
            <a:r>
              <a:rPr sz="1850" spc="60" dirty="0">
                <a:latin typeface="Trebuchet MS"/>
                <a:cs typeface="Trebuchet MS"/>
              </a:rPr>
              <a:t>processing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residue</a:t>
            </a:r>
            <a:endParaRPr sz="1850">
              <a:latin typeface="Trebuchet MS"/>
              <a:cs typeface="Trebuchet MS"/>
            </a:endParaRPr>
          </a:p>
          <a:p>
            <a:pPr marL="12700" marR="5339715">
              <a:lnSpc>
                <a:spcPts val="2210"/>
              </a:lnSpc>
              <a:spcBef>
                <a:spcPts val="5"/>
              </a:spcBef>
            </a:pPr>
            <a:r>
              <a:rPr sz="1850" spc="-10" dirty="0">
                <a:latin typeface="Trebuchet MS"/>
                <a:cs typeface="Trebuchet MS"/>
              </a:rPr>
              <a:t>municipal</a:t>
            </a:r>
            <a:r>
              <a:rPr sz="1850" spc="-2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solid</a:t>
            </a:r>
            <a:r>
              <a:rPr sz="1850" spc="5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waste </a:t>
            </a:r>
            <a:r>
              <a:rPr sz="1850" spc="90" dirty="0">
                <a:latin typeface="Trebuchet MS"/>
                <a:cs typeface="Trebuchet MS"/>
              </a:rPr>
              <a:t>(MSW) </a:t>
            </a:r>
            <a:r>
              <a:rPr sz="1850" spc="-60" dirty="0">
                <a:latin typeface="Trebuchet MS"/>
                <a:cs typeface="Trebuchet MS"/>
              </a:rPr>
              <a:t>landﬁll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100" dirty="0">
                <a:latin typeface="Trebuchet MS"/>
                <a:cs typeface="Trebuchet MS"/>
              </a:rPr>
              <a:t>gas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895" y="1913091"/>
            <a:ext cx="6985714" cy="4837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686" y="1797399"/>
            <a:ext cx="5987750" cy="48842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230" y="-7302"/>
            <a:ext cx="8578850" cy="770255"/>
            <a:chOff x="1508230" y="-7302"/>
            <a:chExt cx="8578850" cy="770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533" y="0"/>
              <a:ext cx="8564034" cy="755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5533" y="0"/>
              <a:ext cx="8564245" cy="755650"/>
            </a:xfrm>
            <a:custGeom>
              <a:avLst/>
              <a:gdLst/>
              <a:ahLst/>
              <a:cxnLst/>
              <a:rect l="l" t="t" r="r" b="b"/>
              <a:pathLst>
                <a:path w="8564245" h="755650">
                  <a:moveTo>
                    <a:pt x="0" y="0"/>
                  </a:moveTo>
                  <a:lnTo>
                    <a:pt x="8564034" y="0"/>
                  </a:lnTo>
                  <a:lnTo>
                    <a:pt x="8564034" y="755648"/>
                  </a:lnTo>
                  <a:lnTo>
                    <a:pt x="0" y="755648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7201" y="141227"/>
            <a:ext cx="58648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/>
              <a:t>Program</a:t>
            </a:r>
            <a:r>
              <a:rPr sz="2650" spc="-105" dirty="0"/>
              <a:t> </a:t>
            </a:r>
            <a:r>
              <a:rPr sz="2650" dirty="0"/>
              <a:t>Educational</a:t>
            </a:r>
            <a:r>
              <a:rPr sz="2650" spc="-80" dirty="0"/>
              <a:t> </a:t>
            </a:r>
            <a:r>
              <a:rPr sz="2650" spc="-10" dirty="0"/>
              <a:t>Objectives(PEOs)</a:t>
            </a:r>
            <a:endParaRPr sz="2650"/>
          </a:p>
        </p:txBody>
      </p:sp>
      <p:grpSp>
        <p:nvGrpSpPr>
          <p:cNvPr id="7" name="object 7"/>
          <p:cNvGrpSpPr/>
          <p:nvPr/>
        </p:nvGrpSpPr>
        <p:grpSpPr>
          <a:xfrm>
            <a:off x="692714" y="1388507"/>
            <a:ext cx="646430" cy="215900"/>
            <a:chOff x="692714" y="1388507"/>
            <a:chExt cx="646430" cy="215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09" y="1394039"/>
              <a:ext cx="151414" cy="207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893" y="1391306"/>
              <a:ext cx="317487" cy="2126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342" y="1392945"/>
              <a:ext cx="84453" cy="2082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2714" y="1388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5246" y="1443645"/>
            <a:ext cx="40005" cy="159385"/>
          </a:xfrm>
          <a:custGeom>
            <a:avLst/>
            <a:gdLst/>
            <a:ahLst/>
            <a:cxnLst/>
            <a:rect l="l" t="t" r="r" b="b"/>
            <a:pathLst>
              <a:path w="40005" h="159384">
                <a:moveTo>
                  <a:pt x="26101" y="159203"/>
                </a:moveTo>
                <a:lnTo>
                  <a:pt x="13528" y="159203"/>
                </a:lnTo>
                <a:lnTo>
                  <a:pt x="8654" y="157335"/>
                </a:lnTo>
                <a:lnTo>
                  <a:pt x="5192" y="153600"/>
                </a:lnTo>
                <a:lnTo>
                  <a:pt x="1730" y="149819"/>
                </a:lnTo>
                <a:lnTo>
                  <a:pt x="0" y="145310"/>
                </a:lnTo>
                <a:lnTo>
                  <a:pt x="0" y="134742"/>
                </a:lnTo>
                <a:lnTo>
                  <a:pt x="1708" y="130187"/>
                </a:lnTo>
                <a:lnTo>
                  <a:pt x="8586" y="122579"/>
                </a:lnTo>
                <a:lnTo>
                  <a:pt x="13483" y="120666"/>
                </a:lnTo>
                <a:lnTo>
                  <a:pt x="26146" y="120666"/>
                </a:lnTo>
                <a:lnTo>
                  <a:pt x="31020" y="122579"/>
                </a:lnTo>
                <a:lnTo>
                  <a:pt x="34437" y="126406"/>
                </a:lnTo>
                <a:lnTo>
                  <a:pt x="37899" y="130187"/>
                </a:lnTo>
                <a:lnTo>
                  <a:pt x="39630" y="134742"/>
                </a:lnTo>
                <a:lnTo>
                  <a:pt x="39630" y="145310"/>
                </a:lnTo>
                <a:lnTo>
                  <a:pt x="37899" y="149819"/>
                </a:lnTo>
                <a:lnTo>
                  <a:pt x="34437" y="153600"/>
                </a:lnTo>
                <a:lnTo>
                  <a:pt x="30975" y="157335"/>
                </a:lnTo>
                <a:lnTo>
                  <a:pt x="26101" y="159203"/>
                </a:lnTo>
                <a:close/>
              </a:path>
              <a:path w="40005" h="159384">
                <a:moveTo>
                  <a:pt x="26237" y="38536"/>
                </a:moveTo>
                <a:lnTo>
                  <a:pt x="13665" y="38536"/>
                </a:lnTo>
                <a:lnTo>
                  <a:pt x="8791" y="36669"/>
                </a:lnTo>
                <a:lnTo>
                  <a:pt x="5329" y="32933"/>
                </a:lnTo>
                <a:lnTo>
                  <a:pt x="1867" y="29153"/>
                </a:lnTo>
                <a:lnTo>
                  <a:pt x="136" y="24643"/>
                </a:lnTo>
                <a:lnTo>
                  <a:pt x="136" y="14075"/>
                </a:lnTo>
                <a:lnTo>
                  <a:pt x="1844" y="9520"/>
                </a:lnTo>
                <a:lnTo>
                  <a:pt x="8723" y="1913"/>
                </a:lnTo>
                <a:lnTo>
                  <a:pt x="13620" y="0"/>
                </a:lnTo>
                <a:lnTo>
                  <a:pt x="26283" y="0"/>
                </a:lnTo>
                <a:lnTo>
                  <a:pt x="31157" y="1913"/>
                </a:lnTo>
                <a:lnTo>
                  <a:pt x="34573" y="5739"/>
                </a:lnTo>
                <a:lnTo>
                  <a:pt x="38035" y="9520"/>
                </a:lnTo>
                <a:lnTo>
                  <a:pt x="39766" y="14075"/>
                </a:lnTo>
                <a:lnTo>
                  <a:pt x="39766" y="24643"/>
                </a:lnTo>
                <a:lnTo>
                  <a:pt x="38035" y="29153"/>
                </a:lnTo>
                <a:lnTo>
                  <a:pt x="34573" y="32933"/>
                </a:lnTo>
                <a:lnTo>
                  <a:pt x="31111" y="36669"/>
                </a:lnTo>
                <a:lnTo>
                  <a:pt x="26237" y="38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15809" y="2734683"/>
            <a:ext cx="757555" cy="212725"/>
            <a:chOff x="715809" y="2734683"/>
            <a:chExt cx="757555" cy="2127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09" y="2737416"/>
              <a:ext cx="151414" cy="2071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06881" y="2736976"/>
              <a:ext cx="134620" cy="207010"/>
            </a:xfrm>
            <a:custGeom>
              <a:avLst/>
              <a:gdLst/>
              <a:ahLst/>
              <a:cxnLst/>
              <a:rect l="l" t="t" r="r" b="b"/>
              <a:pathLst>
                <a:path w="134619" h="207010">
                  <a:moveTo>
                    <a:pt x="134594" y="177800"/>
                  </a:moveTo>
                  <a:lnTo>
                    <a:pt x="34569" y="177800"/>
                  </a:lnTo>
                  <a:lnTo>
                    <a:pt x="34569" y="115570"/>
                  </a:lnTo>
                  <a:lnTo>
                    <a:pt x="120662" y="115570"/>
                  </a:lnTo>
                  <a:lnTo>
                    <a:pt x="120662" y="86360"/>
                  </a:lnTo>
                  <a:lnTo>
                    <a:pt x="34569" y="86360"/>
                  </a:lnTo>
                  <a:lnTo>
                    <a:pt x="34569" y="30480"/>
                  </a:lnTo>
                  <a:lnTo>
                    <a:pt x="133235" y="30480"/>
                  </a:lnTo>
                  <a:lnTo>
                    <a:pt x="133235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86360"/>
                  </a:lnTo>
                  <a:lnTo>
                    <a:pt x="0" y="115570"/>
                  </a:lnTo>
                  <a:lnTo>
                    <a:pt x="0" y="177800"/>
                  </a:lnTo>
                  <a:lnTo>
                    <a:pt x="0" y="207010"/>
                  </a:lnTo>
                  <a:lnTo>
                    <a:pt x="134594" y="207010"/>
                  </a:lnTo>
                  <a:lnTo>
                    <a:pt x="134594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136" y="2734683"/>
              <a:ext cx="168222" cy="2126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786" y="2734683"/>
              <a:ext cx="142258" cy="20990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33202" y="2787022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5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5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20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5809" y="3812118"/>
            <a:ext cx="151414" cy="20716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12818" y="3809385"/>
            <a:ext cx="584200" cy="212725"/>
            <a:chOff x="912818" y="3809385"/>
            <a:chExt cx="584200" cy="212725"/>
          </a:xfrm>
        </p:grpSpPr>
        <p:sp>
          <p:nvSpPr>
            <p:cNvPr id="21" name="object 21"/>
            <p:cNvSpPr/>
            <p:nvPr/>
          </p:nvSpPr>
          <p:spPr>
            <a:xfrm>
              <a:off x="912812" y="3811676"/>
              <a:ext cx="134620" cy="207010"/>
            </a:xfrm>
            <a:custGeom>
              <a:avLst/>
              <a:gdLst/>
              <a:ahLst/>
              <a:cxnLst/>
              <a:rect l="l" t="t" r="r" b="b"/>
              <a:pathLst>
                <a:path w="134619" h="207010">
                  <a:moveTo>
                    <a:pt x="134607" y="177800"/>
                  </a:moveTo>
                  <a:lnTo>
                    <a:pt x="34569" y="177800"/>
                  </a:lnTo>
                  <a:lnTo>
                    <a:pt x="34569" y="115570"/>
                  </a:lnTo>
                  <a:lnTo>
                    <a:pt x="120662" y="115570"/>
                  </a:lnTo>
                  <a:lnTo>
                    <a:pt x="120662" y="86360"/>
                  </a:lnTo>
                  <a:lnTo>
                    <a:pt x="34569" y="86360"/>
                  </a:lnTo>
                  <a:lnTo>
                    <a:pt x="34569" y="30480"/>
                  </a:lnTo>
                  <a:lnTo>
                    <a:pt x="133235" y="30480"/>
                  </a:lnTo>
                  <a:lnTo>
                    <a:pt x="133235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86360"/>
                  </a:lnTo>
                  <a:lnTo>
                    <a:pt x="0" y="115570"/>
                  </a:lnTo>
                  <a:lnTo>
                    <a:pt x="0" y="177800"/>
                  </a:lnTo>
                  <a:lnTo>
                    <a:pt x="0" y="207010"/>
                  </a:lnTo>
                  <a:lnTo>
                    <a:pt x="134607" y="207010"/>
                  </a:lnTo>
                  <a:lnTo>
                    <a:pt x="134607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5008" y="3809385"/>
              <a:ext cx="168222" cy="2126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2731" y="3809385"/>
              <a:ext cx="134332" cy="2126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56947" y="3861724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5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5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20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92714" y="5418640"/>
            <a:ext cx="744220" cy="215900"/>
            <a:chOff x="692714" y="5418640"/>
            <a:chExt cx="744220" cy="21590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09" y="5424172"/>
              <a:ext cx="151414" cy="2071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97712" y="5421439"/>
              <a:ext cx="539115" cy="212725"/>
            </a:xfrm>
            <a:custGeom>
              <a:avLst/>
              <a:gdLst/>
              <a:ahLst/>
              <a:cxnLst/>
              <a:rect l="l" t="t" r="r" b="b"/>
              <a:pathLst>
                <a:path w="539115" h="212725">
                  <a:moveTo>
                    <a:pt x="134607" y="180086"/>
                  </a:moveTo>
                  <a:lnTo>
                    <a:pt x="34582" y="180086"/>
                  </a:lnTo>
                  <a:lnTo>
                    <a:pt x="34582" y="117856"/>
                  </a:lnTo>
                  <a:lnTo>
                    <a:pt x="120675" y="117856"/>
                  </a:lnTo>
                  <a:lnTo>
                    <a:pt x="120675" y="88646"/>
                  </a:lnTo>
                  <a:lnTo>
                    <a:pt x="34582" y="88646"/>
                  </a:lnTo>
                  <a:lnTo>
                    <a:pt x="34582" y="32766"/>
                  </a:lnTo>
                  <a:lnTo>
                    <a:pt x="133248" y="32766"/>
                  </a:lnTo>
                  <a:lnTo>
                    <a:pt x="133248" y="2286"/>
                  </a:lnTo>
                  <a:lnTo>
                    <a:pt x="0" y="2286"/>
                  </a:lnTo>
                  <a:lnTo>
                    <a:pt x="0" y="32766"/>
                  </a:lnTo>
                  <a:lnTo>
                    <a:pt x="0" y="88646"/>
                  </a:lnTo>
                  <a:lnTo>
                    <a:pt x="0" y="117856"/>
                  </a:lnTo>
                  <a:lnTo>
                    <a:pt x="0" y="180086"/>
                  </a:lnTo>
                  <a:lnTo>
                    <a:pt x="0" y="209296"/>
                  </a:lnTo>
                  <a:lnTo>
                    <a:pt x="134607" y="209296"/>
                  </a:lnTo>
                  <a:lnTo>
                    <a:pt x="134607" y="180086"/>
                  </a:lnTo>
                  <a:close/>
                </a:path>
                <a:path w="539115" h="212725">
                  <a:moveTo>
                    <a:pt x="315328" y="98399"/>
                  </a:moveTo>
                  <a:lnTo>
                    <a:pt x="313715" y="76860"/>
                  </a:lnTo>
                  <a:lnTo>
                    <a:pt x="309283" y="57708"/>
                  </a:lnTo>
                  <a:lnTo>
                    <a:pt x="302031" y="40919"/>
                  </a:lnTo>
                  <a:lnTo>
                    <a:pt x="294817" y="30619"/>
                  </a:lnTo>
                  <a:lnTo>
                    <a:pt x="291960" y="26517"/>
                  </a:lnTo>
                  <a:lnTo>
                    <a:pt x="281025" y="16281"/>
                  </a:lnTo>
                  <a:lnTo>
                    <a:pt x="281025" y="112610"/>
                  </a:lnTo>
                  <a:lnTo>
                    <a:pt x="280212" y="128752"/>
                  </a:lnTo>
                  <a:lnTo>
                    <a:pt x="260883" y="172288"/>
                  </a:lnTo>
                  <a:lnTo>
                    <a:pt x="231419" y="182168"/>
                  </a:lnTo>
                  <a:lnTo>
                    <a:pt x="220726" y="181063"/>
                  </a:lnTo>
                  <a:lnTo>
                    <a:pt x="189128" y="154749"/>
                  </a:lnTo>
                  <a:lnTo>
                    <a:pt x="181406" y="112610"/>
                  </a:lnTo>
                  <a:lnTo>
                    <a:pt x="181470" y="98399"/>
                  </a:lnTo>
                  <a:lnTo>
                    <a:pt x="188798" y="58661"/>
                  </a:lnTo>
                  <a:lnTo>
                    <a:pt x="220497" y="31711"/>
                  </a:lnTo>
                  <a:lnTo>
                    <a:pt x="231140" y="30619"/>
                  </a:lnTo>
                  <a:lnTo>
                    <a:pt x="242252" y="31711"/>
                  </a:lnTo>
                  <a:lnTo>
                    <a:pt x="273608" y="57899"/>
                  </a:lnTo>
                  <a:lnTo>
                    <a:pt x="280949" y="98399"/>
                  </a:lnTo>
                  <a:lnTo>
                    <a:pt x="281025" y="112610"/>
                  </a:lnTo>
                  <a:lnTo>
                    <a:pt x="281025" y="16281"/>
                  </a:lnTo>
                  <a:lnTo>
                    <a:pt x="279577" y="14922"/>
                  </a:lnTo>
                  <a:lnTo>
                    <a:pt x="265303" y="6629"/>
                  </a:lnTo>
                  <a:lnTo>
                    <a:pt x="249161" y="1663"/>
                  </a:lnTo>
                  <a:lnTo>
                    <a:pt x="231140" y="0"/>
                  </a:lnTo>
                  <a:lnTo>
                    <a:pt x="213664" y="1663"/>
                  </a:lnTo>
                  <a:lnTo>
                    <a:pt x="213474" y="1663"/>
                  </a:lnTo>
                  <a:lnTo>
                    <a:pt x="197688" y="6629"/>
                  </a:lnTo>
                  <a:lnTo>
                    <a:pt x="197535" y="6629"/>
                  </a:lnTo>
                  <a:lnTo>
                    <a:pt x="183045" y="15151"/>
                  </a:lnTo>
                  <a:lnTo>
                    <a:pt x="152946" y="58661"/>
                  </a:lnTo>
                  <a:lnTo>
                    <a:pt x="147205" y="98399"/>
                  </a:lnTo>
                  <a:lnTo>
                    <a:pt x="147104" y="112610"/>
                  </a:lnTo>
                  <a:lnTo>
                    <a:pt x="148564" y="134556"/>
                  </a:lnTo>
                  <a:lnTo>
                    <a:pt x="160299" y="171145"/>
                  </a:lnTo>
                  <a:lnTo>
                    <a:pt x="197561" y="205930"/>
                  </a:lnTo>
                  <a:lnTo>
                    <a:pt x="231419" y="212636"/>
                  </a:lnTo>
                  <a:lnTo>
                    <a:pt x="249580" y="210959"/>
                  </a:lnTo>
                  <a:lnTo>
                    <a:pt x="265823" y="205930"/>
                  </a:lnTo>
                  <a:lnTo>
                    <a:pt x="280123" y="197535"/>
                  </a:lnTo>
                  <a:lnTo>
                    <a:pt x="292506" y="185788"/>
                  </a:lnTo>
                  <a:lnTo>
                    <a:pt x="294970" y="182168"/>
                  </a:lnTo>
                  <a:lnTo>
                    <a:pt x="302488" y="171145"/>
                  </a:lnTo>
                  <a:lnTo>
                    <a:pt x="309626" y="154063"/>
                  </a:lnTo>
                  <a:lnTo>
                    <a:pt x="313893" y="134556"/>
                  </a:lnTo>
                  <a:lnTo>
                    <a:pt x="315328" y="112610"/>
                  </a:lnTo>
                  <a:lnTo>
                    <a:pt x="315328" y="98399"/>
                  </a:lnTo>
                  <a:close/>
                </a:path>
                <a:path w="539115" h="212725">
                  <a:moveTo>
                    <a:pt x="485952" y="134747"/>
                  </a:moveTo>
                  <a:lnTo>
                    <a:pt x="458216" y="134747"/>
                  </a:lnTo>
                  <a:lnTo>
                    <a:pt x="458216" y="47561"/>
                  </a:lnTo>
                  <a:lnTo>
                    <a:pt x="458216" y="2743"/>
                  </a:lnTo>
                  <a:lnTo>
                    <a:pt x="426999" y="2743"/>
                  </a:lnTo>
                  <a:lnTo>
                    <a:pt x="426999" y="52273"/>
                  </a:lnTo>
                  <a:lnTo>
                    <a:pt x="424726" y="134747"/>
                  </a:lnTo>
                  <a:lnTo>
                    <a:pt x="374307" y="134747"/>
                  </a:lnTo>
                  <a:lnTo>
                    <a:pt x="426999" y="52273"/>
                  </a:lnTo>
                  <a:lnTo>
                    <a:pt x="426999" y="2743"/>
                  </a:lnTo>
                  <a:lnTo>
                    <a:pt x="424942" y="2743"/>
                  </a:lnTo>
                  <a:lnTo>
                    <a:pt x="333997" y="143497"/>
                  </a:lnTo>
                  <a:lnTo>
                    <a:pt x="333997" y="163715"/>
                  </a:lnTo>
                  <a:lnTo>
                    <a:pt x="424726" y="163715"/>
                  </a:lnTo>
                  <a:lnTo>
                    <a:pt x="424726" y="209905"/>
                  </a:lnTo>
                  <a:lnTo>
                    <a:pt x="458216" y="209905"/>
                  </a:lnTo>
                  <a:lnTo>
                    <a:pt x="458216" y="163715"/>
                  </a:lnTo>
                  <a:lnTo>
                    <a:pt x="485952" y="163715"/>
                  </a:lnTo>
                  <a:lnTo>
                    <a:pt x="485952" y="134747"/>
                  </a:lnTo>
                  <a:close/>
                </a:path>
                <a:path w="539115" h="212725">
                  <a:moveTo>
                    <a:pt x="538480" y="187083"/>
                  </a:moveTo>
                  <a:lnTo>
                    <a:pt x="536752" y="182537"/>
                  </a:lnTo>
                  <a:lnTo>
                    <a:pt x="533285" y="178752"/>
                  </a:lnTo>
                  <a:lnTo>
                    <a:pt x="529869" y="174929"/>
                  </a:lnTo>
                  <a:lnTo>
                    <a:pt x="525005" y="173012"/>
                  </a:lnTo>
                  <a:lnTo>
                    <a:pt x="512330" y="173012"/>
                  </a:lnTo>
                  <a:lnTo>
                    <a:pt x="507441" y="174929"/>
                  </a:lnTo>
                  <a:lnTo>
                    <a:pt x="500557" y="182537"/>
                  </a:lnTo>
                  <a:lnTo>
                    <a:pt x="498856" y="187083"/>
                  </a:lnTo>
                  <a:lnTo>
                    <a:pt x="498856" y="197650"/>
                  </a:lnTo>
                  <a:lnTo>
                    <a:pt x="500583" y="202158"/>
                  </a:lnTo>
                  <a:lnTo>
                    <a:pt x="504050" y="205943"/>
                  </a:lnTo>
                  <a:lnTo>
                    <a:pt x="507504" y="209677"/>
                  </a:lnTo>
                  <a:lnTo>
                    <a:pt x="512381" y="211543"/>
                  </a:lnTo>
                  <a:lnTo>
                    <a:pt x="524954" y="211543"/>
                  </a:lnTo>
                  <a:lnTo>
                    <a:pt x="529831" y="209677"/>
                  </a:lnTo>
                  <a:lnTo>
                    <a:pt x="533285" y="205943"/>
                  </a:lnTo>
                  <a:lnTo>
                    <a:pt x="536752" y="202158"/>
                  </a:lnTo>
                  <a:lnTo>
                    <a:pt x="538480" y="197650"/>
                  </a:lnTo>
                  <a:lnTo>
                    <a:pt x="538480" y="187083"/>
                  </a:lnTo>
                  <a:close/>
                </a:path>
                <a:path w="539115" h="212725">
                  <a:moveTo>
                    <a:pt x="538619" y="66421"/>
                  </a:moveTo>
                  <a:lnTo>
                    <a:pt x="536892" y="61861"/>
                  </a:lnTo>
                  <a:lnTo>
                    <a:pt x="533425" y="58089"/>
                  </a:lnTo>
                  <a:lnTo>
                    <a:pt x="530009" y="54254"/>
                  </a:lnTo>
                  <a:lnTo>
                    <a:pt x="525132" y="52349"/>
                  </a:lnTo>
                  <a:lnTo>
                    <a:pt x="512470" y="52349"/>
                  </a:lnTo>
                  <a:lnTo>
                    <a:pt x="507580" y="54254"/>
                  </a:lnTo>
                  <a:lnTo>
                    <a:pt x="500697" y="61861"/>
                  </a:lnTo>
                  <a:lnTo>
                    <a:pt x="498995" y="66421"/>
                  </a:lnTo>
                  <a:lnTo>
                    <a:pt x="498995" y="76987"/>
                  </a:lnTo>
                  <a:lnTo>
                    <a:pt x="500722" y="81495"/>
                  </a:lnTo>
                  <a:lnTo>
                    <a:pt x="504177" y="85280"/>
                  </a:lnTo>
                  <a:lnTo>
                    <a:pt x="507644" y="89014"/>
                  </a:lnTo>
                  <a:lnTo>
                    <a:pt x="512521" y="90881"/>
                  </a:lnTo>
                  <a:lnTo>
                    <a:pt x="525094" y="90881"/>
                  </a:lnTo>
                  <a:lnTo>
                    <a:pt x="529971" y="89014"/>
                  </a:lnTo>
                  <a:lnTo>
                    <a:pt x="533425" y="85280"/>
                  </a:lnTo>
                  <a:lnTo>
                    <a:pt x="536892" y="81495"/>
                  </a:lnTo>
                  <a:lnTo>
                    <a:pt x="538619" y="76987"/>
                  </a:lnTo>
                  <a:lnTo>
                    <a:pt x="538619" y="664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57839" y="1308638"/>
            <a:ext cx="8196580" cy="519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ts val="2380"/>
              </a:lnSpc>
              <a:spcBef>
                <a:spcPts val="100"/>
              </a:spcBef>
            </a:pP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have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excellent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scientif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590" dirty="0">
                <a:latin typeface="Trebuchet MS"/>
                <a:cs typeface="Trebuchet MS"/>
              </a:rPr>
              <a:t>i</a:t>
            </a:r>
            <a:r>
              <a:rPr sz="2200" spc="25" dirty="0">
                <a:latin typeface="Trebuchet MS"/>
                <a:cs typeface="Trebuchet MS"/>
              </a:rPr>
              <a:t>c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engineering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breadth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so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as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115"/>
              </a:lnSpc>
            </a:pPr>
            <a:r>
              <a:rPr sz="2200" spc="-25" dirty="0"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12700" marR="14604" indent="531495">
              <a:lnSpc>
                <a:spcPts val="2120"/>
              </a:lnSpc>
              <a:spcBef>
                <a:spcPts val="245"/>
              </a:spcBef>
            </a:pPr>
            <a:r>
              <a:rPr sz="2200" spc="110" dirty="0">
                <a:latin typeface="Trebuchet MS"/>
                <a:cs typeface="Trebuchet MS"/>
              </a:rPr>
              <a:t>comprehend,</a:t>
            </a:r>
            <a:r>
              <a:rPr sz="2200" spc="22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analyze,</a:t>
            </a:r>
            <a:r>
              <a:rPr sz="2200" spc="229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design</a:t>
            </a:r>
            <a:r>
              <a:rPr sz="2200" spc="22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and</a:t>
            </a:r>
            <a:r>
              <a:rPr sz="2200" spc="19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provide</a:t>
            </a:r>
            <a:r>
              <a:rPr sz="2200" spc="27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sustainable </a:t>
            </a:r>
            <a:r>
              <a:rPr sz="2200" dirty="0">
                <a:latin typeface="Trebuchet MS"/>
                <a:cs typeface="Trebuchet MS"/>
              </a:rPr>
              <a:t>solutions</a:t>
            </a:r>
            <a:r>
              <a:rPr sz="2200" spc="8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endParaRPr sz="2200">
              <a:latin typeface="Trebuchet MS"/>
              <a:cs typeface="Trebuchet MS"/>
            </a:endParaRPr>
          </a:p>
          <a:p>
            <a:pPr marL="544195">
              <a:lnSpc>
                <a:spcPts val="1864"/>
              </a:lnSpc>
            </a:pPr>
            <a:r>
              <a:rPr sz="2200" spc="-70" dirty="0">
                <a:latin typeface="Trebuchet MS"/>
                <a:cs typeface="Trebuchet MS"/>
              </a:rPr>
              <a:t>real-life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problems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using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state-</a:t>
            </a:r>
            <a:r>
              <a:rPr sz="2200" spc="-65" dirty="0">
                <a:latin typeface="Trebuchet MS"/>
                <a:cs typeface="Trebuchet MS"/>
              </a:rPr>
              <a:t>of-</a:t>
            </a:r>
            <a:r>
              <a:rPr sz="2200" spc="-70" dirty="0">
                <a:latin typeface="Trebuchet MS"/>
                <a:cs typeface="Trebuchet MS"/>
              </a:rPr>
              <a:t>the-</a:t>
            </a:r>
            <a:r>
              <a:rPr sz="2200" spc="-20" dirty="0">
                <a:latin typeface="Trebuchet MS"/>
                <a:cs typeface="Trebuchet MS"/>
              </a:rPr>
              <a:t>art</a:t>
            </a:r>
            <a:r>
              <a:rPr sz="2200" spc="-10" dirty="0">
                <a:latin typeface="Trebuchet MS"/>
                <a:cs typeface="Trebuchet MS"/>
              </a:rPr>
              <a:t> technologies.</a:t>
            </a:r>
            <a:endParaRPr sz="2200">
              <a:latin typeface="Trebuchet MS"/>
              <a:cs typeface="Trebuchet MS"/>
            </a:endParaRPr>
          </a:p>
          <a:p>
            <a:pPr marL="12700" marR="12700" indent="423545">
              <a:lnSpc>
                <a:spcPts val="2120"/>
              </a:lnSpc>
              <a:spcBef>
                <a:spcPts val="240"/>
              </a:spcBef>
            </a:pP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6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have</a:t>
            </a:r>
            <a:r>
              <a:rPr sz="2200" spc="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13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successful</a:t>
            </a:r>
            <a:r>
              <a:rPr sz="2200" spc="1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career</a:t>
            </a:r>
            <a:r>
              <a:rPr sz="2200" spc="1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114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industries,</a:t>
            </a:r>
            <a:r>
              <a:rPr sz="2200" spc="1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70" dirty="0">
                <a:latin typeface="Trebuchet MS"/>
                <a:cs typeface="Trebuchet MS"/>
              </a:rPr>
              <a:t> pursue</a:t>
            </a:r>
            <a:r>
              <a:rPr sz="2200" spc="170" dirty="0">
                <a:latin typeface="Trebuchet MS"/>
                <a:cs typeface="Trebuchet MS"/>
              </a:rPr>
              <a:t> </a:t>
            </a:r>
            <a:r>
              <a:rPr sz="2200" spc="40" dirty="0">
                <a:latin typeface="Trebuchet MS"/>
                <a:cs typeface="Trebuchet MS"/>
              </a:rPr>
              <a:t>higher </a:t>
            </a:r>
            <a:r>
              <a:rPr sz="2200" dirty="0">
                <a:latin typeface="Trebuchet MS"/>
                <a:cs typeface="Trebuchet MS"/>
              </a:rPr>
              <a:t>studies</a:t>
            </a:r>
            <a:r>
              <a:rPr sz="2200" spc="10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or</a:t>
            </a:r>
            <a:endParaRPr sz="2200">
              <a:latin typeface="Trebuchet MS"/>
              <a:cs typeface="Trebuchet MS"/>
            </a:endParaRPr>
          </a:p>
          <a:p>
            <a:pPr marL="12700" marR="11430" indent="461645">
              <a:lnSpc>
                <a:spcPct val="80100"/>
              </a:lnSpc>
              <a:spcBef>
                <a:spcPts val="15"/>
              </a:spcBef>
            </a:pP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90" dirty="0">
                <a:latin typeface="Trebuchet MS"/>
                <a:cs typeface="Trebuchet MS"/>
              </a:rPr>
              <a:t> </a:t>
            </a:r>
            <a:r>
              <a:rPr sz="2200" spc="95" dirty="0">
                <a:latin typeface="Trebuchet MS"/>
                <a:cs typeface="Trebuchet MS"/>
              </a:rPr>
              <a:t>support</a:t>
            </a:r>
            <a:r>
              <a:rPr sz="2200" spc="19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enterpreneurial</a:t>
            </a:r>
            <a:r>
              <a:rPr sz="2200" spc="15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endeavors</a:t>
            </a:r>
            <a:r>
              <a:rPr sz="2200" spc="10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and</a:t>
            </a:r>
            <a:r>
              <a:rPr sz="2200" spc="1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face</a:t>
            </a:r>
            <a:r>
              <a:rPr sz="2200" spc="18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global </a:t>
            </a:r>
            <a:r>
              <a:rPr sz="2200" spc="-10" dirty="0">
                <a:latin typeface="Trebuchet MS"/>
                <a:cs typeface="Trebuchet MS"/>
              </a:rPr>
              <a:t>challenges.</a:t>
            </a:r>
            <a:endParaRPr sz="2200">
              <a:latin typeface="Trebuchet MS"/>
              <a:cs typeface="Trebuchet MS"/>
            </a:endParaRPr>
          </a:p>
          <a:p>
            <a:pPr marL="12700" marR="11430" indent="452755">
              <a:lnSpc>
                <a:spcPct val="80100"/>
              </a:lnSpc>
            </a:pPr>
            <a:r>
              <a:rPr sz="2200" spc="60" dirty="0">
                <a:latin typeface="Trebuchet MS"/>
                <a:cs typeface="Trebuchet MS"/>
              </a:rPr>
              <a:t>To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have</a:t>
            </a:r>
            <a:r>
              <a:rPr sz="2200" spc="18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an</a:t>
            </a:r>
            <a:r>
              <a:rPr sz="2200" spc="1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effective</a:t>
            </a:r>
            <a:r>
              <a:rPr sz="2200" spc="18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communication</a:t>
            </a:r>
            <a:r>
              <a:rPr sz="2200" spc="1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skills,</a:t>
            </a:r>
            <a:r>
              <a:rPr sz="2200" spc="14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professional </a:t>
            </a:r>
            <a:r>
              <a:rPr sz="2200" spc="-10" dirty="0">
                <a:latin typeface="Trebuchet MS"/>
                <a:cs typeface="Trebuchet MS"/>
              </a:rPr>
              <a:t>attitude,</a:t>
            </a:r>
            <a:endParaRPr sz="2200">
              <a:latin typeface="Trebuchet MS"/>
              <a:cs typeface="Trebuchet MS"/>
            </a:endParaRPr>
          </a:p>
          <a:p>
            <a:pPr marL="12700" marR="8890" indent="461645">
              <a:lnSpc>
                <a:spcPct val="80100"/>
              </a:lnSpc>
            </a:pPr>
            <a:r>
              <a:rPr sz="2200" dirty="0">
                <a:latin typeface="Trebuchet MS"/>
                <a:cs typeface="Trebuchet MS"/>
              </a:rPr>
              <a:t>ethical</a:t>
            </a:r>
            <a:r>
              <a:rPr sz="2200" spc="15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values</a:t>
            </a:r>
            <a:r>
              <a:rPr sz="2200" spc="10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and</a:t>
            </a:r>
            <a:r>
              <a:rPr sz="2200" spc="10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15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desire</a:t>
            </a:r>
            <a:r>
              <a:rPr sz="2200" spc="1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learn</a:t>
            </a:r>
            <a:r>
              <a:rPr sz="2200" spc="1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specif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509" dirty="0">
                <a:latin typeface="Trebuchet MS"/>
                <a:cs typeface="Trebuchet MS"/>
              </a:rPr>
              <a:t>i</a:t>
            </a:r>
            <a:r>
              <a:rPr sz="2200" spc="20" dirty="0">
                <a:latin typeface="Trebuchet MS"/>
                <a:cs typeface="Trebuchet MS"/>
              </a:rPr>
              <a:t>c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knowledge</a:t>
            </a:r>
            <a:r>
              <a:rPr sz="2200" spc="19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in </a:t>
            </a:r>
            <a:r>
              <a:rPr sz="2200" spc="-10" dirty="0">
                <a:latin typeface="Trebuchet MS"/>
                <a:cs typeface="Trebuchet MS"/>
              </a:rPr>
              <a:t>emerging</a:t>
            </a:r>
            <a:endParaRPr sz="2200">
              <a:latin typeface="Trebuchet MS"/>
              <a:cs typeface="Trebuchet MS"/>
            </a:endParaRPr>
          </a:p>
          <a:p>
            <a:pPr marL="474345" marR="584835">
              <a:lnSpc>
                <a:spcPct val="80100"/>
              </a:lnSpc>
              <a:tabLst>
                <a:tab pos="3550285" algn="l"/>
              </a:tabLst>
            </a:pPr>
            <a:r>
              <a:rPr sz="2200" spc="-65" dirty="0">
                <a:latin typeface="Trebuchet MS"/>
                <a:cs typeface="Trebuchet MS"/>
              </a:rPr>
              <a:t>trends,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technologies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35" dirty="0">
                <a:latin typeface="Trebuchet MS"/>
                <a:cs typeface="Trebuchet MS"/>
              </a:rPr>
              <a:t>research,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innovation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product </a:t>
            </a:r>
            <a:r>
              <a:rPr sz="2200" spc="-10" dirty="0">
                <a:latin typeface="Trebuchet MS"/>
                <a:cs typeface="Trebuchet MS"/>
              </a:rPr>
              <a:t>development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contribution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to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society.</a:t>
            </a:r>
            <a:endParaRPr sz="2200">
              <a:latin typeface="Trebuchet MS"/>
              <a:cs typeface="Trebuchet MS"/>
            </a:endParaRPr>
          </a:p>
          <a:p>
            <a:pPr marL="460375">
              <a:lnSpc>
                <a:spcPts val="1855"/>
              </a:lnSpc>
            </a:pP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have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life-</a:t>
            </a:r>
            <a:r>
              <a:rPr sz="2200" dirty="0">
                <a:latin typeface="Trebuchet MS"/>
                <a:cs typeface="Trebuchet MS"/>
              </a:rPr>
              <a:t>long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learning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for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up-</a:t>
            </a:r>
            <a:r>
              <a:rPr sz="2200" spc="-10" dirty="0">
                <a:latin typeface="Trebuchet MS"/>
                <a:cs typeface="Trebuchet MS"/>
              </a:rPr>
              <a:t>skilling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re-</a:t>
            </a:r>
            <a:r>
              <a:rPr sz="2200" spc="-10" dirty="0">
                <a:latin typeface="Trebuchet MS"/>
                <a:cs typeface="Trebuchet MS"/>
              </a:rPr>
              <a:t>skilling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for</a:t>
            </a:r>
            <a:endParaRPr sz="2200">
              <a:latin typeface="Trebuchet MS"/>
              <a:cs typeface="Trebuchet MS"/>
            </a:endParaRPr>
          </a:p>
          <a:p>
            <a:pPr marL="12700" marR="10160" indent="531495">
              <a:lnSpc>
                <a:spcPts val="2120"/>
              </a:lnSpc>
              <a:spcBef>
                <a:spcPts val="244"/>
              </a:spcBef>
            </a:pPr>
            <a:r>
              <a:rPr sz="2200" spc="195" dirty="0">
                <a:latin typeface="Trebuchet MS"/>
                <a:cs typeface="Trebuchet MS"/>
              </a:rPr>
              <a:t>successful</a:t>
            </a:r>
            <a:r>
              <a:rPr sz="2200" spc="24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professional</a:t>
            </a:r>
            <a:r>
              <a:rPr sz="2200" spc="24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career</a:t>
            </a:r>
            <a:r>
              <a:rPr sz="2200" spc="250" dirty="0">
                <a:latin typeface="Trebuchet MS"/>
                <a:cs typeface="Trebuchet MS"/>
              </a:rPr>
              <a:t> </a:t>
            </a:r>
            <a:r>
              <a:rPr sz="2200" spc="229" dirty="0">
                <a:latin typeface="Trebuchet MS"/>
                <a:cs typeface="Trebuchet MS"/>
              </a:rPr>
              <a:t>as</a:t>
            </a:r>
            <a:r>
              <a:rPr sz="2200" spc="19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engineer,</a:t>
            </a:r>
            <a:r>
              <a:rPr sz="2200" spc="24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scientist, </a:t>
            </a:r>
            <a:r>
              <a:rPr sz="2200" spc="-10" dirty="0">
                <a:latin typeface="Trebuchet MS"/>
                <a:cs typeface="Trebuchet MS"/>
              </a:rPr>
              <a:t>enterpreneur</a:t>
            </a:r>
            <a:endParaRPr sz="2200">
              <a:latin typeface="Trebuchet MS"/>
              <a:cs typeface="Trebuchet MS"/>
            </a:endParaRPr>
          </a:p>
          <a:p>
            <a:pPr marL="614045">
              <a:lnSpc>
                <a:spcPts val="2125"/>
              </a:lnSpc>
            </a:pP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bureaucrat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for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betterment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of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society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2119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31" name="object 31"/>
          <p:cNvSpPr txBox="1"/>
          <p:nvPr/>
        </p:nvSpPr>
        <p:spPr>
          <a:xfrm>
            <a:off x="5162138" y="7092398"/>
            <a:ext cx="1020444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26437" y="7092398"/>
            <a:ext cx="46990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0" y="51151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379" y="1910880"/>
            <a:ext cx="6081635" cy="48392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384" y="461323"/>
            <a:ext cx="7631032" cy="66338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591" y="2461734"/>
            <a:ext cx="7347623" cy="34743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619" y="1929944"/>
            <a:ext cx="6114560" cy="48201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813" y="3737071"/>
            <a:ext cx="7347622" cy="9341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34" rIns="0" bIns="0" rtlCol="0">
            <a:spAutoFit/>
          </a:bodyPr>
          <a:lstStyle/>
          <a:p>
            <a:pPr marL="4077335" marR="5080" indent="-3134995">
              <a:lnSpc>
                <a:spcPts val="3640"/>
              </a:lnSpc>
              <a:spcBef>
                <a:spcPts val="254"/>
              </a:spcBef>
            </a:pPr>
            <a:r>
              <a:rPr sz="3050" spc="-35" dirty="0"/>
              <a:t>Bio-</a:t>
            </a:r>
            <a:r>
              <a:rPr sz="3050" spc="215" dirty="0"/>
              <a:t>mass</a:t>
            </a:r>
            <a:r>
              <a:rPr sz="3050" spc="-200" dirty="0"/>
              <a:t> </a:t>
            </a:r>
            <a:r>
              <a:rPr sz="3050" spc="-30" dirty="0"/>
              <a:t>Fuelled</a:t>
            </a:r>
            <a:r>
              <a:rPr sz="3050" spc="-120" dirty="0"/>
              <a:t> </a:t>
            </a:r>
            <a:r>
              <a:rPr sz="3050" spc="45" dirty="0"/>
              <a:t>Combined</a:t>
            </a:r>
            <a:r>
              <a:rPr sz="3050" spc="-120" dirty="0"/>
              <a:t> </a:t>
            </a:r>
            <a:r>
              <a:rPr sz="3050" dirty="0"/>
              <a:t>Heat</a:t>
            </a:r>
            <a:r>
              <a:rPr sz="3050" spc="-165" dirty="0"/>
              <a:t> </a:t>
            </a:r>
            <a:r>
              <a:rPr sz="3050" spc="60" dirty="0"/>
              <a:t>And</a:t>
            </a:r>
            <a:r>
              <a:rPr sz="3050" spc="-120" dirty="0"/>
              <a:t> </a:t>
            </a:r>
            <a:r>
              <a:rPr sz="3050" spc="-10" dirty="0"/>
              <a:t>Power </a:t>
            </a:r>
            <a:r>
              <a:rPr sz="3050" spc="120" dirty="0"/>
              <a:t>Systems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479967"/>
            <a:ext cx="134620" cy="8451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500" spc="-509" dirty="0">
                <a:latin typeface="Trebuchet MS"/>
                <a:cs typeface="Trebuchet MS"/>
              </a:rPr>
              <a:t>•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500" spc="-509" dirty="0">
                <a:latin typeface="Trebuchet MS"/>
                <a:cs typeface="Trebuchet MS"/>
              </a:rPr>
              <a:t>•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5736328"/>
            <a:ext cx="1765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715" dirty="0">
                <a:latin typeface="Trebuchet MS"/>
                <a:cs typeface="Trebuchet MS"/>
              </a:rPr>
              <a:t>•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500629"/>
            <a:ext cx="8502015" cy="42900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sz="2500" spc="70" dirty="0">
                <a:latin typeface="Trebuchet MS"/>
                <a:cs typeface="Trebuchet MS"/>
              </a:rPr>
              <a:t>Social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considerations</a:t>
            </a:r>
            <a:endParaRPr sz="2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850"/>
              </a:spcBef>
            </a:pPr>
            <a:r>
              <a:rPr sz="2500" spc="95" dirty="0">
                <a:latin typeface="Trebuchet MS"/>
                <a:cs typeface="Trebuchet MS"/>
              </a:rPr>
              <a:t>While</a:t>
            </a:r>
            <a:r>
              <a:rPr sz="2500" spc="130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the</a:t>
            </a:r>
            <a:r>
              <a:rPr sz="2500" spc="130" dirty="0">
                <a:latin typeface="Trebuchet MS"/>
                <a:cs typeface="Trebuchet MS"/>
              </a:rPr>
              <a:t> </a:t>
            </a:r>
            <a:r>
              <a:rPr sz="2500" spc="240" dirty="0">
                <a:latin typeface="Trebuchet MS"/>
                <a:cs typeface="Trebuchet MS"/>
              </a:rPr>
              <a:t>biomass</a:t>
            </a:r>
            <a:r>
              <a:rPr sz="2500" spc="17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energy</a:t>
            </a:r>
            <a:r>
              <a:rPr sz="2500" spc="160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offers</a:t>
            </a:r>
            <a:r>
              <a:rPr sz="2500" spc="165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benef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440" dirty="0">
                <a:latin typeface="Trebuchet MS"/>
                <a:cs typeface="Trebuchet MS"/>
              </a:rPr>
              <a:t>i</a:t>
            </a:r>
            <a:r>
              <a:rPr sz="2500" spc="305" dirty="0">
                <a:latin typeface="Trebuchet MS"/>
                <a:cs typeface="Trebuchet MS"/>
              </a:rPr>
              <a:t>t</a:t>
            </a:r>
            <a:r>
              <a:rPr sz="2500" spc="125" dirty="0">
                <a:latin typeface="Trebuchet MS"/>
                <a:cs typeface="Trebuchet MS"/>
              </a:rPr>
              <a:t>s</a:t>
            </a:r>
            <a:r>
              <a:rPr sz="2500" spc="170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in</a:t>
            </a:r>
            <a:r>
              <a:rPr sz="2500" spc="18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terms</a:t>
            </a:r>
            <a:r>
              <a:rPr sz="2500" spc="16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 sustainable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fuel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supply,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it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can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potentially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aggravate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the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air </a:t>
            </a:r>
            <a:r>
              <a:rPr sz="2500" spc="120" dirty="0">
                <a:latin typeface="Trebuchet MS"/>
                <a:cs typeface="Trebuchet MS"/>
              </a:rPr>
              <a:t>pollution</a:t>
            </a:r>
            <a:r>
              <a:rPr sz="2500" spc="24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problem.</a:t>
            </a:r>
            <a:r>
              <a:rPr sz="2500" spc="204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Except</a:t>
            </a:r>
            <a:r>
              <a:rPr sz="2500" spc="26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for</a:t>
            </a:r>
            <a:r>
              <a:rPr sz="2500" spc="235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a</a:t>
            </a:r>
            <a:r>
              <a:rPr sz="2500" spc="270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very</a:t>
            </a:r>
            <a:r>
              <a:rPr sz="2500" spc="220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narrow</a:t>
            </a:r>
            <a:r>
              <a:rPr sz="2500" spc="180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range</a:t>
            </a:r>
            <a:r>
              <a:rPr sz="2500" spc="18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of </a:t>
            </a:r>
            <a:r>
              <a:rPr sz="2500" dirty="0">
                <a:latin typeface="Trebuchet MS"/>
                <a:cs typeface="Trebuchet MS"/>
              </a:rPr>
              <a:t>applications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 biofuels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in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no-</a:t>
            </a:r>
            <a:r>
              <a:rPr sz="2500" spc="60" dirty="0">
                <a:latin typeface="Trebuchet MS"/>
                <a:cs typeface="Trebuchet MS"/>
              </a:rPr>
              <a:t>combustion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devices,</a:t>
            </a:r>
            <a:r>
              <a:rPr sz="2500" spc="65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such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75" dirty="0">
                <a:latin typeface="Trebuchet MS"/>
                <a:cs typeface="Trebuchet MS"/>
              </a:rPr>
              <a:t>as </a:t>
            </a:r>
            <a:r>
              <a:rPr sz="2500" spc="-10" dirty="0">
                <a:latin typeface="Trebuchet MS"/>
                <a:cs typeface="Trebuchet MS"/>
              </a:rPr>
              <a:t>fuel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cells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(which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can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generate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electricity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electrochemically </a:t>
            </a:r>
            <a:r>
              <a:rPr sz="2500" spc="60" dirty="0">
                <a:latin typeface="Trebuchet MS"/>
                <a:cs typeface="Trebuchet MS"/>
              </a:rPr>
              <a:t>with</a:t>
            </a:r>
            <a:r>
              <a:rPr sz="2500" spc="21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bio-</a:t>
            </a:r>
            <a:r>
              <a:rPr sz="2500" spc="135" dirty="0">
                <a:latin typeface="Trebuchet MS"/>
                <a:cs typeface="Trebuchet MS"/>
              </a:rPr>
              <a:t>hydrogen</a:t>
            </a:r>
            <a:r>
              <a:rPr sz="2500" spc="220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and</a:t>
            </a:r>
            <a:r>
              <a:rPr sz="2500" spc="190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syngas),</a:t>
            </a:r>
            <a:r>
              <a:rPr sz="2500" spc="240" dirty="0">
                <a:latin typeface="Trebuchet MS"/>
                <a:cs typeface="Trebuchet MS"/>
              </a:rPr>
              <a:t> </a:t>
            </a:r>
            <a:r>
              <a:rPr sz="2500" spc="185" dirty="0">
                <a:latin typeface="Trebuchet MS"/>
                <a:cs typeface="Trebuchet MS"/>
              </a:rPr>
              <a:t>most</a:t>
            </a:r>
            <a:r>
              <a:rPr sz="2500" spc="240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of</a:t>
            </a:r>
            <a:r>
              <a:rPr sz="2500" spc="18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the</a:t>
            </a:r>
            <a:r>
              <a:rPr sz="2500" spc="165" dirty="0">
                <a:latin typeface="Trebuchet MS"/>
                <a:cs typeface="Trebuchet MS"/>
              </a:rPr>
              <a:t> </a:t>
            </a:r>
            <a:r>
              <a:rPr sz="2500" spc="229" dirty="0">
                <a:latin typeface="Trebuchet MS"/>
                <a:cs typeface="Trebuchet MS"/>
              </a:rPr>
              <a:t>biomass </a:t>
            </a:r>
            <a:r>
              <a:rPr sz="2500" dirty="0">
                <a:latin typeface="Trebuchet MS"/>
                <a:cs typeface="Trebuchet MS"/>
              </a:rPr>
              <a:t>energy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technologies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involve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burning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fuel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and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result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in </a:t>
            </a:r>
            <a:r>
              <a:rPr sz="2500" spc="140" dirty="0">
                <a:latin typeface="Trebuchet MS"/>
                <a:cs typeface="Trebuchet MS"/>
              </a:rPr>
              <a:t>greenhouse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260" dirty="0">
                <a:latin typeface="Trebuchet MS"/>
                <a:cs typeface="Trebuchet MS"/>
              </a:rPr>
              <a:t>gas</a:t>
            </a:r>
            <a:r>
              <a:rPr sz="2500" spc="145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emissions.</a:t>
            </a:r>
            <a:r>
              <a:rPr sz="2500" spc="114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This</a:t>
            </a:r>
            <a:r>
              <a:rPr sz="2500" spc="145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drives</a:t>
            </a:r>
            <a:r>
              <a:rPr sz="2500" spc="145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public</a:t>
            </a:r>
            <a:r>
              <a:rPr sz="2500" spc="12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opinion </a:t>
            </a:r>
            <a:r>
              <a:rPr sz="2500" spc="55" dirty="0">
                <a:latin typeface="Trebuchet MS"/>
                <a:cs typeface="Trebuchet MS"/>
              </a:rPr>
              <a:t>away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from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biomass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options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towards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such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alternatives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185" dirty="0">
                <a:latin typeface="Trebuchet MS"/>
                <a:cs typeface="Trebuchet MS"/>
              </a:rPr>
              <a:t>as </a:t>
            </a:r>
            <a:r>
              <a:rPr sz="2500" spc="110" dirty="0">
                <a:latin typeface="Trebuchet MS"/>
                <a:cs typeface="Trebuchet MS"/>
              </a:rPr>
              <a:t>solar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and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wind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energy.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The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second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issue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debated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is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the </a:t>
            </a:r>
            <a:r>
              <a:rPr sz="2500" spc="-10" dirty="0">
                <a:latin typeface="Trebuchet MS"/>
                <a:cs typeface="Trebuchet MS"/>
              </a:rPr>
              <a:t>potential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competition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for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land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use</a:t>
            </a:r>
            <a:r>
              <a:rPr sz="2500" spc="-13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between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the</a:t>
            </a:r>
            <a:r>
              <a:rPr sz="2500" spc="-13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energy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and </a:t>
            </a:r>
            <a:r>
              <a:rPr sz="2500" dirty="0">
                <a:latin typeface="Trebuchet MS"/>
                <a:cs typeface="Trebuchet MS"/>
              </a:rPr>
              <a:t>food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crops</a:t>
            </a:r>
            <a:r>
              <a:rPr sz="3500" spc="-10" dirty="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135"/>
              </a:spcBef>
            </a:pPr>
            <a:r>
              <a:rPr sz="3050" spc="-20" dirty="0"/>
              <a:t>Environmental</a:t>
            </a:r>
            <a:r>
              <a:rPr sz="3050" spc="-100" dirty="0"/>
              <a:t> </a:t>
            </a:r>
            <a:r>
              <a:rPr sz="3050" dirty="0"/>
              <a:t>Impact</a:t>
            </a:r>
            <a:r>
              <a:rPr sz="3050" spc="-135" dirty="0"/>
              <a:t> </a:t>
            </a:r>
            <a:r>
              <a:rPr sz="3050" dirty="0"/>
              <a:t>Of</a:t>
            </a:r>
            <a:r>
              <a:rPr sz="3050" spc="-85" dirty="0"/>
              <a:t> </a:t>
            </a:r>
            <a:r>
              <a:rPr sz="3050" dirty="0"/>
              <a:t>Renewable</a:t>
            </a:r>
            <a:r>
              <a:rPr sz="3050" spc="-10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54615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504365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72872"/>
            <a:ext cx="8511540" cy="38074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73025" algn="just">
              <a:lnSpc>
                <a:spcPts val="2640"/>
              </a:lnSpc>
              <a:spcBef>
                <a:spcPts val="300"/>
              </a:spcBef>
            </a:pPr>
            <a:r>
              <a:rPr sz="2300" spc="-10" dirty="0">
                <a:latin typeface="Trebuchet MS"/>
                <a:cs typeface="Trebuchet MS"/>
              </a:rPr>
              <a:t>Over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next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20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years,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policymakers,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industry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government </a:t>
            </a:r>
            <a:r>
              <a:rPr sz="2300" spc="90" dirty="0">
                <a:latin typeface="Trebuchet MS"/>
                <a:cs typeface="Trebuchet MS"/>
              </a:rPr>
              <a:t>of</a:t>
            </a:r>
            <a:r>
              <a:rPr sz="2300" spc="370" dirty="0">
                <a:latin typeface="Trebuchet MS"/>
                <a:cs typeface="Trebuchet MS"/>
              </a:rPr>
              <a:t> </a:t>
            </a:r>
            <a:r>
              <a:rPr sz="2300" spc="-620" dirty="0">
                <a:latin typeface="Trebuchet MS"/>
                <a:cs typeface="Trebuchet MS"/>
              </a:rPr>
              <a:t>f</a:t>
            </a:r>
            <a:r>
              <a:rPr sz="2300" spc="-405" dirty="0">
                <a:latin typeface="Trebuchet MS"/>
                <a:cs typeface="Trebuchet MS"/>
              </a:rPr>
              <a:t>i</a:t>
            </a:r>
            <a:r>
              <a:rPr sz="2300" spc="229" dirty="0">
                <a:latin typeface="Trebuchet MS"/>
                <a:cs typeface="Trebuchet MS"/>
              </a:rPr>
              <a:t>c</a:t>
            </a:r>
            <a:r>
              <a:rPr sz="2300" spc="220" dirty="0">
                <a:latin typeface="Trebuchet MS"/>
                <a:cs typeface="Trebuchet MS"/>
              </a:rPr>
              <a:t>i</a:t>
            </a:r>
            <a:r>
              <a:rPr sz="2300" spc="185" dirty="0">
                <a:latin typeface="Trebuchet MS"/>
                <a:cs typeface="Trebuchet MS"/>
              </a:rPr>
              <a:t>a</a:t>
            </a:r>
            <a:r>
              <a:rPr sz="2300" spc="220" dirty="0">
                <a:latin typeface="Trebuchet MS"/>
                <a:cs typeface="Trebuchet MS"/>
              </a:rPr>
              <a:t>l</a:t>
            </a:r>
            <a:r>
              <a:rPr sz="2300" spc="70" dirty="0">
                <a:latin typeface="Trebuchet MS"/>
                <a:cs typeface="Trebuchet MS"/>
              </a:rPr>
              <a:t>s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will</a:t>
            </a:r>
            <a:r>
              <a:rPr sz="2300" spc="19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need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215" dirty="0">
                <a:latin typeface="Trebuchet MS"/>
                <a:cs typeface="Trebuchet MS"/>
              </a:rPr>
              <a:t> </a:t>
            </a:r>
            <a:r>
              <a:rPr sz="2300" u="sng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invest</a:t>
            </a:r>
            <a:r>
              <a:rPr sz="2300" u="sng" spc="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US</a:t>
            </a:r>
            <a:r>
              <a:rPr sz="2300" u="sng" spc="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$2.</a:t>
            </a:r>
            <a:r>
              <a:rPr sz="2300" u="sng" spc="-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5</a:t>
            </a:r>
            <a:r>
              <a:rPr sz="2300" u="sng" spc="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trillion</a:t>
            </a:r>
            <a:r>
              <a:rPr sz="2300" u="sng" spc="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for</a:t>
            </a:r>
            <a:r>
              <a:rPr sz="2300" u="sng" spc="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electricity</a:t>
            </a:r>
            <a:r>
              <a:rPr sz="2300" u="none" spc="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generation</a:t>
            </a:r>
            <a:r>
              <a:rPr sz="2300" u="none" spc="-20" dirty="0">
                <a:latin typeface="Trebuchet MS"/>
                <a:cs typeface="Trebuchet MS"/>
              </a:rPr>
              <a:t>.</a:t>
            </a:r>
            <a:r>
              <a:rPr sz="2300" u="none" spc="-45" dirty="0">
                <a:latin typeface="Trebuchet MS"/>
                <a:cs typeface="Trebuchet MS"/>
              </a:rPr>
              <a:t> Electricity</a:t>
            </a:r>
            <a:r>
              <a:rPr sz="2300" u="none" spc="-8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from</a:t>
            </a:r>
            <a:r>
              <a:rPr sz="2300" u="none" spc="-140" dirty="0">
                <a:latin typeface="Trebuchet MS"/>
                <a:cs typeface="Trebuchet MS"/>
              </a:rPr>
              <a:t> </a:t>
            </a:r>
            <a:r>
              <a:rPr sz="23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renewable</a:t>
            </a:r>
            <a:r>
              <a:rPr sz="230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energy</a:t>
            </a:r>
            <a:r>
              <a:rPr sz="23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sources</a:t>
            </a:r>
            <a:r>
              <a:rPr sz="2300" u="none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u="none" spc="45" dirty="0">
                <a:latin typeface="Trebuchet MS"/>
                <a:cs typeface="Trebuchet MS"/>
              </a:rPr>
              <a:t>produces </a:t>
            </a:r>
            <a:r>
              <a:rPr sz="2300" u="none" dirty="0">
                <a:latin typeface="Trebuchet MS"/>
                <a:cs typeface="Trebuchet MS"/>
              </a:rPr>
              <a:t>between</a:t>
            </a:r>
            <a:r>
              <a:rPr sz="2300" u="none" spc="-1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90-</a:t>
            </a:r>
            <a:r>
              <a:rPr sz="2300" u="none" spc="195" dirty="0">
                <a:latin typeface="Trebuchet MS"/>
                <a:cs typeface="Trebuchet MS"/>
              </a:rPr>
              <a:t>99%</a:t>
            </a:r>
            <a:r>
              <a:rPr sz="2300" u="none" spc="-105" dirty="0">
                <a:latin typeface="Trebuchet MS"/>
                <a:cs typeface="Trebuchet MS"/>
              </a:rPr>
              <a:t> </a:t>
            </a:r>
            <a:r>
              <a:rPr sz="2300" u="none" spc="110" dirty="0">
                <a:latin typeface="Trebuchet MS"/>
                <a:cs typeface="Trebuchet MS"/>
              </a:rPr>
              <a:t>less</a:t>
            </a:r>
            <a:r>
              <a:rPr sz="2300" u="none" spc="-45" dirty="0">
                <a:latin typeface="Trebuchet MS"/>
                <a:cs typeface="Trebuchet MS"/>
              </a:rPr>
              <a:t> </a:t>
            </a:r>
            <a:r>
              <a:rPr sz="2300" u="none" spc="55" dirty="0">
                <a:latin typeface="Trebuchet MS"/>
                <a:cs typeface="Trebuchet MS"/>
              </a:rPr>
              <a:t>greenhouse</a:t>
            </a:r>
            <a:r>
              <a:rPr sz="2300" u="none" spc="-75" dirty="0">
                <a:latin typeface="Trebuchet MS"/>
                <a:cs typeface="Trebuchet MS"/>
              </a:rPr>
              <a:t> </a:t>
            </a:r>
            <a:r>
              <a:rPr sz="2300" u="none" spc="145" dirty="0">
                <a:latin typeface="Trebuchet MS"/>
                <a:cs typeface="Trebuchet MS"/>
              </a:rPr>
              <a:t>gases</a:t>
            </a:r>
            <a:r>
              <a:rPr sz="2300" u="none" spc="-45" dirty="0">
                <a:latin typeface="Trebuchet MS"/>
                <a:cs typeface="Trebuchet MS"/>
              </a:rPr>
              <a:t> </a:t>
            </a:r>
            <a:r>
              <a:rPr sz="2300" u="none" spc="60" dirty="0">
                <a:latin typeface="Trebuchet MS"/>
                <a:cs typeface="Trebuchet MS"/>
              </a:rPr>
              <a:t>(GHGs)</a:t>
            </a:r>
            <a:r>
              <a:rPr sz="2300" u="none" spc="-9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compared</a:t>
            </a:r>
            <a:r>
              <a:rPr sz="2300" u="none" spc="-45" dirty="0">
                <a:latin typeface="Trebuchet MS"/>
                <a:cs typeface="Trebuchet MS"/>
              </a:rPr>
              <a:t> </a:t>
            </a:r>
            <a:r>
              <a:rPr sz="2300" u="none" spc="-20" dirty="0">
                <a:latin typeface="Trebuchet MS"/>
                <a:cs typeface="Trebuchet MS"/>
              </a:rPr>
              <a:t>with </a:t>
            </a:r>
            <a:r>
              <a:rPr sz="2300" u="none" spc="-45" dirty="0">
                <a:latin typeface="Trebuchet MS"/>
                <a:cs typeface="Trebuchet MS"/>
              </a:rPr>
              <a:t>coal-</a:t>
            </a:r>
            <a:r>
              <a:rPr sz="2300" u="none" spc="-60" dirty="0">
                <a:latin typeface="Trebuchet MS"/>
                <a:cs typeface="Trebuchet MS"/>
              </a:rPr>
              <a:t>ﬁred</a:t>
            </a:r>
            <a:r>
              <a:rPr sz="2300" u="none" spc="-90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plants</a:t>
            </a:r>
            <a:r>
              <a:rPr sz="2300" u="none" spc="-8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and</a:t>
            </a:r>
            <a:r>
              <a:rPr sz="2300" u="none" spc="-85" dirty="0">
                <a:latin typeface="Trebuchet MS"/>
                <a:cs typeface="Trebuchet MS"/>
              </a:rPr>
              <a:t> </a:t>
            </a:r>
            <a:r>
              <a:rPr sz="2300" u="none" spc="100" dirty="0">
                <a:latin typeface="Trebuchet MS"/>
                <a:cs typeface="Trebuchet MS"/>
              </a:rPr>
              <a:t>causes</a:t>
            </a:r>
            <a:r>
              <a:rPr sz="2300" u="none" spc="-8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70-</a:t>
            </a:r>
            <a:r>
              <a:rPr sz="2300" u="none" spc="180" dirty="0">
                <a:latin typeface="Trebuchet MS"/>
                <a:cs typeface="Trebuchet MS"/>
              </a:rPr>
              <a:t>90%</a:t>
            </a:r>
            <a:r>
              <a:rPr sz="2300" u="none" spc="-150" dirty="0">
                <a:latin typeface="Trebuchet MS"/>
                <a:cs typeface="Trebuchet MS"/>
              </a:rPr>
              <a:t> </a:t>
            </a:r>
            <a:r>
              <a:rPr sz="2300" u="none" spc="95" dirty="0">
                <a:latin typeface="Trebuchet MS"/>
                <a:cs typeface="Trebuchet MS"/>
              </a:rPr>
              <a:t>less</a:t>
            </a:r>
            <a:r>
              <a:rPr sz="2300" u="none" spc="-90" dirty="0"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pollution.</a:t>
            </a:r>
            <a:endParaRPr sz="2300">
              <a:latin typeface="Trebuchet MS"/>
              <a:cs typeface="Trebuchet MS"/>
            </a:endParaRPr>
          </a:p>
          <a:p>
            <a:pPr marL="12700" marR="5080" algn="just">
              <a:lnSpc>
                <a:spcPts val="2640"/>
              </a:lnSpc>
              <a:spcBef>
                <a:spcPts val="580"/>
              </a:spcBef>
            </a:pPr>
            <a:r>
              <a:rPr sz="2300" spc="125" dirty="0">
                <a:latin typeface="Trebuchet MS"/>
                <a:cs typeface="Trebuchet MS"/>
              </a:rPr>
              <a:t>Focusing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on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renewable</a:t>
            </a:r>
            <a:r>
              <a:rPr sz="2300" spc="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energy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sources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other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than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fossil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fuels </a:t>
            </a:r>
            <a:r>
              <a:rPr sz="2300" spc="125" dirty="0">
                <a:latin typeface="Trebuchet MS"/>
                <a:cs typeface="Trebuchet MS"/>
              </a:rPr>
              <a:t>and</a:t>
            </a:r>
            <a:r>
              <a:rPr sz="2300" spc="22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coals</a:t>
            </a:r>
            <a:r>
              <a:rPr sz="2300" spc="22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might</a:t>
            </a:r>
            <a:r>
              <a:rPr sz="2300" spc="22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help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avoiding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environmental</a:t>
            </a:r>
            <a:r>
              <a:rPr sz="2300" spc="195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impacts, </a:t>
            </a:r>
            <a:r>
              <a:rPr sz="2300" dirty="0">
                <a:latin typeface="Trebuchet MS"/>
                <a:cs typeface="Trebuchet MS"/>
              </a:rPr>
              <a:t>specif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-690" dirty="0">
                <a:latin typeface="Trebuchet MS"/>
                <a:cs typeface="Trebuchet MS"/>
              </a:rPr>
              <a:t>i</a:t>
            </a:r>
            <a:r>
              <a:rPr sz="2300" spc="-35" dirty="0">
                <a:latin typeface="Trebuchet MS"/>
                <a:cs typeface="Trebuchet MS"/>
              </a:rPr>
              <a:t>c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50" dirty="0">
                <a:latin typeface="Trebuchet MS"/>
                <a:cs typeface="Trebuchet MS"/>
              </a:rPr>
              <a:t>ll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from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air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pollution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GHGs.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Nevertheless,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spc="-90" dirty="0">
                <a:latin typeface="Trebuchet MS"/>
                <a:cs typeface="Trebuchet MS"/>
              </a:rPr>
              <a:t>all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forms </a:t>
            </a:r>
            <a:r>
              <a:rPr sz="2300" dirty="0">
                <a:latin typeface="Trebuchet MS"/>
                <a:cs typeface="Trebuchet MS"/>
              </a:rPr>
              <a:t>of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electricity</a:t>
            </a:r>
            <a:r>
              <a:rPr sz="2300" u="sng" spc="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generation</a:t>
            </a:r>
            <a:r>
              <a:rPr sz="2300" u="sng" spc="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have</a:t>
            </a:r>
            <a:r>
              <a:rPr sz="2300" u="sng" spc="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their</a:t>
            </a:r>
            <a:r>
              <a:rPr sz="2300" u="sng" spc="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impacts</a:t>
            </a:r>
            <a:r>
              <a:rPr sz="2300" u="none" spc="50" dirty="0">
                <a:latin typeface="Trebuchet MS"/>
                <a:cs typeface="Trebuchet MS"/>
              </a:rPr>
              <a:t>.</a:t>
            </a:r>
            <a:r>
              <a:rPr sz="2300" u="none" spc="170" dirty="0">
                <a:latin typeface="Trebuchet MS"/>
                <a:cs typeface="Trebuchet MS"/>
              </a:rPr>
              <a:t> </a:t>
            </a:r>
            <a:r>
              <a:rPr sz="2300" u="none" spc="60" dirty="0">
                <a:latin typeface="Trebuchet MS"/>
                <a:cs typeface="Trebuchet MS"/>
              </a:rPr>
              <a:t>To</a:t>
            </a:r>
            <a:r>
              <a:rPr sz="2300" u="none" spc="110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achieve</a:t>
            </a:r>
            <a:r>
              <a:rPr sz="2300" u="none" spc="9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a</a:t>
            </a:r>
            <a:r>
              <a:rPr sz="2300" u="none" spc="55" dirty="0">
                <a:latin typeface="Trebuchet MS"/>
                <a:cs typeface="Trebuchet MS"/>
              </a:rPr>
              <a:t> </a:t>
            </a:r>
            <a:r>
              <a:rPr sz="2300" u="none" spc="-20" dirty="0">
                <a:latin typeface="Trebuchet MS"/>
                <a:cs typeface="Trebuchet MS"/>
              </a:rPr>
              <a:t>low- </a:t>
            </a:r>
            <a:r>
              <a:rPr sz="2300" u="none" spc="65" dirty="0">
                <a:latin typeface="Trebuchet MS"/>
                <a:cs typeface="Trebuchet MS"/>
              </a:rPr>
              <a:t>carbon </a:t>
            </a:r>
            <a:r>
              <a:rPr sz="2300" u="none" spc="-25" dirty="0">
                <a:latin typeface="Trebuchet MS"/>
                <a:cs typeface="Trebuchet MS"/>
              </a:rPr>
              <a:t>future,</a:t>
            </a:r>
            <a:r>
              <a:rPr sz="2300" u="none" spc="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we</a:t>
            </a:r>
            <a:r>
              <a:rPr sz="2300" u="none" spc="5" dirty="0">
                <a:latin typeface="Trebuchet MS"/>
                <a:cs typeface="Trebuchet MS"/>
              </a:rPr>
              <a:t> </a:t>
            </a:r>
            <a:r>
              <a:rPr sz="2300" u="none" spc="50" dirty="0">
                <a:latin typeface="Trebuchet MS"/>
                <a:cs typeface="Trebuchet MS"/>
              </a:rPr>
              <a:t>need</a:t>
            </a:r>
            <a:r>
              <a:rPr sz="2300" u="none" spc="3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to</a:t>
            </a:r>
            <a:r>
              <a:rPr sz="2300" u="none" spc="25" dirty="0">
                <a:latin typeface="Trebuchet MS"/>
                <a:cs typeface="Trebuchet MS"/>
              </a:rPr>
              <a:t> </a:t>
            </a:r>
            <a:r>
              <a:rPr sz="2300" u="none" spc="80" dirty="0">
                <a:latin typeface="Trebuchet MS"/>
                <a:cs typeface="Trebuchet MS"/>
              </a:rPr>
              <a:t>understand</a:t>
            </a:r>
            <a:r>
              <a:rPr sz="2300" u="none" spc="35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the</a:t>
            </a:r>
            <a:r>
              <a:rPr sz="2300" u="none" spc="5" dirty="0">
                <a:latin typeface="Trebuchet MS"/>
                <a:cs typeface="Trebuchet MS"/>
              </a:rPr>
              <a:t> </a:t>
            </a:r>
            <a:r>
              <a:rPr sz="2300" u="none" spc="45" dirty="0">
                <a:latin typeface="Trebuchet MS"/>
                <a:cs typeface="Trebuchet MS"/>
              </a:rPr>
              <a:t>effects</a:t>
            </a:r>
            <a:r>
              <a:rPr sz="2300" u="none" spc="40" dirty="0">
                <a:latin typeface="Trebuchet MS"/>
                <a:cs typeface="Trebuchet MS"/>
              </a:rPr>
              <a:t> </a:t>
            </a:r>
            <a:r>
              <a:rPr sz="2300" u="none" dirty="0">
                <a:latin typeface="Trebuchet MS"/>
                <a:cs typeface="Trebuchet MS"/>
              </a:rPr>
              <a:t>of</a:t>
            </a:r>
            <a:r>
              <a:rPr sz="2300" u="none" spc="-15" dirty="0"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different </a:t>
            </a:r>
            <a:r>
              <a:rPr sz="2300" u="none" spc="-40" dirty="0">
                <a:latin typeface="Trebuchet MS"/>
                <a:cs typeface="Trebuchet MS"/>
              </a:rPr>
              <a:t>renewable</a:t>
            </a:r>
            <a:r>
              <a:rPr sz="2300" u="none" spc="-130" dirty="0"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energy</a:t>
            </a:r>
            <a:r>
              <a:rPr sz="2300" u="none" spc="-105" dirty="0">
                <a:latin typeface="Trebuchet MS"/>
                <a:cs typeface="Trebuchet MS"/>
              </a:rPr>
              <a:t> </a:t>
            </a:r>
            <a:r>
              <a:rPr sz="2300" u="none" spc="-10" dirty="0">
                <a:latin typeface="Trebuchet MS"/>
                <a:cs typeface="Trebuchet MS"/>
              </a:rPr>
              <a:t>resources.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135"/>
              </a:spcBef>
            </a:pPr>
            <a:r>
              <a:rPr sz="3050" spc="-20" dirty="0"/>
              <a:t>Environmental</a:t>
            </a:r>
            <a:r>
              <a:rPr sz="3050" spc="-100" dirty="0"/>
              <a:t> </a:t>
            </a:r>
            <a:r>
              <a:rPr sz="3050" dirty="0"/>
              <a:t>Impact</a:t>
            </a:r>
            <a:r>
              <a:rPr sz="3050" spc="-135" dirty="0"/>
              <a:t> </a:t>
            </a:r>
            <a:r>
              <a:rPr sz="3050" dirty="0"/>
              <a:t>Of</a:t>
            </a:r>
            <a:r>
              <a:rPr sz="3050" spc="-85" dirty="0"/>
              <a:t> </a:t>
            </a:r>
            <a:r>
              <a:rPr sz="3050" dirty="0"/>
              <a:t>Renewable</a:t>
            </a:r>
            <a:r>
              <a:rPr sz="3050" spc="-10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04405"/>
            <a:ext cx="115570" cy="7969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00" spc="-45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878" y="1720257"/>
            <a:ext cx="8545830" cy="27279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100" spc="-55" dirty="0">
                <a:latin typeface="Trebuchet MS"/>
                <a:cs typeface="Trebuchet MS"/>
              </a:rPr>
              <a:t>Where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does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renewable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energy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come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from?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505"/>
              </a:spcBef>
            </a:pPr>
            <a:r>
              <a:rPr sz="2100" spc="-10" dirty="0">
                <a:latin typeface="Trebuchet MS"/>
                <a:cs typeface="Trebuchet MS"/>
              </a:rPr>
              <a:t>Renewable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energy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is</a:t>
            </a:r>
            <a:r>
              <a:rPr sz="2100" spc="-6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derived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from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natural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sources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that </a:t>
            </a:r>
            <a:r>
              <a:rPr sz="2100" spc="-85" dirty="0">
                <a:latin typeface="Trebuchet MS"/>
                <a:cs typeface="Trebuchet MS"/>
              </a:rPr>
              <a:t>are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continuously</a:t>
            </a:r>
            <a:r>
              <a:rPr sz="2100" u="none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100" u="sng" spc="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and</a:t>
            </a:r>
            <a:r>
              <a:rPr sz="2100" u="sng" spc="2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spc="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sustainably</a:t>
            </a:r>
            <a:r>
              <a:rPr sz="2100" u="sng" spc="1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replenished</a:t>
            </a:r>
            <a:r>
              <a:rPr sz="2100" u="none" dirty="0">
                <a:latin typeface="Trebuchet MS"/>
                <a:cs typeface="Trebuchet MS"/>
              </a:rPr>
              <a:t>.</a:t>
            </a:r>
            <a:r>
              <a:rPr sz="2100" u="none" spc="190" dirty="0">
                <a:latin typeface="Trebuchet MS"/>
                <a:cs typeface="Trebuchet MS"/>
              </a:rPr>
              <a:t> </a:t>
            </a:r>
            <a:r>
              <a:rPr sz="2100" u="none" spc="60" dirty="0">
                <a:latin typeface="Trebuchet MS"/>
                <a:cs typeface="Trebuchet MS"/>
              </a:rPr>
              <a:t>Renewable</a:t>
            </a:r>
            <a:r>
              <a:rPr sz="2100" u="none" spc="18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energy</a:t>
            </a:r>
            <a:r>
              <a:rPr sz="2100" u="none" spc="195" dirty="0">
                <a:latin typeface="Trebuchet MS"/>
                <a:cs typeface="Trebuchet MS"/>
              </a:rPr>
              <a:t> </a:t>
            </a:r>
            <a:r>
              <a:rPr sz="2100" u="none" spc="150" dirty="0">
                <a:latin typeface="Trebuchet MS"/>
                <a:cs typeface="Trebuchet MS"/>
              </a:rPr>
              <a:t>comes</a:t>
            </a:r>
            <a:r>
              <a:rPr sz="2100" u="none" spc="220" dirty="0">
                <a:latin typeface="Trebuchet MS"/>
                <a:cs typeface="Trebuchet MS"/>
              </a:rPr>
              <a:t> </a:t>
            </a:r>
            <a:r>
              <a:rPr sz="2100" u="none" spc="50" dirty="0">
                <a:latin typeface="Trebuchet MS"/>
                <a:cs typeface="Trebuchet MS"/>
              </a:rPr>
              <a:t>from</a:t>
            </a:r>
            <a:r>
              <a:rPr sz="2100" u="none" spc="235" dirty="0">
                <a:latin typeface="Trebuchet MS"/>
                <a:cs typeface="Trebuchet MS"/>
              </a:rPr>
              <a:t> </a:t>
            </a:r>
            <a:r>
              <a:rPr sz="2100" u="none" spc="30" dirty="0">
                <a:latin typeface="Trebuchet MS"/>
                <a:cs typeface="Trebuchet MS"/>
              </a:rPr>
              <a:t>wind </a:t>
            </a:r>
            <a:r>
              <a:rPr sz="2100" u="none" spc="-90" dirty="0">
                <a:latin typeface="Trebuchet MS"/>
                <a:cs typeface="Trebuchet MS"/>
              </a:rPr>
              <a:t>energy,</a:t>
            </a:r>
            <a:r>
              <a:rPr sz="2100" u="none" spc="-2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solar</a:t>
            </a:r>
            <a:r>
              <a:rPr sz="2100" u="none" spc="-110" dirty="0">
                <a:latin typeface="Trebuchet MS"/>
                <a:cs typeface="Trebuchet MS"/>
              </a:rPr>
              <a:t> </a:t>
            </a:r>
            <a:r>
              <a:rPr sz="2100" u="none" spc="-90" dirty="0">
                <a:latin typeface="Trebuchet MS"/>
                <a:cs typeface="Trebuchet MS"/>
              </a:rPr>
              <a:t>energy,</a:t>
            </a:r>
            <a:r>
              <a:rPr sz="2100" u="none" spc="-25" dirty="0">
                <a:latin typeface="Trebuchet MS"/>
                <a:cs typeface="Trebuchet MS"/>
              </a:rPr>
              <a:t> </a:t>
            </a:r>
            <a:r>
              <a:rPr sz="2100" u="none" spc="90" dirty="0">
                <a:latin typeface="Trebuchet MS"/>
                <a:cs typeface="Trebuchet MS"/>
              </a:rPr>
              <a:t>biomass</a:t>
            </a:r>
            <a:r>
              <a:rPr sz="2100" u="none" spc="-35" dirty="0">
                <a:latin typeface="Trebuchet MS"/>
                <a:cs typeface="Trebuchet MS"/>
              </a:rPr>
              <a:t> </a:t>
            </a:r>
            <a:r>
              <a:rPr sz="2100" u="none" spc="-90" dirty="0">
                <a:latin typeface="Trebuchet MS"/>
                <a:cs typeface="Trebuchet MS"/>
              </a:rPr>
              <a:t>energy,</a:t>
            </a:r>
            <a:r>
              <a:rPr sz="2100" u="none" spc="-25" dirty="0">
                <a:latin typeface="Trebuchet MS"/>
                <a:cs typeface="Trebuchet MS"/>
              </a:rPr>
              <a:t> </a:t>
            </a:r>
            <a:r>
              <a:rPr sz="2100" u="none" spc="70" dirty="0">
                <a:latin typeface="Trebuchet MS"/>
                <a:cs typeface="Trebuchet MS"/>
              </a:rPr>
              <a:t>biogas</a:t>
            </a:r>
            <a:r>
              <a:rPr sz="2100" u="none" spc="-35" dirty="0">
                <a:latin typeface="Trebuchet MS"/>
                <a:cs typeface="Trebuchet MS"/>
              </a:rPr>
              <a:t> </a:t>
            </a:r>
            <a:r>
              <a:rPr sz="2100" u="none" spc="-90" dirty="0">
                <a:latin typeface="Trebuchet MS"/>
                <a:cs typeface="Trebuchet MS"/>
              </a:rPr>
              <a:t>energy,</a:t>
            </a:r>
            <a:r>
              <a:rPr sz="2100" u="none" spc="-25" dirty="0">
                <a:latin typeface="Trebuchet MS"/>
                <a:cs typeface="Trebuchet MS"/>
              </a:rPr>
              <a:t> geothermal</a:t>
            </a:r>
            <a:r>
              <a:rPr sz="2100" u="none" spc="-10" dirty="0">
                <a:latin typeface="Trebuchet MS"/>
                <a:cs typeface="Trebuchet MS"/>
              </a:rPr>
              <a:t> </a:t>
            </a:r>
            <a:r>
              <a:rPr sz="2100" u="none" spc="-45" dirty="0">
                <a:latin typeface="Trebuchet MS"/>
                <a:cs typeface="Trebuchet MS"/>
              </a:rPr>
              <a:t>energy, </a:t>
            </a:r>
            <a:r>
              <a:rPr sz="2100" u="none" spc="-10" dirty="0">
                <a:latin typeface="Trebuchet MS"/>
                <a:cs typeface="Trebuchet MS"/>
              </a:rPr>
              <a:t>hydro</a:t>
            </a:r>
            <a:r>
              <a:rPr sz="2100" u="none" spc="-2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power</a:t>
            </a:r>
            <a:r>
              <a:rPr sz="2100" u="none" spc="-90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and</a:t>
            </a:r>
            <a:r>
              <a:rPr sz="2100" u="none" spc="-10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offshore</a:t>
            </a:r>
            <a:r>
              <a:rPr sz="2100" u="none" spc="-55" dirty="0">
                <a:latin typeface="Trebuchet MS"/>
                <a:cs typeface="Trebuchet MS"/>
              </a:rPr>
              <a:t> </a:t>
            </a:r>
            <a:r>
              <a:rPr sz="2100" u="none" spc="-50" dirty="0">
                <a:latin typeface="Trebuchet MS"/>
                <a:cs typeface="Trebuchet MS"/>
              </a:rPr>
              <a:t>wind,</a:t>
            </a:r>
            <a:r>
              <a:rPr sz="2100" u="none" spc="-10" dirty="0">
                <a:latin typeface="Trebuchet MS"/>
                <a:cs typeface="Trebuchet MS"/>
              </a:rPr>
              <a:t> </a:t>
            </a:r>
            <a:r>
              <a:rPr sz="2100" u="none" spc="-85" dirty="0">
                <a:latin typeface="Trebuchet MS"/>
                <a:cs typeface="Trebuchet MS"/>
              </a:rPr>
              <a:t>wave,</a:t>
            </a:r>
            <a:r>
              <a:rPr sz="2100" u="none" spc="-10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and</a:t>
            </a:r>
            <a:r>
              <a:rPr sz="2100" u="none" spc="-10" dirty="0">
                <a:latin typeface="Trebuchet MS"/>
                <a:cs typeface="Trebuchet MS"/>
              </a:rPr>
              <a:t> </a:t>
            </a:r>
            <a:r>
              <a:rPr sz="2100" u="none" spc="-40" dirty="0">
                <a:latin typeface="Trebuchet MS"/>
                <a:cs typeface="Trebuchet MS"/>
              </a:rPr>
              <a:t>tidal</a:t>
            </a:r>
            <a:r>
              <a:rPr sz="2100" u="none" dirty="0">
                <a:latin typeface="Trebuchet MS"/>
                <a:cs typeface="Trebuchet MS"/>
              </a:rPr>
              <a:t> </a:t>
            </a:r>
            <a:r>
              <a:rPr sz="2100" u="none" spc="-45" dirty="0">
                <a:latin typeface="Trebuchet MS"/>
                <a:cs typeface="Trebuchet MS"/>
              </a:rPr>
              <a:t>energy. </a:t>
            </a:r>
            <a:r>
              <a:rPr sz="2100" u="none" spc="120" dirty="0">
                <a:latin typeface="Trebuchet MS"/>
                <a:cs typeface="Trebuchet MS"/>
              </a:rPr>
              <a:t>A</a:t>
            </a:r>
            <a:r>
              <a:rPr sz="2100" u="none" spc="-8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wind</a:t>
            </a:r>
            <a:r>
              <a:rPr sz="2100" u="none" spc="-10" dirty="0">
                <a:latin typeface="Trebuchet MS"/>
                <a:cs typeface="Trebuchet MS"/>
              </a:rPr>
              <a:t> turbine </a:t>
            </a:r>
            <a:r>
              <a:rPr sz="2100" u="none" spc="80" dirty="0">
                <a:latin typeface="Trebuchet MS"/>
                <a:cs typeface="Trebuchet MS"/>
              </a:rPr>
              <a:t>may</a:t>
            </a:r>
            <a:r>
              <a:rPr sz="2100" u="none" spc="150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have</a:t>
            </a:r>
            <a:r>
              <a:rPr sz="2100" u="none" spc="14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a</a:t>
            </a:r>
            <a:r>
              <a:rPr sz="2100" u="none" spc="114" dirty="0">
                <a:latin typeface="Trebuchet MS"/>
                <a:cs typeface="Trebuchet MS"/>
              </a:rPr>
              <a:t> </a:t>
            </a:r>
            <a:r>
              <a:rPr sz="2100" u="none" spc="90" dirty="0">
                <a:latin typeface="Trebuchet MS"/>
                <a:cs typeface="Trebuchet MS"/>
              </a:rPr>
              <a:t>lifespan</a:t>
            </a:r>
            <a:r>
              <a:rPr sz="2100" u="none" spc="215" dirty="0">
                <a:latin typeface="Trebuchet MS"/>
                <a:cs typeface="Trebuchet MS"/>
              </a:rPr>
              <a:t> </a:t>
            </a:r>
            <a:r>
              <a:rPr sz="2100" u="none" spc="65" dirty="0">
                <a:latin typeface="Trebuchet MS"/>
                <a:cs typeface="Trebuchet MS"/>
              </a:rPr>
              <a:t>of</a:t>
            </a:r>
            <a:r>
              <a:rPr sz="2100" u="none" spc="200" dirty="0">
                <a:latin typeface="Trebuchet MS"/>
                <a:cs typeface="Trebuchet MS"/>
              </a:rPr>
              <a:t> </a:t>
            </a:r>
            <a:r>
              <a:rPr sz="2100" u="none" spc="90" dirty="0">
                <a:latin typeface="Trebuchet MS"/>
                <a:cs typeface="Trebuchet MS"/>
              </a:rPr>
              <a:t>20-</a:t>
            </a:r>
            <a:r>
              <a:rPr sz="2100" u="none" spc="130" dirty="0">
                <a:latin typeface="Trebuchet MS"/>
                <a:cs typeface="Trebuchet MS"/>
              </a:rPr>
              <a:t>25</a:t>
            </a:r>
            <a:r>
              <a:rPr sz="2100" u="none" spc="190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years,</a:t>
            </a:r>
            <a:r>
              <a:rPr sz="2100" u="none" spc="185" dirty="0">
                <a:latin typeface="Trebuchet MS"/>
                <a:cs typeface="Trebuchet MS"/>
              </a:rPr>
              <a:t> </a:t>
            </a:r>
            <a:r>
              <a:rPr sz="2100" u="sng" spc="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according</a:t>
            </a:r>
            <a:r>
              <a:rPr sz="2100" u="sng" spc="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to</a:t>
            </a:r>
            <a:r>
              <a:rPr sz="2100" u="sng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spc="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Thomas</a:t>
            </a:r>
            <a:r>
              <a:rPr sz="2100" u="sng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Gibon</a:t>
            </a:r>
            <a:r>
              <a:rPr sz="2100" u="none" spc="-10" dirty="0">
                <a:latin typeface="Trebuchet MS"/>
                <a:cs typeface="Trebuchet MS"/>
              </a:rPr>
              <a:t>, </a:t>
            </a:r>
            <a:r>
              <a:rPr sz="2100" u="none" spc="95" dirty="0">
                <a:latin typeface="Trebuchet MS"/>
                <a:cs typeface="Trebuchet MS"/>
              </a:rPr>
              <a:t>meaning</a:t>
            </a:r>
            <a:r>
              <a:rPr sz="2100" u="none" spc="13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the</a:t>
            </a:r>
            <a:r>
              <a:rPr sz="2100" u="none" spc="9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material</a:t>
            </a:r>
            <a:r>
              <a:rPr sz="2100" u="none" spc="145" dirty="0">
                <a:latin typeface="Trebuchet MS"/>
                <a:cs typeface="Trebuchet MS"/>
              </a:rPr>
              <a:t> </a:t>
            </a:r>
            <a:r>
              <a:rPr sz="2100" u="none" spc="75" dirty="0">
                <a:latin typeface="Trebuchet MS"/>
                <a:cs typeface="Trebuchet MS"/>
              </a:rPr>
              <a:t>investments</a:t>
            </a:r>
            <a:r>
              <a:rPr sz="2100" u="none" spc="120" dirty="0">
                <a:latin typeface="Trebuchet MS"/>
                <a:cs typeface="Trebuchet MS"/>
              </a:rPr>
              <a:t> </a:t>
            </a:r>
            <a:r>
              <a:rPr sz="2100" u="none" spc="65" dirty="0">
                <a:latin typeface="Trebuchet MS"/>
                <a:cs typeface="Trebuchet MS"/>
              </a:rPr>
              <a:t>may</a:t>
            </a:r>
            <a:r>
              <a:rPr sz="2100" u="none" spc="105" dirty="0">
                <a:latin typeface="Trebuchet MS"/>
                <a:cs typeface="Trebuchet MS"/>
              </a:rPr>
              <a:t> </a:t>
            </a:r>
            <a:r>
              <a:rPr sz="2100" u="none" spc="55" dirty="0">
                <a:latin typeface="Trebuchet MS"/>
                <a:cs typeface="Trebuchet MS"/>
              </a:rPr>
              <a:t>last</a:t>
            </a:r>
            <a:r>
              <a:rPr sz="2100" u="none" spc="75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for</a:t>
            </a:r>
            <a:r>
              <a:rPr sz="2100" u="none" spc="50" dirty="0">
                <a:latin typeface="Trebuchet MS"/>
                <a:cs typeface="Trebuchet MS"/>
              </a:rPr>
              <a:t> </a:t>
            </a:r>
            <a:r>
              <a:rPr sz="2100" u="none" spc="60" dirty="0">
                <a:latin typeface="Trebuchet MS"/>
                <a:cs typeface="Trebuchet MS"/>
              </a:rPr>
              <a:t>20-</a:t>
            </a:r>
            <a:r>
              <a:rPr sz="2100" u="none" spc="114" dirty="0">
                <a:latin typeface="Trebuchet MS"/>
                <a:cs typeface="Trebuchet MS"/>
              </a:rPr>
              <a:t>25</a:t>
            </a:r>
            <a:r>
              <a:rPr sz="2100" u="none" spc="140" dirty="0">
                <a:latin typeface="Trebuchet MS"/>
                <a:cs typeface="Trebuchet MS"/>
              </a:rPr>
              <a:t> </a:t>
            </a:r>
            <a:r>
              <a:rPr sz="2100" u="none" dirty="0">
                <a:latin typeface="Trebuchet MS"/>
                <a:cs typeface="Trebuchet MS"/>
              </a:rPr>
              <a:t>years</a:t>
            </a:r>
            <a:r>
              <a:rPr sz="2100" u="none" spc="125" dirty="0">
                <a:latin typeface="Trebuchet MS"/>
                <a:cs typeface="Trebuchet MS"/>
              </a:rPr>
              <a:t> </a:t>
            </a:r>
            <a:r>
              <a:rPr sz="2100" u="none" spc="-10" dirty="0">
                <a:latin typeface="Trebuchet MS"/>
                <a:cs typeface="Trebuchet MS"/>
              </a:rPr>
              <a:t>before </a:t>
            </a:r>
            <a:r>
              <a:rPr sz="2100" u="none" dirty="0">
                <a:latin typeface="Trebuchet MS"/>
                <a:cs typeface="Trebuchet MS"/>
              </a:rPr>
              <a:t>needing</a:t>
            </a:r>
            <a:r>
              <a:rPr sz="2100" u="none" spc="-40" dirty="0">
                <a:latin typeface="Trebuchet MS"/>
                <a:cs typeface="Trebuchet MS"/>
              </a:rPr>
              <a:t> </a:t>
            </a:r>
            <a:r>
              <a:rPr sz="2100" u="none" spc="-50" dirty="0">
                <a:latin typeface="Trebuchet MS"/>
                <a:cs typeface="Trebuchet MS"/>
              </a:rPr>
              <a:t>to </a:t>
            </a:r>
            <a:r>
              <a:rPr sz="2100" u="none" dirty="0">
                <a:latin typeface="Trebuchet MS"/>
                <a:cs typeface="Trebuchet MS"/>
              </a:rPr>
              <a:t>be</a:t>
            </a:r>
            <a:r>
              <a:rPr sz="2100" u="none" spc="-80" dirty="0">
                <a:latin typeface="Trebuchet MS"/>
                <a:cs typeface="Trebuchet MS"/>
              </a:rPr>
              <a:t> </a:t>
            </a:r>
            <a:r>
              <a:rPr sz="2100" u="none" spc="-10" dirty="0">
                <a:latin typeface="Trebuchet MS"/>
                <a:cs typeface="Trebuchet MS"/>
              </a:rPr>
              <a:t>replaced.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135"/>
              </a:spcBef>
            </a:pPr>
            <a:r>
              <a:rPr sz="3050" spc="-20" dirty="0"/>
              <a:t>Environmental</a:t>
            </a:r>
            <a:r>
              <a:rPr sz="3050" spc="-100" dirty="0"/>
              <a:t> </a:t>
            </a:r>
            <a:r>
              <a:rPr sz="3050" dirty="0"/>
              <a:t>Impact</a:t>
            </a:r>
            <a:r>
              <a:rPr sz="3050" spc="-135" dirty="0"/>
              <a:t> </a:t>
            </a:r>
            <a:r>
              <a:rPr sz="3050" dirty="0"/>
              <a:t>Of</a:t>
            </a:r>
            <a:r>
              <a:rPr sz="3050" spc="-85" dirty="0"/>
              <a:t> </a:t>
            </a:r>
            <a:r>
              <a:rPr sz="3050" dirty="0"/>
              <a:t>Renewable</a:t>
            </a:r>
            <a:r>
              <a:rPr sz="3050" spc="-10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01440"/>
            <a:ext cx="125095" cy="986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4529249"/>
            <a:ext cx="12509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470" dirty="0">
                <a:latin typeface="Trebuchet MS"/>
                <a:cs typeface="Trebuchet MS"/>
              </a:rPr>
              <a:t>•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70485" algn="just">
              <a:lnSpc>
                <a:spcPct val="76700"/>
              </a:lnSpc>
              <a:spcBef>
                <a:spcPts val="75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environmental</a:t>
            </a:r>
            <a:r>
              <a:rPr spc="-55" dirty="0"/>
              <a:t> </a:t>
            </a:r>
            <a:r>
              <a:rPr spc="50" dirty="0"/>
              <a:t>impacts</a:t>
            </a:r>
            <a:r>
              <a:rPr spc="-25" dirty="0"/>
              <a:t> </a:t>
            </a:r>
            <a:r>
              <a:rPr spc="65" dirty="0"/>
              <a:t>do</a:t>
            </a:r>
            <a:r>
              <a:rPr spc="-40" dirty="0"/>
              <a:t> </a:t>
            </a:r>
            <a:r>
              <a:rPr dirty="0"/>
              <a:t>renewable</a:t>
            </a:r>
            <a:r>
              <a:rPr spc="-55" dirty="0"/>
              <a:t> </a:t>
            </a:r>
            <a:r>
              <a:rPr dirty="0"/>
              <a:t>energy</a:t>
            </a:r>
            <a:r>
              <a:rPr spc="-35" dirty="0"/>
              <a:t> </a:t>
            </a:r>
            <a:r>
              <a:rPr spc="-10" dirty="0"/>
              <a:t>installations have?</a:t>
            </a:r>
          </a:p>
          <a:p>
            <a:pPr marL="12700" marR="37465" algn="just">
              <a:lnSpc>
                <a:spcPct val="76700"/>
              </a:lnSpc>
              <a:spcBef>
                <a:spcPts val="555"/>
              </a:spcBef>
            </a:pPr>
            <a:r>
              <a:rPr spc="75" dirty="0"/>
              <a:t>The</a:t>
            </a:r>
            <a:r>
              <a:rPr spc="80" dirty="0"/>
              <a:t> </a:t>
            </a:r>
            <a:r>
              <a:rPr dirty="0"/>
              <a:t>materials</a:t>
            </a:r>
            <a:r>
              <a:rPr spc="120" dirty="0"/>
              <a:t> used </a:t>
            </a:r>
            <a:r>
              <a:rPr dirty="0"/>
              <a:t>in</a:t>
            </a:r>
            <a:r>
              <a:rPr spc="155" dirty="0"/>
              <a:t> </a:t>
            </a:r>
            <a:r>
              <a:rPr dirty="0"/>
              <a:t>creating</a:t>
            </a:r>
            <a:r>
              <a:rPr spc="125" dirty="0"/>
              <a:t> </a:t>
            </a:r>
            <a:r>
              <a:rPr dirty="0"/>
              <a:t>renewable</a:t>
            </a:r>
            <a:r>
              <a:rPr spc="80" dirty="0"/>
              <a:t> </a:t>
            </a:r>
            <a:r>
              <a:rPr dirty="0"/>
              <a:t>energy</a:t>
            </a:r>
            <a:r>
              <a:rPr spc="110" dirty="0"/>
              <a:t> </a:t>
            </a:r>
            <a:r>
              <a:rPr spc="40" dirty="0"/>
              <a:t>installations </a:t>
            </a:r>
            <a:r>
              <a:rPr dirty="0"/>
              <a:t>include</a:t>
            </a:r>
            <a:r>
              <a:rPr spc="110" dirty="0"/>
              <a:t> </a:t>
            </a:r>
            <a:r>
              <a:rPr dirty="0"/>
              <a:t>neodymium,</a:t>
            </a:r>
            <a:r>
              <a:rPr spc="110" dirty="0"/>
              <a:t> </a:t>
            </a:r>
            <a:r>
              <a:rPr spc="60" dirty="0"/>
              <a:t>dysprosium,</a:t>
            </a:r>
            <a:r>
              <a:rPr spc="114" dirty="0"/>
              <a:t> </a:t>
            </a:r>
            <a:r>
              <a:rPr dirty="0"/>
              <a:t>cadmium,</a:t>
            </a:r>
            <a:r>
              <a:rPr spc="110" dirty="0"/>
              <a:t> </a:t>
            </a:r>
            <a:r>
              <a:rPr spc="-30" dirty="0"/>
              <a:t>tellurium,</a:t>
            </a:r>
            <a:r>
              <a:rPr spc="114" dirty="0"/>
              <a:t> </a:t>
            </a:r>
            <a:r>
              <a:rPr spc="-10" dirty="0"/>
              <a:t>gallium, </a:t>
            </a:r>
            <a:r>
              <a:rPr spc="95" dirty="0"/>
              <a:t>indium</a:t>
            </a:r>
            <a:r>
              <a:rPr spc="30" dirty="0"/>
              <a:t> </a:t>
            </a:r>
            <a:r>
              <a:rPr spc="85" dirty="0"/>
              <a:t>and</a:t>
            </a:r>
            <a:r>
              <a:rPr spc="95" dirty="0"/>
              <a:t> </a:t>
            </a:r>
            <a:r>
              <a:rPr spc="80" dirty="0"/>
              <a:t>selenium.</a:t>
            </a:r>
            <a:r>
              <a:rPr spc="130" dirty="0"/>
              <a:t> </a:t>
            </a:r>
            <a:r>
              <a:rPr spc="150" dirty="0"/>
              <a:t>These</a:t>
            </a:r>
            <a:r>
              <a:rPr spc="65" dirty="0"/>
              <a:t> materials</a:t>
            </a:r>
            <a:r>
              <a:rPr spc="95" dirty="0"/>
              <a:t> </a:t>
            </a:r>
            <a:r>
              <a:rPr spc="65" dirty="0"/>
              <a:t>have been</a:t>
            </a:r>
            <a:r>
              <a:rPr spc="125" dirty="0"/>
              <a:t> </a:t>
            </a:r>
            <a:r>
              <a:rPr spc="155" dirty="0"/>
              <a:t>used</a:t>
            </a:r>
            <a:r>
              <a:rPr spc="95" dirty="0"/>
              <a:t> </a:t>
            </a:r>
            <a:r>
              <a:rPr spc="45" dirty="0"/>
              <a:t>only </a:t>
            </a:r>
            <a:r>
              <a:rPr dirty="0"/>
              <a:t>recently,</a:t>
            </a:r>
            <a:r>
              <a:rPr spc="90" dirty="0"/>
              <a:t> </a:t>
            </a:r>
            <a:r>
              <a:rPr spc="95" dirty="0"/>
              <a:t>which</a:t>
            </a:r>
            <a:r>
              <a:rPr spc="165" dirty="0"/>
              <a:t> </a:t>
            </a:r>
            <a:r>
              <a:rPr spc="150" dirty="0"/>
              <a:t>means</a:t>
            </a:r>
            <a:r>
              <a:rPr spc="130" dirty="0"/>
              <a:t> </a:t>
            </a:r>
            <a:r>
              <a:rPr dirty="0"/>
              <a:t>that</a:t>
            </a:r>
            <a:r>
              <a:rPr spc="125" dirty="0"/>
              <a:t> </a:t>
            </a:r>
            <a:r>
              <a:rPr dirty="0"/>
              <a:t>there</a:t>
            </a:r>
            <a:r>
              <a:rPr spc="95" dirty="0"/>
              <a:t> </a:t>
            </a:r>
            <a:r>
              <a:rPr dirty="0"/>
              <a:t>are</a:t>
            </a:r>
            <a:r>
              <a:rPr spc="95"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limited</a:t>
            </a:r>
            <a:r>
              <a:rPr u="sng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or</a:t>
            </a:r>
            <a:r>
              <a:rPr u="sng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spc="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no </a:t>
            </a:r>
            <a:r>
              <a:rPr u="sng" spc="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recycling</a:t>
            </a:r>
            <a:r>
              <a:rPr u="none" spc="65" dirty="0">
                <a:solidFill>
                  <a:srgbClr val="0000FF"/>
                </a:solidFill>
              </a:rPr>
              <a:t> </a:t>
            </a:r>
            <a:r>
              <a:rPr u="sng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systems</a:t>
            </a:r>
            <a:r>
              <a:rPr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yet</a:t>
            </a:r>
            <a:r>
              <a:rPr u="none" spc="-80" dirty="0"/>
              <a:t>.</a:t>
            </a:r>
            <a:r>
              <a:rPr u="none" spc="-15" dirty="0"/>
              <a:t> </a:t>
            </a:r>
            <a:r>
              <a:rPr u="none" spc="135" dirty="0"/>
              <a:t>A</a:t>
            </a:r>
            <a:r>
              <a:rPr u="none" spc="-35" dirty="0"/>
              <a:t> </a:t>
            </a:r>
            <a:r>
              <a:rPr u="none" spc="45" dirty="0"/>
              <a:t>solution</a:t>
            </a:r>
            <a:r>
              <a:rPr u="none" spc="-25" dirty="0"/>
              <a:t> </a:t>
            </a:r>
            <a:r>
              <a:rPr u="none" dirty="0"/>
              <a:t>to</a:t>
            </a:r>
            <a:r>
              <a:rPr u="none" spc="-65" dirty="0"/>
              <a:t> </a:t>
            </a:r>
            <a:r>
              <a:rPr u="none" spc="-40" dirty="0"/>
              <a:t>facilitate</a:t>
            </a:r>
            <a:r>
              <a:rPr u="none" spc="-85" dirty="0"/>
              <a:t> </a:t>
            </a:r>
            <a:r>
              <a:rPr u="none" dirty="0"/>
              <a:t>the</a:t>
            </a:r>
            <a:r>
              <a:rPr u="none" spc="-80" dirty="0"/>
              <a:t> </a:t>
            </a:r>
            <a:r>
              <a:rPr u="none" spc="-35" dirty="0"/>
              <a:t>large-</a:t>
            </a:r>
            <a:r>
              <a:rPr u="none" spc="60" dirty="0"/>
              <a:t>scale</a:t>
            </a:r>
            <a:r>
              <a:rPr u="none" spc="-80" dirty="0"/>
              <a:t> </a:t>
            </a:r>
            <a:r>
              <a:rPr u="none" dirty="0"/>
              <a:t>recycling</a:t>
            </a:r>
            <a:r>
              <a:rPr u="none" spc="-50" dirty="0"/>
              <a:t> </a:t>
            </a:r>
            <a:r>
              <a:rPr u="none" spc="-25" dirty="0"/>
              <a:t>of </a:t>
            </a:r>
            <a:r>
              <a:rPr u="none" spc="55" dirty="0"/>
              <a:t>these</a:t>
            </a:r>
            <a:r>
              <a:rPr u="none" spc="-50" dirty="0"/>
              <a:t> </a:t>
            </a:r>
            <a:r>
              <a:rPr u="none" dirty="0"/>
              <a:t>materials</a:t>
            </a:r>
            <a:r>
              <a:rPr u="none" spc="-15" dirty="0"/>
              <a:t> </a:t>
            </a:r>
            <a:r>
              <a:rPr u="none" spc="90" dirty="0"/>
              <a:t>needs</a:t>
            </a:r>
            <a:r>
              <a:rPr u="none" spc="-20" dirty="0"/>
              <a:t> </a:t>
            </a:r>
            <a:r>
              <a:rPr u="none" dirty="0"/>
              <a:t>to</a:t>
            </a:r>
            <a:r>
              <a:rPr u="none" spc="-30" dirty="0"/>
              <a:t> </a:t>
            </a:r>
            <a:r>
              <a:rPr u="none" dirty="0"/>
              <a:t>be</a:t>
            </a:r>
            <a:r>
              <a:rPr u="none" spc="-50" dirty="0"/>
              <a:t> </a:t>
            </a:r>
            <a:r>
              <a:rPr u="none" spc="80" dirty="0"/>
              <a:t>designed</a:t>
            </a:r>
            <a:r>
              <a:rPr u="none" spc="-15" dirty="0"/>
              <a:t> </a:t>
            </a:r>
            <a:r>
              <a:rPr u="none" dirty="0"/>
              <a:t>to</a:t>
            </a:r>
            <a:r>
              <a:rPr u="none" spc="-35" dirty="0"/>
              <a:t> </a:t>
            </a:r>
            <a:r>
              <a:rPr u="none" dirty="0"/>
              <a:t>avoid</a:t>
            </a:r>
            <a:r>
              <a:rPr u="none" spc="-15" dirty="0"/>
              <a:t> </a:t>
            </a:r>
            <a:r>
              <a:rPr u="none" spc="55" dirty="0"/>
              <a:t>problems</a:t>
            </a:r>
            <a:r>
              <a:rPr u="none" spc="-20" dirty="0"/>
              <a:t> </a:t>
            </a:r>
            <a:r>
              <a:rPr u="none" dirty="0"/>
              <a:t>in</a:t>
            </a:r>
            <a:r>
              <a:rPr u="none" spc="15" dirty="0"/>
              <a:t> </a:t>
            </a:r>
            <a:r>
              <a:rPr u="none" spc="-25" dirty="0"/>
              <a:t>the </a:t>
            </a:r>
            <a:r>
              <a:rPr u="none" spc="-85" dirty="0"/>
              <a:t>future.</a:t>
            </a:r>
            <a:r>
              <a:rPr u="none" spc="-90" dirty="0"/>
              <a:t> </a:t>
            </a:r>
            <a:r>
              <a:rPr u="none" spc="-20" dirty="0"/>
              <a:t>There</a:t>
            </a:r>
            <a:r>
              <a:rPr u="none" spc="-150" dirty="0"/>
              <a:t> </a:t>
            </a:r>
            <a:r>
              <a:rPr u="none" spc="-95" dirty="0"/>
              <a:t>are</a:t>
            </a:r>
            <a:r>
              <a:rPr u="none" spc="-80" dirty="0"/>
              <a:t> </a:t>
            </a:r>
            <a:r>
              <a:rPr u="none" dirty="0"/>
              <a:t>not</a:t>
            </a:r>
            <a:r>
              <a:rPr u="none" spc="-110" dirty="0"/>
              <a:t> </a:t>
            </a:r>
            <a:r>
              <a:rPr u="none" spc="-55" dirty="0"/>
              <a:t>currently</a:t>
            </a:r>
            <a:r>
              <a:rPr u="none" spc="-105" dirty="0"/>
              <a:t> </a:t>
            </a:r>
            <a:r>
              <a:rPr u="none" spc="50" dirty="0"/>
              <a:t>enough</a:t>
            </a:r>
            <a:r>
              <a:rPr u="none" spc="-65" dirty="0"/>
              <a:t> </a:t>
            </a:r>
            <a:r>
              <a:rPr u="none" spc="-40" dirty="0"/>
              <a:t>renewable</a:t>
            </a:r>
            <a:r>
              <a:rPr u="none" spc="-130" dirty="0"/>
              <a:t> </a:t>
            </a:r>
            <a:r>
              <a:rPr u="none" spc="-10" dirty="0"/>
              <a:t>power</a:t>
            </a:r>
            <a:r>
              <a:rPr u="none" spc="-125" dirty="0"/>
              <a:t> </a:t>
            </a:r>
            <a:r>
              <a:rPr u="none" dirty="0"/>
              <a:t>plants</a:t>
            </a:r>
            <a:r>
              <a:rPr u="none" spc="-95" dirty="0"/>
              <a:t> </a:t>
            </a:r>
            <a:r>
              <a:rPr u="none" spc="-25" dirty="0"/>
              <a:t>to </a:t>
            </a:r>
            <a:r>
              <a:rPr u="none" dirty="0"/>
              <a:t>be</a:t>
            </a:r>
            <a:r>
              <a:rPr u="none" spc="-130" dirty="0"/>
              <a:t> </a:t>
            </a:r>
            <a:r>
              <a:rPr u="none" spc="-100" dirty="0"/>
              <a:t>retired</a:t>
            </a:r>
            <a:r>
              <a:rPr u="none" spc="-85" dirty="0"/>
              <a:t> </a:t>
            </a:r>
            <a:r>
              <a:rPr u="none" spc="-80" dirty="0"/>
              <a:t>that</a:t>
            </a:r>
            <a:r>
              <a:rPr u="none" spc="-95" dirty="0"/>
              <a:t> </a:t>
            </a:r>
            <a:r>
              <a:rPr u="none" dirty="0"/>
              <a:t>could</a:t>
            </a:r>
            <a:r>
              <a:rPr u="none" spc="-90" dirty="0"/>
              <a:t> </a:t>
            </a:r>
            <a:r>
              <a:rPr u="none" dirty="0"/>
              <a:t>be</a:t>
            </a:r>
            <a:r>
              <a:rPr u="none" spc="-125" dirty="0"/>
              <a:t> </a:t>
            </a:r>
            <a:r>
              <a:rPr u="none" dirty="0"/>
              <a:t>studied</a:t>
            </a:r>
            <a:r>
              <a:rPr u="none" spc="-90" dirty="0"/>
              <a:t> </a:t>
            </a:r>
            <a:r>
              <a:rPr u="none" spc="-55" dirty="0"/>
              <a:t>to</a:t>
            </a:r>
            <a:r>
              <a:rPr u="none" spc="-105" dirty="0"/>
              <a:t> </a:t>
            </a:r>
            <a:r>
              <a:rPr u="none" spc="55" dirty="0"/>
              <a:t>address</a:t>
            </a:r>
            <a:r>
              <a:rPr u="none" spc="-90" dirty="0"/>
              <a:t> </a:t>
            </a:r>
            <a:r>
              <a:rPr u="none" dirty="0"/>
              <a:t>this</a:t>
            </a:r>
            <a:r>
              <a:rPr u="none" spc="-90" dirty="0"/>
              <a:t> </a:t>
            </a:r>
            <a:r>
              <a:rPr u="none" spc="95" dirty="0"/>
              <a:t>issue</a:t>
            </a:r>
            <a:r>
              <a:rPr u="none" spc="-125" dirty="0"/>
              <a:t> </a:t>
            </a:r>
            <a:r>
              <a:rPr u="none" spc="-10" dirty="0"/>
              <a:t>empirically.</a:t>
            </a:r>
          </a:p>
          <a:p>
            <a:pPr marL="12700" marR="5080" algn="just">
              <a:lnSpc>
                <a:spcPct val="76700"/>
              </a:lnSpc>
              <a:spcBef>
                <a:spcPts val="555"/>
              </a:spcBef>
            </a:pPr>
            <a:r>
              <a:rPr spc="80" dirty="0"/>
              <a:t>Hydropower’s</a:t>
            </a:r>
            <a:r>
              <a:rPr spc="125" dirty="0"/>
              <a:t> </a:t>
            </a:r>
            <a:r>
              <a:rPr spc="75" dirty="0"/>
              <a:t>environmental</a:t>
            </a:r>
            <a:r>
              <a:rPr spc="100" dirty="0"/>
              <a:t> </a:t>
            </a:r>
            <a:r>
              <a:rPr spc="114" dirty="0"/>
              <a:t>impacts</a:t>
            </a:r>
            <a:r>
              <a:rPr spc="125" dirty="0"/>
              <a:t> </a:t>
            </a:r>
            <a:r>
              <a:rPr spc="100" dirty="0"/>
              <a:t>depend</a:t>
            </a:r>
            <a:r>
              <a:rPr spc="130" dirty="0"/>
              <a:t> </a:t>
            </a:r>
            <a:r>
              <a:rPr spc="100" dirty="0"/>
              <a:t>on</a:t>
            </a:r>
            <a:r>
              <a:rPr spc="155" dirty="0"/>
              <a:t> </a:t>
            </a:r>
            <a:r>
              <a:rPr spc="65" dirty="0"/>
              <a:t>where</a:t>
            </a:r>
            <a:r>
              <a:rPr spc="90" dirty="0"/>
              <a:t> </a:t>
            </a:r>
            <a:r>
              <a:rPr spc="-25" dirty="0"/>
              <a:t>the </a:t>
            </a:r>
            <a:r>
              <a:rPr spc="80" dirty="0"/>
              <a:t>installation</a:t>
            </a:r>
            <a:r>
              <a:rPr spc="165" dirty="0"/>
              <a:t> </a:t>
            </a:r>
            <a:r>
              <a:rPr spc="140" dirty="0"/>
              <a:t>is </a:t>
            </a:r>
            <a:r>
              <a:rPr spc="55" dirty="0"/>
              <a:t>located.</a:t>
            </a:r>
            <a:r>
              <a:rPr spc="170" dirty="0"/>
              <a:t> </a:t>
            </a:r>
            <a:r>
              <a:rPr spc="90" dirty="0"/>
              <a:t>For</a:t>
            </a:r>
            <a:r>
              <a:rPr spc="105" dirty="0"/>
              <a:t> </a:t>
            </a:r>
            <a:r>
              <a:rPr spc="80" dirty="0"/>
              <a:t>instance,</a:t>
            </a:r>
            <a:r>
              <a:rPr spc="11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tropical</a:t>
            </a:r>
            <a:r>
              <a:rPr u="sng" spc="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hydropower</a:t>
            </a:r>
            <a:r>
              <a:rPr u="none" spc="90" dirty="0">
                <a:solidFill>
                  <a:srgbClr val="0000FF"/>
                </a:solid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installation</a:t>
            </a:r>
            <a:r>
              <a:rPr u="none" spc="-20" dirty="0">
                <a:solidFill>
                  <a:srgbClr val="0000FF"/>
                </a:solidFill>
              </a:rPr>
              <a:t> </a:t>
            </a:r>
            <a:r>
              <a:rPr u="none" spc="-40" dirty="0"/>
              <a:t>that</a:t>
            </a:r>
            <a:r>
              <a:rPr u="none" spc="-50" dirty="0"/>
              <a:t> </a:t>
            </a:r>
            <a:r>
              <a:rPr u="none" spc="95" dirty="0"/>
              <a:t>is</a:t>
            </a:r>
            <a:r>
              <a:rPr u="none" spc="-45" dirty="0"/>
              <a:t> </a:t>
            </a:r>
            <a:r>
              <a:rPr u="none" dirty="0"/>
              <a:t>big</a:t>
            </a:r>
            <a:r>
              <a:rPr u="none" spc="-45" dirty="0"/>
              <a:t> </a:t>
            </a:r>
            <a:r>
              <a:rPr u="none" dirty="0"/>
              <a:t>and</a:t>
            </a:r>
            <a:r>
              <a:rPr u="none" spc="-45" dirty="0"/>
              <a:t> </a:t>
            </a:r>
            <a:r>
              <a:rPr u="none" spc="45" dirty="0"/>
              <a:t>shallow</a:t>
            </a:r>
            <a:r>
              <a:rPr u="none" spc="-40" dirty="0"/>
              <a:t> </a:t>
            </a:r>
            <a:r>
              <a:rPr u="none" dirty="0"/>
              <a:t>can</a:t>
            </a:r>
            <a:r>
              <a:rPr u="none" spc="-15" dirty="0"/>
              <a:t> </a:t>
            </a:r>
            <a:r>
              <a:rPr u="none" dirty="0"/>
              <a:t>result</a:t>
            </a:r>
            <a:r>
              <a:rPr u="none" spc="-50" dirty="0"/>
              <a:t> </a:t>
            </a:r>
            <a:r>
              <a:rPr u="none" dirty="0"/>
              <a:t>in</a:t>
            </a:r>
            <a:r>
              <a:rPr u="none" spc="-15" dirty="0"/>
              <a:t> </a:t>
            </a:r>
            <a:r>
              <a:rPr u="none" spc="65" dirty="0"/>
              <a:t>GHG</a:t>
            </a:r>
            <a:r>
              <a:rPr u="none" spc="-100" dirty="0"/>
              <a:t> </a:t>
            </a:r>
            <a:r>
              <a:rPr u="none" spc="100" dirty="0"/>
              <a:t>emissions </a:t>
            </a:r>
            <a:r>
              <a:rPr u="none" spc="60" dirty="0"/>
              <a:t>when</a:t>
            </a:r>
            <a:r>
              <a:rPr u="none" spc="75" dirty="0"/>
              <a:t> </a:t>
            </a:r>
            <a:r>
              <a:rPr u="none" spc="-45" dirty="0"/>
              <a:t>it</a:t>
            </a:r>
            <a:r>
              <a:rPr u="none" spc="50" dirty="0"/>
              <a:t> </a:t>
            </a:r>
            <a:r>
              <a:rPr u="none" spc="160" dirty="0"/>
              <a:t>swamps</a:t>
            </a:r>
            <a:r>
              <a:rPr u="none" spc="50" dirty="0"/>
              <a:t> </a:t>
            </a:r>
            <a:r>
              <a:rPr u="none" spc="60" dirty="0"/>
              <a:t>and</a:t>
            </a:r>
            <a:r>
              <a:rPr u="none" spc="55" dirty="0"/>
              <a:t> </a:t>
            </a:r>
            <a:r>
              <a:rPr u="none" dirty="0"/>
              <a:t>kills</a:t>
            </a:r>
            <a:r>
              <a:rPr u="none" spc="50" dirty="0"/>
              <a:t> </a:t>
            </a:r>
            <a:r>
              <a:rPr u="none" dirty="0"/>
              <a:t>vegetation.</a:t>
            </a:r>
            <a:r>
              <a:rPr u="none" spc="90" dirty="0"/>
              <a:t> </a:t>
            </a:r>
            <a:r>
              <a:rPr u="none" spc="70" dirty="0"/>
              <a:t>Carbon</a:t>
            </a:r>
            <a:r>
              <a:rPr u="none" spc="80" dirty="0"/>
              <a:t> </a:t>
            </a:r>
            <a:r>
              <a:rPr u="none" dirty="0"/>
              <a:t>dioxide</a:t>
            </a:r>
            <a:r>
              <a:rPr u="none" spc="15" dirty="0"/>
              <a:t> </a:t>
            </a:r>
            <a:r>
              <a:rPr u="none" spc="70" dirty="0"/>
              <a:t>(CO2)</a:t>
            </a:r>
            <a:r>
              <a:rPr u="none" spc="-5" dirty="0"/>
              <a:t> </a:t>
            </a:r>
            <a:r>
              <a:rPr u="none" spc="85" dirty="0"/>
              <a:t>is </a:t>
            </a:r>
            <a:r>
              <a:rPr u="none" spc="-20" dirty="0"/>
              <a:t>released</a:t>
            </a:r>
            <a:r>
              <a:rPr u="none" spc="-130" dirty="0"/>
              <a:t> </a:t>
            </a:r>
            <a:r>
              <a:rPr u="none" spc="-30" dirty="0"/>
              <a:t>in</a:t>
            </a:r>
            <a:r>
              <a:rPr u="none" spc="-65" dirty="0"/>
              <a:t> </a:t>
            </a:r>
            <a:r>
              <a:rPr u="none" spc="100" dirty="0"/>
              <a:t>such</a:t>
            </a:r>
            <a:r>
              <a:rPr u="none" spc="-60" dirty="0"/>
              <a:t> </a:t>
            </a:r>
            <a:r>
              <a:rPr u="none" dirty="0"/>
              <a:t>instances,</a:t>
            </a:r>
            <a:r>
              <a:rPr u="none" spc="-130" dirty="0"/>
              <a:t> </a:t>
            </a:r>
            <a:r>
              <a:rPr u="none" spc="125" dirty="0"/>
              <a:t>as</a:t>
            </a:r>
            <a:r>
              <a:rPr u="none" spc="-95" dirty="0"/>
              <a:t> </a:t>
            </a:r>
            <a:r>
              <a:rPr u="none" spc="-80" dirty="0"/>
              <a:t>well</a:t>
            </a:r>
            <a:r>
              <a:rPr u="none" spc="-90" dirty="0"/>
              <a:t> </a:t>
            </a:r>
            <a:r>
              <a:rPr u="none" spc="125" dirty="0"/>
              <a:t>as</a:t>
            </a:r>
            <a:r>
              <a:rPr u="none" spc="-95" dirty="0"/>
              <a:t> </a:t>
            </a:r>
            <a:r>
              <a:rPr u="none" spc="-10" dirty="0"/>
              <a:t>methane</a:t>
            </a:r>
            <a:r>
              <a:rPr u="none" spc="-130" dirty="0"/>
              <a:t> </a:t>
            </a:r>
            <a:r>
              <a:rPr u="none" spc="-30" dirty="0"/>
              <a:t>(CH4),</a:t>
            </a:r>
            <a:r>
              <a:rPr u="none" spc="-130" dirty="0"/>
              <a:t> </a:t>
            </a:r>
            <a:r>
              <a:rPr u="none" dirty="0"/>
              <a:t>a</a:t>
            </a:r>
            <a:r>
              <a:rPr u="none" spc="-160" dirty="0"/>
              <a:t> </a:t>
            </a:r>
            <a:r>
              <a:rPr u="none" dirty="0"/>
              <a:t>GHG</a:t>
            </a:r>
            <a:r>
              <a:rPr u="none" spc="-150" dirty="0"/>
              <a:t> </a:t>
            </a:r>
            <a:r>
              <a:rPr u="none" spc="-20" dirty="0"/>
              <a:t>that </a:t>
            </a:r>
            <a:r>
              <a:rPr u="none" spc="80" dirty="0"/>
              <a:t>is</a:t>
            </a:r>
            <a:r>
              <a:rPr u="none" spc="-175" dirty="0"/>
              <a:t> </a:t>
            </a:r>
            <a:r>
              <a:rPr u="none" dirty="0"/>
              <a:t>about</a:t>
            </a:r>
            <a:r>
              <a:rPr u="none" spc="-135" dirty="0"/>
              <a:t> </a:t>
            </a:r>
            <a:r>
              <a:rPr u="none" spc="105" dirty="0"/>
              <a:t>30</a:t>
            </a:r>
            <a:r>
              <a:rPr u="none" spc="-110" dirty="0"/>
              <a:t> </a:t>
            </a:r>
            <a:r>
              <a:rPr u="none" dirty="0"/>
              <a:t>times</a:t>
            </a:r>
            <a:r>
              <a:rPr u="none" spc="-105" dirty="0"/>
              <a:t> </a:t>
            </a:r>
            <a:r>
              <a:rPr u="none" spc="-10" dirty="0"/>
              <a:t>more</a:t>
            </a:r>
            <a:r>
              <a:rPr u="none" spc="-145" dirty="0"/>
              <a:t> </a:t>
            </a:r>
            <a:r>
              <a:rPr u="none" spc="-25" dirty="0"/>
              <a:t>powerful</a:t>
            </a:r>
            <a:r>
              <a:rPr u="none" spc="-140" dirty="0"/>
              <a:t> </a:t>
            </a:r>
            <a:r>
              <a:rPr u="none" spc="-20" dirty="0"/>
              <a:t>than</a:t>
            </a:r>
            <a:r>
              <a:rPr u="none" spc="-80" dirty="0"/>
              <a:t> </a:t>
            </a:r>
            <a:r>
              <a:rPr u="none" spc="75" dirty="0"/>
              <a:t>CO2</a:t>
            </a:r>
            <a:r>
              <a:rPr u="none" spc="-110" dirty="0"/>
              <a:t> </a:t>
            </a:r>
            <a:r>
              <a:rPr u="none" spc="-145" dirty="0"/>
              <a:t>at</a:t>
            </a:r>
            <a:r>
              <a:rPr u="none" spc="-25" dirty="0"/>
              <a:t> </a:t>
            </a:r>
            <a:r>
              <a:rPr u="none" spc="-30" dirty="0"/>
              <a:t>trapping</a:t>
            </a:r>
            <a:r>
              <a:rPr u="none" spc="-105" dirty="0"/>
              <a:t> </a:t>
            </a:r>
            <a:r>
              <a:rPr u="none" spc="-50" dirty="0"/>
              <a:t>heat</a:t>
            </a:r>
            <a:r>
              <a:rPr u="none" spc="-114" dirty="0"/>
              <a:t> </a:t>
            </a:r>
            <a:r>
              <a:rPr u="none" spc="-10" dirty="0"/>
              <a:t>within </a:t>
            </a:r>
            <a:r>
              <a:rPr u="none" spc="-50" dirty="0"/>
              <a:t>the</a:t>
            </a:r>
            <a:r>
              <a:rPr u="none" spc="-145" dirty="0"/>
              <a:t> </a:t>
            </a:r>
            <a:r>
              <a:rPr u="none" spc="-10" dirty="0"/>
              <a:t>atmosphere.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135"/>
              </a:spcBef>
            </a:pPr>
            <a:r>
              <a:rPr sz="3050" spc="-20" dirty="0"/>
              <a:t>Environmental</a:t>
            </a:r>
            <a:r>
              <a:rPr sz="3050" spc="-100" dirty="0"/>
              <a:t> </a:t>
            </a:r>
            <a:r>
              <a:rPr sz="3050" dirty="0"/>
              <a:t>Impact</a:t>
            </a:r>
            <a:r>
              <a:rPr sz="3050" spc="-135" dirty="0"/>
              <a:t> </a:t>
            </a:r>
            <a:r>
              <a:rPr sz="3050" dirty="0"/>
              <a:t>Of</a:t>
            </a:r>
            <a:r>
              <a:rPr sz="3050" spc="-85" dirty="0"/>
              <a:t> </a:t>
            </a:r>
            <a:r>
              <a:rPr sz="3050" dirty="0"/>
              <a:t>Renewable</a:t>
            </a:r>
            <a:r>
              <a:rPr sz="3050" spc="-105" dirty="0"/>
              <a:t> </a:t>
            </a:r>
            <a:r>
              <a:rPr sz="3050" spc="-10" dirty="0"/>
              <a:t>Energy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96053" y="1772217"/>
            <a:ext cx="1104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543797"/>
            <a:ext cx="110489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-409" dirty="0">
                <a:latin typeface="Trebuchet MS"/>
                <a:cs typeface="Trebuchet MS"/>
              </a:rPr>
              <a:t>•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878" y="1786866"/>
            <a:ext cx="8462010" cy="1797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just">
              <a:lnSpc>
                <a:spcPts val="2310"/>
              </a:lnSpc>
              <a:spcBef>
                <a:spcPts val="235"/>
              </a:spcBef>
            </a:pPr>
            <a:r>
              <a:rPr sz="1950" dirty="0">
                <a:latin typeface="Trebuchet MS"/>
                <a:cs typeface="Trebuchet MS"/>
              </a:rPr>
              <a:t>Solar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panels,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designed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to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absorb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sun’s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rays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160" dirty="0">
                <a:latin typeface="Trebuchet MS"/>
                <a:cs typeface="Trebuchet MS"/>
              </a:rPr>
              <a:t>as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source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to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be </a:t>
            </a:r>
            <a:r>
              <a:rPr sz="1950" spc="70" dirty="0">
                <a:latin typeface="Trebuchet MS"/>
                <a:cs typeface="Trebuchet MS"/>
              </a:rPr>
              <a:t>used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for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electricity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or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heating,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must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evaluated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140" dirty="0">
                <a:latin typeface="Trebuchet MS"/>
                <a:cs typeface="Trebuchet MS"/>
              </a:rPr>
              <a:t>as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well.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Solar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does </a:t>
            </a:r>
            <a:r>
              <a:rPr sz="1950" dirty="0">
                <a:latin typeface="Trebuchet MS"/>
                <a:cs typeface="Trebuchet MS"/>
              </a:rPr>
              <a:t>not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operate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at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night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without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storage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device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such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160" dirty="0">
                <a:latin typeface="Trebuchet MS"/>
                <a:cs typeface="Trebuchet MS"/>
              </a:rPr>
              <a:t>as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battery,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and</a:t>
            </a:r>
            <a:r>
              <a:rPr sz="1950" spc="-10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cloudy </a:t>
            </a:r>
            <a:r>
              <a:rPr sz="1950" dirty="0">
                <a:latin typeface="Trebuchet MS"/>
                <a:cs typeface="Trebuchet MS"/>
              </a:rPr>
              <a:t>weather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can</a:t>
            </a:r>
            <a:r>
              <a:rPr sz="1950" spc="-5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lead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100" dirty="0">
                <a:latin typeface="Trebuchet MS"/>
                <a:cs typeface="Trebuchet MS"/>
              </a:rPr>
              <a:t>to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unreliability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during</a:t>
            </a:r>
            <a:r>
              <a:rPr sz="1950" u="none" spc="-75" dirty="0">
                <a:latin typeface="Trebuchet MS"/>
                <a:cs typeface="Trebuchet MS"/>
              </a:rPr>
              <a:t> </a:t>
            </a:r>
            <a:r>
              <a:rPr sz="1950" u="none" spc="-40" dirty="0">
                <a:latin typeface="Trebuchet MS"/>
                <a:cs typeface="Trebuchet MS"/>
              </a:rPr>
              <a:t>the</a:t>
            </a:r>
            <a:r>
              <a:rPr sz="1950" u="none" spc="-10" dirty="0">
                <a:latin typeface="Trebuchet MS"/>
                <a:cs typeface="Trebuchet MS"/>
              </a:rPr>
              <a:t> </a:t>
            </a:r>
            <a:r>
              <a:rPr sz="1950" u="none" spc="-65" dirty="0">
                <a:latin typeface="Trebuchet MS"/>
                <a:cs typeface="Trebuchet MS"/>
              </a:rPr>
              <a:t>day.</a:t>
            </a:r>
            <a:r>
              <a:rPr sz="1950" u="none" spc="-3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Solar</a:t>
            </a:r>
            <a:r>
              <a:rPr sz="1950" u="none" spc="-7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energy remains</a:t>
            </a:r>
            <a:r>
              <a:rPr sz="1950" u="none" spc="-105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useful, </a:t>
            </a:r>
            <a:r>
              <a:rPr sz="1950" u="none" spc="-20" dirty="0">
                <a:latin typeface="Trebuchet MS"/>
                <a:cs typeface="Trebuchet MS"/>
              </a:rPr>
              <a:t>but</a:t>
            </a:r>
            <a:r>
              <a:rPr sz="1950" u="none" spc="-45" dirty="0">
                <a:latin typeface="Trebuchet MS"/>
                <a:cs typeface="Trebuchet MS"/>
              </a:rPr>
              <a:t> </a:t>
            </a:r>
            <a:r>
              <a:rPr sz="1950" u="none" spc="-30" dirty="0">
                <a:latin typeface="Trebuchet MS"/>
                <a:cs typeface="Trebuchet MS"/>
              </a:rPr>
              <a:t>further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research</a:t>
            </a:r>
            <a:r>
              <a:rPr sz="1950" u="none" spc="-35" dirty="0">
                <a:latin typeface="Trebuchet MS"/>
                <a:cs typeface="Trebuchet MS"/>
              </a:rPr>
              <a:t> </a:t>
            </a:r>
            <a:r>
              <a:rPr sz="1950" u="none" spc="65" dirty="0">
                <a:latin typeface="Trebuchet MS"/>
                <a:cs typeface="Trebuchet MS"/>
              </a:rPr>
              <a:t>must</a:t>
            </a:r>
            <a:r>
              <a:rPr sz="1950" u="none" spc="-3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be</a:t>
            </a:r>
            <a:r>
              <a:rPr sz="1950" u="none" spc="1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done</a:t>
            </a:r>
            <a:r>
              <a:rPr sz="1950" u="none" spc="10" dirty="0">
                <a:latin typeface="Trebuchet MS"/>
                <a:cs typeface="Trebuchet MS"/>
              </a:rPr>
              <a:t> </a:t>
            </a:r>
            <a:r>
              <a:rPr sz="1950" u="none" spc="-50" dirty="0">
                <a:latin typeface="Trebuchet MS"/>
                <a:cs typeface="Trebuchet MS"/>
              </a:rPr>
              <a:t>in</a:t>
            </a:r>
            <a:r>
              <a:rPr sz="1950" u="none" spc="-40" dirty="0">
                <a:latin typeface="Trebuchet MS"/>
                <a:cs typeface="Trebuchet MS"/>
              </a:rPr>
              <a:t> </a:t>
            </a:r>
            <a:r>
              <a:rPr sz="1950" u="none" spc="-25" dirty="0">
                <a:latin typeface="Trebuchet MS"/>
                <a:cs typeface="Trebuchet MS"/>
              </a:rPr>
              <a:t>order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spc="-75" dirty="0">
                <a:latin typeface="Trebuchet MS"/>
                <a:cs typeface="Trebuchet MS"/>
              </a:rPr>
              <a:t>to</a:t>
            </a:r>
            <a:r>
              <a:rPr sz="1950" u="none" spc="-7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have</a:t>
            </a:r>
            <a:r>
              <a:rPr sz="1950" u="none" spc="10" dirty="0">
                <a:latin typeface="Trebuchet MS"/>
                <a:cs typeface="Trebuchet MS"/>
              </a:rPr>
              <a:t> </a:t>
            </a:r>
            <a:r>
              <a:rPr sz="1950" u="none" spc="50" dirty="0">
                <a:latin typeface="Trebuchet MS"/>
                <a:cs typeface="Trebuchet MS"/>
              </a:rPr>
              <a:t>a</a:t>
            </a:r>
            <a:r>
              <a:rPr sz="1950" u="none" spc="-15" dirty="0">
                <a:latin typeface="Trebuchet MS"/>
                <a:cs typeface="Trebuchet MS"/>
              </a:rPr>
              <a:t> </a:t>
            </a:r>
            <a:r>
              <a:rPr sz="1950" u="none" spc="-70" dirty="0">
                <a:latin typeface="Trebuchet MS"/>
                <a:cs typeface="Trebuchet MS"/>
              </a:rPr>
              <a:t>fuller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understanding</a:t>
            </a:r>
            <a:r>
              <a:rPr sz="1950" u="none" spc="-60" dirty="0">
                <a:latin typeface="Trebuchet MS"/>
                <a:cs typeface="Trebuchet MS"/>
              </a:rPr>
              <a:t> </a:t>
            </a:r>
            <a:r>
              <a:rPr sz="1950" u="none" spc="-25" dirty="0">
                <a:latin typeface="Trebuchet MS"/>
                <a:cs typeface="Trebuchet MS"/>
              </a:rPr>
              <a:t>of </a:t>
            </a:r>
            <a:r>
              <a:rPr sz="1950" u="none" dirty="0">
                <a:latin typeface="Trebuchet MS"/>
                <a:cs typeface="Trebuchet MS"/>
              </a:rPr>
              <a:t>how</a:t>
            </a:r>
            <a:r>
              <a:rPr sz="1950" u="none" spc="-25" dirty="0">
                <a:latin typeface="Trebuchet MS"/>
                <a:cs typeface="Trebuchet MS"/>
              </a:rPr>
              <a:t> </a:t>
            </a:r>
            <a:r>
              <a:rPr sz="1950" u="none" spc="-40" dirty="0">
                <a:latin typeface="Trebuchet MS"/>
                <a:cs typeface="Trebuchet MS"/>
              </a:rPr>
              <a:t>to</a:t>
            </a:r>
            <a:r>
              <a:rPr sz="1950" u="none" spc="-12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maximize</a:t>
            </a:r>
            <a:r>
              <a:rPr sz="1950" u="none" spc="-30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its</a:t>
            </a:r>
            <a:r>
              <a:rPr sz="1950" u="none" spc="-120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beneﬁts.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878" y="3964817"/>
            <a:ext cx="8467090" cy="9156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just">
              <a:lnSpc>
                <a:spcPts val="2310"/>
              </a:lnSpc>
              <a:spcBef>
                <a:spcPts val="235"/>
              </a:spcBef>
            </a:pPr>
            <a:r>
              <a:rPr sz="1950" dirty="0">
                <a:latin typeface="Trebuchet MS"/>
                <a:cs typeface="Trebuchet MS"/>
              </a:rPr>
              <a:t>In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sum,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renewable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installations</a:t>
            </a:r>
            <a:r>
              <a:rPr sz="1950" spc="-12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are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critical</a:t>
            </a:r>
            <a:r>
              <a:rPr sz="195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to</a:t>
            </a:r>
            <a:r>
              <a:rPr sz="195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keeping</a:t>
            </a:r>
            <a:r>
              <a:rPr sz="1950" u="sng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global</a:t>
            </a:r>
            <a:r>
              <a:rPr sz="195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warming</a:t>
            </a:r>
            <a:r>
              <a:rPr sz="1950" u="none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under</a:t>
            </a:r>
            <a:r>
              <a:rPr sz="195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1950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2°C</a:t>
            </a:r>
            <a:r>
              <a:rPr sz="1950" u="none" spc="-80" dirty="0">
                <a:latin typeface="Trebuchet MS"/>
                <a:cs typeface="Trebuchet MS"/>
              </a:rPr>
              <a:t>,</a:t>
            </a:r>
            <a:r>
              <a:rPr sz="1950" u="none" spc="40" dirty="0">
                <a:latin typeface="Trebuchet MS"/>
                <a:cs typeface="Trebuchet MS"/>
              </a:rPr>
              <a:t> </a:t>
            </a:r>
            <a:r>
              <a:rPr sz="1950" u="none" spc="50" dirty="0">
                <a:latin typeface="Trebuchet MS"/>
                <a:cs typeface="Trebuchet MS"/>
              </a:rPr>
              <a:t>and</a:t>
            </a:r>
            <a:r>
              <a:rPr sz="1950" u="none" spc="-35" dirty="0">
                <a:latin typeface="Trebuchet MS"/>
                <a:cs typeface="Trebuchet MS"/>
              </a:rPr>
              <a:t> </a:t>
            </a:r>
            <a:r>
              <a:rPr sz="1950" u="none" spc="-55" dirty="0">
                <a:latin typeface="Trebuchet MS"/>
                <a:cs typeface="Trebuchet MS"/>
              </a:rPr>
              <a:t>their</a:t>
            </a:r>
            <a:r>
              <a:rPr sz="1950" u="none" spc="-3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environmental</a:t>
            </a:r>
            <a:r>
              <a:rPr sz="1950" u="none" spc="-7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impacts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should</a:t>
            </a:r>
            <a:r>
              <a:rPr sz="1950" u="none" spc="-4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be</a:t>
            </a:r>
            <a:r>
              <a:rPr sz="1950" u="none" spc="4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studied</a:t>
            </a:r>
            <a:r>
              <a:rPr sz="1950" u="none" spc="-35" dirty="0">
                <a:latin typeface="Trebuchet MS"/>
                <a:cs typeface="Trebuchet MS"/>
              </a:rPr>
              <a:t> </a:t>
            </a:r>
            <a:r>
              <a:rPr sz="1950" u="none" spc="155" dirty="0">
                <a:latin typeface="Trebuchet MS"/>
                <a:cs typeface="Trebuchet MS"/>
              </a:rPr>
              <a:t>as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rigorously </a:t>
            </a:r>
            <a:r>
              <a:rPr sz="1950" u="none" spc="145" dirty="0">
                <a:latin typeface="Trebuchet MS"/>
                <a:cs typeface="Trebuchet MS"/>
              </a:rPr>
              <a:t>as</a:t>
            </a:r>
            <a:r>
              <a:rPr sz="1950" u="none" spc="-140" dirty="0">
                <a:latin typeface="Trebuchet MS"/>
                <a:cs typeface="Trebuchet MS"/>
              </a:rPr>
              <a:t> </a:t>
            </a:r>
            <a:r>
              <a:rPr sz="1950" u="none" dirty="0">
                <a:latin typeface="Trebuchet MS"/>
                <a:cs typeface="Trebuchet MS"/>
              </a:rPr>
              <a:t>we</a:t>
            </a:r>
            <a:r>
              <a:rPr sz="1950" u="none" spc="-55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evaluate</a:t>
            </a:r>
            <a:r>
              <a:rPr sz="1950" u="none" spc="-50" dirty="0">
                <a:latin typeface="Trebuchet MS"/>
                <a:cs typeface="Trebuchet MS"/>
              </a:rPr>
              <a:t> </a:t>
            </a:r>
            <a:r>
              <a:rPr sz="1950" u="none" spc="-20" dirty="0">
                <a:latin typeface="Trebuchet MS"/>
                <a:cs typeface="Trebuchet MS"/>
              </a:rPr>
              <a:t>non-</a:t>
            </a:r>
            <a:r>
              <a:rPr sz="1950" u="none" dirty="0">
                <a:latin typeface="Trebuchet MS"/>
                <a:cs typeface="Trebuchet MS"/>
              </a:rPr>
              <a:t>renewables</a:t>
            </a:r>
            <a:r>
              <a:rPr sz="1950" u="none" spc="-140" dirty="0">
                <a:latin typeface="Trebuchet MS"/>
                <a:cs typeface="Trebuchet MS"/>
              </a:rPr>
              <a:t> </a:t>
            </a:r>
            <a:r>
              <a:rPr sz="1950" u="none" spc="-40" dirty="0">
                <a:latin typeface="Trebuchet MS"/>
                <a:cs typeface="Trebuchet MS"/>
              </a:rPr>
              <a:t>to</a:t>
            </a:r>
            <a:r>
              <a:rPr sz="1950" u="none" spc="-140" dirty="0">
                <a:latin typeface="Trebuchet MS"/>
                <a:cs typeface="Trebuchet MS"/>
              </a:rPr>
              <a:t> </a:t>
            </a:r>
            <a:r>
              <a:rPr sz="1950" u="none" spc="-35" dirty="0">
                <a:latin typeface="Trebuchet MS"/>
                <a:cs typeface="Trebuchet MS"/>
              </a:rPr>
              <a:t>realize</a:t>
            </a:r>
            <a:r>
              <a:rPr sz="1950" u="none" spc="-50" dirty="0">
                <a:latin typeface="Trebuchet MS"/>
                <a:cs typeface="Trebuchet MS"/>
              </a:rPr>
              <a:t> </a:t>
            </a:r>
            <a:r>
              <a:rPr sz="1950" u="none" spc="-55" dirty="0">
                <a:latin typeface="Trebuchet MS"/>
                <a:cs typeface="Trebuchet MS"/>
              </a:rPr>
              <a:t>their</a:t>
            </a:r>
            <a:r>
              <a:rPr sz="1950" u="none" spc="-120" dirty="0">
                <a:latin typeface="Trebuchet MS"/>
                <a:cs typeface="Trebuchet MS"/>
              </a:rPr>
              <a:t> </a:t>
            </a:r>
            <a:r>
              <a:rPr sz="1950" u="none" spc="50" dirty="0">
                <a:latin typeface="Trebuchet MS"/>
                <a:cs typeface="Trebuchet MS"/>
              </a:rPr>
              <a:t>maximum</a:t>
            </a:r>
            <a:r>
              <a:rPr sz="1950" u="none" spc="-80" dirty="0">
                <a:latin typeface="Trebuchet MS"/>
                <a:cs typeface="Trebuchet MS"/>
              </a:rPr>
              <a:t> </a:t>
            </a:r>
            <a:r>
              <a:rPr sz="1950" u="none" spc="-10" dirty="0">
                <a:latin typeface="Trebuchet MS"/>
                <a:cs typeface="Trebuchet MS"/>
              </a:rPr>
              <a:t>potential.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269" rIns="0" bIns="0" rtlCol="0">
            <a:spAutoFit/>
          </a:bodyPr>
          <a:lstStyle/>
          <a:p>
            <a:pPr marL="3965575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MCQS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629" y="1531976"/>
            <a:ext cx="5699656" cy="4387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975" y="7080263"/>
            <a:ext cx="9575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4" dirty="0">
                <a:solidFill>
                  <a:srgbClr val="878787"/>
                </a:solidFill>
                <a:latin typeface="Trebuchet MS"/>
                <a:cs typeface="Trebuchet MS"/>
              </a:rPr>
              <a:t>JAN</a:t>
            </a:r>
            <a:r>
              <a:rPr sz="1300" spc="-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878787"/>
                </a:solidFill>
                <a:latin typeface="Trebuchet MS"/>
                <a:cs typeface="Trebuchet MS"/>
              </a:rPr>
              <a:t>1,</a:t>
            </a:r>
            <a:r>
              <a:rPr sz="1300" spc="-9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878787"/>
                </a:solidFill>
                <a:latin typeface="Trebuchet MS"/>
                <a:cs typeface="Trebuchet MS"/>
              </a:rPr>
              <a:t>2023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533" y="0"/>
            <a:ext cx="8312150" cy="10250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5533" y="0"/>
            <a:ext cx="8312150" cy="1025525"/>
          </a:xfrm>
          <a:prstGeom prst="rect">
            <a:avLst/>
          </a:prstGeom>
          <a:ln w="13993">
            <a:solidFill>
              <a:srgbClr val="45AAC4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745"/>
              </a:spcBef>
            </a:pPr>
            <a:r>
              <a:rPr sz="3500" spc="50" dirty="0"/>
              <a:t>End</a:t>
            </a:r>
            <a:r>
              <a:rPr sz="3500" spc="-120" dirty="0"/>
              <a:t> </a:t>
            </a:r>
            <a:r>
              <a:rPr sz="3500" spc="45" dirty="0"/>
              <a:t>Semester</a:t>
            </a:r>
            <a:r>
              <a:rPr sz="3500" spc="-95" dirty="0"/>
              <a:t> </a:t>
            </a:r>
            <a:r>
              <a:rPr sz="3500" dirty="0"/>
              <a:t>Question</a:t>
            </a:r>
            <a:r>
              <a:rPr sz="3500" spc="-75" dirty="0"/>
              <a:t> </a:t>
            </a:r>
            <a:r>
              <a:rPr sz="3500" dirty="0"/>
              <a:t>Paper</a:t>
            </a:r>
            <a:r>
              <a:rPr sz="3500" spc="-95" dirty="0"/>
              <a:t> </a:t>
            </a:r>
            <a:r>
              <a:rPr sz="3500" spc="-10" dirty="0"/>
              <a:t>Template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608753" y="4479697"/>
            <a:ext cx="22796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5"/>
              </a:lnSpc>
            </a:pPr>
            <a:r>
              <a:rPr sz="2200" spc="-114" dirty="0">
                <a:latin typeface="Trebuchet MS"/>
                <a:cs typeface="Trebuchet MS"/>
              </a:rPr>
              <a:t>1.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7428" y="1306888"/>
            <a:ext cx="5391150" cy="11951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630"/>
              </a:spcBef>
            </a:pPr>
            <a:r>
              <a:rPr sz="2200" spc="110" dirty="0">
                <a:latin typeface="Trebuchet MS"/>
                <a:cs typeface="Trebuchet MS"/>
              </a:rPr>
              <a:t>B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TECH</a:t>
            </a:r>
            <a:endParaRPr sz="220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20200"/>
              </a:lnSpc>
              <a:tabLst>
                <a:tab pos="4667250" algn="l"/>
                <a:tab pos="5377815" algn="l"/>
              </a:tabLst>
            </a:pPr>
            <a:r>
              <a:rPr sz="2200" spc="70" dirty="0">
                <a:latin typeface="Trebuchet MS"/>
                <a:cs typeface="Trebuchet MS"/>
              </a:rPr>
              <a:t>(SEM-</a:t>
            </a:r>
            <a:r>
              <a:rPr sz="2200" spc="50" dirty="0">
                <a:latin typeface="Trebuchet MS"/>
                <a:cs typeface="Trebuchet MS"/>
              </a:rPr>
              <a:t>V)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THEORY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EXAMINATION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20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u="none" spc="-170" dirty="0">
                <a:latin typeface="Trebuchet MS"/>
                <a:cs typeface="Trebuchet MS"/>
              </a:rPr>
              <a:t>-</a:t>
            </a:r>
            <a:r>
              <a:rPr sz="2200" u="none" spc="25" dirty="0">
                <a:latin typeface="Trebuchet MS"/>
                <a:cs typeface="Trebuchet MS"/>
              </a:rPr>
              <a:t>20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u="none" dirty="0">
                <a:latin typeface="Times New Roman"/>
                <a:cs typeface="Times New Roman"/>
              </a:rPr>
              <a:t> </a:t>
            </a:r>
            <a:endParaRPr lang="en-US" sz="2200" spc="80" dirty="0">
              <a:latin typeface="Trebuchet MS"/>
              <a:cs typeface="Times New Roman"/>
            </a:endParaRPr>
          </a:p>
          <a:p>
            <a:pPr marL="12700" marR="5080" algn="ctr">
              <a:lnSpc>
                <a:spcPct val="120200"/>
              </a:lnSpc>
              <a:tabLst>
                <a:tab pos="4667250" algn="l"/>
                <a:tab pos="5377815" algn="l"/>
              </a:tabLst>
            </a:pPr>
            <a:r>
              <a:rPr lang="en-US" sz="2200" spc="80" dirty="0">
                <a:latin typeface="Trebuchet MS"/>
                <a:cs typeface="Times New Roman"/>
              </a:rPr>
              <a:t>SUSTAINABLE TECHNOLOGY </a:t>
            </a:r>
            <a:endParaRPr sz="22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5585" y="2665765"/>
            <a:ext cx="695325" cy="212725"/>
            <a:chOff x="615585" y="2665765"/>
            <a:chExt cx="695325" cy="2127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585" y="2665765"/>
              <a:ext cx="218621" cy="2099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8" y="2716874"/>
              <a:ext cx="215642" cy="1587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235" y="2716874"/>
              <a:ext cx="133649" cy="1615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70630" y="2718104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5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5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20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5372" y="2665765"/>
            <a:ext cx="134332" cy="21263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639381" y="2668210"/>
            <a:ext cx="717550" cy="210185"/>
            <a:chOff x="1639381" y="2668210"/>
            <a:chExt cx="717550" cy="210185"/>
          </a:xfrm>
        </p:grpSpPr>
        <p:sp>
          <p:nvSpPr>
            <p:cNvPr id="14" name="object 14"/>
            <p:cNvSpPr/>
            <p:nvPr/>
          </p:nvSpPr>
          <p:spPr>
            <a:xfrm>
              <a:off x="1639379" y="2668218"/>
              <a:ext cx="161290" cy="207010"/>
            </a:xfrm>
            <a:custGeom>
              <a:avLst/>
              <a:gdLst/>
              <a:ahLst/>
              <a:cxnLst/>
              <a:rect l="l" t="t" r="r" b="b"/>
              <a:pathLst>
                <a:path w="161289" h="207010">
                  <a:moveTo>
                    <a:pt x="161112" y="0"/>
                  </a:moveTo>
                  <a:lnTo>
                    <a:pt x="126669" y="0"/>
                  </a:lnTo>
                  <a:lnTo>
                    <a:pt x="126669" y="86360"/>
                  </a:lnTo>
                  <a:lnTo>
                    <a:pt x="34569" y="86360"/>
                  </a:lnTo>
                  <a:lnTo>
                    <a:pt x="34569" y="0"/>
                  </a:lnTo>
                  <a:lnTo>
                    <a:pt x="0" y="0"/>
                  </a:lnTo>
                  <a:lnTo>
                    <a:pt x="0" y="86360"/>
                  </a:lnTo>
                  <a:lnTo>
                    <a:pt x="0" y="115570"/>
                  </a:lnTo>
                  <a:lnTo>
                    <a:pt x="0" y="207010"/>
                  </a:lnTo>
                  <a:lnTo>
                    <a:pt x="34569" y="207010"/>
                  </a:lnTo>
                  <a:lnTo>
                    <a:pt x="34569" y="115570"/>
                  </a:lnTo>
                  <a:lnTo>
                    <a:pt x="126669" y="115570"/>
                  </a:lnTo>
                  <a:lnTo>
                    <a:pt x="126669" y="207010"/>
                  </a:lnTo>
                  <a:lnTo>
                    <a:pt x="161112" y="207010"/>
                  </a:lnTo>
                  <a:lnTo>
                    <a:pt x="161112" y="115570"/>
                  </a:lnTo>
                  <a:lnTo>
                    <a:pt x="161112" y="86360"/>
                  </a:lnTo>
                  <a:lnTo>
                    <a:pt x="161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798" y="2716874"/>
              <a:ext cx="284677" cy="1615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9321" y="2716874"/>
              <a:ext cx="217528" cy="16152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242054" y="2657565"/>
            <a:ext cx="608330" cy="220979"/>
            <a:chOff x="8242054" y="2657565"/>
            <a:chExt cx="608330" cy="220979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2054" y="2668211"/>
              <a:ext cx="391517" cy="2101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6488" y="2716874"/>
              <a:ext cx="130110" cy="16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816717" y="2657565"/>
              <a:ext cx="33655" cy="218440"/>
            </a:xfrm>
            <a:custGeom>
              <a:avLst/>
              <a:gdLst/>
              <a:ahLst/>
              <a:cxnLst/>
              <a:rect l="l" t="t" r="r" b="b"/>
              <a:pathLst>
                <a:path w="33654" h="218439">
                  <a:moveTo>
                    <a:pt x="33617" y="218102"/>
                  </a:moveTo>
                  <a:lnTo>
                    <a:pt x="0" y="218102"/>
                  </a:lnTo>
                  <a:lnTo>
                    <a:pt x="0" y="0"/>
                  </a:lnTo>
                  <a:lnTo>
                    <a:pt x="33617" y="0"/>
                  </a:lnTo>
                  <a:lnTo>
                    <a:pt x="33617" y="218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31847" y="2993410"/>
            <a:ext cx="804545" cy="220979"/>
            <a:chOff x="631847" y="2993410"/>
            <a:chExt cx="804545" cy="220979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847" y="3004342"/>
              <a:ext cx="206213" cy="20716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1660" y="3052718"/>
              <a:ext cx="130110" cy="1615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9840" y="2993410"/>
              <a:ext cx="357463" cy="2208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96571" y="3053948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5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5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20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41699" y="3003249"/>
            <a:ext cx="84453" cy="20826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687976" y="3001609"/>
            <a:ext cx="288290" cy="212725"/>
            <a:chOff x="1687976" y="3001609"/>
            <a:chExt cx="288290" cy="212725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7976" y="3001609"/>
              <a:ext cx="133922" cy="21263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1904" y="3001609"/>
              <a:ext cx="133922" cy="212635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630682" y="3407359"/>
            <a:ext cx="679450" cy="210185"/>
          </a:xfrm>
          <a:custGeom>
            <a:avLst/>
            <a:gdLst/>
            <a:ahLst/>
            <a:cxnLst/>
            <a:rect l="l" t="t" r="r" b="b"/>
            <a:pathLst>
              <a:path w="679450" h="210185">
                <a:moveTo>
                  <a:pt x="213321" y="0"/>
                </a:moveTo>
                <a:lnTo>
                  <a:pt x="178739" y="0"/>
                </a:lnTo>
                <a:lnTo>
                  <a:pt x="142595" y="144716"/>
                </a:lnTo>
                <a:lnTo>
                  <a:pt x="84112" y="0"/>
                </a:lnTo>
                <a:lnTo>
                  <a:pt x="51790" y="0"/>
                </a:lnTo>
                <a:lnTo>
                  <a:pt x="0" y="207175"/>
                </a:lnTo>
                <a:lnTo>
                  <a:pt x="34848" y="207175"/>
                </a:lnTo>
                <a:lnTo>
                  <a:pt x="70916" y="62865"/>
                </a:lnTo>
                <a:lnTo>
                  <a:pt x="129006" y="207175"/>
                </a:lnTo>
                <a:lnTo>
                  <a:pt x="161518" y="207175"/>
                </a:lnTo>
                <a:lnTo>
                  <a:pt x="213321" y="0"/>
                </a:lnTo>
                <a:close/>
              </a:path>
              <a:path w="679450" h="210185">
                <a:moveTo>
                  <a:pt x="356971" y="111277"/>
                </a:moveTo>
                <a:lnTo>
                  <a:pt x="356857" y="96621"/>
                </a:lnTo>
                <a:lnTo>
                  <a:pt x="356743" y="96050"/>
                </a:lnTo>
                <a:lnTo>
                  <a:pt x="354037" y="83261"/>
                </a:lnTo>
                <a:lnTo>
                  <a:pt x="351320" y="77355"/>
                </a:lnTo>
                <a:lnTo>
                  <a:pt x="348488" y="71196"/>
                </a:lnTo>
                <a:lnTo>
                  <a:pt x="340385" y="61214"/>
                </a:lnTo>
                <a:lnTo>
                  <a:pt x="329755" y="54000"/>
                </a:lnTo>
                <a:lnTo>
                  <a:pt x="329628" y="54000"/>
                </a:lnTo>
                <a:lnTo>
                  <a:pt x="323088" y="51841"/>
                </a:lnTo>
                <a:lnTo>
                  <a:pt x="323088" y="107683"/>
                </a:lnTo>
                <a:lnTo>
                  <a:pt x="322999" y="109258"/>
                </a:lnTo>
                <a:lnTo>
                  <a:pt x="312394" y="149669"/>
                </a:lnTo>
                <a:lnTo>
                  <a:pt x="286004" y="177228"/>
                </a:lnTo>
                <a:lnTo>
                  <a:pt x="268478" y="180936"/>
                </a:lnTo>
                <a:lnTo>
                  <a:pt x="259715" y="180009"/>
                </a:lnTo>
                <a:lnTo>
                  <a:pt x="259981" y="180009"/>
                </a:lnTo>
                <a:lnTo>
                  <a:pt x="253276" y="177380"/>
                </a:lnTo>
                <a:lnTo>
                  <a:pt x="248056" y="172935"/>
                </a:lnTo>
                <a:lnTo>
                  <a:pt x="244424" y="166725"/>
                </a:lnTo>
                <a:lnTo>
                  <a:pt x="242265" y="159207"/>
                </a:lnTo>
                <a:lnTo>
                  <a:pt x="242176" y="158280"/>
                </a:lnTo>
                <a:lnTo>
                  <a:pt x="241465" y="150876"/>
                </a:lnTo>
                <a:lnTo>
                  <a:pt x="241541" y="149669"/>
                </a:lnTo>
                <a:lnTo>
                  <a:pt x="241668" y="147726"/>
                </a:lnTo>
                <a:lnTo>
                  <a:pt x="241769" y="146011"/>
                </a:lnTo>
                <a:lnTo>
                  <a:pt x="252031" y="109258"/>
                </a:lnTo>
                <a:lnTo>
                  <a:pt x="278447" y="81178"/>
                </a:lnTo>
                <a:lnTo>
                  <a:pt x="287121" y="78257"/>
                </a:lnTo>
                <a:lnTo>
                  <a:pt x="287489" y="78257"/>
                </a:lnTo>
                <a:lnTo>
                  <a:pt x="296151" y="77355"/>
                </a:lnTo>
                <a:lnTo>
                  <a:pt x="323088" y="107683"/>
                </a:lnTo>
                <a:lnTo>
                  <a:pt x="323088" y="51841"/>
                </a:lnTo>
                <a:lnTo>
                  <a:pt x="316915" y="49784"/>
                </a:lnTo>
                <a:lnTo>
                  <a:pt x="316750" y="49784"/>
                </a:lnTo>
                <a:lnTo>
                  <a:pt x="301688" y="48374"/>
                </a:lnTo>
                <a:lnTo>
                  <a:pt x="257048" y="61023"/>
                </a:lnTo>
                <a:lnTo>
                  <a:pt x="223862" y="96050"/>
                </a:lnTo>
                <a:lnTo>
                  <a:pt x="207886" y="146011"/>
                </a:lnTo>
                <a:lnTo>
                  <a:pt x="207822" y="160896"/>
                </a:lnTo>
                <a:lnTo>
                  <a:pt x="210527" y="174472"/>
                </a:lnTo>
                <a:lnTo>
                  <a:pt x="234721" y="204114"/>
                </a:lnTo>
                <a:lnTo>
                  <a:pt x="263283" y="209905"/>
                </a:lnTo>
                <a:lnTo>
                  <a:pt x="279603" y="208457"/>
                </a:lnTo>
                <a:lnTo>
                  <a:pt x="279247" y="208457"/>
                </a:lnTo>
                <a:lnTo>
                  <a:pt x="293865" y="204304"/>
                </a:lnTo>
                <a:lnTo>
                  <a:pt x="326618" y="180936"/>
                </a:lnTo>
                <a:lnTo>
                  <a:pt x="348094" y="147726"/>
                </a:lnTo>
                <a:lnTo>
                  <a:pt x="354469" y="126619"/>
                </a:lnTo>
                <a:lnTo>
                  <a:pt x="356971" y="111277"/>
                </a:lnTo>
                <a:close/>
              </a:path>
              <a:path w="679450" h="210185">
                <a:moveTo>
                  <a:pt x="469277" y="51117"/>
                </a:moveTo>
                <a:lnTo>
                  <a:pt x="441667" y="51117"/>
                </a:lnTo>
                <a:lnTo>
                  <a:pt x="450684" y="15176"/>
                </a:lnTo>
                <a:lnTo>
                  <a:pt x="416928" y="15176"/>
                </a:lnTo>
                <a:lnTo>
                  <a:pt x="407911" y="51117"/>
                </a:lnTo>
                <a:lnTo>
                  <a:pt x="380860" y="51117"/>
                </a:lnTo>
                <a:lnTo>
                  <a:pt x="373951" y="78714"/>
                </a:lnTo>
                <a:lnTo>
                  <a:pt x="401015" y="78714"/>
                </a:lnTo>
                <a:lnTo>
                  <a:pt x="379425" y="165290"/>
                </a:lnTo>
                <a:lnTo>
                  <a:pt x="377304" y="176618"/>
                </a:lnTo>
                <a:lnTo>
                  <a:pt x="399961" y="209283"/>
                </a:lnTo>
                <a:lnTo>
                  <a:pt x="407504" y="209905"/>
                </a:lnTo>
                <a:lnTo>
                  <a:pt x="415201" y="209905"/>
                </a:lnTo>
                <a:lnTo>
                  <a:pt x="423087" y="208724"/>
                </a:lnTo>
                <a:lnTo>
                  <a:pt x="431139" y="206349"/>
                </a:lnTo>
                <a:lnTo>
                  <a:pt x="438315" y="177038"/>
                </a:lnTo>
                <a:lnTo>
                  <a:pt x="429348" y="178993"/>
                </a:lnTo>
                <a:lnTo>
                  <a:pt x="423405" y="179984"/>
                </a:lnTo>
                <a:lnTo>
                  <a:pt x="417118" y="179984"/>
                </a:lnTo>
                <a:lnTo>
                  <a:pt x="414591" y="179336"/>
                </a:lnTo>
                <a:lnTo>
                  <a:pt x="411264" y="176784"/>
                </a:lnTo>
                <a:lnTo>
                  <a:pt x="411149" y="173240"/>
                </a:lnTo>
                <a:lnTo>
                  <a:pt x="434771" y="78714"/>
                </a:lnTo>
                <a:lnTo>
                  <a:pt x="462368" y="78714"/>
                </a:lnTo>
                <a:lnTo>
                  <a:pt x="469277" y="51117"/>
                </a:lnTo>
                <a:close/>
              </a:path>
              <a:path w="679450" h="210185">
                <a:moveTo>
                  <a:pt x="604812" y="95567"/>
                </a:moveTo>
                <a:lnTo>
                  <a:pt x="603186" y="82816"/>
                </a:lnTo>
                <a:lnTo>
                  <a:pt x="601357" y="77355"/>
                </a:lnTo>
                <a:lnTo>
                  <a:pt x="599211" y="70929"/>
                </a:lnTo>
                <a:lnTo>
                  <a:pt x="592607" y="61061"/>
                </a:lnTo>
                <a:lnTo>
                  <a:pt x="582980" y="54013"/>
                </a:lnTo>
                <a:lnTo>
                  <a:pt x="572541" y="50533"/>
                </a:lnTo>
                <a:lnTo>
                  <a:pt x="572541" y="103746"/>
                </a:lnTo>
                <a:lnTo>
                  <a:pt x="572414" y="104394"/>
                </a:lnTo>
                <a:lnTo>
                  <a:pt x="572350" y="104787"/>
                </a:lnTo>
                <a:lnTo>
                  <a:pt x="570852" y="112814"/>
                </a:lnTo>
                <a:lnTo>
                  <a:pt x="572427" y="113080"/>
                </a:lnTo>
                <a:lnTo>
                  <a:pt x="506425" y="111518"/>
                </a:lnTo>
                <a:lnTo>
                  <a:pt x="509473" y="104787"/>
                </a:lnTo>
                <a:lnTo>
                  <a:pt x="513384" y="98526"/>
                </a:lnTo>
                <a:lnTo>
                  <a:pt x="549465" y="77355"/>
                </a:lnTo>
                <a:lnTo>
                  <a:pt x="560451" y="77355"/>
                </a:lnTo>
                <a:lnTo>
                  <a:pt x="567169" y="80987"/>
                </a:lnTo>
                <a:lnTo>
                  <a:pt x="569620" y="88277"/>
                </a:lnTo>
                <a:lnTo>
                  <a:pt x="572135" y="95567"/>
                </a:lnTo>
                <a:lnTo>
                  <a:pt x="572147" y="95935"/>
                </a:lnTo>
                <a:lnTo>
                  <a:pt x="572541" y="103746"/>
                </a:lnTo>
                <a:lnTo>
                  <a:pt x="572541" y="50533"/>
                </a:lnTo>
                <a:lnTo>
                  <a:pt x="570331" y="49784"/>
                </a:lnTo>
                <a:lnTo>
                  <a:pt x="554659" y="48374"/>
                </a:lnTo>
                <a:lnTo>
                  <a:pt x="545807" y="48971"/>
                </a:lnTo>
                <a:lnTo>
                  <a:pt x="502285" y="69253"/>
                </a:lnTo>
                <a:lnTo>
                  <a:pt x="475234" y="104394"/>
                </a:lnTo>
                <a:lnTo>
                  <a:pt x="462902" y="149136"/>
                </a:lnTo>
                <a:lnTo>
                  <a:pt x="463016" y="162090"/>
                </a:lnTo>
                <a:lnTo>
                  <a:pt x="463029" y="163563"/>
                </a:lnTo>
                <a:lnTo>
                  <a:pt x="480377" y="197688"/>
                </a:lnTo>
                <a:lnTo>
                  <a:pt x="519607" y="209905"/>
                </a:lnTo>
                <a:lnTo>
                  <a:pt x="530669" y="209334"/>
                </a:lnTo>
                <a:lnTo>
                  <a:pt x="566686" y="195719"/>
                </a:lnTo>
                <a:lnTo>
                  <a:pt x="588073" y="177114"/>
                </a:lnTo>
                <a:lnTo>
                  <a:pt x="570103" y="159346"/>
                </a:lnTo>
                <a:lnTo>
                  <a:pt x="564375" y="164719"/>
                </a:lnTo>
                <a:lnTo>
                  <a:pt x="558863" y="169291"/>
                </a:lnTo>
                <a:lnTo>
                  <a:pt x="553580" y="173050"/>
                </a:lnTo>
                <a:lnTo>
                  <a:pt x="548513" y="176009"/>
                </a:lnTo>
                <a:lnTo>
                  <a:pt x="541909" y="179387"/>
                </a:lnTo>
                <a:lnTo>
                  <a:pt x="534454" y="181076"/>
                </a:lnTo>
                <a:lnTo>
                  <a:pt x="526173" y="181076"/>
                </a:lnTo>
                <a:lnTo>
                  <a:pt x="496938" y="155232"/>
                </a:lnTo>
                <a:lnTo>
                  <a:pt x="496722" y="147980"/>
                </a:lnTo>
                <a:lnTo>
                  <a:pt x="497814" y="140347"/>
                </a:lnTo>
                <a:lnTo>
                  <a:pt x="597776" y="140347"/>
                </a:lnTo>
                <a:lnTo>
                  <a:pt x="601332" y="125857"/>
                </a:lnTo>
                <a:lnTo>
                  <a:pt x="603719" y="113080"/>
                </a:lnTo>
                <a:lnTo>
                  <a:pt x="603770" y="112814"/>
                </a:lnTo>
                <a:lnTo>
                  <a:pt x="604240" y="110286"/>
                </a:lnTo>
                <a:lnTo>
                  <a:pt x="604748" y="98526"/>
                </a:lnTo>
                <a:lnTo>
                  <a:pt x="604812" y="95567"/>
                </a:lnTo>
                <a:close/>
              </a:path>
              <a:path w="679450" h="210185">
                <a:moveTo>
                  <a:pt x="648639" y="185242"/>
                </a:moveTo>
                <a:lnTo>
                  <a:pt x="647979" y="180479"/>
                </a:lnTo>
                <a:lnTo>
                  <a:pt x="645236" y="176428"/>
                </a:lnTo>
                <a:lnTo>
                  <a:pt x="642556" y="172326"/>
                </a:lnTo>
                <a:lnTo>
                  <a:pt x="638048" y="170281"/>
                </a:lnTo>
                <a:lnTo>
                  <a:pt x="625386" y="170281"/>
                </a:lnTo>
                <a:lnTo>
                  <a:pt x="620141" y="172072"/>
                </a:lnTo>
                <a:lnTo>
                  <a:pt x="611898" y="179222"/>
                </a:lnTo>
                <a:lnTo>
                  <a:pt x="609193" y="183553"/>
                </a:lnTo>
                <a:lnTo>
                  <a:pt x="606501" y="194030"/>
                </a:lnTo>
                <a:lnTo>
                  <a:pt x="607161" y="198742"/>
                </a:lnTo>
                <a:lnTo>
                  <a:pt x="609854" y="202793"/>
                </a:lnTo>
                <a:lnTo>
                  <a:pt x="612584" y="206806"/>
                </a:lnTo>
                <a:lnTo>
                  <a:pt x="617118" y="208813"/>
                </a:lnTo>
                <a:lnTo>
                  <a:pt x="629780" y="208813"/>
                </a:lnTo>
                <a:lnTo>
                  <a:pt x="647217" y="190703"/>
                </a:lnTo>
                <a:lnTo>
                  <a:pt x="648639" y="185242"/>
                </a:lnTo>
                <a:close/>
              </a:path>
              <a:path w="679450" h="210185">
                <a:moveTo>
                  <a:pt x="678878" y="64554"/>
                </a:moveTo>
                <a:lnTo>
                  <a:pt x="678192" y="59817"/>
                </a:lnTo>
                <a:lnTo>
                  <a:pt x="675513" y="55753"/>
                </a:lnTo>
                <a:lnTo>
                  <a:pt x="672871" y="51663"/>
                </a:lnTo>
                <a:lnTo>
                  <a:pt x="668388" y="49606"/>
                </a:lnTo>
                <a:lnTo>
                  <a:pt x="655713" y="49606"/>
                </a:lnTo>
                <a:lnTo>
                  <a:pt x="650455" y="51409"/>
                </a:lnTo>
                <a:lnTo>
                  <a:pt x="642124" y="58559"/>
                </a:lnTo>
                <a:lnTo>
                  <a:pt x="639432" y="62915"/>
                </a:lnTo>
                <a:lnTo>
                  <a:pt x="638200" y="68059"/>
                </a:lnTo>
                <a:lnTo>
                  <a:pt x="636841" y="73393"/>
                </a:lnTo>
                <a:lnTo>
                  <a:pt x="637501" y="78079"/>
                </a:lnTo>
                <a:lnTo>
                  <a:pt x="640181" y="82130"/>
                </a:lnTo>
                <a:lnTo>
                  <a:pt x="642924" y="86144"/>
                </a:lnTo>
                <a:lnTo>
                  <a:pt x="647446" y="88150"/>
                </a:lnTo>
                <a:lnTo>
                  <a:pt x="660120" y="88150"/>
                </a:lnTo>
                <a:lnTo>
                  <a:pt x="665353" y="86398"/>
                </a:lnTo>
                <a:lnTo>
                  <a:pt x="669493" y="82880"/>
                </a:lnTo>
                <a:lnTo>
                  <a:pt x="673646" y="79336"/>
                </a:lnTo>
                <a:lnTo>
                  <a:pt x="676325" y="75031"/>
                </a:lnTo>
                <a:lnTo>
                  <a:pt x="678878" y="64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417736" y="3406262"/>
            <a:ext cx="164465" cy="210185"/>
            <a:chOff x="1417736" y="3406262"/>
            <a:chExt cx="164465" cy="210185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7736" y="3406262"/>
              <a:ext cx="99826" cy="2082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39858" y="3577628"/>
              <a:ext cx="42545" cy="38735"/>
            </a:xfrm>
            <a:custGeom>
              <a:avLst/>
              <a:gdLst/>
              <a:ahLst/>
              <a:cxnLst/>
              <a:rect l="l" t="t" r="r" b="b"/>
              <a:pathLst>
                <a:path w="42544" h="38735">
                  <a:moveTo>
                    <a:pt x="23277" y="38536"/>
                  </a:moveTo>
                  <a:lnTo>
                    <a:pt x="10613" y="38536"/>
                  </a:lnTo>
                  <a:lnTo>
                    <a:pt x="6081" y="36532"/>
                  </a:lnTo>
                  <a:lnTo>
                    <a:pt x="660" y="28469"/>
                  </a:lnTo>
                  <a:lnTo>
                    <a:pt x="0" y="23755"/>
                  </a:lnTo>
                  <a:lnTo>
                    <a:pt x="1366" y="18380"/>
                  </a:lnTo>
                  <a:lnTo>
                    <a:pt x="2687" y="13278"/>
                  </a:lnTo>
                  <a:lnTo>
                    <a:pt x="5397" y="8950"/>
                  </a:lnTo>
                  <a:lnTo>
                    <a:pt x="13642" y="1799"/>
                  </a:lnTo>
                  <a:lnTo>
                    <a:pt x="18881" y="0"/>
                  </a:lnTo>
                  <a:lnTo>
                    <a:pt x="31544" y="0"/>
                  </a:lnTo>
                  <a:lnTo>
                    <a:pt x="36054" y="2049"/>
                  </a:lnTo>
                  <a:lnTo>
                    <a:pt x="41474" y="10203"/>
                  </a:lnTo>
                  <a:lnTo>
                    <a:pt x="42135" y="14963"/>
                  </a:lnTo>
                  <a:lnTo>
                    <a:pt x="39493" y="25440"/>
                  </a:lnTo>
                  <a:lnTo>
                    <a:pt x="36805" y="29722"/>
                  </a:lnTo>
                  <a:lnTo>
                    <a:pt x="28515" y="36783"/>
                  </a:lnTo>
                  <a:lnTo>
                    <a:pt x="2327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66359" y="3396423"/>
            <a:ext cx="2620323" cy="274950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4394279" y="3393553"/>
            <a:ext cx="1122680" cy="278130"/>
            <a:chOff x="4394279" y="3393553"/>
            <a:chExt cx="1122680" cy="278130"/>
          </a:xfrm>
        </p:grpSpPr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4279" y="3393553"/>
              <a:ext cx="214159" cy="2209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38040" y="3404628"/>
              <a:ext cx="878840" cy="267335"/>
            </a:xfrm>
            <a:custGeom>
              <a:avLst/>
              <a:gdLst/>
              <a:ahLst/>
              <a:cxnLst/>
              <a:rect l="l" t="t" r="r" b="b"/>
              <a:pathLst>
                <a:path w="878839" h="267335">
                  <a:moveTo>
                    <a:pt x="118694" y="55003"/>
                  </a:moveTo>
                  <a:lnTo>
                    <a:pt x="113766" y="52412"/>
                  </a:lnTo>
                  <a:lnTo>
                    <a:pt x="108597" y="51104"/>
                  </a:lnTo>
                  <a:lnTo>
                    <a:pt x="103174" y="51104"/>
                  </a:lnTo>
                  <a:lnTo>
                    <a:pt x="91846" y="51663"/>
                  </a:lnTo>
                  <a:lnTo>
                    <a:pt x="82626" y="53352"/>
                  </a:lnTo>
                  <a:lnTo>
                    <a:pt x="75539" y="56146"/>
                  </a:lnTo>
                  <a:lnTo>
                    <a:pt x="70586" y="60058"/>
                  </a:lnTo>
                  <a:lnTo>
                    <a:pt x="71882" y="53848"/>
                  </a:lnTo>
                  <a:lnTo>
                    <a:pt x="39014" y="53848"/>
                  </a:lnTo>
                  <a:lnTo>
                    <a:pt x="0" y="209905"/>
                  </a:lnTo>
                  <a:lnTo>
                    <a:pt x="33756" y="209905"/>
                  </a:lnTo>
                  <a:lnTo>
                    <a:pt x="60617" y="102565"/>
                  </a:lnTo>
                  <a:lnTo>
                    <a:pt x="67576" y="94284"/>
                  </a:lnTo>
                  <a:lnTo>
                    <a:pt x="75780" y="88366"/>
                  </a:lnTo>
                  <a:lnTo>
                    <a:pt x="85204" y="84810"/>
                  </a:lnTo>
                  <a:lnTo>
                    <a:pt x="95872" y="83629"/>
                  </a:lnTo>
                  <a:lnTo>
                    <a:pt x="100063" y="83629"/>
                  </a:lnTo>
                  <a:lnTo>
                    <a:pt x="105067" y="84226"/>
                  </a:lnTo>
                  <a:lnTo>
                    <a:pt x="110896" y="85407"/>
                  </a:lnTo>
                  <a:lnTo>
                    <a:pt x="118694" y="55003"/>
                  </a:lnTo>
                  <a:close/>
                </a:path>
                <a:path w="878839" h="267335">
                  <a:moveTo>
                    <a:pt x="245605" y="98298"/>
                  </a:moveTo>
                  <a:lnTo>
                    <a:pt x="243967" y="85547"/>
                  </a:lnTo>
                  <a:lnTo>
                    <a:pt x="242138" y="80086"/>
                  </a:lnTo>
                  <a:lnTo>
                    <a:pt x="239991" y="73660"/>
                  </a:lnTo>
                  <a:lnTo>
                    <a:pt x="233387" y="63792"/>
                  </a:lnTo>
                  <a:lnTo>
                    <a:pt x="223761" y="56743"/>
                  </a:lnTo>
                  <a:lnTo>
                    <a:pt x="213321" y="53263"/>
                  </a:lnTo>
                  <a:lnTo>
                    <a:pt x="213321" y="106476"/>
                  </a:lnTo>
                  <a:lnTo>
                    <a:pt x="213207" y="107124"/>
                  </a:lnTo>
                  <a:lnTo>
                    <a:pt x="213131" y="107518"/>
                  </a:lnTo>
                  <a:lnTo>
                    <a:pt x="211632" y="115544"/>
                  </a:lnTo>
                  <a:lnTo>
                    <a:pt x="213207" y="115811"/>
                  </a:lnTo>
                  <a:lnTo>
                    <a:pt x="147205" y="114249"/>
                  </a:lnTo>
                  <a:lnTo>
                    <a:pt x="177063" y="82613"/>
                  </a:lnTo>
                  <a:lnTo>
                    <a:pt x="190246" y="80086"/>
                  </a:lnTo>
                  <a:lnTo>
                    <a:pt x="201231" y="80086"/>
                  </a:lnTo>
                  <a:lnTo>
                    <a:pt x="207949" y="83718"/>
                  </a:lnTo>
                  <a:lnTo>
                    <a:pt x="210400" y="91008"/>
                  </a:lnTo>
                  <a:lnTo>
                    <a:pt x="212915" y="98298"/>
                  </a:lnTo>
                  <a:lnTo>
                    <a:pt x="212928" y="98666"/>
                  </a:lnTo>
                  <a:lnTo>
                    <a:pt x="213321" y="106476"/>
                  </a:lnTo>
                  <a:lnTo>
                    <a:pt x="213321" y="53263"/>
                  </a:lnTo>
                  <a:lnTo>
                    <a:pt x="211112" y="52514"/>
                  </a:lnTo>
                  <a:lnTo>
                    <a:pt x="195440" y="51104"/>
                  </a:lnTo>
                  <a:lnTo>
                    <a:pt x="186588" y="51701"/>
                  </a:lnTo>
                  <a:lnTo>
                    <a:pt x="143065" y="71983"/>
                  </a:lnTo>
                  <a:lnTo>
                    <a:pt x="116014" y="107124"/>
                  </a:lnTo>
                  <a:lnTo>
                    <a:pt x="103682" y="151866"/>
                  </a:lnTo>
                  <a:lnTo>
                    <a:pt x="103797" y="164820"/>
                  </a:lnTo>
                  <a:lnTo>
                    <a:pt x="103809" y="166293"/>
                  </a:lnTo>
                  <a:lnTo>
                    <a:pt x="121158" y="200418"/>
                  </a:lnTo>
                  <a:lnTo>
                    <a:pt x="160388" y="212636"/>
                  </a:lnTo>
                  <a:lnTo>
                    <a:pt x="171450" y="212064"/>
                  </a:lnTo>
                  <a:lnTo>
                    <a:pt x="207467" y="198450"/>
                  </a:lnTo>
                  <a:lnTo>
                    <a:pt x="228854" y="179844"/>
                  </a:lnTo>
                  <a:lnTo>
                    <a:pt x="210883" y="162077"/>
                  </a:lnTo>
                  <a:lnTo>
                    <a:pt x="205155" y="167449"/>
                  </a:lnTo>
                  <a:lnTo>
                    <a:pt x="199644" y="172021"/>
                  </a:lnTo>
                  <a:lnTo>
                    <a:pt x="194360" y="175780"/>
                  </a:lnTo>
                  <a:lnTo>
                    <a:pt x="189293" y="178739"/>
                  </a:lnTo>
                  <a:lnTo>
                    <a:pt x="182689" y="182118"/>
                  </a:lnTo>
                  <a:lnTo>
                    <a:pt x="175234" y="183807"/>
                  </a:lnTo>
                  <a:lnTo>
                    <a:pt x="166954" y="183807"/>
                  </a:lnTo>
                  <a:lnTo>
                    <a:pt x="137718" y="157962"/>
                  </a:lnTo>
                  <a:lnTo>
                    <a:pt x="137502" y="150710"/>
                  </a:lnTo>
                  <a:lnTo>
                    <a:pt x="138595" y="143078"/>
                  </a:lnTo>
                  <a:lnTo>
                    <a:pt x="238556" y="143078"/>
                  </a:lnTo>
                  <a:lnTo>
                    <a:pt x="242112" y="128587"/>
                  </a:lnTo>
                  <a:lnTo>
                    <a:pt x="244500" y="115811"/>
                  </a:lnTo>
                  <a:lnTo>
                    <a:pt x="244551" y="115544"/>
                  </a:lnTo>
                  <a:lnTo>
                    <a:pt x="245021" y="113017"/>
                  </a:lnTo>
                  <a:lnTo>
                    <a:pt x="245529" y="101257"/>
                  </a:lnTo>
                  <a:lnTo>
                    <a:pt x="245605" y="98298"/>
                  </a:lnTo>
                  <a:close/>
                </a:path>
                <a:path w="878839" h="267335">
                  <a:moveTo>
                    <a:pt x="411060" y="53848"/>
                  </a:moveTo>
                  <a:lnTo>
                    <a:pt x="379564" y="53848"/>
                  </a:lnTo>
                  <a:lnTo>
                    <a:pt x="379476" y="54114"/>
                  </a:lnTo>
                  <a:lnTo>
                    <a:pt x="376631" y="63131"/>
                  </a:lnTo>
                  <a:lnTo>
                    <a:pt x="371551" y="57873"/>
                  </a:lnTo>
                  <a:lnTo>
                    <a:pt x="366712" y="55511"/>
                  </a:lnTo>
                  <a:lnTo>
                    <a:pt x="366712" y="95592"/>
                  </a:lnTo>
                  <a:lnTo>
                    <a:pt x="349161" y="166039"/>
                  </a:lnTo>
                  <a:lnTo>
                    <a:pt x="341287" y="173748"/>
                  </a:lnTo>
                  <a:lnTo>
                    <a:pt x="332727" y="179260"/>
                  </a:lnTo>
                  <a:lnTo>
                    <a:pt x="323456" y="182562"/>
                  </a:lnTo>
                  <a:lnTo>
                    <a:pt x="313486" y="183667"/>
                  </a:lnTo>
                  <a:lnTo>
                    <a:pt x="305511" y="182778"/>
                  </a:lnTo>
                  <a:lnTo>
                    <a:pt x="288861" y="153670"/>
                  </a:lnTo>
                  <a:lnTo>
                    <a:pt x="289585" y="144513"/>
                  </a:lnTo>
                  <a:lnTo>
                    <a:pt x="304342" y="103314"/>
                  </a:lnTo>
                  <a:lnTo>
                    <a:pt x="341706" y="80086"/>
                  </a:lnTo>
                  <a:lnTo>
                    <a:pt x="350393" y="81038"/>
                  </a:lnTo>
                  <a:lnTo>
                    <a:pt x="357492" y="83883"/>
                  </a:lnTo>
                  <a:lnTo>
                    <a:pt x="358381" y="84607"/>
                  </a:lnTo>
                  <a:lnTo>
                    <a:pt x="363054" y="88811"/>
                  </a:lnTo>
                  <a:lnTo>
                    <a:pt x="366712" y="95592"/>
                  </a:lnTo>
                  <a:lnTo>
                    <a:pt x="366712" y="55511"/>
                  </a:lnTo>
                  <a:lnTo>
                    <a:pt x="363867" y="54114"/>
                  </a:lnTo>
                  <a:lnTo>
                    <a:pt x="353555" y="51866"/>
                  </a:lnTo>
                  <a:lnTo>
                    <a:pt x="340614" y="51104"/>
                  </a:lnTo>
                  <a:lnTo>
                    <a:pt x="326377" y="52476"/>
                  </a:lnTo>
                  <a:lnTo>
                    <a:pt x="289369" y="72910"/>
                  </a:lnTo>
                  <a:lnTo>
                    <a:pt x="264083" y="112991"/>
                  </a:lnTo>
                  <a:lnTo>
                    <a:pt x="254647" y="163715"/>
                  </a:lnTo>
                  <a:lnTo>
                    <a:pt x="256540" y="177292"/>
                  </a:lnTo>
                  <a:lnTo>
                    <a:pt x="288213" y="211188"/>
                  </a:lnTo>
                  <a:lnTo>
                    <a:pt x="302018" y="212636"/>
                  </a:lnTo>
                  <a:lnTo>
                    <a:pt x="314515" y="212064"/>
                  </a:lnTo>
                  <a:lnTo>
                    <a:pt x="324967" y="210362"/>
                  </a:lnTo>
                  <a:lnTo>
                    <a:pt x="333375" y="207530"/>
                  </a:lnTo>
                  <a:lnTo>
                    <a:pt x="339725" y="203542"/>
                  </a:lnTo>
                  <a:lnTo>
                    <a:pt x="323951" y="266750"/>
                  </a:lnTo>
                  <a:lnTo>
                    <a:pt x="357835" y="266750"/>
                  </a:lnTo>
                  <a:lnTo>
                    <a:pt x="373634" y="203542"/>
                  </a:lnTo>
                  <a:lnTo>
                    <a:pt x="378612" y="183667"/>
                  </a:lnTo>
                  <a:lnTo>
                    <a:pt x="404507" y="80086"/>
                  </a:lnTo>
                  <a:lnTo>
                    <a:pt x="408736" y="63131"/>
                  </a:lnTo>
                  <a:lnTo>
                    <a:pt x="411060" y="53848"/>
                  </a:lnTo>
                  <a:close/>
                </a:path>
                <a:path w="878839" h="267335">
                  <a:moveTo>
                    <a:pt x="569772" y="53848"/>
                  </a:moveTo>
                  <a:lnTo>
                    <a:pt x="535876" y="53848"/>
                  </a:lnTo>
                  <a:lnTo>
                    <a:pt x="508406" y="163855"/>
                  </a:lnTo>
                  <a:lnTo>
                    <a:pt x="500773" y="172224"/>
                  </a:lnTo>
                  <a:lnTo>
                    <a:pt x="491553" y="178193"/>
                  </a:lnTo>
                  <a:lnTo>
                    <a:pt x="480720" y="181787"/>
                  </a:lnTo>
                  <a:lnTo>
                    <a:pt x="468299" y="182981"/>
                  </a:lnTo>
                  <a:lnTo>
                    <a:pt x="462521" y="182981"/>
                  </a:lnTo>
                  <a:lnTo>
                    <a:pt x="457847" y="181203"/>
                  </a:lnTo>
                  <a:lnTo>
                    <a:pt x="450735" y="174104"/>
                  </a:lnTo>
                  <a:lnTo>
                    <a:pt x="450443" y="166420"/>
                  </a:lnTo>
                  <a:lnTo>
                    <a:pt x="478624" y="53848"/>
                  </a:lnTo>
                  <a:lnTo>
                    <a:pt x="444868" y="53848"/>
                  </a:lnTo>
                  <a:lnTo>
                    <a:pt x="420268" y="152298"/>
                  </a:lnTo>
                  <a:lnTo>
                    <a:pt x="417537" y="166979"/>
                  </a:lnTo>
                  <a:lnTo>
                    <a:pt x="417220" y="179527"/>
                  </a:lnTo>
                  <a:lnTo>
                    <a:pt x="419315" y="189941"/>
                  </a:lnTo>
                  <a:lnTo>
                    <a:pt x="458939" y="212636"/>
                  </a:lnTo>
                  <a:lnTo>
                    <a:pt x="472846" y="212026"/>
                  </a:lnTo>
                  <a:lnTo>
                    <a:pt x="484289" y="210210"/>
                  </a:lnTo>
                  <a:lnTo>
                    <a:pt x="493280" y="207175"/>
                  </a:lnTo>
                  <a:lnTo>
                    <a:pt x="499795" y="202933"/>
                  </a:lnTo>
                  <a:lnTo>
                    <a:pt x="498297" y="209905"/>
                  </a:lnTo>
                  <a:lnTo>
                    <a:pt x="530758" y="209905"/>
                  </a:lnTo>
                  <a:lnTo>
                    <a:pt x="569772" y="53848"/>
                  </a:lnTo>
                  <a:close/>
                </a:path>
                <a:path w="878839" h="267335">
                  <a:moveTo>
                    <a:pt x="637844" y="53848"/>
                  </a:moveTo>
                  <a:lnTo>
                    <a:pt x="603948" y="53848"/>
                  </a:lnTo>
                  <a:lnTo>
                    <a:pt x="564934" y="209905"/>
                  </a:lnTo>
                  <a:lnTo>
                    <a:pt x="598830" y="209905"/>
                  </a:lnTo>
                  <a:lnTo>
                    <a:pt x="637844" y="53848"/>
                  </a:lnTo>
                  <a:close/>
                </a:path>
                <a:path w="878839" h="267335">
                  <a:moveTo>
                    <a:pt x="650303" y="14465"/>
                  </a:moveTo>
                  <a:lnTo>
                    <a:pt x="649643" y="9867"/>
                  </a:lnTo>
                  <a:lnTo>
                    <a:pt x="644359" y="1981"/>
                  </a:lnTo>
                  <a:lnTo>
                    <a:pt x="639889" y="0"/>
                  </a:lnTo>
                  <a:lnTo>
                    <a:pt x="627634" y="0"/>
                  </a:lnTo>
                  <a:lnTo>
                    <a:pt x="622693" y="1727"/>
                  </a:lnTo>
                  <a:lnTo>
                    <a:pt x="618782" y="5194"/>
                  </a:lnTo>
                  <a:lnTo>
                    <a:pt x="614857" y="8610"/>
                  </a:lnTo>
                  <a:lnTo>
                    <a:pt x="612305" y="12776"/>
                  </a:lnTo>
                  <a:lnTo>
                    <a:pt x="611124" y="17691"/>
                  </a:lnTo>
                  <a:lnTo>
                    <a:pt x="609803" y="22796"/>
                  </a:lnTo>
                  <a:lnTo>
                    <a:pt x="610425" y="27305"/>
                  </a:lnTo>
                  <a:lnTo>
                    <a:pt x="612965" y="31229"/>
                  </a:lnTo>
                  <a:lnTo>
                    <a:pt x="615569" y="35102"/>
                  </a:lnTo>
                  <a:lnTo>
                    <a:pt x="620052" y="37033"/>
                  </a:lnTo>
                  <a:lnTo>
                    <a:pt x="632256" y="37033"/>
                  </a:lnTo>
                  <a:lnTo>
                    <a:pt x="637159" y="35344"/>
                  </a:lnTo>
                  <a:lnTo>
                    <a:pt x="645134" y="28562"/>
                  </a:lnTo>
                  <a:lnTo>
                    <a:pt x="647750" y="24485"/>
                  </a:lnTo>
                  <a:lnTo>
                    <a:pt x="648982" y="19748"/>
                  </a:lnTo>
                  <a:lnTo>
                    <a:pt x="650303" y="14465"/>
                  </a:lnTo>
                  <a:close/>
                </a:path>
                <a:path w="878839" h="267335">
                  <a:moveTo>
                    <a:pt x="751865" y="55003"/>
                  </a:moveTo>
                  <a:lnTo>
                    <a:pt x="746937" y="52412"/>
                  </a:lnTo>
                  <a:lnTo>
                    <a:pt x="741768" y="51104"/>
                  </a:lnTo>
                  <a:lnTo>
                    <a:pt x="736346" y="51104"/>
                  </a:lnTo>
                  <a:lnTo>
                    <a:pt x="725017" y="51663"/>
                  </a:lnTo>
                  <a:lnTo>
                    <a:pt x="715797" y="53352"/>
                  </a:lnTo>
                  <a:lnTo>
                    <a:pt x="708710" y="56146"/>
                  </a:lnTo>
                  <a:lnTo>
                    <a:pt x="703757" y="60058"/>
                  </a:lnTo>
                  <a:lnTo>
                    <a:pt x="705053" y="53848"/>
                  </a:lnTo>
                  <a:lnTo>
                    <a:pt x="672185" y="53848"/>
                  </a:lnTo>
                  <a:lnTo>
                    <a:pt x="633171" y="209905"/>
                  </a:lnTo>
                  <a:lnTo>
                    <a:pt x="666927" y="209905"/>
                  </a:lnTo>
                  <a:lnTo>
                    <a:pt x="693775" y="102565"/>
                  </a:lnTo>
                  <a:lnTo>
                    <a:pt x="700747" y="94284"/>
                  </a:lnTo>
                  <a:lnTo>
                    <a:pt x="708952" y="88366"/>
                  </a:lnTo>
                  <a:lnTo>
                    <a:pt x="718375" y="84810"/>
                  </a:lnTo>
                  <a:lnTo>
                    <a:pt x="729043" y="83629"/>
                  </a:lnTo>
                  <a:lnTo>
                    <a:pt x="733234" y="83629"/>
                  </a:lnTo>
                  <a:lnTo>
                    <a:pt x="738238" y="84226"/>
                  </a:lnTo>
                  <a:lnTo>
                    <a:pt x="744067" y="85407"/>
                  </a:lnTo>
                  <a:lnTo>
                    <a:pt x="751865" y="55003"/>
                  </a:lnTo>
                  <a:close/>
                </a:path>
                <a:path w="878839" h="267335">
                  <a:moveTo>
                    <a:pt x="878763" y="98298"/>
                  </a:moveTo>
                  <a:lnTo>
                    <a:pt x="877138" y="85547"/>
                  </a:lnTo>
                  <a:lnTo>
                    <a:pt x="875309" y="80086"/>
                  </a:lnTo>
                  <a:lnTo>
                    <a:pt x="873163" y="73660"/>
                  </a:lnTo>
                  <a:lnTo>
                    <a:pt x="866559" y="63792"/>
                  </a:lnTo>
                  <a:lnTo>
                    <a:pt x="856932" y="56743"/>
                  </a:lnTo>
                  <a:lnTo>
                    <a:pt x="846493" y="53263"/>
                  </a:lnTo>
                  <a:lnTo>
                    <a:pt x="846493" y="106476"/>
                  </a:lnTo>
                  <a:lnTo>
                    <a:pt x="846366" y="107124"/>
                  </a:lnTo>
                  <a:lnTo>
                    <a:pt x="846302" y="107518"/>
                  </a:lnTo>
                  <a:lnTo>
                    <a:pt x="844804" y="115544"/>
                  </a:lnTo>
                  <a:lnTo>
                    <a:pt x="846378" y="115811"/>
                  </a:lnTo>
                  <a:lnTo>
                    <a:pt x="780376" y="114249"/>
                  </a:lnTo>
                  <a:lnTo>
                    <a:pt x="783424" y="107518"/>
                  </a:lnTo>
                  <a:lnTo>
                    <a:pt x="787336" y="101257"/>
                  </a:lnTo>
                  <a:lnTo>
                    <a:pt x="823417" y="80086"/>
                  </a:lnTo>
                  <a:lnTo>
                    <a:pt x="834402" y="80086"/>
                  </a:lnTo>
                  <a:lnTo>
                    <a:pt x="841121" y="83718"/>
                  </a:lnTo>
                  <a:lnTo>
                    <a:pt x="843572" y="91008"/>
                  </a:lnTo>
                  <a:lnTo>
                    <a:pt x="846086" y="98298"/>
                  </a:lnTo>
                  <a:lnTo>
                    <a:pt x="846099" y="98666"/>
                  </a:lnTo>
                  <a:lnTo>
                    <a:pt x="846493" y="106476"/>
                  </a:lnTo>
                  <a:lnTo>
                    <a:pt x="846493" y="53263"/>
                  </a:lnTo>
                  <a:lnTo>
                    <a:pt x="844283" y="52514"/>
                  </a:lnTo>
                  <a:lnTo>
                    <a:pt x="828611" y="51104"/>
                  </a:lnTo>
                  <a:lnTo>
                    <a:pt x="819759" y="51701"/>
                  </a:lnTo>
                  <a:lnTo>
                    <a:pt x="776236" y="71983"/>
                  </a:lnTo>
                  <a:lnTo>
                    <a:pt x="749185" y="107124"/>
                  </a:lnTo>
                  <a:lnTo>
                    <a:pt x="736854" y="151866"/>
                  </a:lnTo>
                  <a:lnTo>
                    <a:pt x="736968" y="164820"/>
                  </a:lnTo>
                  <a:lnTo>
                    <a:pt x="736981" y="166293"/>
                  </a:lnTo>
                  <a:lnTo>
                    <a:pt x="754329" y="200418"/>
                  </a:lnTo>
                  <a:lnTo>
                    <a:pt x="793559" y="212636"/>
                  </a:lnTo>
                  <a:lnTo>
                    <a:pt x="804621" y="212064"/>
                  </a:lnTo>
                  <a:lnTo>
                    <a:pt x="840638" y="198450"/>
                  </a:lnTo>
                  <a:lnTo>
                    <a:pt x="862025" y="179844"/>
                  </a:lnTo>
                  <a:lnTo>
                    <a:pt x="844054" y="162077"/>
                  </a:lnTo>
                  <a:lnTo>
                    <a:pt x="838327" y="167449"/>
                  </a:lnTo>
                  <a:lnTo>
                    <a:pt x="832815" y="172021"/>
                  </a:lnTo>
                  <a:lnTo>
                    <a:pt x="827532" y="175780"/>
                  </a:lnTo>
                  <a:lnTo>
                    <a:pt x="822464" y="178739"/>
                  </a:lnTo>
                  <a:lnTo>
                    <a:pt x="815860" y="182118"/>
                  </a:lnTo>
                  <a:lnTo>
                    <a:pt x="808405" y="183807"/>
                  </a:lnTo>
                  <a:lnTo>
                    <a:pt x="800125" y="183807"/>
                  </a:lnTo>
                  <a:lnTo>
                    <a:pt x="770890" y="157962"/>
                  </a:lnTo>
                  <a:lnTo>
                    <a:pt x="770674" y="150710"/>
                  </a:lnTo>
                  <a:lnTo>
                    <a:pt x="771766" y="143078"/>
                  </a:lnTo>
                  <a:lnTo>
                    <a:pt x="871728" y="143078"/>
                  </a:lnTo>
                  <a:lnTo>
                    <a:pt x="875284" y="128587"/>
                  </a:lnTo>
                  <a:lnTo>
                    <a:pt x="877671" y="115811"/>
                  </a:lnTo>
                  <a:lnTo>
                    <a:pt x="877722" y="115544"/>
                  </a:lnTo>
                  <a:lnTo>
                    <a:pt x="878192" y="113017"/>
                  </a:lnTo>
                  <a:lnTo>
                    <a:pt x="878700" y="101257"/>
                  </a:lnTo>
                  <a:lnTo>
                    <a:pt x="878763" y="98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93872" y="3455732"/>
            <a:ext cx="464530" cy="21851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105195" y="3404628"/>
            <a:ext cx="1005205" cy="268605"/>
          </a:xfrm>
          <a:custGeom>
            <a:avLst/>
            <a:gdLst/>
            <a:ahLst/>
            <a:cxnLst/>
            <a:rect l="l" t="t" r="r" b="b"/>
            <a:pathLst>
              <a:path w="1005204" h="268604">
                <a:moveTo>
                  <a:pt x="243852" y="83604"/>
                </a:moveTo>
                <a:lnTo>
                  <a:pt x="212737" y="52006"/>
                </a:lnTo>
                <a:lnTo>
                  <a:pt x="200748" y="51104"/>
                </a:lnTo>
                <a:lnTo>
                  <a:pt x="192455" y="51549"/>
                </a:lnTo>
                <a:lnTo>
                  <a:pt x="153631" y="66827"/>
                </a:lnTo>
                <a:lnTo>
                  <a:pt x="150126" y="70510"/>
                </a:lnTo>
                <a:lnTo>
                  <a:pt x="149161" y="66090"/>
                </a:lnTo>
                <a:lnTo>
                  <a:pt x="111379" y="51104"/>
                </a:lnTo>
                <a:lnTo>
                  <a:pt x="97764" y="51828"/>
                </a:lnTo>
                <a:lnTo>
                  <a:pt x="86245" y="53962"/>
                </a:lnTo>
                <a:lnTo>
                  <a:pt x="76822" y="57531"/>
                </a:lnTo>
                <a:lnTo>
                  <a:pt x="69494" y="62522"/>
                </a:lnTo>
                <a:lnTo>
                  <a:pt x="71335" y="53848"/>
                </a:lnTo>
                <a:lnTo>
                  <a:pt x="39014" y="53848"/>
                </a:lnTo>
                <a:lnTo>
                  <a:pt x="0" y="209905"/>
                </a:lnTo>
                <a:lnTo>
                  <a:pt x="33896" y="209905"/>
                </a:lnTo>
                <a:lnTo>
                  <a:pt x="61633" y="99148"/>
                </a:lnTo>
                <a:lnTo>
                  <a:pt x="68618" y="91046"/>
                </a:lnTo>
                <a:lnTo>
                  <a:pt x="76835" y="85255"/>
                </a:lnTo>
                <a:lnTo>
                  <a:pt x="86309" y="81788"/>
                </a:lnTo>
                <a:lnTo>
                  <a:pt x="97028" y="80632"/>
                </a:lnTo>
                <a:lnTo>
                  <a:pt x="105410" y="80632"/>
                </a:lnTo>
                <a:lnTo>
                  <a:pt x="111404" y="82588"/>
                </a:lnTo>
                <a:lnTo>
                  <a:pt x="118643" y="90373"/>
                </a:lnTo>
                <a:lnTo>
                  <a:pt x="119189" y="97370"/>
                </a:lnTo>
                <a:lnTo>
                  <a:pt x="91020" y="209905"/>
                </a:lnTo>
                <a:lnTo>
                  <a:pt x="124777" y="209905"/>
                </a:lnTo>
                <a:lnTo>
                  <a:pt x="149987" y="108851"/>
                </a:lnTo>
                <a:lnTo>
                  <a:pt x="178841" y="80632"/>
                </a:lnTo>
                <a:lnTo>
                  <a:pt x="196608" y="80632"/>
                </a:lnTo>
                <a:lnTo>
                  <a:pt x="202692" y="82384"/>
                </a:lnTo>
                <a:lnTo>
                  <a:pt x="209931" y="89344"/>
                </a:lnTo>
                <a:lnTo>
                  <a:pt x="210413" y="96507"/>
                </a:lnTo>
                <a:lnTo>
                  <a:pt x="182029" y="209905"/>
                </a:lnTo>
                <a:lnTo>
                  <a:pt x="215925" y="209905"/>
                </a:lnTo>
                <a:lnTo>
                  <a:pt x="240995" y="109664"/>
                </a:lnTo>
                <a:lnTo>
                  <a:pt x="243573" y="95656"/>
                </a:lnTo>
                <a:lnTo>
                  <a:pt x="243852" y="83604"/>
                </a:lnTo>
                <a:close/>
              </a:path>
              <a:path w="1005204" h="268604">
                <a:moveTo>
                  <a:pt x="322897" y="53848"/>
                </a:moveTo>
                <a:lnTo>
                  <a:pt x="289013" y="53848"/>
                </a:lnTo>
                <a:lnTo>
                  <a:pt x="249999" y="209905"/>
                </a:lnTo>
                <a:lnTo>
                  <a:pt x="283883" y="209905"/>
                </a:lnTo>
                <a:lnTo>
                  <a:pt x="322897" y="53848"/>
                </a:lnTo>
                <a:close/>
              </a:path>
              <a:path w="1005204" h="268604">
                <a:moveTo>
                  <a:pt x="335356" y="14465"/>
                </a:moveTo>
                <a:lnTo>
                  <a:pt x="334695" y="9867"/>
                </a:lnTo>
                <a:lnTo>
                  <a:pt x="329412" y="1981"/>
                </a:lnTo>
                <a:lnTo>
                  <a:pt x="324954" y="0"/>
                </a:lnTo>
                <a:lnTo>
                  <a:pt x="312699" y="0"/>
                </a:lnTo>
                <a:lnTo>
                  <a:pt x="307759" y="1727"/>
                </a:lnTo>
                <a:lnTo>
                  <a:pt x="303834" y="5194"/>
                </a:lnTo>
                <a:lnTo>
                  <a:pt x="299923" y="8610"/>
                </a:lnTo>
                <a:lnTo>
                  <a:pt x="297370" y="12776"/>
                </a:lnTo>
                <a:lnTo>
                  <a:pt x="296189" y="17691"/>
                </a:lnTo>
                <a:lnTo>
                  <a:pt x="294868" y="22796"/>
                </a:lnTo>
                <a:lnTo>
                  <a:pt x="295478" y="27305"/>
                </a:lnTo>
                <a:lnTo>
                  <a:pt x="298030" y="31229"/>
                </a:lnTo>
                <a:lnTo>
                  <a:pt x="300621" y="35102"/>
                </a:lnTo>
                <a:lnTo>
                  <a:pt x="305117" y="37033"/>
                </a:lnTo>
                <a:lnTo>
                  <a:pt x="317322" y="37033"/>
                </a:lnTo>
                <a:lnTo>
                  <a:pt x="322211" y="35344"/>
                </a:lnTo>
                <a:lnTo>
                  <a:pt x="330187" y="28562"/>
                </a:lnTo>
                <a:lnTo>
                  <a:pt x="332803" y="24485"/>
                </a:lnTo>
                <a:lnTo>
                  <a:pt x="334035" y="19748"/>
                </a:lnTo>
                <a:lnTo>
                  <a:pt x="335356" y="14465"/>
                </a:lnTo>
                <a:close/>
              </a:path>
              <a:path w="1005204" h="268604">
                <a:moveTo>
                  <a:pt x="464540" y="93941"/>
                </a:moveTo>
                <a:lnTo>
                  <a:pt x="439229" y="54889"/>
                </a:lnTo>
                <a:lnTo>
                  <a:pt x="414718" y="51104"/>
                </a:lnTo>
                <a:lnTo>
                  <a:pt x="402056" y="51968"/>
                </a:lnTo>
                <a:lnTo>
                  <a:pt x="360451" y="71932"/>
                </a:lnTo>
                <a:lnTo>
                  <a:pt x="343700" y="107251"/>
                </a:lnTo>
                <a:lnTo>
                  <a:pt x="344614" y="115849"/>
                </a:lnTo>
                <a:lnTo>
                  <a:pt x="380022" y="142227"/>
                </a:lnTo>
                <a:lnTo>
                  <a:pt x="404075" y="147878"/>
                </a:lnTo>
                <a:lnTo>
                  <a:pt x="411429" y="150914"/>
                </a:lnTo>
                <a:lnTo>
                  <a:pt x="415848" y="157607"/>
                </a:lnTo>
                <a:lnTo>
                  <a:pt x="416471" y="161366"/>
                </a:lnTo>
                <a:lnTo>
                  <a:pt x="415467" y="165557"/>
                </a:lnTo>
                <a:lnTo>
                  <a:pt x="414185" y="170611"/>
                </a:lnTo>
                <a:lnTo>
                  <a:pt x="410705" y="174891"/>
                </a:lnTo>
                <a:lnTo>
                  <a:pt x="399364" y="181914"/>
                </a:lnTo>
                <a:lnTo>
                  <a:pt x="391782" y="183667"/>
                </a:lnTo>
                <a:lnTo>
                  <a:pt x="375196" y="183667"/>
                </a:lnTo>
                <a:lnTo>
                  <a:pt x="368973" y="182029"/>
                </a:lnTo>
                <a:lnTo>
                  <a:pt x="358228" y="175463"/>
                </a:lnTo>
                <a:lnTo>
                  <a:pt x="356704" y="167906"/>
                </a:lnTo>
                <a:lnTo>
                  <a:pt x="359029" y="156057"/>
                </a:lnTo>
                <a:lnTo>
                  <a:pt x="325412" y="156057"/>
                </a:lnTo>
                <a:lnTo>
                  <a:pt x="323684" y="167322"/>
                </a:lnTo>
                <a:lnTo>
                  <a:pt x="324319" y="177736"/>
                </a:lnTo>
                <a:lnTo>
                  <a:pt x="327304" y="187312"/>
                </a:lnTo>
                <a:lnTo>
                  <a:pt x="362521" y="211594"/>
                </a:lnTo>
                <a:lnTo>
                  <a:pt x="377063" y="212636"/>
                </a:lnTo>
                <a:lnTo>
                  <a:pt x="390144" y="211823"/>
                </a:lnTo>
                <a:lnTo>
                  <a:pt x="432968" y="192722"/>
                </a:lnTo>
                <a:lnTo>
                  <a:pt x="450634" y="156006"/>
                </a:lnTo>
                <a:lnTo>
                  <a:pt x="449948" y="147485"/>
                </a:lnTo>
                <a:lnTo>
                  <a:pt x="415785" y="119913"/>
                </a:lnTo>
                <a:lnTo>
                  <a:pt x="391121" y="113474"/>
                </a:lnTo>
                <a:lnTo>
                  <a:pt x="383692" y="110731"/>
                </a:lnTo>
                <a:lnTo>
                  <a:pt x="378548" y="105727"/>
                </a:lnTo>
                <a:lnTo>
                  <a:pt x="377774" y="102400"/>
                </a:lnTo>
                <a:lnTo>
                  <a:pt x="379818" y="94068"/>
                </a:lnTo>
                <a:lnTo>
                  <a:pt x="382828" y="89992"/>
                </a:lnTo>
                <a:lnTo>
                  <a:pt x="392760" y="82067"/>
                </a:lnTo>
                <a:lnTo>
                  <a:pt x="399999" y="80086"/>
                </a:lnTo>
                <a:lnTo>
                  <a:pt x="418084" y="80086"/>
                </a:lnTo>
                <a:lnTo>
                  <a:pt x="423976" y="82270"/>
                </a:lnTo>
                <a:lnTo>
                  <a:pt x="430453" y="90970"/>
                </a:lnTo>
                <a:lnTo>
                  <a:pt x="431025" y="97256"/>
                </a:lnTo>
                <a:lnTo>
                  <a:pt x="428929" y="105498"/>
                </a:lnTo>
                <a:lnTo>
                  <a:pt x="462673" y="105498"/>
                </a:lnTo>
                <a:lnTo>
                  <a:pt x="464540" y="93941"/>
                </a:lnTo>
                <a:close/>
              </a:path>
              <a:path w="1005204" h="268604">
                <a:moveTo>
                  <a:pt x="611187" y="93941"/>
                </a:moveTo>
                <a:lnTo>
                  <a:pt x="585876" y="54889"/>
                </a:lnTo>
                <a:lnTo>
                  <a:pt x="561365" y="51104"/>
                </a:lnTo>
                <a:lnTo>
                  <a:pt x="548703" y="51968"/>
                </a:lnTo>
                <a:lnTo>
                  <a:pt x="507098" y="71932"/>
                </a:lnTo>
                <a:lnTo>
                  <a:pt x="490359" y="107251"/>
                </a:lnTo>
                <a:lnTo>
                  <a:pt x="491261" y="115849"/>
                </a:lnTo>
                <a:lnTo>
                  <a:pt x="526669" y="142227"/>
                </a:lnTo>
                <a:lnTo>
                  <a:pt x="550722" y="147878"/>
                </a:lnTo>
                <a:lnTo>
                  <a:pt x="558088" y="150914"/>
                </a:lnTo>
                <a:lnTo>
                  <a:pt x="562508" y="157607"/>
                </a:lnTo>
                <a:lnTo>
                  <a:pt x="563118" y="161366"/>
                </a:lnTo>
                <a:lnTo>
                  <a:pt x="562114" y="165557"/>
                </a:lnTo>
                <a:lnTo>
                  <a:pt x="560844" y="170611"/>
                </a:lnTo>
                <a:lnTo>
                  <a:pt x="557352" y="174891"/>
                </a:lnTo>
                <a:lnTo>
                  <a:pt x="546011" y="181914"/>
                </a:lnTo>
                <a:lnTo>
                  <a:pt x="538429" y="183667"/>
                </a:lnTo>
                <a:lnTo>
                  <a:pt x="521843" y="183667"/>
                </a:lnTo>
                <a:lnTo>
                  <a:pt x="515632" y="182029"/>
                </a:lnTo>
                <a:lnTo>
                  <a:pt x="504875" y="175463"/>
                </a:lnTo>
                <a:lnTo>
                  <a:pt x="503351" y="167906"/>
                </a:lnTo>
                <a:lnTo>
                  <a:pt x="505675" y="156057"/>
                </a:lnTo>
                <a:lnTo>
                  <a:pt x="472059" y="156057"/>
                </a:lnTo>
                <a:lnTo>
                  <a:pt x="470331" y="167322"/>
                </a:lnTo>
                <a:lnTo>
                  <a:pt x="470966" y="177736"/>
                </a:lnTo>
                <a:lnTo>
                  <a:pt x="473951" y="187312"/>
                </a:lnTo>
                <a:lnTo>
                  <a:pt x="509181" y="211594"/>
                </a:lnTo>
                <a:lnTo>
                  <a:pt x="523709" y="212636"/>
                </a:lnTo>
                <a:lnTo>
                  <a:pt x="536790" y="211823"/>
                </a:lnTo>
                <a:lnTo>
                  <a:pt x="579615" y="192722"/>
                </a:lnTo>
                <a:lnTo>
                  <a:pt x="597281" y="156006"/>
                </a:lnTo>
                <a:lnTo>
                  <a:pt x="596607" y="147485"/>
                </a:lnTo>
                <a:lnTo>
                  <a:pt x="562432" y="119913"/>
                </a:lnTo>
                <a:lnTo>
                  <a:pt x="537768" y="113474"/>
                </a:lnTo>
                <a:lnTo>
                  <a:pt x="530339" y="110731"/>
                </a:lnTo>
                <a:lnTo>
                  <a:pt x="525195" y="105727"/>
                </a:lnTo>
                <a:lnTo>
                  <a:pt x="524421" y="102400"/>
                </a:lnTo>
                <a:lnTo>
                  <a:pt x="526465" y="94068"/>
                </a:lnTo>
                <a:lnTo>
                  <a:pt x="529475" y="89992"/>
                </a:lnTo>
                <a:lnTo>
                  <a:pt x="539407" y="82067"/>
                </a:lnTo>
                <a:lnTo>
                  <a:pt x="546646" y="80086"/>
                </a:lnTo>
                <a:lnTo>
                  <a:pt x="564730" y="80086"/>
                </a:lnTo>
                <a:lnTo>
                  <a:pt x="570636" y="82270"/>
                </a:lnTo>
                <a:lnTo>
                  <a:pt x="577100" y="90970"/>
                </a:lnTo>
                <a:lnTo>
                  <a:pt x="577672" y="97256"/>
                </a:lnTo>
                <a:lnTo>
                  <a:pt x="575576" y="105498"/>
                </a:lnTo>
                <a:lnTo>
                  <a:pt x="609333" y="105498"/>
                </a:lnTo>
                <a:lnTo>
                  <a:pt x="611187" y="93941"/>
                </a:lnTo>
                <a:close/>
              </a:path>
              <a:path w="1005204" h="268604">
                <a:moveTo>
                  <a:pt x="686498" y="53848"/>
                </a:moveTo>
                <a:lnTo>
                  <a:pt x="652602" y="53848"/>
                </a:lnTo>
                <a:lnTo>
                  <a:pt x="613587" y="209905"/>
                </a:lnTo>
                <a:lnTo>
                  <a:pt x="647471" y="209905"/>
                </a:lnTo>
                <a:lnTo>
                  <a:pt x="686498" y="53848"/>
                </a:lnTo>
                <a:close/>
              </a:path>
              <a:path w="1005204" h="268604">
                <a:moveTo>
                  <a:pt x="698944" y="14465"/>
                </a:moveTo>
                <a:lnTo>
                  <a:pt x="698284" y="9867"/>
                </a:lnTo>
                <a:lnTo>
                  <a:pt x="693000" y="1981"/>
                </a:lnTo>
                <a:lnTo>
                  <a:pt x="688543" y="0"/>
                </a:lnTo>
                <a:lnTo>
                  <a:pt x="676287" y="0"/>
                </a:lnTo>
                <a:lnTo>
                  <a:pt x="671347" y="1727"/>
                </a:lnTo>
                <a:lnTo>
                  <a:pt x="667423" y="5194"/>
                </a:lnTo>
                <a:lnTo>
                  <a:pt x="663511" y="8610"/>
                </a:lnTo>
                <a:lnTo>
                  <a:pt x="660958" y="12776"/>
                </a:lnTo>
                <a:lnTo>
                  <a:pt x="659777" y="17691"/>
                </a:lnTo>
                <a:lnTo>
                  <a:pt x="658456" y="22796"/>
                </a:lnTo>
                <a:lnTo>
                  <a:pt x="659066" y="27305"/>
                </a:lnTo>
                <a:lnTo>
                  <a:pt x="661619" y="31229"/>
                </a:lnTo>
                <a:lnTo>
                  <a:pt x="664222" y="35102"/>
                </a:lnTo>
                <a:lnTo>
                  <a:pt x="668705" y="37033"/>
                </a:lnTo>
                <a:lnTo>
                  <a:pt x="680910" y="37033"/>
                </a:lnTo>
                <a:lnTo>
                  <a:pt x="685812" y="35344"/>
                </a:lnTo>
                <a:lnTo>
                  <a:pt x="693775" y="28562"/>
                </a:lnTo>
                <a:lnTo>
                  <a:pt x="696404" y="24485"/>
                </a:lnTo>
                <a:lnTo>
                  <a:pt x="697623" y="19748"/>
                </a:lnTo>
                <a:lnTo>
                  <a:pt x="698944" y="14465"/>
                </a:lnTo>
                <a:close/>
              </a:path>
              <a:path w="1005204" h="268604">
                <a:moveTo>
                  <a:pt x="834618" y="82791"/>
                </a:moveTo>
                <a:lnTo>
                  <a:pt x="804659" y="51968"/>
                </a:lnTo>
                <a:lnTo>
                  <a:pt x="793610" y="51104"/>
                </a:lnTo>
                <a:lnTo>
                  <a:pt x="780072" y="51943"/>
                </a:lnTo>
                <a:lnTo>
                  <a:pt x="768426" y="54419"/>
                </a:lnTo>
                <a:lnTo>
                  <a:pt x="758685" y="58559"/>
                </a:lnTo>
                <a:lnTo>
                  <a:pt x="750836" y="64363"/>
                </a:lnTo>
                <a:lnTo>
                  <a:pt x="752957" y="53848"/>
                </a:lnTo>
                <a:lnTo>
                  <a:pt x="720839" y="53848"/>
                </a:lnTo>
                <a:lnTo>
                  <a:pt x="681824" y="209905"/>
                </a:lnTo>
                <a:lnTo>
                  <a:pt x="715581" y="209905"/>
                </a:lnTo>
                <a:lnTo>
                  <a:pt x="742569" y="101942"/>
                </a:lnTo>
                <a:lnTo>
                  <a:pt x="747217" y="95796"/>
                </a:lnTo>
                <a:lnTo>
                  <a:pt x="752906" y="90716"/>
                </a:lnTo>
                <a:lnTo>
                  <a:pt x="766394" y="82651"/>
                </a:lnTo>
                <a:lnTo>
                  <a:pt x="773430" y="80632"/>
                </a:lnTo>
                <a:lnTo>
                  <a:pt x="780757" y="80632"/>
                </a:lnTo>
                <a:lnTo>
                  <a:pt x="789012" y="80632"/>
                </a:lnTo>
                <a:lnTo>
                  <a:pt x="794639" y="82562"/>
                </a:lnTo>
                <a:lnTo>
                  <a:pt x="800646" y="90309"/>
                </a:lnTo>
                <a:lnTo>
                  <a:pt x="800874" y="97370"/>
                </a:lnTo>
                <a:lnTo>
                  <a:pt x="772706" y="209905"/>
                </a:lnTo>
                <a:lnTo>
                  <a:pt x="806589" y="209905"/>
                </a:lnTo>
                <a:lnTo>
                  <a:pt x="831735" y="109181"/>
                </a:lnTo>
                <a:lnTo>
                  <a:pt x="834339" y="94932"/>
                </a:lnTo>
                <a:lnTo>
                  <a:pt x="834618" y="82791"/>
                </a:lnTo>
                <a:close/>
              </a:path>
              <a:path w="1005204" h="268604">
                <a:moveTo>
                  <a:pt x="1004824" y="53848"/>
                </a:moveTo>
                <a:lnTo>
                  <a:pt x="973607" y="53848"/>
                </a:lnTo>
                <a:lnTo>
                  <a:pt x="970330" y="63957"/>
                </a:lnTo>
                <a:lnTo>
                  <a:pt x="965479" y="58331"/>
                </a:lnTo>
                <a:lnTo>
                  <a:pt x="960081" y="55524"/>
                </a:lnTo>
                <a:lnTo>
                  <a:pt x="960081" y="97917"/>
                </a:lnTo>
                <a:lnTo>
                  <a:pt x="943749" y="163372"/>
                </a:lnTo>
                <a:lnTo>
                  <a:pt x="935824" y="171945"/>
                </a:lnTo>
                <a:lnTo>
                  <a:pt x="927023" y="178079"/>
                </a:lnTo>
                <a:lnTo>
                  <a:pt x="917346" y="181762"/>
                </a:lnTo>
                <a:lnTo>
                  <a:pt x="906780" y="182981"/>
                </a:lnTo>
                <a:lnTo>
                  <a:pt x="898804" y="182118"/>
                </a:lnTo>
                <a:lnTo>
                  <a:pt x="882408" y="153606"/>
                </a:lnTo>
                <a:lnTo>
                  <a:pt x="883183" y="144475"/>
                </a:lnTo>
                <a:lnTo>
                  <a:pt x="897826" y="103454"/>
                </a:lnTo>
                <a:lnTo>
                  <a:pt x="934656" y="80632"/>
                </a:lnTo>
                <a:lnTo>
                  <a:pt x="942492" y="80632"/>
                </a:lnTo>
                <a:lnTo>
                  <a:pt x="948372" y="82359"/>
                </a:lnTo>
                <a:lnTo>
                  <a:pt x="952284" y="85813"/>
                </a:lnTo>
                <a:lnTo>
                  <a:pt x="956246" y="89230"/>
                </a:lnTo>
                <a:lnTo>
                  <a:pt x="958850" y="93268"/>
                </a:lnTo>
                <a:lnTo>
                  <a:pt x="960081" y="97917"/>
                </a:lnTo>
                <a:lnTo>
                  <a:pt x="960081" y="55524"/>
                </a:lnTo>
                <a:lnTo>
                  <a:pt x="957783" y="54317"/>
                </a:lnTo>
                <a:lnTo>
                  <a:pt x="947242" y="51917"/>
                </a:lnTo>
                <a:lnTo>
                  <a:pt x="933843" y="51104"/>
                </a:lnTo>
                <a:lnTo>
                  <a:pt x="919886" y="52476"/>
                </a:lnTo>
                <a:lnTo>
                  <a:pt x="883208" y="72910"/>
                </a:lnTo>
                <a:lnTo>
                  <a:pt x="857846" y="112991"/>
                </a:lnTo>
                <a:lnTo>
                  <a:pt x="848398" y="163715"/>
                </a:lnTo>
                <a:lnTo>
                  <a:pt x="850315" y="177292"/>
                </a:lnTo>
                <a:lnTo>
                  <a:pt x="881735" y="211188"/>
                </a:lnTo>
                <a:lnTo>
                  <a:pt x="895235" y="212636"/>
                </a:lnTo>
                <a:lnTo>
                  <a:pt x="908126" y="212039"/>
                </a:lnTo>
                <a:lnTo>
                  <a:pt x="918845" y="210248"/>
                </a:lnTo>
                <a:lnTo>
                  <a:pt x="927392" y="207251"/>
                </a:lnTo>
                <a:lnTo>
                  <a:pt x="933767" y="203073"/>
                </a:lnTo>
                <a:lnTo>
                  <a:pt x="931113" y="211328"/>
                </a:lnTo>
                <a:lnTo>
                  <a:pt x="896658" y="238709"/>
                </a:lnTo>
                <a:lnTo>
                  <a:pt x="888669" y="239280"/>
                </a:lnTo>
                <a:lnTo>
                  <a:pt x="878751" y="237896"/>
                </a:lnTo>
                <a:lnTo>
                  <a:pt x="869848" y="233718"/>
                </a:lnTo>
                <a:lnTo>
                  <a:pt x="861949" y="226758"/>
                </a:lnTo>
                <a:lnTo>
                  <a:pt x="855052" y="217004"/>
                </a:lnTo>
                <a:lnTo>
                  <a:pt x="832027" y="237375"/>
                </a:lnTo>
                <a:lnTo>
                  <a:pt x="864666" y="264871"/>
                </a:lnTo>
                <a:lnTo>
                  <a:pt x="885393" y="268249"/>
                </a:lnTo>
                <a:lnTo>
                  <a:pt x="899477" y="267195"/>
                </a:lnTo>
                <a:lnTo>
                  <a:pt x="936980" y="251307"/>
                </a:lnTo>
                <a:lnTo>
                  <a:pt x="962596" y="218186"/>
                </a:lnTo>
                <a:lnTo>
                  <a:pt x="967587" y="202869"/>
                </a:lnTo>
                <a:lnTo>
                  <a:pt x="972566" y="182981"/>
                </a:lnTo>
                <a:lnTo>
                  <a:pt x="998131" y="80632"/>
                </a:lnTo>
                <a:lnTo>
                  <a:pt x="1002309" y="63957"/>
                </a:lnTo>
                <a:lnTo>
                  <a:pt x="1004824" y="5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184483" y="3396423"/>
            <a:ext cx="624840" cy="259079"/>
            <a:chOff x="7184483" y="3396423"/>
            <a:chExt cx="624840" cy="259079"/>
          </a:xfrm>
        </p:grpSpPr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84483" y="3396423"/>
              <a:ext cx="299461" cy="22083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03419" y="3422524"/>
              <a:ext cx="305475" cy="232792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7884706" y="3396424"/>
            <a:ext cx="539750" cy="220979"/>
          </a:xfrm>
          <a:custGeom>
            <a:avLst/>
            <a:gdLst/>
            <a:ahLst/>
            <a:cxnLst/>
            <a:rect l="l" t="t" r="r" b="b"/>
            <a:pathLst>
              <a:path w="539750" h="220979">
                <a:moveTo>
                  <a:pt x="95313" y="62052"/>
                </a:moveTo>
                <a:lnTo>
                  <a:pt x="67716" y="62052"/>
                </a:lnTo>
                <a:lnTo>
                  <a:pt x="76733" y="26111"/>
                </a:lnTo>
                <a:lnTo>
                  <a:pt x="42976" y="26111"/>
                </a:lnTo>
                <a:lnTo>
                  <a:pt x="33959" y="62052"/>
                </a:lnTo>
                <a:lnTo>
                  <a:pt x="6896" y="62052"/>
                </a:lnTo>
                <a:lnTo>
                  <a:pt x="0" y="89649"/>
                </a:lnTo>
                <a:lnTo>
                  <a:pt x="27063" y="89649"/>
                </a:lnTo>
                <a:lnTo>
                  <a:pt x="5473" y="176225"/>
                </a:lnTo>
                <a:lnTo>
                  <a:pt x="3352" y="187553"/>
                </a:lnTo>
                <a:lnTo>
                  <a:pt x="26009" y="220218"/>
                </a:lnTo>
                <a:lnTo>
                  <a:pt x="33553" y="220840"/>
                </a:lnTo>
                <a:lnTo>
                  <a:pt x="41249" y="220840"/>
                </a:lnTo>
                <a:lnTo>
                  <a:pt x="49123" y="219659"/>
                </a:lnTo>
                <a:lnTo>
                  <a:pt x="57188" y="217284"/>
                </a:lnTo>
                <a:lnTo>
                  <a:pt x="64363" y="187972"/>
                </a:lnTo>
                <a:lnTo>
                  <a:pt x="55397" y="189928"/>
                </a:lnTo>
                <a:lnTo>
                  <a:pt x="49453" y="190919"/>
                </a:lnTo>
                <a:lnTo>
                  <a:pt x="43167" y="190919"/>
                </a:lnTo>
                <a:lnTo>
                  <a:pt x="40627" y="190271"/>
                </a:lnTo>
                <a:lnTo>
                  <a:pt x="37312" y="187718"/>
                </a:lnTo>
                <a:lnTo>
                  <a:pt x="37198" y="184175"/>
                </a:lnTo>
                <a:lnTo>
                  <a:pt x="60807" y="89649"/>
                </a:lnTo>
                <a:lnTo>
                  <a:pt x="88417" y="89649"/>
                </a:lnTo>
                <a:lnTo>
                  <a:pt x="95313" y="62052"/>
                </a:lnTo>
                <a:close/>
              </a:path>
              <a:path w="539750" h="220979">
                <a:moveTo>
                  <a:pt x="232511" y="90995"/>
                </a:moveTo>
                <a:lnTo>
                  <a:pt x="202565" y="60172"/>
                </a:lnTo>
                <a:lnTo>
                  <a:pt x="191503" y="59309"/>
                </a:lnTo>
                <a:lnTo>
                  <a:pt x="178257" y="60071"/>
                </a:lnTo>
                <a:lnTo>
                  <a:pt x="166954" y="62318"/>
                </a:lnTo>
                <a:lnTo>
                  <a:pt x="157594" y="66078"/>
                </a:lnTo>
                <a:lnTo>
                  <a:pt x="150164" y="71335"/>
                </a:lnTo>
                <a:lnTo>
                  <a:pt x="167995" y="0"/>
                </a:lnTo>
                <a:lnTo>
                  <a:pt x="134239" y="0"/>
                </a:lnTo>
                <a:lnTo>
                  <a:pt x="79717" y="218109"/>
                </a:lnTo>
                <a:lnTo>
                  <a:pt x="113474" y="218109"/>
                </a:lnTo>
                <a:lnTo>
                  <a:pt x="140462" y="110147"/>
                </a:lnTo>
                <a:lnTo>
                  <a:pt x="145110" y="104000"/>
                </a:lnTo>
                <a:lnTo>
                  <a:pt x="150799" y="98920"/>
                </a:lnTo>
                <a:lnTo>
                  <a:pt x="164287" y="90855"/>
                </a:lnTo>
                <a:lnTo>
                  <a:pt x="171323" y="88836"/>
                </a:lnTo>
                <a:lnTo>
                  <a:pt x="178650" y="88836"/>
                </a:lnTo>
                <a:lnTo>
                  <a:pt x="186905" y="88836"/>
                </a:lnTo>
                <a:lnTo>
                  <a:pt x="192532" y="90766"/>
                </a:lnTo>
                <a:lnTo>
                  <a:pt x="198539" y="98513"/>
                </a:lnTo>
                <a:lnTo>
                  <a:pt x="198767" y="105575"/>
                </a:lnTo>
                <a:lnTo>
                  <a:pt x="170599" y="218109"/>
                </a:lnTo>
                <a:lnTo>
                  <a:pt x="204482" y="218109"/>
                </a:lnTo>
                <a:lnTo>
                  <a:pt x="229628" y="117386"/>
                </a:lnTo>
                <a:lnTo>
                  <a:pt x="232232" y="103136"/>
                </a:lnTo>
                <a:lnTo>
                  <a:pt x="232511" y="90995"/>
                </a:lnTo>
                <a:close/>
              </a:path>
              <a:path w="539750" h="220979">
                <a:moveTo>
                  <a:pt x="387248" y="106502"/>
                </a:moveTo>
                <a:lnTo>
                  <a:pt x="385610" y="93751"/>
                </a:lnTo>
                <a:lnTo>
                  <a:pt x="383781" y="88290"/>
                </a:lnTo>
                <a:lnTo>
                  <a:pt x="381635" y="81864"/>
                </a:lnTo>
                <a:lnTo>
                  <a:pt x="375031" y="71996"/>
                </a:lnTo>
                <a:lnTo>
                  <a:pt x="365404" y="64947"/>
                </a:lnTo>
                <a:lnTo>
                  <a:pt x="354965" y="61468"/>
                </a:lnTo>
                <a:lnTo>
                  <a:pt x="354965" y="114681"/>
                </a:lnTo>
                <a:lnTo>
                  <a:pt x="354850" y="115328"/>
                </a:lnTo>
                <a:lnTo>
                  <a:pt x="354774" y="115722"/>
                </a:lnTo>
                <a:lnTo>
                  <a:pt x="353275" y="123748"/>
                </a:lnTo>
                <a:lnTo>
                  <a:pt x="354850" y="124015"/>
                </a:lnTo>
                <a:lnTo>
                  <a:pt x="288848" y="122453"/>
                </a:lnTo>
                <a:lnTo>
                  <a:pt x="318706" y="90817"/>
                </a:lnTo>
                <a:lnTo>
                  <a:pt x="331889" y="88290"/>
                </a:lnTo>
                <a:lnTo>
                  <a:pt x="342874" y="88290"/>
                </a:lnTo>
                <a:lnTo>
                  <a:pt x="349592" y="91922"/>
                </a:lnTo>
                <a:lnTo>
                  <a:pt x="352056" y="99212"/>
                </a:lnTo>
                <a:lnTo>
                  <a:pt x="354558" y="106502"/>
                </a:lnTo>
                <a:lnTo>
                  <a:pt x="354965" y="61468"/>
                </a:lnTo>
                <a:lnTo>
                  <a:pt x="337083" y="59309"/>
                </a:lnTo>
                <a:lnTo>
                  <a:pt x="328231" y="59905"/>
                </a:lnTo>
                <a:lnTo>
                  <a:pt x="284708" y="80187"/>
                </a:lnTo>
                <a:lnTo>
                  <a:pt x="257657" y="115328"/>
                </a:lnTo>
                <a:lnTo>
                  <a:pt x="245325" y="160070"/>
                </a:lnTo>
                <a:lnTo>
                  <a:pt x="245440" y="173024"/>
                </a:lnTo>
                <a:lnTo>
                  <a:pt x="262801" y="208622"/>
                </a:lnTo>
                <a:lnTo>
                  <a:pt x="302031" y="220840"/>
                </a:lnTo>
                <a:lnTo>
                  <a:pt x="313093" y="220268"/>
                </a:lnTo>
                <a:lnTo>
                  <a:pt x="349123" y="206654"/>
                </a:lnTo>
                <a:lnTo>
                  <a:pt x="370497" y="188048"/>
                </a:lnTo>
                <a:lnTo>
                  <a:pt x="352526" y="170281"/>
                </a:lnTo>
                <a:lnTo>
                  <a:pt x="346798" y="175653"/>
                </a:lnTo>
                <a:lnTo>
                  <a:pt x="341287" y="180225"/>
                </a:lnTo>
                <a:lnTo>
                  <a:pt x="336003" y="183984"/>
                </a:lnTo>
                <a:lnTo>
                  <a:pt x="330936" y="186944"/>
                </a:lnTo>
                <a:lnTo>
                  <a:pt x="324332" y="190322"/>
                </a:lnTo>
                <a:lnTo>
                  <a:pt x="316890" y="192011"/>
                </a:lnTo>
                <a:lnTo>
                  <a:pt x="308597" y="192011"/>
                </a:lnTo>
                <a:lnTo>
                  <a:pt x="279361" y="166166"/>
                </a:lnTo>
                <a:lnTo>
                  <a:pt x="279146" y="158915"/>
                </a:lnTo>
                <a:lnTo>
                  <a:pt x="280238" y="151282"/>
                </a:lnTo>
                <a:lnTo>
                  <a:pt x="380199" y="151282"/>
                </a:lnTo>
                <a:lnTo>
                  <a:pt x="383755" y="136791"/>
                </a:lnTo>
                <a:lnTo>
                  <a:pt x="386143" y="124015"/>
                </a:lnTo>
                <a:lnTo>
                  <a:pt x="386194" y="123748"/>
                </a:lnTo>
                <a:lnTo>
                  <a:pt x="386676" y="121221"/>
                </a:lnTo>
                <a:lnTo>
                  <a:pt x="387184" y="109461"/>
                </a:lnTo>
                <a:lnTo>
                  <a:pt x="387248" y="106502"/>
                </a:lnTo>
                <a:close/>
              </a:path>
              <a:path w="539750" h="220979">
                <a:moveTo>
                  <a:pt x="539534" y="90995"/>
                </a:moveTo>
                <a:lnTo>
                  <a:pt x="509574" y="60172"/>
                </a:lnTo>
                <a:lnTo>
                  <a:pt x="498525" y="59309"/>
                </a:lnTo>
                <a:lnTo>
                  <a:pt x="484987" y="60147"/>
                </a:lnTo>
                <a:lnTo>
                  <a:pt x="473341" y="62623"/>
                </a:lnTo>
                <a:lnTo>
                  <a:pt x="463600" y="66763"/>
                </a:lnTo>
                <a:lnTo>
                  <a:pt x="455752" y="72567"/>
                </a:lnTo>
                <a:lnTo>
                  <a:pt x="457873" y="62052"/>
                </a:lnTo>
                <a:lnTo>
                  <a:pt x="425754" y="62052"/>
                </a:lnTo>
                <a:lnTo>
                  <a:pt x="386740" y="218109"/>
                </a:lnTo>
                <a:lnTo>
                  <a:pt x="420497" y="218109"/>
                </a:lnTo>
                <a:lnTo>
                  <a:pt x="447484" y="110147"/>
                </a:lnTo>
                <a:lnTo>
                  <a:pt x="452132" y="104000"/>
                </a:lnTo>
                <a:lnTo>
                  <a:pt x="457822" y="98920"/>
                </a:lnTo>
                <a:lnTo>
                  <a:pt x="471309" y="90855"/>
                </a:lnTo>
                <a:lnTo>
                  <a:pt x="478345" y="88836"/>
                </a:lnTo>
                <a:lnTo>
                  <a:pt x="485673" y="88836"/>
                </a:lnTo>
                <a:lnTo>
                  <a:pt x="493928" y="88836"/>
                </a:lnTo>
                <a:lnTo>
                  <a:pt x="499554" y="90766"/>
                </a:lnTo>
                <a:lnTo>
                  <a:pt x="505561" y="98513"/>
                </a:lnTo>
                <a:lnTo>
                  <a:pt x="505790" y="105575"/>
                </a:lnTo>
                <a:lnTo>
                  <a:pt x="477621" y="218109"/>
                </a:lnTo>
                <a:lnTo>
                  <a:pt x="511505" y="218109"/>
                </a:lnTo>
                <a:lnTo>
                  <a:pt x="536651" y="117386"/>
                </a:lnTo>
                <a:lnTo>
                  <a:pt x="539254" y="103136"/>
                </a:lnTo>
                <a:lnTo>
                  <a:pt x="539534" y="90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09419" y="3396424"/>
            <a:ext cx="917575" cy="220979"/>
          </a:xfrm>
          <a:custGeom>
            <a:avLst/>
            <a:gdLst/>
            <a:ahLst/>
            <a:cxnLst/>
            <a:rect l="l" t="t" r="r" b="b"/>
            <a:pathLst>
              <a:path w="917575" h="220979">
                <a:moveTo>
                  <a:pt x="143090" y="107797"/>
                </a:moveTo>
                <a:lnTo>
                  <a:pt x="126225" y="68846"/>
                </a:lnTo>
                <a:lnTo>
                  <a:pt x="92532" y="59309"/>
                </a:lnTo>
                <a:lnTo>
                  <a:pt x="75768" y="60756"/>
                </a:lnTo>
                <a:lnTo>
                  <a:pt x="34785" y="82334"/>
                </a:lnTo>
                <a:lnTo>
                  <a:pt x="9182" y="121259"/>
                </a:lnTo>
                <a:lnTo>
                  <a:pt x="0" y="171348"/>
                </a:lnTo>
                <a:lnTo>
                  <a:pt x="2146" y="184670"/>
                </a:lnTo>
                <a:lnTo>
                  <a:pt x="37744" y="219354"/>
                </a:lnTo>
                <a:lnTo>
                  <a:pt x="54190" y="220840"/>
                </a:lnTo>
                <a:lnTo>
                  <a:pt x="66421" y="219862"/>
                </a:lnTo>
                <a:lnTo>
                  <a:pt x="111213" y="196761"/>
                </a:lnTo>
                <a:lnTo>
                  <a:pt x="130924" y="163169"/>
                </a:lnTo>
                <a:lnTo>
                  <a:pt x="95707" y="169760"/>
                </a:lnTo>
                <a:lnTo>
                  <a:pt x="92202" y="175526"/>
                </a:lnTo>
                <a:lnTo>
                  <a:pt x="87884" y="180454"/>
                </a:lnTo>
                <a:lnTo>
                  <a:pt x="82753" y="184556"/>
                </a:lnTo>
                <a:lnTo>
                  <a:pt x="75374" y="189433"/>
                </a:lnTo>
                <a:lnTo>
                  <a:pt x="67589" y="191871"/>
                </a:lnTo>
                <a:lnTo>
                  <a:pt x="59385" y="191871"/>
                </a:lnTo>
                <a:lnTo>
                  <a:pt x="50139" y="191871"/>
                </a:lnTo>
                <a:lnTo>
                  <a:pt x="43599" y="189661"/>
                </a:lnTo>
                <a:lnTo>
                  <a:pt x="35953" y="180822"/>
                </a:lnTo>
                <a:lnTo>
                  <a:pt x="33883" y="174904"/>
                </a:lnTo>
                <a:lnTo>
                  <a:pt x="33235" y="160045"/>
                </a:lnTo>
                <a:lnTo>
                  <a:pt x="34112" y="152196"/>
                </a:lnTo>
                <a:lnTo>
                  <a:pt x="51193" y="106616"/>
                </a:lnTo>
                <a:lnTo>
                  <a:pt x="77863" y="88290"/>
                </a:lnTo>
                <a:lnTo>
                  <a:pt x="96037" y="88290"/>
                </a:lnTo>
                <a:lnTo>
                  <a:pt x="110007" y="113258"/>
                </a:lnTo>
                <a:lnTo>
                  <a:pt x="109067" y="121081"/>
                </a:lnTo>
                <a:lnTo>
                  <a:pt x="141376" y="121081"/>
                </a:lnTo>
                <a:lnTo>
                  <a:pt x="143090" y="107797"/>
                </a:lnTo>
                <a:close/>
              </a:path>
              <a:path w="917575" h="220979">
                <a:moveTo>
                  <a:pt x="291973" y="90995"/>
                </a:moveTo>
                <a:lnTo>
                  <a:pt x="262013" y="60172"/>
                </a:lnTo>
                <a:lnTo>
                  <a:pt x="250952" y="59309"/>
                </a:lnTo>
                <a:lnTo>
                  <a:pt x="237718" y="60071"/>
                </a:lnTo>
                <a:lnTo>
                  <a:pt x="226415" y="62318"/>
                </a:lnTo>
                <a:lnTo>
                  <a:pt x="217043" y="66078"/>
                </a:lnTo>
                <a:lnTo>
                  <a:pt x="209613" y="71335"/>
                </a:lnTo>
                <a:lnTo>
                  <a:pt x="227457" y="0"/>
                </a:lnTo>
                <a:lnTo>
                  <a:pt x="193700" y="0"/>
                </a:lnTo>
                <a:lnTo>
                  <a:pt x="139179" y="218109"/>
                </a:lnTo>
                <a:lnTo>
                  <a:pt x="172923" y="218109"/>
                </a:lnTo>
                <a:lnTo>
                  <a:pt x="199910" y="110147"/>
                </a:lnTo>
                <a:lnTo>
                  <a:pt x="204558" y="104000"/>
                </a:lnTo>
                <a:lnTo>
                  <a:pt x="210261" y="98920"/>
                </a:lnTo>
                <a:lnTo>
                  <a:pt x="223735" y="90855"/>
                </a:lnTo>
                <a:lnTo>
                  <a:pt x="230771" y="88836"/>
                </a:lnTo>
                <a:lnTo>
                  <a:pt x="238112" y="88836"/>
                </a:lnTo>
                <a:lnTo>
                  <a:pt x="246354" y="88836"/>
                </a:lnTo>
                <a:lnTo>
                  <a:pt x="251980" y="90766"/>
                </a:lnTo>
                <a:lnTo>
                  <a:pt x="258000" y="98513"/>
                </a:lnTo>
                <a:lnTo>
                  <a:pt x="258229" y="105575"/>
                </a:lnTo>
                <a:lnTo>
                  <a:pt x="230047" y="218109"/>
                </a:lnTo>
                <a:lnTo>
                  <a:pt x="263944" y="218109"/>
                </a:lnTo>
                <a:lnTo>
                  <a:pt x="289090" y="117386"/>
                </a:lnTo>
                <a:lnTo>
                  <a:pt x="291680" y="103136"/>
                </a:lnTo>
                <a:lnTo>
                  <a:pt x="291973" y="90995"/>
                </a:lnTo>
                <a:close/>
              </a:path>
              <a:path w="917575" h="220979">
                <a:moveTo>
                  <a:pt x="454494" y="122212"/>
                </a:moveTo>
                <a:lnTo>
                  <a:pt x="454380" y="107556"/>
                </a:lnTo>
                <a:lnTo>
                  <a:pt x="454266" y="106984"/>
                </a:lnTo>
                <a:lnTo>
                  <a:pt x="451561" y="94195"/>
                </a:lnTo>
                <a:lnTo>
                  <a:pt x="448843" y="88290"/>
                </a:lnTo>
                <a:lnTo>
                  <a:pt x="446011" y="82130"/>
                </a:lnTo>
                <a:lnTo>
                  <a:pt x="437908" y="72148"/>
                </a:lnTo>
                <a:lnTo>
                  <a:pt x="427278" y="64935"/>
                </a:lnTo>
                <a:lnTo>
                  <a:pt x="427151" y="64935"/>
                </a:lnTo>
                <a:lnTo>
                  <a:pt x="420611" y="62776"/>
                </a:lnTo>
                <a:lnTo>
                  <a:pt x="420611" y="118618"/>
                </a:lnTo>
                <a:lnTo>
                  <a:pt x="420522" y="120192"/>
                </a:lnTo>
                <a:lnTo>
                  <a:pt x="409917" y="160604"/>
                </a:lnTo>
                <a:lnTo>
                  <a:pt x="383527" y="188163"/>
                </a:lnTo>
                <a:lnTo>
                  <a:pt x="366001" y="191871"/>
                </a:lnTo>
                <a:lnTo>
                  <a:pt x="357238" y="190944"/>
                </a:lnTo>
                <a:lnTo>
                  <a:pt x="357505" y="190944"/>
                </a:lnTo>
                <a:lnTo>
                  <a:pt x="350799" y="188315"/>
                </a:lnTo>
                <a:lnTo>
                  <a:pt x="345579" y="183870"/>
                </a:lnTo>
                <a:lnTo>
                  <a:pt x="341947" y="177660"/>
                </a:lnTo>
                <a:lnTo>
                  <a:pt x="339788" y="170141"/>
                </a:lnTo>
                <a:lnTo>
                  <a:pt x="339699" y="169214"/>
                </a:lnTo>
                <a:lnTo>
                  <a:pt x="338988" y="161810"/>
                </a:lnTo>
                <a:lnTo>
                  <a:pt x="339064" y="160604"/>
                </a:lnTo>
                <a:lnTo>
                  <a:pt x="339191" y="158661"/>
                </a:lnTo>
                <a:lnTo>
                  <a:pt x="339293" y="156946"/>
                </a:lnTo>
                <a:lnTo>
                  <a:pt x="349554" y="120192"/>
                </a:lnTo>
                <a:lnTo>
                  <a:pt x="375970" y="92113"/>
                </a:lnTo>
                <a:lnTo>
                  <a:pt x="384644" y="89192"/>
                </a:lnTo>
                <a:lnTo>
                  <a:pt x="385013" y="89192"/>
                </a:lnTo>
                <a:lnTo>
                  <a:pt x="393674" y="88290"/>
                </a:lnTo>
                <a:lnTo>
                  <a:pt x="420611" y="118618"/>
                </a:lnTo>
                <a:lnTo>
                  <a:pt x="420611" y="62776"/>
                </a:lnTo>
                <a:lnTo>
                  <a:pt x="414439" y="60718"/>
                </a:lnTo>
                <a:lnTo>
                  <a:pt x="414274" y="60718"/>
                </a:lnTo>
                <a:lnTo>
                  <a:pt x="399211" y="59309"/>
                </a:lnTo>
                <a:lnTo>
                  <a:pt x="354571" y="71958"/>
                </a:lnTo>
                <a:lnTo>
                  <a:pt x="321386" y="106984"/>
                </a:lnTo>
                <a:lnTo>
                  <a:pt x="305409" y="156946"/>
                </a:lnTo>
                <a:lnTo>
                  <a:pt x="305346" y="171831"/>
                </a:lnTo>
                <a:lnTo>
                  <a:pt x="308051" y="185407"/>
                </a:lnTo>
                <a:lnTo>
                  <a:pt x="332244" y="215049"/>
                </a:lnTo>
                <a:lnTo>
                  <a:pt x="360807" y="220840"/>
                </a:lnTo>
                <a:lnTo>
                  <a:pt x="377126" y="219392"/>
                </a:lnTo>
                <a:lnTo>
                  <a:pt x="376770" y="219392"/>
                </a:lnTo>
                <a:lnTo>
                  <a:pt x="391388" y="215239"/>
                </a:lnTo>
                <a:lnTo>
                  <a:pt x="424141" y="191871"/>
                </a:lnTo>
                <a:lnTo>
                  <a:pt x="445617" y="158661"/>
                </a:lnTo>
                <a:lnTo>
                  <a:pt x="451993" y="137553"/>
                </a:lnTo>
                <a:lnTo>
                  <a:pt x="454494" y="122212"/>
                </a:lnTo>
                <a:close/>
              </a:path>
              <a:path w="917575" h="220979">
                <a:moveTo>
                  <a:pt x="616343" y="122212"/>
                </a:moveTo>
                <a:lnTo>
                  <a:pt x="616229" y="107556"/>
                </a:lnTo>
                <a:lnTo>
                  <a:pt x="616115" y="106984"/>
                </a:lnTo>
                <a:lnTo>
                  <a:pt x="613397" y="94195"/>
                </a:lnTo>
                <a:lnTo>
                  <a:pt x="610679" y="88290"/>
                </a:lnTo>
                <a:lnTo>
                  <a:pt x="607860" y="82130"/>
                </a:lnTo>
                <a:lnTo>
                  <a:pt x="599757" y="72148"/>
                </a:lnTo>
                <a:lnTo>
                  <a:pt x="589127" y="64935"/>
                </a:lnTo>
                <a:lnTo>
                  <a:pt x="589000" y="64935"/>
                </a:lnTo>
                <a:lnTo>
                  <a:pt x="582460" y="62776"/>
                </a:lnTo>
                <a:lnTo>
                  <a:pt x="582460" y="118618"/>
                </a:lnTo>
                <a:lnTo>
                  <a:pt x="582371" y="120192"/>
                </a:lnTo>
                <a:lnTo>
                  <a:pt x="571766" y="160604"/>
                </a:lnTo>
                <a:lnTo>
                  <a:pt x="545376" y="188163"/>
                </a:lnTo>
                <a:lnTo>
                  <a:pt x="527850" y="191871"/>
                </a:lnTo>
                <a:lnTo>
                  <a:pt x="519087" y="190944"/>
                </a:lnTo>
                <a:lnTo>
                  <a:pt x="519353" y="190944"/>
                </a:lnTo>
                <a:lnTo>
                  <a:pt x="512648" y="188315"/>
                </a:lnTo>
                <a:lnTo>
                  <a:pt x="507428" y="183870"/>
                </a:lnTo>
                <a:lnTo>
                  <a:pt x="503796" y="177660"/>
                </a:lnTo>
                <a:lnTo>
                  <a:pt x="501637" y="170141"/>
                </a:lnTo>
                <a:lnTo>
                  <a:pt x="501548" y="169214"/>
                </a:lnTo>
                <a:lnTo>
                  <a:pt x="500837" y="161810"/>
                </a:lnTo>
                <a:lnTo>
                  <a:pt x="500913" y="160604"/>
                </a:lnTo>
                <a:lnTo>
                  <a:pt x="501027" y="158661"/>
                </a:lnTo>
                <a:lnTo>
                  <a:pt x="501142" y="156946"/>
                </a:lnTo>
                <a:lnTo>
                  <a:pt x="511403" y="120192"/>
                </a:lnTo>
                <a:lnTo>
                  <a:pt x="537819" y="92113"/>
                </a:lnTo>
                <a:lnTo>
                  <a:pt x="546493" y="89192"/>
                </a:lnTo>
                <a:lnTo>
                  <a:pt x="546862" y="89192"/>
                </a:lnTo>
                <a:lnTo>
                  <a:pt x="555523" y="88290"/>
                </a:lnTo>
                <a:lnTo>
                  <a:pt x="582460" y="118618"/>
                </a:lnTo>
                <a:lnTo>
                  <a:pt x="582460" y="62776"/>
                </a:lnTo>
                <a:lnTo>
                  <a:pt x="576287" y="60718"/>
                </a:lnTo>
                <a:lnTo>
                  <a:pt x="576122" y="60718"/>
                </a:lnTo>
                <a:lnTo>
                  <a:pt x="561060" y="59309"/>
                </a:lnTo>
                <a:lnTo>
                  <a:pt x="516420" y="71958"/>
                </a:lnTo>
                <a:lnTo>
                  <a:pt x="483235" y="106984"/>
                </a:lnTo>
                <a:lnTo>
                  <a:pt x="467258" y="156946"/>
                </a:lnTo>
                <a:lnTo>
                  <a:pt x="467194" y="171831"/>
                </a:lnTo>
                <a:lnTo>
                  <a:pt x="469887" y="185407"/>
                </a:lnTo>
                <a:lnTo>
                  <a:pt x="494093" y="215049"/>
                </a:lnTo>
                <a:lnTo>
                  <a:pt x="522655" y="220840"/>
                </a:lnTo>
                <a:lnTo>
                  <a:pt x="538975" y="219392"/>
                </a:lnTo>
                <a:lnTo>
                  <a:pt x="538607" y="219392"/>
                </a:lnTo>
                <a:lnTo>
                  <a:pt x="553237" y="215239"/>
                </a:lnTo>
                <a:lnTo>
                  <a:pt x="585990" y="191871"/>
                </a:lnTo>
                <a:lnTo>
                  <a:pt x="607466" y="158661"/>
                </a:lnTo>
                <a:lnTo>
                  <a:pt x="613841" y="137553"/>
                </a:lnTo>
                <a:lnTo>
                  <a:pt x="616343" y="122212"/>
                </a:lnTo>
                <a:close/>
              </a:path>
              <a:path w="917575" h="220979">
                <a:moveTo>
                  <a:pt x="765556" y="102146"/>
                </a:moveTo>
                <a:lnTo>
                  <a:pt x="740244" y="63093"/>
                </a:lnTo>
                <a:lnTo>
                  <a:pt x="715721" y="59309"/>
                </a:lnTo>
                <a:lnTo>
                  <a:pt x="703072" y="60172"/>
                </a:lnTo>
                <a:lnTo>
                  <a:pt x="661466" y="80137"/>
                </a:lnTo>
                <a:lnTo>
                  <a:pt x="644715" y="115455"/>
                </a:lnTo>
                <a:lnTo>
                  <a:pt x="645617" y="124053"/>
                </a:lnTo>
                <a:lnTo>
                  <a:pt x="681037" y="150431"/>
                </a:lnTo>
                <a:lnTo>
                  <a:pt x="705091" y="156083"/>
                </a:lnTo>
                <a:lnTo>
                  <a:pt x="712444" y="159118"/>
                </a:lnTo>
                <a:lnTo>
                  <a:pt x="716864" y="165811"/>
                </a:lnTo>
                <a:lnTo>
                  <a:pt x="717486" y="169570"/>
                </a:lnTo>
                <a:lnTo>
                  <a:pt x="716483" y="173761"/>
                </a:lnTo>
                <a:lnTo>
                  <a:pt x="715200" y="178816"/>
                </a:lnTo>
                <a:lnTo>
                  <a:pt x="711720" y="183095"/>
                </a:lnTo>
                <a:lnTo>
                  <a:pt x="700379" y="190119"/>
                </a:lnTo>
                <a:lnTo>
                  <a:pt x="692797" y="191871"/>
                </a:lnTo>
                <a:lnTo>
                  <a:pt x="676211" y="191871"/>
                </a:lnTo>
                <a:lnTo>
                  <a:pt x="669988" y="190233"/>
                </a:lnTo>
                <a:lnTo>
                  <a:pt x="659244" y="183667"/>
                </a:lnTo>
                <a:lnTo>
                  <a:pt x="657720" y="176110"/>
                </a:lnTo>
                <a:lnTo>
                  <a:pt x="660044" y="164261"/>
                </a:lnTo>
                <a:lnTo>
                  <a:pt x="626427" y="164261"/>
                </a:lnTo>
                <a:lnTo>
                  <a:pt x="624700" y="175526"/>
                </a:lnTo>
                <a:lnTo>
                  <a:pt x="625335" y="185940"/>
                </a:lnTo>
                <a:lnTo>
                  <a:pt x="628319" y="195516"/>
                </a:lnTo>
                <a:lnTo>
                  <a:pt x="663536" y="219798"/>
                </a:lnTo>
                <a:lnTo>
                  <a:pt x="678078" y="220840"/>
                </a:lnTo>
                <a:lnTo>
                  <a:pt x="691159" y="220027"/>
                </a:lnTo>
                <a:lnTo>
                  <a:pt x="733983" y="200926"/>
                </a:lnTo>
                <a:lnTo>
                  <a:pt x="751649" y="164211"/>
                </a:lnTo>
                <a:lnTo>
                  <a:pt x="750963" y="155689"/>
                </a:lnTo>
                <a:lnTo>
                  <a:pt x="716800" y="128117"/>
                </a:lnTo>
                <a:lnTo>
                  <a:pt x="692137" y="121678"/>
                </a:lnTo>
                <a:lnTo>
                  <a:pt x="684707" y="118935"/>
                </a:lnTo>
                <a:lnTo>
                  <a:pt x="679564" y="113931"/>
                </a:lnTo>
                <a:lnTo>
                  <a:pt x="678789" y="110604"/>
                </a:lnTo>
                <a:lnTo>
                  <a:pt x="680834" y="102273"/>
                </a:lnTo>
                <a:lnTo>
                  <a:pt x="683844" y="98196"/>
                </a:lnTo>
                <a:lnTo>
                  <a:pt x="693775" y="90271"/>
                </a:lnTo>
                <a:lnTo>
                  <a:pt x="701014" y="88290"/>
                </a:lnTo>
                <a:lnTo>
                  <a:pt x="719099" y="88290"/>
                </a:lnTo>
                <a:lnTo>
                  <a:pt x="724992" y="90474"/>
                </a:lnTo>
                <a:lnTo>
                  <a:pt x="731469" y="99174"/>
                </a:lnTo>
                <a:lnTo>
                  <a:pt x="732040" y="105460"/>
                </a:lnTo>
                <a:lnTo>
                  <a:pt x="729945" y="113703"/>
                </a:lnTo>
                <a:lnTo>
                  <a:pt x="763689" y="113703"/>
                </a:lnTo>
                <a:lnTo>
                  <a:pt x="765556" y="102146"/>
                </a:lnTo>
                <a:close/>
              </a:path>
              <a:path w="917575" h="220979">
                <a:moveTo>
                  <a:pt x="917041" y="106502"/>
                </a:moveTo>
                <a:lnTo>
                  <a:pt x="915416" y="93751"/>
                </a:lnTo>
                <a:lnTo>
                  <a:pt x="913587" y="88290"/>
                </a:lnTo>
                <a:lnTo>
                  <a:pt x="911440" y="81864"/>
                </a:lnTo>
                <a:lnTo>
                  <a:pt x="904836" y="71996"/>
                </a:lnTo>
                <a:lnTo>
                  <a:pt x="895210" y="64947"/>
                </a:lnTo>
                <a:lnTo>
                  <a:pt x="884770" y="61468"/>
                </a:lnTo>
                <a:lnTo>
                  <a:pt x="884770" y="114681"/>
                </a:lnTo>
                <a:lnTo>
                  <a:pt x="884643" y="115328"/>
                </a:lnTo>
                <a:lnTo>
                  <a:pt x="884580" y="115722"/>
                </a:lnTo>
                <a:lnTo>
                  <a:pt x="883081" y="123748"/>
                </a:lnTo>
                <a:lnTo>
                  <a:pt x="884656" y="124015"/>
                </a:lnTo>
                <a:lnTo>
                  <a:pt x="818654" y="122453"/>
                </a:lnTo>
                <a:lnTo>
                  <a:pt x="821702" y="115722"/>
                </a:lnTo>
                <a:lnTo>
                  <a:pt x="825614" y="109461"/>
                </a:lnTo>
                <a:lnTo>
                  <a:pt x="861695" y="88290"/>
                </a:lnTo>
                <a:lnTo>
                  <a:pt x="872667" y="88290"/>
                </a:lnTo>
                <a:lnTo>
                  <a:pt x="879386" y="91922"/>
                </a:lnTo>
                <a:lnTo>
                  <a:pt x="881849" y="99212"/>
                </a:lnTo>
                <a:lnTo>
                  <a:pt x="884351" y="106502"/>
                </a:lnTo>
                <a:lnTo>
                  <a:pt x="884377" y="106870"/>
                </a:lnTo>
                <a:lnTo>
                  <a:pt x="884770" y="114681"/>
                </a:lnTo>
                <a:lnTo>
                  <a:pt x="884770" y="61468"/>
                </a:lnTo>
                <a:lnTo>
                  <a:pt x="882561" y="60718"/>
                </a:lnTo>
                <a:lnTo>
                  <a:pt x="866889" y="59309"/>
                </a:lnTo>
                <a:lnTo>
                  <a:pt x="858024" y="59905"/>
                </a:lnTo>
                <a:lnTo>
                  <a:pt x="814514" y="80187"/>
                </a:lnTo>
                <a:lnTo>
                  <a:pt x="787450" y="115328"/>
                </a:lnTo>
                <a:lnTo>
                  <a:pt x="775119" y="160070"/>
                </a:lnTo>
                <a:lnTo>
                  <a:pt x="775246" y="173024"/>
                </a:lnTo>
                <a:lnTo>
                  <a:pt x="775258" y="174498"/>
                </a:lnTo>
                <a:lnTo>
                  <a:pt x="792607" y="208622"/>
                </a:lnTo>
                <a:lnTo>
                  <a:pt x="831837" y="220840"/>
                </a:lnTo>
                <a:lnTo>
                  <a:pt x="842886" y="220268"/>
                </a:lnTo>
                <a:lnTo>
                  <a:pt x="878916" y="206654"/>
                </a:lnTo>
                <a:lnTo>
                  <a:pt x="896391" y="192011"/>
                </a:lnTo>
                <a:lnTo>
                  <a:pt x="900303" y="188048"/>
                </a:lnTo>
                <a:lnTo>
                  <a:pt x="882332" y="170281"/>
                </a:lnTo>
                <a:lnTo>
                  <a:pt x="876604" y="175653"/>
                </a:lnTo>
                <a:lnTo>
                  <a:pt x="871093" y="180225"/>
                </a:lnTo>
                <a:lnTo>
                  <a:pt x="865797" y="183984"/>
                </a:lnTo>
                <a:lnTo>
                  <a:pt x="860742" y="186944"/>
                </a:lnTo>
                <a:lnTo>
                  <a:pt x="854138" y="190322"/>
                </a:lnTo>
                <a:lnTo>
                  <a:pt x="846683" y="192011"/>
                </a:lnTo>
                <a:lnTo>
                  <a:pt x="838390" y="192011"/>
                </a:lnTo>
                <a:lnTo>
                  <a:pt x="809167" y="166166"/>
                </a:lnTo>
                <a:lnTo>
                  <a:pt x="808951" y="158915"/>
                </a:lnTo>
                <a:lnTo>
                  <a:pt x="810044" y="151282"/>
                </a:lnTo>
                <a:lnTo>
                  <a:pt x="910005" y="151282"/>
                </a:lnTo>
                <a:lnTo>
                  <a:pt x="913561" y="136791"/>
                </a:lnTo>
                <a:lnTo>
                  <a:pt x="915949" y="124015"/>
                </a:lnTo>
                <a:lnTo>
                  <a:pt x="916000" y="123748"/>
                </a:lnTo>
                <a:lnTo>
                  <a:pt x="916470" y="121221"/>
                </a:lnTo>
                <a:lnTo>
                  <a:pt x="916978" y="109461"/>
                </a:lnTo>
                <a:lnTo>
                  <a:pt x="917041" y="106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2307" y="3732275"/>
            <a:ext cx="994410" cy="278130"/>
          </a:xfrm>
          <a:custGeom>
            <a:avLst/>
            <a:gdLst/>
            <a:ahLst/>
            <a:cxnLst/>
            <a:rect l="l" t="t" r="r" b="b"/>
            <a:pathLst>
              <a:path w="994410" h="278129">
                <a:moveTo>
                  <a:pt x="140843" y="102146"/>
                </a:moveTo>
                <a:lnTo>
                  <a:pt x="115531" y="63080"/>
                </a:lnTo>
                <a:lnTo>
                  <a:pt x="91020" y="59309"/>
                </a:lnTo>
                <a:lnTo>
                  <a:pt x="78371" y="60159"/>
                </a:lnTo>
                <a:lnTo>
                  <a:pt x="36766" y="80137"/>
                </a:lnTo>
                <a:lnTo>
                  <a:pt x="20015" y="115443"/>
                </a:lnTo>
                <a:lnTo>
                  <a:pt x="20916" y="124053"/>
                </a:lnTo>
                <a:lnTo>
                  <a:pt x="56337" y="150418"/>
                </a:lnTo>
                <a:lnTo>
                  <a:pt x="80391" y="156083"/>
                </a:lnTo>
                <a:lnTo>
                  <a:pt x="87744" y="159105"/>
                </a:lnTo>
                <a:lnTo>
                  <a:pt x="92163" y="165811"/>
                </a:lnTo>
                <a:lnTo>
                  <a:pt x="92773" y="169570"/>
                </a:lnTo>
                <a:lnTo>
                  <a:pt x="91770" y="173761"/>
                </a:lnTo>
                <a:lnTo>
                  <a:pt x="90500" y="178816"/>
                </a:lnTo>
                <a:lnTo>
                  <a:pt x="87020" y="183095"/>
                </a:lnTo>
                <a:lnTo>
                  <a:pt x="75679" y="190106"/>
                </a:lnTo>
                <a:lnTo>
                  <a:pt x="68084" y="191858"/>
                </a:lnTo>
                <a:lnTo>
                  <a:pt x="51511" y="191858"/>
                </a:lnTo>
                <a:lnTo>
                  <a:pt x="45288" y="190220"/>
                </a:lnTo>
                <a:lnTo>
                  <a:pt x="34544" y="183667"/>
                </a:lnTo>
                <a:lnTo>
                  <a:pt x="33020" y="176098"/>
                </a:lnTo>
                <a:lnTo>
                  <a:pt x="35331" y="164261"/>
                </a:lnTo>
                <a:lnTo>
                  <a:pt x="1714" y="164261"/>
                </a:lnTo>
                <a:lnTo>
                  <a:pt x="0" y="175514"/>
                </a:lnTo>
                <a:lnTo>
                  <a:pt x="622" y="185940"/>
                </a:lnTo>
                <a:lnTo>
                  <a:pt x="3619" y="195503"/>
                </a:lnTo>
                <a:lnTo>
                  <a:pt x="38836" y="219798"/>
                </a:lnTo>
                <a:lnTo>
                  <a:pt x="53378" y="220827"/>
                </a:lnTo>
                <a:lnTo>
                  <a:pt x="66446" y="220027"/>
                </a:lnTo>
                <a:lnTo>
                  <a:pt x="109283" y="200926"/>
                </a:lnTo>
                <a:lnTo>
                  <a:pt x="126949" y="164198"/>
                </a:lnTo>
                <a:lnTo>
                  <a:pt x="126263" y="155689"/>
                </a:lnTo>
                <a:lnTo>
                  <a:pt x="92100" y="128104"/>
                </a:lnTo>
                <a:lnTo>
                  <a:pt x="67424" y="121666"/>
                </a:lnTo>
                <a:lnTo>
                  <a:pt x="60007" y="118935"/>
                </a:lnTo>
                <a:lnTo>
                  <a:pt x="54851" y="113919"/>
                </a:lnTo>
                <a:lnTo>
                  <a:pt x="54076" y="110604"/>
                </a:lnTo>
                <a:lnTo>
                  <a:pt x="56134" y="102260"/>
                </a:lnTo>
                <a:lnTo>
                  <a:pt x="59143" y="98183"/>
                </a:lnTo>
                <a:lnTo>
                  <a:pt x="69062" y="90258"/>
                </a:lnTo>
                <a:lnTo>
                  <a:pt x="76314" y="88277"/>
                </a:lnTo>
                <a:lnTo>
                  <a:pt x="94399" y="88277"/>
                </a:lnTo>
                <a:lnTo>
                  <a:pt x="100291" y="90462"/>
                </a:lnTo>
                <a:lnTo>
                  <a:pt x="106768" y="99161"/>
                </a:lnTo>
                <a:lnTo>
                  <a:pt x="107327" y="105448"/>
                </a:lnTo>
                <a:lnTo>
                  <a:pt x="105232" y="113690"/>
                </a:lnTo>
                <a:lnTo>
                  <a:pt x="138988" y="113690"/>
                </a:lnTo>
                <a:lnTo>
                  <a:pt x="140843" y="102146"/>
                </a:lnTo>
                <a:close/>
              </a:path>
              <a:path w="994410" h="278129">
                <a:moveTo>
                  <a:pt x="302336" y="62039"/>
                </a:moveTo>
                <a:lnTo>
                  <a:pt x="268439" y="62039"/>
                </a:lnTo>
                <a:lnTo>
                  <a:pt x="240982" y="172046"/>
                </a:lnTo>
                <a:lnTo>
                  <a:pt x="233349" y="180416"/>
                </a:lnTo>
                <a:lnTo>
                  <a:pt x="224116" y="186397"/>
                </a:lnTo>
                <a:lnTo>
                  <a:pt x="213296" y="189979"/>
                </a:lnTo>
                <a:lnTo>
                  <a:pt x="200863" y="191173"/>
                </a:lnTo>
                <a:lnTo>
                  <a:pt x="195084" y="191173"/>
                </a:lnTo>
                <a:lnTo>
                  <a:pt x="190411" y="189407"/>
                </a:lnTo>
                <a:lnTo>
                  <a:pt x="183311" y="182295"/>
                </a:lnTo>
                <a:lnTo>
                  <a:pt x="183007" y="174625"/>
                </a:lnTo>
                <a:lnTo>
                  <a:pt x="211188" y="62039"/>
                </a:lnTo>
                <a:lnTo>
                  <a:pt x="177431" y="62039"/>
                </a:lnTo>
                <a:lnTo>
                  <a:pt x="152831" y="160502"/>
                </a:lnTo>
                <a:lnTo>
                  <a:pt x="150114" y="175183"/>
                </a:lnTo>
                <a:lnTo>
                  <a:pt x="149796" y="187731"/>
                </a:lnTo>
                <a:lnTo>
                  <a:pt x="151892" y="198145"/>
                </a:lnTo>
                <a:lnTo>
                  <a:pt x="191503" y="220827"/>
                </a:lnTo>
                <a:lnTo>
                  <a:pt x="205409" y="220230"/>
                </a:lnTo>
                <a:lnTo>
                  <a:pt x="216852" y="218401"/>
                </a:lnTo>
                <a:lnTo>
                  <a:pt x="225844" y="215379"/>
                </a:lnTo>
                <a:lnTo>
                  <a:pt x="232371" y="211124"/>
                </a:lnTo>
                <a:lnTo>
                  <a:pt x="230860" y="218097"/>
                </a:lnTo>
                <a:lnTo>
                  <a:pt x="263321" y="218097"/>
                </a:lnTo>
                <a:lnTo>
                  <a:pt x="302336" y="62039"/>
                </a:lnTo>
                <a:close/>
              </a:path>
              <a:path w="994410" h="278129">
                <a:moveTo>
                  <a:pt x="368173" y="62039"/>
                </a:moveTo>
                <a:lnTo>
                  <a:pt x="334289" y="62039"/>
                </a:lnTo>
                <a:lnTo>
                  <a:pt x="295275" y="218097"/>
                </a:lnTo>
                <a:lnTo>
                  <a:pt x="329158" y="218097"/>
                </a:lnTo>
                <a:lnTo>
                  <a:pt x="368173" y="62039"/>
                </a:lnTo>
                <a:close/>
              </a:path>
              <a:path w="994410" h="278129">
                <a:moveTo>
                  <a:pt x="380631" y="22656"/>
                </a:moveTo>
                <a:lnTo>
                  <a:pt x="379971" y="18059"/>
                </a:lnTo>
                <a:lnTo>
                  <a:pt x="374688" y="10185"/>
                </a:lnTo>
                <a:lnTo>
                  <a:pt x="370230" y="8191"/>
                </a:lnTo>
                <a:lnTo>
                  <a:pt x="357974" y="8191"/>
                </a:lnTo>
                <a:lnTo>
                  <a:pt x="353034" y="9931"/>
                </a:lnTo>
                <a:lnTo>
                  <a:pt x="349110" y="13385"/>
                </a:lnTo>
                <a:lnTo>
                  <a:pt x="345198" y="16802"/>
                </a:lnTo>
                <a:lnTo>
                  <a:pt x="342646" y="20980"/>
                </a:lnTo>
                <a:lnTo>
                  <a:pt x="341464" y="25895"/>
                </a:lnTo>
                <a:lnTo>
                  <a:pt x="340144" y="31000"/>
                </a:lnTo>
                <a:lnTo>
                  <a:pt x="340753" y="35509"/>
                </a:lnTo>
                <a:lnTo>
                  <a:pt x="343306" y="39420"/>
                </a:lnTo>
                <a:lnTo>
                  <a:pt x="345897" y="43294"/>
                </a:lnTo>
                <a:lnTo>
                  <a:pt x="350393" y="45237"/>
                </a:lnTo>
                <a:lnTo>
                  <a:pt x="362597" y="45237"/>
                </a:lnTo>
                <a:lnTo>
                  <a:pt x="367487" y="43548"/>
                </a:lnTo>
                <a:lnTo>
                  <a:pt x="375462" y="36753"/>
                </a:lnTo>
                <a:lnTo>
                  <a:pt x="378079" y="32677"/>
                </a:lnTo>
                <a:lnTo>
                  <a:pt x="379310" y="27940"/>
                </a:lnTo>
                <a:lnTo>
                  <a:pt x="380631" y="22656"/>
                </a:lnTo>
                <a:close/>
              </a:path>
              <a:path w="994410" h="278129">
                <a:moveTo>
                  <a:pt x="470662" y="62039"/>
                </a:moveTo>
                <a:lnTo>
                  <a:pt x="443064" y="62039"/>
                </a:lnTo>
                <a:lnTo>
                  <a:pt x="452081" y="26098"/>
                </a:lnTo>
                <a:lnTo>
                  <a:pt x="418325" y="26098"/>
                </a:lnTo>
                <a:lnTo>
                  <a:pt x="409308" y="62039"/>
                </a:lnTo>
                <a:lnTo>
                  <a:pt x="382257" y="62039"/>
                </a:lnTo>
                <a:lnTo>
                  <a:pt x="375348" y="89649"/>
                </a:lnTo>
                <a:lnTo>
                  <a:pt x="402412" y="89649"/>
                </a:lnTo>
                <a:lnTo>
                  <a:pt x="380822" y="176212"/>
                </a:lnTo>
                <a:lnTo>
                  <a:pt x="378701" y="187553"/>
                </a:lnTo>
                <a:lnTo>
                  <a:pt x="401358" y="220205"/>
                </a:lnTo>
                <a:lnTo>
                  <a:pt x="408901" y="220827"/>
                </a:lnTo>
                <a:lnTo>
                  <a:pt x="416598" y="220827"/>
                </a:lnTo>
                <a:lnTo>
                  <a:pt x="424472" y="219646"/>
                </a:lnTo>
                <a:lnTo>
                  <a:pt x="432536" y="217284"/>
                </a:lnTo>
                <a:lnTo>
                  <a:pt x="439712" y="187972"/>
                </a:lnTo>
                <a:lnTo>
                  <a:pt x="430745" y="189928"/>
                </a:lnTo>
                <a:lnTo>
                  <a:pt x="424802" y="190906"/>
                </a:lnTo>
                <a:lnTo>
                  <a:pt x="418515" y="190906"/>
                </a:lnTo>
                <a:lnTo>
                  <a:pt x="415988" y="190271"/>
                </a:lnTo>
                <a:lnTo>
                  <a:pt x="412661" y="187718"/>
                </a:lnTo>
                <a:lnTo>
                  <a:pt x="412546" y="184162"/>
                </a:lnTo>
                <a:lnTo>
                  <a:pt x="436156" y="89649"/>
                </a:lnTo>
                <a:lnTo>
                  <a:pt x="463765" y="89649"/>
                </a:lnTo>
                <a:lnTo>
                  <a:pt x="470662" y="62039"/>
                </a:lnTo>
                <a:close/>
              </a:path>
              <a:path w="994410" h="278129">
                <a:moveTo>
                  <a:pt x="601903" y="101142"/>
                </a:moveTo>
                <a:lnTo>
                  <a:pt x="601776" y="98298"/>
                </a:lnTo>
                <a:lnTo>
                  <a:pt x="601459" y="90741"/>
                </a:lnTo>
                <a:lnTo>
                  <a:pt x="601383" y="89966"/>
                </a:lnTo>
                <a:lnTo>
                  <a:pt x="565404" y="60159"/>
                </a:lnTo>
                <a:lnTo>
                  <a:pt x="553275" y="59309"/>
                </a:lnTo>
                <a:lnTo>
                  <a:pt x="540639" y="60159"/>
                </a:lnTo>
                <a:lnTo>
                  <a:pt x="539991" y="60159"/>
                </a:lnTo>
                <a:lnTo>
                  <a:pt x="495185" y="81927"/>
                </a:lnTo>
                <a:lnTo>
                  <a:pt x="478320" y="111239"/>
                </a:lnTo>
                <a:lnTo>
                  <a:pt x="512076" y="111239"/>
                </a:lnTo>
                <a:lnTo>
                  <a:pt x="513892" y="103987"/>
                </a:lnTo>
                <a:lnTo>
                  <a:pt x="517931" y="98298"/>
                </a:lnTo>
                <a:lnTo>
                  <a:pt x="530453" y="89966"/>
                </a:lnTo>
                <a:lnTo>
                  <a:pt x="537972" y="87871"/>
                </a:lnTo>
                <a:lnTo>
                  <a:pt x="555650" y="87871"/>
                </a:lnTo>
                <a:lnTo>
                  <a:pt x="561657" y="89966"/>
                </a:lnTo>
                <a:lnTo>
                  <a:pt x="564756" y="94157"/>
                </a:lnTo>
                <a:lnTo>
                  <a:pt x="567893" y="98298"/>
                </a:lnTo>
                <a:lnTo>
                  <a:pt x="568528" y="103987"/>
                </a:lnTo>
                <a:lnTo>
                  <a:pt x="566750" y="111239"/>
                </a:lnTo>
                <a:lnTo>
                  <a:pt x="564476" y="120256"/>
                </a:lnTo>
                <a:lnTo>
                  <a:pt x="557987" y="120256"/>
                </a:lnTo>
                <a:lnTo>
                  <a:pt x="557987" y="146215"/>
                </a:lnTo>
                <a:lnTo>
                  <a:pt x="528472" y="188379"/>
                </a:lnTo>
                <a:lnTo>
                  <a:pt x="520661" y="190500"/>
                </a:lnTo>
                <a:lnTo>
                  <a:pt x="504304" y="190500"/>
                </a:lnTo>
                <a:lnTo>
                  <a:pt x="493344" y="179908"/>
                </a:lnTo>
                <a:lnTo>
                  <a:pt x="492823" y="176187"/>
                </a:lnTo>
                <a:lnTo>
                  <a:pt x="522084" y="148018"/>
                </a:lnTo>
                <a:lnTo>
                  <a:pt x="539813" y="146215"/>
                </a:lnTo>
                <a:lnTo>
                  <a:pt x="557987" y="146215"/>
                </a:lnTo>
                <a:lnTo>
                  <a:pt x="557987" y="120256"/>
                </a:lnTo>
                <a:lnTo>
                  <a:pt x="542683" y="120256"/>
                </a:lnTo>
                <a:lnTo>
                  <a:pt x="527481" y="121069"/>
                </a:lnTo>
                <a:lnTo>
                  <a:pt x="488772" y="133375"/>
                </a:lnTo>
                <a:lnTo>
                  <a:pt x="464185" y="160108"/>
                </a:lnTo>
                <a:lnTo>
                  <a:pt x="460082" y="171843"/>
                </a:lnTo>
                <a:lnTo>
                  <a:pt x="458825" y="179908"/>
                </a:lnTo>
                <a:lnTo>
                  <a:pt x="458736" y="184823"/>
                </a:lnTo>
                <a:lnTo>
                  <a:pt x="459117" y="190792"/>
                </a:lnTo>
                <a:lnTo>
                  <a:pt x="491553" y="219951"/>
                </a:lnTo>
                <a:lnTo>
                  <a:pt x="503059" y="220827"/>
                </a:lnTo>
                <a:lnTo>
                  <a:pt x="510209" y="220484"/>
                </a:lnTo>
                <a:lnTo>
                  <a:pt x="544398" y="208127"/>
                </a:lnTo>
                <a:lnTo>
                  <a:pt x="544207" y="208584"/>
                </a:lnTo>
                <a:lnTo>
                  <a:pt x="544283" y="208991"/>
                </a:lnTo>
                <a:lnTo>
                  <a:pt x="544753" y="211899"/>
                </a:lnTo>
                <a:lnTo>
                  <a:pt x="546036" y="218097"/>
                </a:lnTo>
                <a:lnTo>
                  <a:pt x="578967" y="218097"/>
                </a:lnTo>
                <a:lnTo>
                  <a:pt x="579081" y="217639"/>
                </a:lnTo>
                <a:lnTo>
                  <a:pt x="579170" y="217284"/>
                </a:lnTo>
                <a:lnTo>
                  <a:pt x="580466" y="211899"/>
                </a:lnTo>
                <a:lnTo>
                  <a:pt x="580402" y="211340"/>
                </a:lnTo>
                <a:lnTo>
                  <a:pt x="580085" y="208127"/>
                </a:lnTo>
                <a:lnTo>
                  <a:pt x="579932" y="206616"/>
                </a:lnTo>
                <a:lnTo>
                  <a:pt x="580059" y="198031"/>
                </a:lnTo>
                <a:lnTo>
                  <a:pt x="581075" y="190500"/>
                </a:lnTo>
                <a:lnTo>
                  <a:pt x="581190" y="189649"/>
                </a:lnTo>
                <a:lnTo>
                  <a:pt x="583209" y="180314"/>
                </a:lnTo>
                <a:lnTo>
                  <a:pt x="583311" y="179908"/>
                </a:lnTo>
                <a:lnTo>
                  <a:pt x="591731" y="146215"/>
                </a:lnTo>
                <a:lnTo>
                  <a:pt x="599808" y="113906"/>
                </a:lnTo>
                <a:lnTo>
                  <a:pt x="601903" y="101142"/>
                </a:lnTo>
                <a:close/>
              </a:path>
              <a:path w="994410" h="278129">
                <a:moveTo>
                  <a:pt x="762203" y="107696"/>
                </a:moveTo>
                <a:lnTo>
                  <a:pt x="746544" y="69418"/>
                </a:lnTo>
                <a:lnTo>
                  <a:pt x="727875" y="60579"/>
                </a:lnTo>
                <a:lnTo>
                  <a:pt x="727875" y="118643"/>
                </a:lnTo>
                <a:lnTo>
                  <a:pt x="726973" y="127825"/>
                </a:lnTo>
                <a:lnTo>
                  <a:pt x="712508" y="168744"/>
                </a:lnTo>
                <a:lnTo>
                  <a:pt x="676402" y="191173"/>
                </a:lnTo>
                <a:lnTo>
                  <a:pt x="668388" y="191173"/>
                </a:lnTo>
                <a:lnTo>
                  <a:pt x="650367" y="172046"/>
                </a:lnTo>
                <a:lnTo>
                  <a:pt x="665949" y="109461"/>
                </a:lnTo>
                <a:lnTo>
                  <a:pt x="670179" y="103860"/>
                </a:lnTo>
                <a:lnTo>
                  <a:pt x="675449" y="99021"/>
                </a:lnTo>
                <a:lnTo>
                  <a:pt x="688022" y="90868"/>
                </a:lnTo>
                <a:lnTo>
                  <a:pt x="695350" y="88823"/>
                </a:lnTo>
                <a:lnTo>
                  <a:pt x="703732" y="88823"/>
                </a:lnTo>
                <a:lnTo>
                  <a:pt x="727875" y="118643"/>
                </a:lnTo>
                <a:lnTo>
                  <a:pt x="727875" y="60579"/>
                </a:lnTo>
                <a:lnTo>
                  <a:pt x="715352" y="59309"/>
                </a:lnTo>
                <a:lnTo>
                  <a:pt x="702132" y="59944"/>
                </a:lnTo>
                <a:lnTo>
                  <a:pt x="691159" y="61836"/>
                </a:lnTo>
                <a:lnTo>
                  <a:pt x="682548" y="64960"/>
                </a:lnTo>
                <a:lnTo>
                  <a:pt x="675995" y="69418"/>
                </a:lnTo>
                <a:lnTo>
                  <a:pt x="693343" y="0"/>
                </a:lnTo>
                <a:lnTo>
                  <a:pt x="659460" y="0"/>
                </a:lnTo>
                <a:lnTo>
                  <a:pt x="604926" y="218097"/>
                </a:lnTo>
                <a:lnTo>
                  <a:pt x="636358" y="218097"/>
                </a:lnTo>
                <a:lnTo>
                  <a:pt x="639914" y="207441"/>
                </a:lnTo>
                <a:lnTo>
                  <a:pt x="644817" y="213296"/>
                </a:lnTo>
                <a:lnTo>
                  <a:pt x="652678" y="217487"/>
                </a:lnTo>
                <a:lnTo>
                  <a:pt x="663498" y="220002"/>
                </a:lnTo>
                <a:lnTo>
                  <a:pt x="677291" y="220827"/>
                </a:lnTo>
                <a:lnTo>
                  <a:pt x="691413" y="219443"/>
                </a:lnTo>
                <a:lnTo>
                  <a:pt x="704557" y="215252"/>
                </a:lnTo>
                <a:lnTo>
                  <a:pt x="716699" y="208267"/>
                </a:lnTo>
                <a:lnTo>
                  <a:pt x="717638" y="207441"/>
                </a:lnTo>
                <a:lnTo>
                  <a:pt x="727849" y="198488"/>
                </a:lnTo>
                <a:lnTo>
                  <a:pt x="733920" y="191173"/>
                </a:lnTo>
                <a:lnTo>
                  <a:pt x="737704" y="186626"/>
                </a:lnTo>
                <a:lnTo>
                  <a:pt x="745947" y="173367"/>
                </a:lnTo>
                <a:lnTo>
                  <a:pt x="752563" y="158711"/>
                </a:lnTo>
                <a:lnTo>
                  <a:pt x="757580" y="142671"/>
                </a:lnTo>
                <a:lnTo>
                  <a:pt x="758253" y="139801"/>
                </a:lnTo>
                <a:lnTo>
                  <a:pt x="761453" y="122961"/>
                </a:lnTo>
                <a:lnTo>
                  <a:pt x="762203" y="107696"/>
                </a:lnTo>
                <a:close/>
              </a:path>
              <a:path w="994410" h="278129">
                <a:moveTo>
                  <a:pt x="852690" y="0"/>
                </a:moveTo>
                <a:lnTo>
                  <a:pt x="818794" y="0"/>
                </a:lnTo>
                <a:lnTo>
                  <a:pt x="764273" y="218097"/>
                </a:lnTo>
                <a:lnTo>
                  <a:pt x="798156" y="218097"/>
                </a:lnTo>
                <a:lnTo>
                  <a:pt x="852690" y="0"/>
                </a:lnTo>
                <a:close/>
              </a:path>
              <a:path w="994410" h="278129">
                <a:moveTo>
                  <a:pt x="989482" y="62039"/>
                </a:moveTo>
                <a:lnTo>
                  <a:pt x="952792" y="62039"/>
                </a:lnTo>
                <a:lnTo>
                  <a:pt x="896150" y="163169"/>
                </a:lnTo>
                <a:lnTo>
                  <a:pt x="887603" y="62039"/>
                </a:lnTo>
                <a:lnTo>
                  <a:pt x="851662" y="62039"/>
                </a:lnTo>
                <a:lnTo>
                  <a:pt x="868197" y="211404"/>
                </a:lnTo>
                <a:lnTo>
                  <a:pt x="854671" y="233832"/>
                </a:lnTo>
                <a:lnTo>
                  <a:pt x="849591" y="239674"/>
                </a:lnTo>
                <a:lnTo>
                  <a:pt x="839381" y="245910"/>
                </a:lnTo>
                <a:lnTo>
                  <a:pt x="832980" y="247484"/>
                </a:lnTo>
                <a:lnTo>
                  <a:pt x="825284" y="247484"/>
                </a:lnTo>
                <a:lnTo>
                  <a:pt x="815314" y="246659"/>
                </a:lnTo>
                <a:lnTo>
                  <a:pt x="808621" y="274066"/>
                </a:lnTo>
                <a:lnTo>
                  <a:pt x="815086" y="276567"/>
                </a:lnTo>
                <a:lnTo>
                  <a:pt x="821283" y="277812"/>
                </a:lnTo>
                <a:lnTo>
                  <a:pt x="831646" y="277685"/>
                </a:lnTo>
                <a:lnTo>
                  <a:pt x="845832" y="274447"/>
                </a:lnTo>
                <a:lnTo>
                  <a:pt x="859243" y="266903"/>
                </a:lnTo>
                <a:lnTo>
                  <a:pt x="871867" y="255066"/>
                </a:lnTo>
                <a:lnTo>
                  <a:pt x="883704" y="238937"/>
                </a:lnTo>
                <a:lnTo>
                  <a:pt x="989482" y="62039"/>
                </a:lnTo>
                <a:close/>
              </a:path>
              <a:path w="994410" h="278129">
                <a:moveTo>
                  <a:pt x="993838" y="196164"/>
                </a:moveTo>
                <a:lnTo>
                  <a:pt x="993178" y="191401"/>
                </a:lnTo>
                <a:lnTo>
                  <a:pt x="987767" y="183248"/>
                </a:lnTo>
                <a:lnTo>
                  <a:pt x="983246" y="181203"/>
                </a:lnTo>
                <a:lnTo>
                  <a:pt x="970584" y="181203"/>
                </a:lnTo>
                <a:lnTo>
                  <a:pt x="951712" y="204952"/>
                </a:lnTo>
                <a:lnTo>
                  <a:pt x="952373" y="209677"/>
                </a:lnTo>
                <a:lnTo>
                  <a:pt x="957783" y="217741"/>
                </a:lnTo>
                <a:lnTo>
                  <a:pt x="962317" y="219735"/>
                </a:lnTo>
                <a:lnTo>
                  <a:pt x="974979" y="219735"/>
                </a:lnTo>
                <a:lnTo>
                  <a:pt x="980224" y="217982"/>
                </a:lnTo>
                <a:lnTo>
                  <a:pt x="988517" y="210921"/>
                </a:lnTo>
                <a:lnTo>
                  <a:pt x="991196" y="206641"/>
                </a:lnTo>
                <a:lnTo>
                  <a:pt x="993838" y="196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4360290" y="4143480"/>
            <a:ext cx="1107440" cy="212725"/>
            <a:chOff x="4360290" y="4143480"/>
            <a:chExt cx="1107440" cy="212725"/>
          </a:xfrm>
        </p:grpSpPr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60290" y="4143480"/>
              <a:ext cx="152780" cy="2126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40237" y="4143480"/>
              <a:ext cx="477528" cy="21263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041927" y="4146213"/>
              <a:ext cx="34925" cy="207645"/>
            </a:xfrm>
            <a:custGeom>
              <a:avLst/>
              <a:gdLst/>
              <a:ahLst/>
              <a:cxnLst/>
              <a:rect l="l" t="t" r="r" b="b"/>
              <a:pathLst>
                <a:path w="34925" h="207645">
                  <a:moveTo>
                    <a:pt x="34573" y="207169"/>
                  </a:moveTo>
                  <a:lnTo>
                    <a:pt x="0" y="207169"/>
                  </a:lnTo>
                  <a:lnTo>
                    <a:pt x="0" y="0"/>
                  </a:lnTo>
                  <a:lnTo>
                    <a:pt x="34573" y="0"/>
                  </a:lnTo>
                  <a:lnTo>
                    <a:pt x="34573" y="207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03149" y="4143480"/>
              <a:ext cx="168222" cy="2126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05891" y="4146213"/>
              <a:ext cx="161253" cy="207169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550791" y="4146213"/>
            <a:ext cx="186944" cy="20716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326087" y="4546493"/>
            <a:ext cx="133922" cy="212635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8484306" y="4533900"/>
            <a:ext cx="923925" cy="394970"/>
            <a:chOff x="8484306" y="4533900"/>
            <a:chExt cx="923925" cy="394970"/>
          </a:xfrm>
        </p:grpSpPr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35489" y="4546493"/>
              <a:ext cx="142258" cy="20990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48726" y="4600336"/>
              <a:ext cx="142258" cy="1560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9811" y="4548133"/>
              <a:ext cx="84453" cy="20826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484306" y="4533900"/>
              <a:ext cx="923925" cy="394970"/>
            </a:xfrm>
            <a:custGeom>
              <a:avLst/>
              <a:gdLst/>
              <a:ahLst/>
              <a:cxnLst/>
              <a:rect l="l" t="t" r="r" b="b"/>
              <a:pathLst>
                <a:path w="923925" h="394970">
                  <a:moveTo>
                    <a:pt x="923572" y="394617"/>
                  </a:moveTo>
                  <a:lnTo>
                    <a:pt x="0" y="394617"/>
                  </a:lnTo>
                  <a:lnTo>
                    <a:pt x="0" y="0"/>
                  </a:lnTo>
                  <a:lnTo>
                    <a:pt x="923572" y="0"/>
                  </a:lnTo>
                  <a:lnTo>
                    <a:pt x="923572" y="394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75922" y="4533900"/>
            <a:ext cx="6885305" cy="789305"/>
            <a:chOff x="675922" y="4533900"/>
            <a:chExt cx="6885305" cy="789305"/>
          </a:xfrm>
        </p:grpSpPr>
        <p:pic>
          <p:nvPicPr>
            <p:cNvPr id="60" name="object 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14638" y="4549226"/>
              <a:ext cx="365457" cy="20990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703" y="4597602"/>
              <a:ext cx="133649" cy="16152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918" y="4597602"/>
              <a:ext cx="215642" cy="15879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07338" y="4950802"/>
              <a:ext cx="122555" cy="86995"/>
            </a:xfrm>
            <a:custGeom>
              <a:avLst/>
              <a:gdLst/>
              <a:ahLst/>
              <a:cxnLst/>
              <a:rect l="l" t="t" r="r" b="b"/>
              <a:pathLst>
                <a:path w="122555" h="86995">
                  <a:moveTo>
                    <a:pt x="122174" y="56718"/>
                  </a:moveTo>
                  <a:lnTo>
                    <a:pt x="0" y="56718"/>
                  </a:lnTo>
                  <a:lnTo>
                    <a:pt x="0" y="86918"/>
                  </a:lnTo>
                  <a:lnTo>
                    <a:pt x="122174" y="86918"/>
                  </a:lnTo>
                  <a:lnTo>
                    <a:pt x="122174" y="56718"/>
                  </a:lnTo>
                  <a:close/>
                </a:path>
                <a:path w="122555" h="86995">
                  <a:moveTo>
                    <a:pt x="122174" y="0"/>
                  </a:moveTo>
                  <a:lnTo>
                    <a:pt x="0" y="0"/>
                  </a:lnTo>
                  <a:lnTo>
                    <a:pt x="0" y="30200"/>
                  </a:lnTo>
                  <a:lnTo>
                    <a:pt x="122174" y="30200"/>
                  </a:lnTo>
                  <a:lnTo>
                    <a:pt x="122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23320" y="4882338"/>
              <a:ext cx="290720" cy="21263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75919" y="4533899"/>
              <a:ext cx="6885305" cy="789305"/>
            </a:xfrm>
            <a:custGeom>
              <a:avLst/>
              <a:gdLst/>
              <a:ahLst/>
              <a:cxnLst/>
              <a:rect l="l" t="t" r="r" b="b"/>
              <a:pathLst>
                <a:path w="6885305" h="789304">
                  <a:moveTo>
                    <a:pt x="6884810" y="0"/>
                  </a:moveTo>
                  <a:lnTo>
                    <a:pt x="1007529" y="0"/>
                  </a:lnTo>
                  <a:lnTo>
                    <a:pt x="0" y="0"/>
                  </a:lnTo>
                  <a:lnTo>
                    <a:pt x="0" y="394627"/>
                  </a:lnTo>
                  <a:lnTo>
                    <a:pt x="0" y="789241"/>
                  </a:lnTo>
                  <a:lnTo>
                    <a:pt x="1007529" y="789241"/>
                  </a:lnTo>
                  <a:lnTo>
                    <a:pt x="1007529" y="394627"/>
                  </a:lnTo>
                  <a:lnTo>
                    <a:pt x="6884810" y="394627"/>
                  </a:lnTo>
                  <a:lnTo>
                    <a:pt x="6884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668925" y="4526903"/>
          <a:ext cx="8733153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-50" dirty="0">
                          <a:latin typeface="Trebuchet MS"/>
                          <a:cs typeface="Trebuchet MS"/>
                        </a:rPr>
                        <a:t>.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-50" dirty="0">
                          <a:latin typeface="Trebuchet MS"/>
                          <a:cs typeface="Trebuchet MS"/>
                        </a:rPr>
                        <a:t>.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7" name="object 67"/>
          <p:cNvGrpSpPr/>
          <p:nvPr/>
        </p:nvGrpSpPr>
        <p:grpSpPr>
          <a:xfrm>
            <a:off x="790204" y="4633254"/>
            <a:ext cx="600075" cy="220345"/>
            <a:chOff x="790204" y="4633254"/>
            <a:chExt cx="600075" cy="220345"/>
          </a:xfrm>
        </p:grpSpPr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0204" y="4633254"/>
              <a:ext cx="207770" cy="22033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5350" y="4635713"/>
              <a:ext cx="145128" cy="1864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07823" y="4679252"/>
              <a:ext cx="181970" cy="145374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4138853" y="4633254"/>
            <a:ext cx="969644" cy="220345"/>
            <a:chOff x="4138853" y="4633254"/>
            <a:chExt cx="969644" cy="220345"/>
          </a:xfrm>
        </p:grpSpPr>
        <p:pic>
          <p:nvPicPr>
            <p:cNvPr id="72" name="object 7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138853" y="4633254"/>
              <a:ext cx="283409" cy="22033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44619" y="4679252"/>
              <a:ext cx="120284" cy="14537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84800" y="4649365"/>
              <a:ext cx="195307" cy="17526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00484" y="4633254"/>
              <a:ext cx="307829" cy="191372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7661487" y="4584276"/>
            <a:ext cx="699135" cy="240665"/>
            <a:chOff x="7661487" y="4584276"/>
            <a:chExt cx="699135" cy="240665"/>
          </a:xfrm>
        </p:grpSpPr>
        <p:pic>
          <p:nvPicPr>
            <p:cNvPr id="77" name="object 7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82272" y="4635713"/>
              <a:ext cx="185591" cy="1864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98899" y="4679252"/>
              <a:ext cx="117099" cy="14537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42660" y="4625874"/>
              <a:ext cx="317518" cy="198751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8785932" y="4633254"/>
            <a:ext cx="319405" cy="191770"/>
            <a:chOff x="8785932" y="4633254"/>
            <a:chExt cx="319405" cy="191770"/>
          </a:xfrm>
        </p:grpSpPr>
        <p:pic>
          <p:nvPicPr>
            <p:cNvPr id="81" name="object 8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785932" y="4633254"/>
              <a:ext cx="145558" cy="19137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53731" y="4633254"/>
              <a:ext cx="151400" cy="191372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3328987" y="7096007"/>
            <a:ext cx="7200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878787"/>
                </a:solidFill>
                <a:latin typeface="Trebuchet MS"/>
                <a:cs typeface="Trebuchet MS"/>
              </a:rPr>
              <a:t>Mini</a:t>
            </a:r>
            <a:r>
              <a:rPr sz="1300" spc="5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878787"/>
                </a:solidFill>
                <a:latin typeface="Trebuchet MS"/>
                <a:cs typeface="Trebuchet MS"/>
              </a:rPr>
              <a:t>Jain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00352" y="7096007"/>
            <a:ext cx="102044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solidFill>
                  <a:srgbClr val="878787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78787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78787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364651" y="7096007"/>
            <a:ext cx="4699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878787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78787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266454" y="7080263"/>
            <a:ext cx="21780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878787"/>
                </a:solidFill>
                <a:latin typeface="Trebuchet MS"/>
                <a:cs typeface="Trebuchet MS"/>
              </a:rPr>
              <a:t>10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5" y="44886"/>
            <a:ext cx="1235765" cy="942975"/>
          </a:xfrm>
          <a:prstGeom prst="rect">
            <a:avLst/>
          </a:prstGeom>
        </p:spPr>
      </p:pic>
      <p:sp>
        <p:nvSpPr>
          <p:cNvPr id="87" name="Date Placeholder 86">
            <a:extLst>
              <a:ext uri="{FF2B5EF4-FFF2-40B4-BE49-F238E27FC236}">
                <a16:creationId xmlns:a16="http://schemas.microsoft.com/office/drawing/2014/main" id="{DB6A1FFC-F9D3-C4DF-A88C-0A1A84B91FF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lang="en-US" spc="-2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269" rIns="0" bIns="0" rtlCol="0">
            <a:spAutoFit/>
          </a:bodyPr>
          <a:lstStyle/>
          <a:p>
            <a:pPr marL="3965575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MCQS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640" y="2356768"/>
            <a:ext cx="4398077" cy="39152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269" rIns="0" bIns="0" rtlCol="0">
            <a:spAutoFit/>
          </a:bodyPr>
          <a:lstStyle/>
          <a:p>
            <a:pPr marL="3965575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MCQS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687" y="2220311"/>
            <a:ext cx="3295933" cy="41566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269" rIns="0" bIns="0" rtlCol="0">
            <a:spAutoFit/>
          </a:bodyPr>
          <a:lstStyle/>
          <a:p>
            <a:pPr marL="3965575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MCQS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802" y="2173077"/>
            <a:ext cx="4167152" cy="42616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269" rIns="0" bIns="0" rtlCol="0">
            <a:spAutoFit/>
          </a:bodyPr>
          <a:lstStyle/>
          <a:p>
            <a:pPr marL="3965575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MCQS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89" y="2173078"/>
            <a:ext cx="2897063" cy="42511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3" y="-6995"/>
            <a:ext cx="10082530" cy="907415"/>
            <a:chOff x="4233" y="-6995"/>
            <a:chExt cx="10082530" cy="907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533" y="1"/>
              <a:ext cx="8564034" cy="755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5533" y="1"/>
              <a:ext cx="8564245" cy="755650"/>
            </a:xfrm>
            <a:custGeom>
              <a:avLst/>
              <a:gdLst/>
              <a:ahLst/>
              <a:cxnLst/>
              <a:rect l="l" t="t" r="r" b="b"/>
              <a:pathLst>
                <a:path w="8564245" h="755650">
                  <a:moveTo>
                    <a:pt x="0" y="0"/>
                  </a:moveTo>
                  <a:lnTo>
                    <a:pt x="8564034" y="0"/>
                  </a:lnTo>
                  <a:lnTo>
                    <a:pt x="8564034" y="755648"/>
                  </a:lnTo>
                  <a:lnTo>
                    <a:pt x="0" y="755648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" y="0"/>
              <a:ext cx="1595261" cy="90039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994596" y="1451847"/>
            <a:ext cx="1009650" cy="731520"/>
            <a:chOff x="2994596" y="1451847"/>
            <a:chExt cx="1009650" cy="731520"/>
          </a:xfrm>
        </p:grpSpPr>
        <p:sp>
          <p:nvSpPr>
            <p:cNvPr id="7" name="object 7"/>
            <p:cNvSpPr/>
            <p:nvPr/>
          </p:nvSpPr>
          <p:spPr>
            <a:xfrm>
              <a:off x="3000403" y="1457654"/>
              <a:ext cx="998219" cy="720090"/>
            </a:xfrm>
            <a:custGeom>
              <a:avLst/>
              <a:gdLst/>
              <a:ahLst/>
              <a:cxnLst/>
              <a:rect l="l" t="t" r="r" b="b"/>
              <a:pathLst>
                <a:path w="998220" h="720089">
                  <a:moveTo>
                    <a:pt x="0" y="134386"/>
                  </a:moveTo>
                  <a:lnTo>
                    <a:pt x="0" y="36077"/>
                  </a:lnTo>
                  <a:lnTo>
                    <a:pt x="534391" y="36077"/>
                  </a:lnTo>
                  <a:lnTo>
                    <a:pt x="534391" y="134386"/>
                  </a:lnTo>
                  <a:lnTo>
                    <a:pt x="323340" y="134386"/>
                  </a:lnTo>
                  <a:lnTo>
                    <a:pt x="323340" y="719736"/>
                  </a:lnTo>
                  <a:lnTo>
                    <a:pt x="210599" y="719736"/>
                  </a:lnTo>
                  <a:lnTo>
                    <a:pt x="210599" y="134386"/>
                  </a:lnTo>
                  <a:lnTo>
                    <a:pt x="0" y="134386"/>
                  </a:lnTo>
                  <a:close/>
                </a:path>
                <a:path w="998220" h="720089">
                  <a:moveTo>
                    <a:pt x="802796" y="293125"/>
                  </a:moveTo>
                  <a:lnTo>
                    <a:pt x="753711" y="304033"/>
                  </a:lnTo>
                  <a:lnTo>
                    <a:pt x="715140" y="334276"/>
                  </a:lnTo>
                  <a:lnTo>
                    <a:pt x="697270" y="360770"/>
                  </a:lnTo>
                  <a:lnTo>
                    <a:pt x="697270" y="719736"/>
                  </a:lnTo>
                  <a:lnTo>
                    <a:pt x="586784" y="719736"/>
                  </a:lnTo>
                  <a:lnTo>
                    <a:pt x="586784" y="0"/>
                  </a:lnTo>
                  <a:lnTo>
                    <a:pt x="697270" y="0"/>
                  </a:lnTo>
                  <a:lnTo>
                    <a:pt x="697270" y="238784"/>
                  </a:lnTo>
                  <a:lnTo>
                    <a:pt x="718776" y="219943"/>
                  </a:lnTo>
                  <a:lnTo>
                    <a:pt x="747665" y="206484"/>
                  </a:lnTo>
                  <a:lnTo>
                    <a:pt x="783940" y="198409"/>
                  </a:lnTo>
                  <a:lnTo>
                    <a:pt x="827599" y="195717"/>
                  </a:lnTo>
                  <a:lnTo>
                    <a:pt x="864225" y="198465"/>
                  </a:lnTo>
                  <a:lnTo>
                    <a:pt x="925895" y="220450"/>
                  </a:lnTo>
                  <a:lnTo>
                    <a:pt x="971188" y="265208"/>
                  </a:lnTo>
                  <a:lnTo>
                    <a:pt x="994525" y="337475"/>
                  </a:lnTo>
                  <a:lnTo>
                    <a:pt x="997612" y="384220"/>
                  </a:lnTo>
                  <a:lnTo>
                    <a:pt x="997612" y="719736"/>
                  </a:lnTo>
                  <a:lnTo>
                    <a:pt x="886675" y="719736"/>
                  </a:lnTo>
                  <a:lnTo>
                    <a:pt x="886675" y="385573"/>
                  </a:lnTo>
                  <a:lnTo>
                    <a:pt x="885364" y="361714"/>
                  </a:lnTo>
                  <a:lnTo>
                    <a:pt x="865705" y="313644"/>
                  </a:lnTo>
                  <a:lnTo>
                    <a:pt x="822455" y="294408"/>
                  </a:lnTo>
                  <a:lnTo>
                    <a:pt x="802796" y="293125"/>
                  </a:lnTo>
                  <a:close/>
                </a:path>
              </a:pathLst>
            </a:custGeom>
            <a:ln w="11614">
              <a:solidFill>
                <a:srgbClr val="457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0403" y="1493943"/>
              <a:ext cx="534391" cy="683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7188" y="1457654"/>
              <a:ext cx="410827" cy="71973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070717" y="1647565"/>
            <a:ext cx="441959" cy="544830"/>
            <a:chOff x="4070717" y="1647565"/>
            <a:chExt cx="441959" cy="544830"/>
          </a:xfrm>
        </p:grpSpPr>
        <p:sp>
          <p:nvSpPr>
            <p:cNvPr id="11" name="object 11"/>
            <p:cNvSpPr/>
            <p:nvPr/>
          </p:nvSpPr>
          <p:spPr>
            <a:xfrm>
              <a:off x="4076524" y="1653372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320634" y="524018"/>
                  </a:moveTo>
                  <a:lnTo>
                    <a:pt x="314969" y="511561"/>
                  </a:lnTo>
                  <a:lnTo>
                    <a:pt x="310826" y="501696"/>
                  </a:lnTo>
                  <a:lnTo>
                    <a:pt x="308204" y="494424"/>
                  </a:lnTo>
                  <a:lnTo>
                    <a:pt x="307105" y="489745"/>
                  </a:lnTo>
                  <a:lnTo>
                    <a:pt x="302582" y="493212"/>
                  </a:lnTo>
                  <a:lnTo>
                    <a:pt x="264489" y="514097"/>
                  </a:lnTo>
                  <a:lnTo>
                    <a:pt x="224184" y="528303"/>
                  </a:lnTo>
                  <a:lnTo>
                    <a:pt x="178581" y="533038"/>
                  </a:lnTo>
                  <a:lnTo>
                    <a:pt x="140390" y="530177"/>
                  </a:lnTo>
                  <a:lnTo>
                    <a:pt x="75677" y="507291"/>
                  </a:lnTo>
                  <a:lnTo>
                    <a:pt x="27649" y="463068"/>
                  </a:lnTo>
                  <a:lnTo>
                    <a:pt x="3072" y="406810"/>
                  </a:lnTo>
                  <a:lnTo>
                    <a:pt x="0" y="374750"/>
                  </a:lnTo>
                  <a:lnTo>
                    <a:pt x="4002" y="334515"/>
                  </a:lnTo>
                  <a:lnTo>
                    <a:pt x="36020" y="269689"/>
                  </a:lnTo>
                  <a:lnTo>
                    <a:pt x="98704" y="225862"/>
                  </a:lnTo>
                  <a:lnTo>
                    <a:pt x="138445" y="212121"/>
                  </a:lnTo>
                  <a:lnTo>
                    <a:pt x="183260" y="203877"/>
                  </a:lnTo>
                  <a:lnTo>
                    <a:pt x="233147" y="201129"/>
                  </a:lnTo>
                  <a:lnTo>
                    <a:pt x="302145" y="201129"/>
                  </a:lnTo>
                  <a:lnTo>
                    <a:pt x="302145" y="175875"/>
                  </a:lnTo>
                  <a:lnTo>
                    <a:pt x="289715" y="128270"/>
                  </a:lnTo>
                  <a:lnTo>
                    <a:pt x="252313" y="99775"/>
                  </a:lnTo>
                  <a:lnTo>
                    <a:pt x="212854" y="94251"/>
                  </a:lnTo>
                  <a:lnTo>
                    <a:pt x="192659" y="95491"/>
                  </a:lnTo>
                  <a:lnTo>
                    <a:pt x="145435" y="114093"/>
                  </a:lnTo>
                  <a:lnTo>
                    <a:pt x="122394" y="153665"/>
                  </a:lnTo>
                  <a:lnTo>
                    <a:pt x="120857" y="171365"/>
                  </a:lnTo>
                  <a:lnTo>
                    <a:pt x="10372" y="171365"/>
                  </a:lnTo>
                  <a:lnTo>
                    <a:pt x="24633" y="105018"/>
                  </a:lnTo>
                  <a:lnTo>
                    <a:pt x="67418" y="49831"/>
                  </a:lnTo>
                  <a:lnTo>
                    <a:pt x="133541" y="12457"/>
                  </a:lnTo>
                  <a:lnTo>
                    <a:pt x="173409" y="3114"/>
                  </a:lnTo>
                  <a:lnTo>
                    <a:pt x="217815" y="0"/>
                  </a:lnTo>
                  <a:lnTo>
                    <a:pt x="258063" y="2762"/>
                  </a:lnTo>
                  <a:lnTo>
                    <a:pt x="327737" y="24859"/>
                  </a:lnTo>
                  <a:lnTo>
                    <a:pt x="381430" y="68969"/>
                  </a:lnTo>
                  <a:lnTo>
                    <a:pt x="409164" y="135260"/>
                  </a:lnTo>
                  <a:lnTo>
                    <a:pt x="412631" y="176777"/>
                  </a:lnTo>
                  <a:lnTo>
                    <a:pt x="412631" y="395945"/>
                  </a:lnTo>
                  <a:lnTo>
                    <a:pt x="413702" y="426836"/>
                  </a:lnTo>
                  <a:lnTo>
                    <a:pt x="416915" y="454570"/>
                  </a:lnTo>
                  <a:lnTo>
                    <a:pt x="422270" y="479148"/>
                  </a:lnTo>
                  <a:lnTo>
                    <a:pt x="429767" y="500568"/>
                  </a:lnTo>
                  <a:lnTo>
                    <a:pt x="429767" y="524018"/>
                  </a:lnTo>
                  <a:lnTo>
                    <a:pt x="320634" y="524018"/>
                  </a:lnTo>
                  <a:close/>
                </a:path>
              </a:pathLst>
            </a:custGeom>
            <a:ln w="11614">
              <a:solidFill>
                <a:srgbClr val="457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1654" y="1934377"/>
              <a:ext cx="202822" cy="1577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6524" y="1653372"/>
              <a:ext cx="429767" cy="53303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12072" y="1487924"/>
            <a:ext cx="1057910" cy="704850"/>
            <a:chOff x="5712072" y="1487924"/>
            <a:chExt cx="1057910" cy="704850"/>
          </a:xfrm>
        </p:grpSpPr>
        <p:sp>
          <p:nvSpPr>
            <p:cNvPr id="15" name="object 15"/>
            <p:cNvSpPr/>
            <p:nvPr/>
          </p:nvSpPr>
          <p:spPr>
            <a:xfrm>
              <a:off x="5717879" y="1493731"/>
              <a:ext cx="1045844" cy="692785"/>
            </a:xfrm>
            <a:custGeom>
              <a:avLst/>
              <a:gdLst/>
              <a:ahLst/>
              <a:cxnLst/>
              <a:rect l="l" t="t" r="r" b="b"/>
              <a:pathLst>
                <a:path w="1045845" h="692785">
                  <a:moveTo>
                    <a:pt x="131004" y="0"/>
                  </a:moveTo>
                  <a:lnTo>
                    <a:pt x="293126" y="313870"/>
                  </a:lnTo>
                  <a:lnTo>
                    <a:pt x="455923" y="0"/>
                  </a:lnTo>
                  <a:lnTo>
                    <a:pt x="585801" y="0"/>
                  </a:lnTo>
                  <a:lnTo>
                    <a:pt x="349947" y="428189"/>
                  </a:lnTo>
                  <a:lnTo>
                    <a:pt x="349947" y="683659"/>
                  </a:lnTo>
                  <a:lnTo>
                    <a:pt x="235853" y="683659"/>
                  </a:lnTo>
                  <a:lnTo>
                    <a:pt x="235853" y="428189"/>
                  </a:lnTo>
                  <a:lnTo>
                    <a:pt x="0" y="0"/>
                  </a:lnTo>
                  <a:lnTo>
                    <a:pt x="131004" y="0"/>
                  </a:lnTo>
                  <a:close/>
                </a:path>
                <a:path w="1045845" h="692785">
                  <a:moveTo>
                    <a:pt x="574581" y="421199"/>
                  </a:moveTo>
                  <a:lnTo>
                    <a:pt x="578527" y="367957"/>
                  </a:lnTo>
                  <a:lnTo>
                    <a:pt x="590365" y="319169"/>
                  </a:lnTo>
                  <a:lnTo>
                    <a:pt x="610094" y="274833"/>
                  </a:lnTo>
                  <a:lnTo>
                    <a:pt x="637716" y="234951"/>
                  </a:lnTo>
                  <a:lnTo>
                    <a:pt x="672130" y="202003"/>
                  </a:lnTo>
                  <a:lnTo>
                    <a:pt x="712238" y="178468"/>
                  </a:lnTo>
                  <a:lnTo>
                    <a:pt x="758038" y="164347"/>
                  </a:lnTo>
                  <a:lnTo>
                    <a:pt x="809533" y="159640"/>
                  </a:lnTo>
                  <a:lnTo>
                    <a:pt x="861027" y="164263"/>
                  </a:lnTo>
                  <a:lnTo>
                    <a:pt x="906828" y="178130"/>
                  </a:lnTo>
                  <a:lnTo>
                    <a:pt x="946936" y="201242"/>
                  </a:lnTo>
                  <a:lnTo>
                    <a:pt x="981350" y="233598"/>
                  </a:lnTo>
                  <a:lnTo>
                    <a:pt x="1009056" y="272776"/>
                  </a:lnTo>
                  <a:lnTo>
                    <a:pt x="1029039" y="316350"/>
                  </a:lnTo>
                  <a:lnTo>
                    <a:pt x="1041300" y="364321"/>
                  </a:lnTo>
                  <a:lnTo>
                    <a:pt x="1045838" y="416689"/>
                  </a:lnTo>
                  <a:lnTo>
                    <a:pt x="1045838" y="431571"/>
                  </a:lnTo>
                  <a:lnTo>
                    <a:pt x="1041877" y="484799"/>
                  </a:lnTo>
                  <a:lnTo>
                    <a:pt x="1029997" y="533545"/>
                  </a:lnTo>
                  <a:lnTo>
                    <a:pt x="1010197" y="577810"/>
                  </a:lnTo>
                  <a:lnTo>
                    <a:pt x="982477" y="617593"/>
                  </a:lnTo>
                  <a:lnTo>
                    <a:pt x="947964" y="650443"/>
                  </a:lnTo>
                  <a:lnTo>
                    <a:pt x="907786" y="673907"/>
                  </a:lnTo>
                  <a:lnTo>
                    <a:pt x="861943" y="687986"/>
                  </a:lnTo>
                  <a:lnTo>
                    <a:pt x="810435" y="692679"/>
                  </a:lnTo>
                  <a:lnTo>
                    <a:pt x="758729" y="687986"/>
                  </a:lnTo>
                  <a:lnTo>
                    <a:pt x="712745" y="673907"/>
                  </a:lnTo>
                  <a:lnTo>
                    <a:pt x="672482" y="650443"/>
                  </a:lnTo>
                  <a:lnTo>
                    <a:pt x="637941" y="617593"/>
                  </a:lnTo>
                  <a:lnTo>
                    <a:pt x="610221" y="577810"/>
                  </a:lnTo>
                  <a:lnTo>
                    <a:pt x="590421" y="533545"/>
                  </a:lnTo>
                  <a:lnTo>
                    <a:pt x="578541" y="484799"/>
                  </a:lnTo>
                  <a:lnTo>
                    <a:pt x="574581" y="431571"/>
                  </a:lnTo>
                  <a:lnTo>
                    <a:pt x="574581" y="421199"/>
                  </a:lnTo>
                  <a:close/>
                </a:path>
                <a:path w="1045845" h="692785">
                  <a:moveTo>
                    <a:pt x="685067" y="431571"/>
                  </a:moveTo>
                  <a:lnTo>
                    <a:pt x="692903" y="495100"/>
                  </a:lnTo>
                  <a:lnTo>
                    <a:pt x="716409" y="548596"/>
                  </a:lnTo>
                  <a:lnTo>
                    <a:pt x="755699" y="584955"/>
                  </a:lnTo>
                  <a:lnTo>
                    <a:pt x="810435" y="597074"/>
                  </a:lnTo>
                  <a:lnTo>
                    <a:pt x="839043" y="594087"/>
                  </a:lnTo>
                  <a:lnTo>
                    <a:pt x="885266" y="570186"/>
                  </a:lnTo>
                  <a:lnTo>
                    <a:pt x="916721" y="524075"/>
                  </a:lnTo>
                  <a:lnTo>
                    <a:pt x="932730" y="465901"/>
                  </a:lnTo>
                  <a:lnTo>
                    <a:pt x="934901" y="432924"/>
                  </a:lnTo>
                  <a:lnTo>
                    <a:pt x="934901" y="421199"/>
                  </a:lnTo>
                  <a:lnTo>
                    <a:pt x="926952" y="358177"/>
                  </a:lnTo>
                  <a:lnTo>
                    <a:pt x="903108" y="304400"/>
                  </a:lnTo>
                  <a:lnTo>
                    <a:pt x="863930" y="267533"/>
                  </a:lnTo>
                  <a:lnTo>
                    <a:pt x="809533" y="255245"/>
                  </a:lnTo>
                  <a:lnTo>
                    <a:pt x="780629" y="258317"/>
                  </a:lnTo>
                  <a:lnTo>
                    <a:pt x="734067" y="282894"/>
                  </a:lnTo>
                  <a:lnTo>
                    <a:pt x="702697" y="330133"/>
                  </a:lnTo>
                  <a:lnTo>
                    <a:pt x="687026" y="388532"/>
                  </a:lnTo>
                  <a:lnTo>
                    <a:pt x="685067" y="421199"/>
                  </a:lnTo>
                  <a:lnTo>
                    <a:pt x="685067" y="431571"/>
                  </a:lnTo>
                  <a:close/>
                </a:path>
              </a:pathLst>
            </a:custGeom>
            <a:ln w="11614">
              <a:solidFill>
                <a:srgbClr val="457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7879" y="1493731"/>
              <a:ext cx="1045838" cy="69267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88914" y="1647565"/>
            <a:ext cx="422441" cy="5356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2681" y="1451847"/>
            <a:ext cx="456264" cy="7313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38701" y="1656584"/>
            <a:ext cx="422892" cy="535633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2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22" name="object 22"/>
          <p:cNvSpPr txBox="1"/>
          <p:nvPr/>
        </p:nvSpPr>
        <p:spPr>
          <a:xfrm>
            <a:off x="5120158" y="7092398"/>
            <a:ext cx="1020444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4457" y="7092398"/>
            <a:ext cx="46990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66438" y="7092398"/>
            <a:ext cx="217804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40" dirty="0">
                <a:solidFill>
                  <a:srgbClr val="898989"/>
                </a:solidFill>
                <a:latin typeface="Trebuchet MS"/>
                <a:cs typeface="Trebuchet MS"/>
              </a:rPr>
              <a:t>59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053" y="7080263"/>
            <a:ext cx="9575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4" dirty="0">
                <a:solidFill>
                  <a:srgbClr val="878787"/>
                </a:solidFill>
                <a:latin typeface="Trebuchet MS"/>
                <a:cs typeface="Trebuchet MS"/>
              </a:rPr>
              <a:t>JAN</a:t>
            </a:r>
            <a:r>
              <a:rPr sz="1300" spc="-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878787"/>
                </a:solidFill>
                <a:latin typeface="Trebuchet MS"/>
                <a:cs typeface="Trebuchet MS"/>
              </a:rPr>
              <a:t>1,</a:t>
            </a:r>
            <a:r>
              <a:rPr sz="1300" spc="-9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878787"/>
                </a:solidFill>
                <a:latin typeface="Trebuchet MS"/>
                <a:cs typeface="Trebuchet MS"/>
              </a:rPr>
              <a:t>2023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533" y="0"/>
            <a:ext cx="8312150" cy="11457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5533" y="0"/>
            <a:ext cx="8312150" cy="1146175"/>
          </a:xfrm>
          <a:prstGeom prst="rect">
            <a:avLst/>
          </a:prstGeom>
          <a:ln w="13993">
            <a:solidFill>
              <a:srgbClr val="45AAC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113405" marR="1179195" indent="-1931670">
              <a:lnSpc>
                <a:spcPts val="4190"/>
              </a:lnSpc>
              <a:spcBef>
                <a:spcPts val="275"/>
              </a:spcBef>
            </a:pPr>
            <a:r>
              <a:rPr sz="3500" spc="50" dirty="0"/>
              <a:t>End</a:t>
            </a:r>
            <a:r>
              <a:rPr sz="3500" spc="-114" dirty="0"/>
              <a:t> </a:t>
            </a:r>
            <a:r>
              <a:rPr sz="3500" spc="45" dirty="0"/>
              <a:t>Semester</a:t>
            </a:r>
            <a:r>
              <a:rPr sz="3500" spc="-90" dirty="0"/>
              <a:t> </a:t>
            </a:r>
            <a:r>
              <a:rPr sz="3500" dirty="0"/>
              <a:t>Question</a:t>
            </a:r>
            <a:r>
              <a:rPr sz="3500" spc="-70" dirty="0"/>
              <a:t> </a:t>
            </a:r>
            <a:r>
              <a:rPr sz="3500" spc="-10" dirty="0"/>
              <a:t>Paper Templates</a:t>
            </a:r>
            <a:endParaRPr sz="3500"/>
          </a:p>
        </p:txBody>
      </p:sp>
      <p:grpSp>
        <p:nvGrpSpPr>
          <p:cNvPr id="5" name="object 5"/>
          <p:cNvGrpSpPr/>
          <p:nvPr/>
        </p:nvGrpSpPr>
        <p:grpSpPr>
          <a:xfrm>
            <a:off x="4374283" y="1456725"/>
            <a:ext cx="1107440" cy="212725"/>
            <a:chOff x="4374283" y="1456725"/>
            <a:chExt cx="1107440" cy="2127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4283" y="1456725"/>
              <a:ext cx="152780" cy="212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4231" y="1456725"/>
              <a:ext cx="477528" cy="2126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55920" y="1459458"/>
              <a:ext cx="34925" cy="207645"/>
            </a:xfrm>
            <a:custGeom>
              <a:avLst/>
              <a:gdLst/>
              <a:ahLst/>
              <a:cxnLst/>
              <a:rect l="l" t="t" r="r" b="b"/>
              <a:pathLst>
                <a:path w="34925" h="207644">
                  <a:moveTo>
                    <a:pt x="34573" y="207169"/>
                  </a:moveTo>
                  <a:lnTo>
                    <a:pt x="0" y="207169"/>
                  </a:lnTo>
                  <a:lnTo>
                    <a:pt x="0" y="0"/>
                  </a:lnTo>
                  <a:lnTo>
                    <a:pt x="34573" y="0"/>
                  </a:lnTo>
                  <a:lnTo>
                    <a:pt x="34573" y="207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9884" y="1459458"/>
              <a:ext cx="161253" cy="2071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7142" y="1456725"/>
              <a:ext cx="168222" cy="21263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5761" y="1459458"/>
            <a:ext cx="143625" cy="2071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598" y="1843366"/>
            <a:ext cx="200391" cy="21154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04735" y="1846099"/>
            <a:ext cx="1023619" cy="264160"/>
            <a:chOff x="904735" y="1846099"/>
            <a:chExt cx="1023619" cy="2641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4735" y="1846099"/>
              <a:ext cx="365457" cy="2099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0800" y="1894475"/>
              <a:ext cx="133649" cy="1615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1015" y="1894475"/>
              <a:ext cx="215642" cy="1587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3035" y="1861268"/>
              <a:ext cx="224852" cy="24884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020772" y="1894475"/>
            <a:ext cx="431800" cy="219075"/>
            <a:chOff x="2020772" y="1894475"/>
            <a:chExt cx="431800" cy="21907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0772" y="1894475"/>
              <a:ext cx="130110" cy="1615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8951" y="1894475"/>
              <a:ext cx="273502" cy="21851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10751" y="1835166"/>
            <a:ext cx="646430" cy="220979"/>
            <a:chOff x="2510751" y="1835166"/>
            <a:chExt cx="646430" cy="220979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10751" y="1861268"/>
              <a:ext cx="88826" cy="1947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6744" y="1835166"/>
              <a:ext cx="124493" cy="21810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0673" y="1894475"/>
              <a:ext cx="222420" cy="1615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3373" y="1894475"/>
              <a:ext cx="133649" cy="161526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47163" y="1832297"/>
            <a:ext cx="247438" cy="22370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557641" y="1835166"/>
            <a:ext cx="397510" cy="220979"/>
            <a:chOff x="3557641" y="1835166"/>
            <a:chExt cx="397510" cy="220979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7641" y="1861268"/>
              <a:ext cx="88826" cy="19473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73634" y="1835166"/>
              <a:ext cx="124493" cy="21810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1003" y="1894475"/>
              <a:ext cx="133649" cy="16152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040527" y="1832297"/>
            <a:ext cx="1183640" cy="279400"/>
            <a:chOff x="4040527" y="1832297"/>
            <a:chExt cx="1183640" cy="279400"/>
          </a:xfrm>
        </p:grpSpPr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40527" y="1832297"/>
              <a:ext cx="244996" cy="2237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05388" y="1835175"/>
              <a:ext cx="104139" cy="218440"/>
            </a:xfrm>
            <a:custGeom>
              <a:avLst/>
              <a:gdLst/>
              <a:ahLst/>
              <a:cxnLst/>
              <a:rect l="l" t="t" r="r" b="b"/>
              <a:pathLst>
                <a:path w="104139" h="218439">
                  <a:moveTo>
                    <a:pt x="33616" y="0"/>
                  </a:moveTo>
                  <a:lnTo>
                    <a:pt x="0" y="0"/>
                  </a:lnTo>
                  <a:lnTo>
                    <a:pt x="0" y="218097"/>
                  </a:lnTo>
                  <a:lnTo>
                    <a:pt x="33616" y="218097"/>
                  </a:lnTo>
                  <a:lnTo>
                    <a:pt x="33616" y="0"/>
                  </a:lnTo>
                  <a:close/>
                </a:path>
                <a:path w="104139" h="218439">
                  <a:moveTo>
                    <a:pt x="103581" y="0"/>
                  </a:moveTo>
                  <a:lnTo>
                    <a:pt x="69964" y="0"/>
                  </a:lnTo>
                  <a:lnTo>
                    <a:pt x="69964" y="218097"/>
                  </a:lnTo>
                  <a:lnTo>
                    <a:pt x="103581" y="218097"/>
                  </a:lnTo>
                  <a:lnTo>
                    <a:pt x="103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36612" y="1843366"/>
              <a:ext cx="408760" cy="21263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77077" y="1894475"/>
              <a:ext cx="124493" cy="1587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24993" y="1894475"/>
              <a:ext cx="132965" cy="2171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83841" y="1895705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4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4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19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17611" y="1843366"/>
            <a:ext cx="134332" cy="21263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30712" y="1897208"/>
            <a:ext cx="142258" cy="15606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861796" y="1845005"/>
            <a:ext cx="84453" cy="20826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008072" y="1843366"/>
            <a:ext cx="133922" cy="21263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8237017" y="1911832"/>
            <a:ext cx="122555" cy="86995"/>
          </a:xfrm>
          <a:custGeom>
            <a:avLst/>
            <a:gdLst/>
            <a:ahLst/>
            <a:cxnLst/>
            <a:rect l="l" t="t" r="r" b="b"/>
            <a:pathLst>
              <a:path w="122554" h="86994">
                <a:moveTo>
                  <a:pt x="122174" y="56718"/>
                </a:moveTo>
                <a:lnTo>
                  <a:pt x="0" y="56718"/>
                </a:lnTo>
                <a:lnTo>
                  <a:pt x="0" y="86918"/>
                </a:lnTo>
                <a:lnTo>
                  <a:pt x="122174" y="86918"/>
                </a:lnTo>
                <a:lnTo>
                  <a:pt x="122174" y="56718"/>
                </a:lnTo>
                <a:close/>
              </a:path>
              <a:path w="122554" h="86994">
                <a:moveTo>
                  <a:pt x="122174" y="0"/>
                </a:moveTo>
                <a:lnTo>
                  <a:pt x="0" y="0"/>
                </a:lnTo>
                <a:lnTo>
                  <a:pt x="0" y="30200"/>
                </a:lnTo>
                <a:lnTo>
                  <a:pt x="122174" y="30200"/>
                </a:lnTo>
                <a:lnTo>
                  <a:pt x="122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8453132" y="1843366"/>
            <a:ext cx="290830" cy="212725"/>
            <a:chOff x="8453132" y="1843366"/>
            <a:chExt cx="290830" cy="212725"/>
          </a:xfrm>
        </p:grpSpPr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53132" y="1843366"/>
              <a:ext cx="134332" cy="21263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09794" y="1843366"/>
              <a:ext cx="133922" cy="21263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4402270" y="4549852"/>
            <a:ext cx="657860" cy="212725"/>
            <a:chOff x="4402270" y="4549852"/>
            <a:chExt cx="657860" cy="212725"/>
          </a:xfrm>
        </p:grpSpPr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02270" y="4549852"/>
              <a:ext cx="152780" cy="2126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82218" y="4549852"/>
              <a:ext cx="477528" cy="212635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5145129" y="4549852"/>
            <a:ext cx="364490" cy="212725"/>
            <a:chOff x="5145129" y="4549852"/>
            <a:chExt cx="364490" cy="212725"/>
          </a:xfrm>
        </p:grpSpPr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45129" y="4549852"/>
              <a:ext cx="168222" cy="2126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47871" y="4552585"/>
              <a:ext cx="161253" cy="207169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607052" y="4549852"/>
            <a:ext cx="161731" cy="212635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621735" y="4936493"/>
            <a:ext cx="200660" cy="212725"/>
            <a:chOff x="621735" y="4936493"/>
            <a:chExt cx="200660" cy="212725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1735" y="4936493"/>
              <a:ext cx="134332" cy="21263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82360" y="5109499"/>
              <a:ext cx="40005" cy="38735"/>
            </a:xfrm>
            <a:custGeom>
              <a:avLst/>
              <a:gdLst/>
              <a:ahLst/>
              <a:cxnLst/>
              <a:rect l="l" t="t" r="r" b="b"/>
              <a:pathLst>
                <a:path w="40005" h="38735">
                  <a:moveTo>
                    <a:pt x="26101" y="38536"/>
                  </a:moveTo>
                  <a:lnTo>
                    <a:pt x="13528" y="38536"/>
                  </a:lnTo>
                  <a:lnTo>
                    <a:pt x="8654" y="36669"/>
                  </a:lnTo>
                  <a:lnTo>
                    <a:pt x="1730" y="29153"/>
                  </a:lnTo>
                  <a:lnTo>
                    <a:pt x="0" y="24643"/>
                  </a:lnTo>
                  <a:lnTo>
                    <a:pt x="0" y="19405"/>
                  </a:lnTo>
                  <a:lnTo>
                    <a:pt x="0" y="14075"/>
                  </a:lnTo>
                  <a:lnTo>
                    <a:pt x="1708" y="9520"/>
                  </a:lnTo>
                  <a:lnTo>
                    <a:pt x="8586" y="1913"/>
                  </a:lnTo>
                  <a:lnTo>
                    <a:pt x="13483" y="0"/>
                  </a:lnTo>
                  <a:lnTo>
                    <a:pt x="26146" y="0"/>
                  </a:lnTo>
                  <a:lnTo>
                    <a:pt x="31020" y="1913"/>
                  </a:lnTo>
                  <a:lnTo>
                    <a:pt x="37899" y="9520"/>
                  </a:lnTo>
                  <a:lnTo>
                    <a:pt x="39630" y="14075"/>
                  </a:lnTo>
                  <a:lnTo>
                    <a:pt x="39630" y="24643"/>
                  </a:lnTo>
                  <a:lnTo>
                    <a:pt x="37899" y="29153"/>
                  </a:lnTo>
                  <a:lnTo>
                    <a:pt x="30975" y="36669"/>
                  </a:lnTo>
                  <a:lnTo>
                    <a:pt x="26101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04735" y="4939226"/>
            <a:ext cx="1023619" cy="264160"/>
            <a:chOff x="904735" y="4939226"/>
            <a:chExt cx="1023619" cy="264160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04735" y="4939226"/>
              <a:ext cx="365457" cy="20990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0800" y="4987602"/>
              <a:ext cx="133649" cy="16152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1015" y="4987602"/>
              <a:ext cx="215642" cy="15879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3035" y="4954395"/>
              <a:ext cx="224852" cy="248849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2020772" y="4987602"/>
            <a:ext cx="431800" cy="219075"/>
            <a:chOff x="2020772" y="4987602"/>
            <a:chExt cx="431800" cy="219075"/>
          </a:xfrm>
        </p:grpSpPr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0772" y="4987602"/>
              <a:ext cx="130110" cy="16152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78951" y="4987602"/>
              <a:ext cx="273502" cy="218512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2522124" y="4987602"/>
            <a:ext cx="441959" cy="161925"/>
            <a:chOff x="2522124" y="4987602"/>
            <a:chExt cx="441959" cy="161925"/>
          </a:xfrm>
        </p:grpSpPr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22124" y="4987602"/>
              <a:ext cx="285087" cy="16152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0087" y="4987602"/>
              <a:ext cx="133649" cy="161526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3060406" y="4954395"/>
            <a:ext cx="483870" cy="248920"/>
            <a:chOff x="3060406" y="4954395"/>
            <a:chExt cx="483870" cy="248920"/>
          </a:xfrm>
        </p:grpSpPr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60406" y="4987602"/>
              <a:ext cx="279925" cy="21564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68400" y="4954395"/>
              <a:ext cx="175575" cy="194734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34445" y="4925424"/>
            <a:ext cx="247438" cy="223704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3944923" y="4928293"/>
            <a:ext cx="397510" cy="220979"/>
            <a:chOff x="3944923" y="4928293"/>
            <a:chExt cx="397510" cy="220979"/>
          </a:xfrm>
        </p:grpSpPr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44923" y="4954394"/>
              <a:ext cx="88826" cy="19473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060916" y="4928293"/>
              <a:ext cx="124493" cy="21810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8285" y="4987602"/>
              <a:ext cx="133649" cy="161526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4427808" y="4925424"/>
            <a:ext cx="1183640" cy="279400"/>
            <a:chOff x="4427808" y="4925424"/>
            <a:chExt cx="1183640" cy="279400"/>
          </a:xfrm>
        </p:grpSpPr>
        <p:pic>
          <p:nvPicPr>
            <p:cNvPr id="76" name="object 7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27808" y="4925424"/>
              <a:ext cx="244995" cy="22370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692662" y="4928298"/>
              <a:ext cx="104139" cy="218440"/>
            </a:xfrm>
            <a:custGeom>
              <a:avLst/>
              <a:gdLst/>
              <a:ahLst/>
              <a:cxnLst/>
              <a:rect l="l" t="t" r="r" b="b"/>
              <a:pathLst>
                <a:path w="104139" h="218439">
                  <a:moveTo>
                    <a:pt x="33616" y="0"/>
                  </a:moveTo>
                  <a:lnTo>
                    <a:pt x="0" y="0"/>
                  </a:lnTo>
                  <a:lnTo>
                    <a:pt x="0" y="218109"/>
                  </a:lnTo>
                  <a:lnTo>
                    <a:pt x="33616" y="218109"/>
                  </a:lnTo>
                  <a:lnTo>
                    <a:pt x="33616" y="0"/>
                  </a:lnTo>
                  <a:close/>
                </a:path>
                <a:path w="104139" h="218439">
                  <a:moveTo>
                    <a:pt x="103593" y="0"/>
                  </a:moveTo>
                  <a:lnTo>
                    <a:pt x="69977" y="0"/>
                  </a:lnTo>
                  <a:lnTo>
                    <a:pt x="69977" y="218109"/>
                  </a:lnTo>
                  <a:lnTo>
                    <a:pt x="103593" y="218109"/>
                  </a:lnTo>
                  <a:lnTo>
                    <a:pt x="103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23894" y="4936493"/>
              <a:ext cx="408760" cy="21263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64358" y="4987602"/>
              <a:ext cx="124493" cy="15879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12274" y="4987602"/>
              <a:ext cx="132965" cy="21714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571123" y="4988832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4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4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19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465441" y="4938133"/>
            <a:ext cx="84453" cy="208262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668155" y="4990335"/>
            <a:ext cx="142258" cy="15606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899240" y="4938133"/>
            <a:ext cx="84453" cy="208262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045516" y="4936493"/>
            <a:ext cx="133922" cy="212635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8274456" y="5004968"/>
            <a:ext cx="122555" cy="86995"/>
          </a:xfrm>
          <a:custGeom>
            <a:avLst/>
            <a:gdLst/>
            <a:ahLst/>
            <a:cxnLst/>
            <a:rect l="l" t="t" r="r" b="b"/>
            <a:pathLst>
              <a:path w="122554" h="86995">
                <a:moveTo>
                  <a:pt x="122174" y="56705"/>
                </a:moveTo>
                <a:lnTo>
                  <a:pt x="0" y="56705"/>
                </a:lnTo>
                <a:lnTo>
                  <a:pt x="0" y="86906"/>
                </a:lnTo>
                <a:lnTo>
                  <a:pt x="122174" y="86906"/>
                </a:lnTo>
                <a:lnTo>
                  <a:pt x="122174" y="56705"/>
                </a:lnTo>
                <a:close/>
              </a:path>
              <a:path w="122554" h="86995">
                <a:moveTo>
                  <a:pt x="122174" y="0"/>
                </a:moveTo>
                <a:lnTo>
                  <a:pt x="0" y="0"/>
                </a:lnTo>
                <a:lnTo>
                  <a:pt x="0" y="30200"/>
                </a:lnTo>
                <a:lnTo>
                  <a:pt x="122174" y="30200"/>
                </a:lnTo>
                <a:lnTo>
                  <a:pt x="122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object 8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500961" y="4938133"/>
            <a:ext cx="84453" cy="208262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647238" y="4936493"/>
            <a:ext cx="133922" cy="212635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1920942" y="4184762"/>
            <a:ext cx="5814060" cy="394970"/>
          </a:xfrm>
          <a:custGeom>
            <a:avLst/>
            <a:gdLst/>
            <a:ahLst/>
            <a:cxnLst/>
            <a:rect l="l" t="t" r="r" b="b"/>
            <a:pathLst>
              <a:path w="5814059" h="394970">
                <a:moveTo>
                  <a:pt x="5813701" y="394617"/>
                </a:moveTo>
                <a:lnTo>
                  <a:pt x="0" y="394617"/>
                </a:lnTo>
                <a:lnTo>
                  <a:pt x="0" y="0"/>
                </a:lnTo>
                <a:lnTo>
                  <a:pt x="5813701" y="0"/>
                </a:lnTo>
                <a:lnTo>
                  <a:pt x="5813701" y="394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917310" y="2599295"/>
          <a:ext cx="8640445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-50" dirty="0">
                          <a:latin typeface="Trebuchet MS"/>
                          <a:cs typeface="Trebuchet MS"/>
                        </a:rPr>
                        <a:t>.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-50" dirty="0">
                          <a:latin typeface="Trebuchet MS"/>
                          <a:cs typeface="Trebuchet MS"/>
                        </a:rPr>
                        <a:t>.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5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1" name="object 91"/>
          <p:cNvGrpSpPr/>
          <p:nvPr/>
        </p:nvGrpSpPr>
        <p:grpSpPr>
          <a:xfrm>
            <a:off x="1038595" y="2705646"/>
            <a:ext cx="600075" cy="220345"/>
            <a:chOff x="1038595" y="2705646"/>
            <a:chExt cx="600075" cy="220345"/>
          </a:xfrm>
        </p:grpSpPr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38595" y="2705646"/>
              <a:ext cx="207770" cy="22033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83742" y="2708106"/>
              <a:ext cx="145128" cy="18645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6215" y="2751644"/>
              <a:ext cx="181970" cy="145374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4344551" y="2705646"/>
            <a:ext cx="969644" cy="220345"/>
            <a:chOff x="4344551" y="2705646"/>
            <a:chExt cx="969644" cy="220345"/>
          </a:xfrm>
        </p:grpSpPr>
        <p:pic>
          <p:nvPicPr>
            <p:cNvPr id="96" name="object 9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344551" y="2705646"/>
              <a:ext cx="283409" cy="22033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50318" y="2751644"/>
              <a:ext cx="120284" cy="14537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790499" y="2721758"/>
              <a:ext cx="195307" cy="17526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006183" y="2705646"/>
              <a:ext cx="307829" cy="191372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7835403" y="2656669"/>
            <a:ext cx="699135" cy="240665"/>
            <a:chOff x="7835403" y="2656669"/>
            <a:chExt cx="699135" cy="240665"/>
          </a:xfrm>
        </p:grpSpPr>
        <p:pic>
          <p:nvPicPr>
            <p:cNvPr id="101" name="object 10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856188" y="2708106"/>
              <a:ext cx="185591" cy="18645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072815" y="2751644"/>
              <a:ext cx="117099" cy="14537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216576" y="2698267"/>
              <a:ext cx="317518" cy="198751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8951852" y="2705646"/>
            <a:ext cx="319405" cy="191770"/>
            <a:chOff x="8951852" y="2705646"/>
            <a:chExt cx="319405" cy="191770"/>
          </a:xfrm>
        </p:grpSpPr>
        <p:pic>
          <p:nvPicPr>
            <p:cNvPr id="105" name="object 10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951852" y="2705646"/>
              <a:ext cx="145558" cy="19137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119652" y="2705646"/>
              <a:ext cx="151400" cy="191372"/>
            </a:xfrm>
            <a:prstGeom prst="rect">
              <a:avLst/>
            </a:prstGeom>
          </p:spPr>
        </p:pic>
      </p:grpSp>
      <p:graphicFrame>
        <p:nvGraphicFramePr>
          <p:cNvPr id="107" name="object 107"/>
          <p:cNvGraphicFramePr>
            <a:graphicFrameLocks noGrp="1"/>
          </p:cNvGraphicFramePr>
          <p:nvPr/>
        </p:nvGraphicFramePr>
        <p:xfrm>
          <a:off x="1020512" y="5458925"/>
          <a:ext cx="8800463" cy="1527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3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object 108"/>
          <p:cNvGrpSpPr/>
          <p:nvPr/>
        </p:nvGrpSpPr>
        <p:grpSpPr>
          <a:xfrm>
            <a:off x="1141790" y="5565236"/>
            <a:ext cx="600075" cy="220345"/>
            <a:chOff x="1141790" y="5565236"/>
            <a:chExt cx="600075" cy="220345"/>
          </a:xfrm>
        </p:grpSpPr>
        <p:pic>
          <p:nvPicPr>
            <p:cNvPr id="109" name="object 10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141790" y="5565236"/>
              <a:ext cx="207770" cy="22033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386937" y="5567696"/>
              <a:ext cx="145128" cy="18645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59410" y="5611234"/>
              <a:ext cx="181970" cy="145374"/>
            </a:xfrm>
            <a:prstGeom prst="rect">
              <a:avLst/>
            </a:prstGeom>
          </p:spPr>
        </p:pic>
      </p:grpSp>
      <p:grpSp>
        <p:nvGrpSpPr>
          <p:cNvPr id="112" name="object 112"/>
          <p:cNvGrpSpPr/>
          <p:nvPr/>
        </p:nvGrpSpPr>
        <p:grpSpPr>
          <a:xfrm>
            <a:off x="4528267" y="5565236"/>
            <a:ext cx="969644" cy="220345"/>
            <a:chOff x="4528267" y="5565236"/>
            <a:chExt cx="969644" cy="220345"/>
          </a:xfrm>
        </p:grpSpPr>
        <p:pic>
          <p:nvPicPr>
            <p:cNvPr id="113" name="object 11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528267" y="5565236"/>
              <a:ext cx="283409" cy="22033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834034" y="5611234"/>
              <a:ext cx="120284" cy="14537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974215" y="5581347"/>
              <a:ext cx="195307" cy="17526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189898" y="5565236"/>
              <a:ext cx="307829" cy="191372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8066861" y="5516259"/>
            <a:ext cx="699135" cy="240665"/>
            <a:chOff x="8066861" y="5516259"/>
            <a:chExt cx="699135" cy="240665"/>
          </a:xfrm>
        </p:grpSpPr>
        <p:pic>
          <p:nvPicPr>
            <p:cNvPr id="118" name="object 11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087646" y="5567696"/>
              <a:ext cx="185591" cy="18645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304273" y="5611234"/>
              <a:ext cx="117099" cy="14537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448034" y="5557856"/>
              <a:ext cx="317518" cy="198751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9209126" y="5565236"/>
            <a:ext cx="319405" cy="191770"/>
            <a:chOff x="9209126" y="5565236"/>
            <a:chExt cx="319405" cy="191770"/>
          </a:xfrm>
        </p:grpSpPr>
        <p:pic>
          <p:nvPicPr>
            <p:cNvPr id="122" name="object 12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209126" y="5565236"/>
              <a:ext cx="145558" cy="19137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376925" y="5565236"/>
              <a:ext cx="151400" cy="191372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2463138" y="7155478"/>
            <a:ext cx="7200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878787"/>
                </a:solidFill>
                <a:latin typeface="Trebuchet MS"/>
                <a:cs typeface="Trebuchet MS"/>
              </a:rPr>
              <a:t>Mini</a:t>
            </a:r>
            <a:r>
              <a:rPr sz="1300" spc="5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878787"/>
                </a:solidFill>
                <a:latin typeface="Trebuchet MS"/>
                <a:cs typeface="Trebuchet MS"/>
              </a:rPr>
              <a:t>Jain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834503" y="7155478"/>
            <a:ext cx="102044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solidFill>
                  <a:srgbClr val="878787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78787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78787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498802" y="7155478"/>
            <a:ext cx="4699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878787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78787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266454" y="7080263"/>
            <a:ext cx="21780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878787"/>
                </a:solidFill>
                <a:latin typeface="Trebuchet MS"/>
                <a:cs typeface="Trebuchet MS"/>
              </a:rPr>
              <a:t>11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" y="-2353"/>
            <a:ext cx="1235765" cy="942975"/>
          </a:xfrm>
          <a:prstGeom prst="rect">
            <a:avLst/>
          </a:prstGeom>
        </p:spPr>
      </p:pic>
      <p:sp>
        <p:nvSpPr>
          <p:cNvPr id="128" name="Date Placeholder 127">
            <a:extLst>
              <a:ext uri="{FF2B5EF4-FFF2-40B4-BE49-F238E27FC236}">
                <a16:creationId xmlns:a16="http://schemas.microsoft.com/office/drawing/2014/main" id="{2648C281-10DA-1AAD-C8F5-CD143DC56E2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lang="en-US"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230" y="-7302"/>
            <a:ext cx="8326755" cy="934719"/>
            <a:chOff x="1508230" y="-7302"/>
            <a:chExt cx="8326755" cy="9347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533" y="0"/>
              <a:ext cx="8312150" cy="9200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5533" y="0"/>
              <a:ext cx="8312150" cy="920115"/>
            </a:xfrm>
            <a:custGeom>
              <a:avLst/>
              <a:gdLst/>
              <a:ahLst/>
              <a:cxnLst/>
              <a:rect l="l" t="t" r="r" b="b"/>
              <a:pathLst>
                <a:path w="8312150" h="920115">
                  <a:moveTo>
                    <a:pt x="0" y="0"/>
                  </a:moveTo>
                  <a:lnTo>
                    <a:pt x="8312150" y="0"/>
                  </a:lnTo>
                  <a:lnTo>
                    <a:pt x="8312150" y="920073"/>
                  </a:lnTo>
                  <a:lnTo>
                    <a:pt x="0" y="920073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413885" marR="5080" indent="-1931670">
              <a:lnSpc>
                <a:spcPts val="4190"/>
              </a:lnSpc>
              <a:spcBef>
                <a:spcPts val="235"/>
              </a:spcBef>
            </a:pPr>
            <a:r>
              <a:rPr sz="3500" spc="50" dirty="0"/>
              <a:t>End</a:t>
            </a:r>
            <a:r>
              <a:rPr sz="3500" spc="-114" dirty="0"/>
              <a:t> </a:t>
            </a:r>
            <a:r>
              <a:rPr sz="3500" spc="45" dirty="0"/>
              <a:t>Semester</a:t>
            </a:r>
            <a:r>
              <a:rPr sz="3500" spc="-90" dirty="0"/>
              <a:t> </a:t>
            </a:r>
            <a:r>
              <a:rPr sz="3500" dirty="0"/>
              <a:t>Question</a:t>
            </a:r>
            <a:r>
              <a:rPr sz="3500" spc="-70" dirty="0"/>
              <a:t> </a:t>
            </a:r>
            <a:r>
              <a:rPr sz="3500" spc="-10" dirty="0"/>
              <a:t>Paper Templates</a:t>
            </a:r>
            <a:endParaRPr sz="3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455" y="1116617"/>
            <a:ext cx="205994" cy="2088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92194" y="1116617"/>
            <a:ext cx="1023619" cy="264160"/>
            <a:chOff x="992194" y="1116617"/>
            <a:chExt cx="1023619" cy="2641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194" y="1116617"/>
              <a:ext cx="365457" cy="2099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8260" y="1164993"/>
              <a:ext cx="133649" cy="1615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474" y="1164993"/>
              <a:ext cx="215642" cy="1587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0494" y="1131785"/>
              <a:ext cx="224852" cy="24884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108231" y="1164993"/>
            <a:ext cx="431800" cy="219075"/>
            <a:chOff x="2108231" y="1164993"/>
            <a:chExt cx="431800" cy="21907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8231" y="1164993"/>
              <a:ext cx="130110" cy="1615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11" y="1164993"/>
              <a:ext cx="273502" cy="21851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609583" y="1164993"/>
            <a:ext cx="441959" cy="161925"/>
            <a:chOff x="2609583" y="1164993"/>
            <a:chExt cx="441959" cy="16192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9583" y="1164993"/>
              <a:ext cx="285087" cy="1615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7547" y="1164993"/>
              <a:ext cx="133649" cy="16152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147866" y="1131785"/>
            <a:ext cx="483870" cy="248920"/>
            <a:chOff x="3147866" y="1131785"/>
            <a:chExt cx="483870" cy="24892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7866" y="1164993"/>
              <a:ext cx="279925" cy="2156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5860" y="1131785"/>
              <a:ext cx="175575" cy="19473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21904" y="1102814"/>
            <a:ext cx="247438" cy="2237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032382" y="1105684"/>
            <a:ext cx="397510" cy="220979"/>
            <a:chOff x="4032382" y="1105684"/>
            <a:chExt cx="397510" cy="220979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2382" y="1131785"/>
              <a:ext cx="88826" cy="1947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8375" y="1105684"/>
              <a:ext cx="124493" cy="21810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5745" y="1164993"/>
              <a:ext cx="133649" cy="16152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515268" y="1102814"/>
            <a:ext cx="1183640" cy="279400"/>
            <a:chOff x="4515268" y="1102814"/>
            <a:chExt cx="1183640" cy="27940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15268" y="1102814"/>
              <a:ext cx="244995" cy="2237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80127" y="1105687"/>
              <a:ext cx="104139" cy="218440"/>
            </a:xfrm>
            <a:custGeom>
              <a:avLst/>
              <a:gdLst/>
              <a:ahLst/>
              <a:cxnLst/>
              <a:rect l="l" t="t" r="r" b="b"/>
              <a:pathLst>
                <a:path w="104139" h="218440">
                  <a:moveTo>
                    <a:pt x="33616" y="0"/>
                  </a:moveTo>
                  <a:lnTo>
                    <a:pt x="0" y="0"/>
                  </a:lnTo>
                  <a:lnTo>
                    <a:pt x="0" y="218109"/>
                  </a:lnTo>
                  <a:lnTo>
                    <a:pt x="33616" y="218109"/>
                  </a:lnTo>
                  <a:lnTo>
                    <a:pt x="33616" y="0"/>
                  </a:lnTo>
                  <a:close/>
                </a:path>
                <a:path w="104139" h="218440">
                  <a:moveTo>
                    <a:pt x="103581" y="0"/>
                  </a:moveTo>
                  <a:lnTo>
                    <a:pt x="69964" y="0"/>
                  </a:lnTo>
                  <a:lnTo>
                    <a:pt x="69964" y="218109"/>
                  </a:lnTo>
                  <a:lnTo>
                    <a:pt x="103581" y="218109"/>
                  </a:lnTo>
                  <a:lnTo>
                    <a:pt x="103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11353" y="1113884"/>
              <a:ext cx="408760" cy="2126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1818" y="1164993"/>
              <a:ext cx="124493" cy="1587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99734" y="1164993"/>
              <a:ext cx="132965" cy="21714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658582" y="1166223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4" h="159384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4" h="159384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19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52900" y="1115523"/>
            <a:ext cx="84453" cy="20826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55614" y="1167726"/>
            <a:ext cx="142258" cy="15606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86699" y="1115523"/>
            <a:ext cx="84453" cy="20826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32975" y="1113884"/>
            <a:ext cx="133922" cy="212635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8361921" y="1182356"/>
            <a:ext cx="122555" cy="86995"/>
          </a:xfrm>
          <a:custGeom>
            <a:avLst/>
            <a:gdLst/>
            <a:ahLst/>
            <a:cxnLst/>
            <a:rect l="l" t="t" r="r" b="b"/>
            <a:pathLst>
              <a:path w="122554" h="86994">
                <a:moveTo>
                  <a:pt x="122174" y="56705"/>
                </a:moveTo>
                <a:lnTo>
                  <a:pt x="0" y="56705"/>
                </a:lnTo>
                <a:lnTo>
                  <a:pt x="0" y="86906"/>
                </a:lnTo>
                <a:lnTo>
                  <a:pt x="122174" y="86906"/>
                </a:lnTo>
                <a:lnTo>
                  <a:pt x="122174" y="56705"/>
                </a:lnTo>
                <a:close/>
              </a:path>
              <a:path w="122554" h="86994">
                <a:moveTo>
                  <a:pt x="122174" y="0"/>
                </a:moveTo>
                <a:lnTo>
                  <a:pt x="0" y="0"/>
                </a:lnTo>
                <a:lnTo>
                  <a:pt x="0" y="30200"/>
                </a:lnTo>
                <a:lnTo>
                  <a:pt x="122174" y="30200"/>
                </a:lnTo>
                <a:lnTo>
                  <a:pt x="122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588420" y="1115523"/>
            <a:ext cx="84453" cy="20826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34697" y="1113884"/>
            <a:ext cx="133922" cy="212635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16847" y="3049821"/>
            <a:ext cx="193040" cy="210185"/>
            <a:chOff x="716847" y="3049821"/>
            <a:chExt cx="193040" cy="210185"/>
          </a:xfrm>
        </p:grpSpPr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6847" y="3049821"/>
              <a:ext cx="133785" cy="20990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69819" y="3220094"/>
              <a:ext cx="40005" cy="38735"/>
            </a:xfrm>
            <a:custGeom>
              <a:avLst/>
              <a:gdLst/>
              <a:ahLst/>
              <a:cxnLst/>
              <a:rect l="l" t="t" r="r" b="b"/>
              <a:pathLst>
                <a:path w="40005" h="38735">
                  <a:moveTo>
                    <a:pt x="26101" y="38536"/>
                  </a:moveTo>
                  <a:lnTo>
                    <a:pt x="13528" y="38536"/>
                  </a:lnTo>
                  <a:lnTo>
                    <a:pt x="8654" y="36669"/>
                  </a:lnTo>
                  <a:lnTo>
                    <a:pt x="1730" y="29153"/>
                  </a:lnTo>
                  <a:lnTo>
                    <a:pt x="0" y="24643"/>
                  </a:lnTo>
                  <a:lnTo>
                    <a:pt x="0" y="19405"/>
                  </a:lnTo>
                  <a:lnTo>
                    <a:pt x="0" y="14075"/>
                  </a:lnTo>
                  <a:lnTo>
                    <a:pt x="1708" y="9520"/>
                  </a:lnTo>
                  <a:lnTo>
                    <a:pt x="8586" y="1913"/>
                  </a:lnTo>
                  <a:lnTo>
                    <a:pt x="13483" y="0"/>
                  </a:lnTo>
                  <a:lnTo>
                    <a:pt x="26146" y="0"/>
                  </a:lnTo>
                  <a:lnTo>
                    <a:pt x="31020" y="1913"/>
                  </a:lnTo>
                  <a:lnTo>
                    <a:pt x="37899" y="9520"/>
                  </a:lnTo>
                  <a:lnTo>
                    <a:pt x="39630" y="14075"/>
                  </a:lnTo>
                  <a:lnTo>
                    <a:pt x="39630" y="24643"/>
                  </a:lnTo>
                  <a:lnTo>
                    <a:pt x="37899" y="29153"/>
                  </a:lnTo>
                  <a:lnTo>
                    <a:pt x="30975" y="36669"/>
                  </a:lnTo>
                  <a:lnTo>
                    <a:pt x="26101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92194" y="3049821"/>
            <a:ext cx="1023619" cy="264160"/>
            <a:chOff x="992194" y="3049821"/>
            <a:chExt cx="1023619" cy="264160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194" y="3049821"/>
              <a:ext cx="365457" cy="2099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8260" y="3098197"/>
              <a:ext cx="133649" cy="16152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474" y="3098197"/>
              <a:ext cx="215642" cy="15879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0494" y="3064990"/>
              <a:ext cx="224852" cy="248849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2108231" y="3098197"/>
            <a:ext cx="431800" cy="219075"/>
            <a:chOff x="2108231" y="3098197"/>
            <a:chExt cx="431800" cy="219075"/>
          </a:xfrm>
        </p:grpSpPr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08231" y="3098197"/>
              <a:ext cx="130110" cy="16152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11" y="3098197"/>
              <a:ext cx="273502" cy="218512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609583" y="3098197"/>
            <a:ext cx="441959" cy="161925"/>
            <a:chOff x="2609583" y="3098197"/>
            <a:chExt cx="441959" cy="161925"/>
          </a:xfrm>
        </p:grpSpPr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09583" y="3098197"/>
              <a:ext cx="285087" cy="16152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7547" y="3098197"/>
              <a:ext cx="133649" cy="161526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3147866" y="3064990"/>
            <a:ext cx="483870" cy="248920"/>
            <a:chOff x="3147866" y="3064990"/>
            <a:chExt cx="483870" cy="248920"/>
          </a:xfrm>
        </p:grpSpPr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47866" y="3098197"/>
              <a:ext cx="279925" cy="21564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5860" y="3064990"/>
              <a:ext cx="175575" cy="194734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21904" y="3036019"/>
            <a:ext cx="247438" cy="223704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032382" y="3038889"/>
            <a:ext cx="397510" cy="220979"/>
            <a:chOff x="4032382" y="3038889"/>
            <a:chExt cx="397510" cy="220979"/>
          </a:xfrm>
        </p:grpSpPr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2382" y="3064990"/>
              <a:ext cx="88826" cy="19473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8375" y="3038889"/>
              <a:ext cx="124493" cy="21810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5745" y="3098197"/>
              <a:ext cx="133649" cy="161526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4515268" y="3036019"/>
            <a:ext cx="1183640" cy="279400"/>
            <a:chOff x="4515268" y="3036019"/>
            <a:chExt cx="1183640" cy="279400"/>
          </a:xfrm>
        </p:grpSpPr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15268" y="3036019"/>
              <a:ext cx="244995" cy="22370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780127" y="3038893"/>
              <a:ext cx="104139" cy="218440"/>
            </a:xfrm>
            <a:custGeom>
              <a:avLst/>
              <a:gdLst/>
              <a:ahLst/>
              <a:cxnLst/>
              <a:rect l="l" t="t" r="r" b="b"/>
              <a:pathLst>
                <a:path w="104139" h="218439">
                  <a:moveTo>
                    <a:pt x="33616" y="0"/>
                  </a:moveTo>
                  <a:lnTo>
                    <a:pt x="0" y="0"/>
                  </a:lnTo>
                  <a:lnTo>
                    <a:pt x="0" y="218109"/>
                  </a:lnTo>
                  <a:lnTo>
                    <a:pt x="33616" y="218109"/>
                  </a:lnTo>
                  <a:lnTo>
                    <a:pt x="33616" y="0"/>
                  </a:lnTo>
                  <a:close/>
                </a:path>
                <a:path w="104139" h="218439">
                  <a:moveTo>
                    <a:pt x="103581" y="0"/>
                  </a:moveTo>
                  <a:lnTo>
                    <a:pt x="69964" y="0"/>
                  </a:lnTo>
                  <a:lnTo>
                    <a:pt x="69964" y="218109"/>
                  </a:lnTo>
                  <a:lnTo>
                    <a:pt x="103581" y="218109"/>
                  </a:lnTo>
                  <a:lnTo>
                    <a:pt x="103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11353" y="3047088"/>
              <a:ext cx="408760" cy="21263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1818" y="3098197"/>
              <a:ext cx="124493" cy="15879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99734" y="3098197"/>
              <a:ext cx="132965" cy="21714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658582" y="3099427"/>
              <a:ext cx="40005" cy="159385"/>
            </a:xfrm>
            <a:custGeom>
              <a:avLst/>
              <a:gdLst/>
              <a:ahLst/>
              <a:cxnLst/>
              <a:rect l="l" t="t" r="r" b="b"/>
              <a:pathLst>
                <a:path w="40004" h="159385">
                  <a:moveTo>
                    <a:pt x="26101" y="159203"/>
                  </a:moveTo>
                  <a:lnTo>
                    <a:pt x="13528" y="159203"/>
                  </a:lnTo>
                  <a:lnTo>
                    <a:pt x="8654" y="157335"/>
                  </a:lnTo>
                  <a:lnTo>
                    <a:pt x="5192" y="153600"/>
                  </a:lnTo>
                  <a:lnTo>
                    <a:pt x="1730" y="149819"/>
                  </a:lnTo>
                  <a:lnTo>
                    <a:pt x="0" y="145310"/>
                  </a:lnTo>
                  <a:lnTo>
                    <a:pt x="0" y="134742"/>
                  </a:lnTo>
                  <a:lnTo>
                    <a:pt x="1708" y="130187"/>
                  </a:lnTo>
                  <a:lnTo>
                    <a:pt x="8586" y="122579"/>
                  </a:lnTo>
                  <a:lnTo>
                    <a:pt x="13483" y="120666"/>
                  </a:lnTo>
                  <a:lnTo>
                    <a:pt x="26146" y="120666"/>
                  </a:lnTo>
                  <a:lnTo>
                    <a:pt x="31020" y="122579"/>
                  </a:lnTo>
                  <a:lnTo>
                    <a:pt x="34437" y="126406"/>
                  </a:lnTo>
                  <a:lnTo>
                    <a:pt x="37899" y="130187"/>
                  </a:lnTo>
                  <a:lnTo>
                    <a:pt x="39630" y="134742"/>
                  </a:lnTo>
                  <a:lnTo>
                    <a:pt x="39630" y="145310"/>
                  </a:lnTo>
                  <a:lnTo>
                    <a:pt x="37899" y="149819"/>
                  </a:lnTo>
                  <a:lnTo>
                    <a:pt x="34437" y="153600"/>
                  </a:lnTo>
                  <a:lnTo>
                    <a:pt x="30975" y="157335"/>
                  </a:lnTo>
                  <a:lnTo>
                    <a:pt x="26101" y="159203"/>
                  </a:lnTo>
                  <a:close/>
                </a:path>
                <a:path w="40004" h="159385">
                  <a:moveTo>
                    <a:pt x="26237" y="38536"/>
                  </a:moveTo>
                  <a:lnTo>
                    <a:pt x="13665" y="38536"/>
                  </a:lnTo>
                  <a:lnTo>
                    <a:pt x="8791" y="36669"/>
                  </a:lnTo>
                  <a:lnTo>
                    <a:pt x="5329" y="32933"/>
                  </a:lnTo>
                  <a:lnTo>
                    <a:pt x="1867" y="29153"/>
                  </a:lnTo>
                  <a:lnTo>
                    <a:pt x="136" y="24643"/>
                  </a:lnTo>
                  <a:lnTo>
                    <a:pt x="136" y="14075"/>
                  </a:lnTo>
                  <a:lnTo>
                    <a:pt x="1844" y="9520"/>
                  </a:lnTo>
                  <a:lnTo>
                    <a:pt x="8723" y="1913"/>
                  </a:lnTo>
                  <a:lnTo>
                    <a:pt x="13619" y="0"/>
                  </a:lnTo>
                  <a:lnTo>
                    <a:pt x="26283" y="0"/>
                  </a:lnTo>
                  <a:lnTo>
                    <a:pt x="31157" y="1913"/>
                  </a:lnTo>
                  <a:lnTo>
                    <a:pt x="34573" y="5739"/>
                  </a:lnTo>
                  <a:lnTo>
                    <a:pt x="38035" y="9520"/>
                  </a:lnTo>
                  <a:lnTo>
                    <a:pt x="39766" y="14075"/>
                  </a:lnTo>
                  <a:lnTo>
                    <a:pt x="39766" y="24643"/>
                  </a:lnTo>
                  <a:lnTo>
                    <a:pt x="38035" y="29153"/>
                  </a:lnTo>
                  <a:lnTo>
                    <a:pt x="34573" y="32933"/>
                  </a:lnTo>
                  <a:lnTo>
                    <a:pt x="31111" y="36669"/>
                  </a:lnTo>
                  <a:lnTo>
                    <a:pt x="26237" y="3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9" name="object 6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52900" y="3048728"/>
            <a:ext cx="84453" cy="20826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755614" y="3100931"/>
            <a:ext cx="142258" cy="15606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986699" y="3048728"/>
            <a:ext cx="84453" cy="208262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32975" y="3047088"/>
            <a:ext cx="133922" cy="212635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8361921" y="3115563"/>
            <a:ext cx="122555" cy="86995"/>
          </a:xfrm>
          <a:custGeom>
            <a:avLst/>
            <a:gdLst/>
            <a:ahLst/>
            <a:cxnLst/>
            <a:rect l="l" t="t" r="r" b="b"/>
            <a:pathLst>
              <a:path w="122554" h="86994">
                <a:moveTo>
                  <a:pt x="122174" y="56705"/>
                </a:moveTo>
                <a:lnTo>
                  <a:pt x="0" y="56705"/>
                </a:lnTo>
                <a:lnTo>
                  <a:pt x="0" y="86906"/>
                </a:lnTo>
                <a:lnTo>
                  <a:pt x="122174" y="86906"/>
                </a:lnTo>
                <a:lnTo>
                  <a:pt x="122174" y="56705"/>
                </a:lnTo>
                <a:close/>
              </a:path>
              <a:path w="122554" h="86994">
                <a:moveTo>
                  <a:pt x="122174" y="0"/>
                </a:moveTo>
                <a:lnTo>
                  <a:pt x="0" y="0"/>
                </a:lnTo>
                <a:lnTo>
                  <a:pt x="0" y="30200"/>
                </a:lnTo>
                <a:lnTo>
                  <a:pt x="122174" y="30200"/>
                </a:lnTo>
                <a:lnTo>
                  <a:pt x="122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588420" y="3048728"/>
            <a:ext cx="84453" cy="208262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34697" y="3047088"/>
            <a:ext cx="133922" cy="21263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84448" y="4596112"/>
            <a:ext cx="133829" cy="210176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939787" y="4766657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01" y="38536"/>
                </a:moveTo>
                <a:lnTo>
                  <a:pt x="13528" y="38536"/>
                </a:lnTo>
                <a:lnTo>
                  <a:pt x="8654" y="36669"/>
                </a:lnTo>
                <a:lnTo>
                  <a:pt x="1730" y="29153"/>
                </a:lnTo>
                <a:lnTo>
                  <a:pt x="0" y="24643"/>
                </a:lnTo>
                <a:lnTo>
                  <a:pt x="0" y="19405"/>
                </a:lnTo>
                <a:lnTo>
                  <a:pt x="0" y="14075"/>
                </a:lnTo>
                <a:lnTo>
                  <a:pt x="1708" y="9520"/>
                </a:lnTo>
                <a:lnTo>
                  <a:pt x="8586" y="1913"/>
                </a:lnTo>
                <a:lnTo>
                  <a:pt x="13483" y="0"/>
                </a:lnTo>
                <a:lnTo>
                  <a:pt x="26146" y="0"/>
                </a:lnTo>
                <a:lnTo>
                  <a:pt x="31020" y="1913"/>
                </a:lnTo>
                <a:lnTo>
                  <a:pt x="37899" y="9520"/>
                </a:lnTo>
                <a:lnTo>
                  <a:pt x="39630" y="14075"/>
                </a:lnTo>
                <a:lnTo>
                  <a:pt x="39630" y="24643"/>
                </a:lnTo>
                <a:lnTo>
                  <a:pt x="37899" y="29153"/>
                </a:lnTo>
                <a:lnTo>
                  <a:pt x="30975" y="36669"/>
                </a:lnTo>
                <a:lnTo>
                  <a:pt x="26101" y="38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062162" y="4596385"/>
            <a:ext cx="762000" cy="210185"/>
            <a:chOff x="1062162" y="4596385"/>
            <a:chExt cx="762000" cy="210185"/>
          </a:xfrm>
        </p:grpSpPr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62162" y="4596385"/>
              <a:ext cx="365457" cy="20990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8227" y="4644761"/>
              <a:ext cx="133649" cy="16152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8442" y="4644761"/>
              <a:ext cx="215642" cy="158793"/>
            </a:xfrm>
            <a:prstGeom prst="rect">
              <a:avLst/>
            </a:prstGeom>
          </p:spPr>
        </p:pic>
      </p:grpSp>
      <p:pic>
        <p:nvPicPr>
          <p:cNvPr id="82" name="object 8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0462" y="4611554"/>
            <a:ext cx="224852" cy="24884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178199" y="4644761"/>
            <a:ext cx="130110" cy="16152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336378" y="4644761"/>
            <a:ext cx="273502" cy="218512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2679551" y="4644761"/>
            <a:ext cx="441959" cy="161925"/>
            <a:chOff x="2679551" y="4644761"/>
            <a:chExt cx="441959" cy="161925"/>
          </a:xfrm>
        </p:grpSpPr>
        <p:pic>
          <p:nvPicPr>
            <p:cNvPr id="86" name="object 8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679551" y="4644761"/>
              <a:ext cx="285087" cy="16152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514" y="4644761"/>
              <a:ext cx="133649" cy="161526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17834" y="4644761"/>
            <a:ext cx="279925" cy="215642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25827" y="4611554"/>
            <a:ext cx="175575" cy="194734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791872" y="4582583"/>
            <a:ext cx="247438" cy="223704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4102349" y="4585453"/>
            <a:ext cx="397510" cy="220979"/>
            <a:chOff x="4102349" y="4585453"/>
            <a:chExt cx="397510" cy="220979"/>
          </a:xfrm>
        </p:grpSpPr>
        <p:pic>
          <p:nvPicPr>
            <p:cNvPr id="92" name="object 9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02349" y="4611554"/>
              <a:ext cx="88826" cy="1947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18343" y="4585453"/>
              <a:ext cx="124493" cy="21810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5712" y="4644761"/>
              <a:ext cx="133649" cy="161526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585236" y="4582583"/>
            <a:ext cx="244995" cy="223704"/>
          </a:xfrm>
          <a:prstGeom prst="rect">
            <a:avLst/>
          </a:prstGeom>
        </p:spPr>
      </p:pic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849092" y="3363692"/>
          <a:ext cx="8789033" cy="143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7" name="object 97"/>
          <p:cNvGrpSpPr/>
          <p:nvPr/>
        </p:nvGrpSpPr>
        <p:grpSpPr>
          <a:xfrm>
            <a:off x="4981321" y="4593652"/>
            <a:ext cx="565150" cy="212725"/>
            <a:chOff x="4981321" y="4593652"/>
            <a:chExt cx="565150" cy="212725"/>
          </a:xfrm>
        </p:grpSpPr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981321" y="4593652"/>
              <a:ext cx="408760" cy="21263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21785" y="4644761"/>
              <a:ext cx="124493" cy="158793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69701" y="4644761"/>
            <a:ext cx="132965" cy="217145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728550" y="4645991"/>
            <a:ext cx="40005" cy="159385"/>
          </a:xfrm>
          <a:custGeom>
            <a:avLst/>
            <a:gdLst/>
            <a:ahLst/>
            <a:cxnLst/>
            <a:rect l="l" t="t" r="r" b="b"/>
            <a:pathLst>
              <a:path w="40004" h="159385">
                <a:moveTo>
                  <a:pt x="26101" y="159203"/>
                </a:moveTo>
                <a:lnTo>
                  <a:pt x="13528" y="159203"/>
                </a:lnTo>
                <a:lnTo>
                  <a:pt x="8654" y="157335"/>
                </a:lnTo>
                <a:lnTo>
                  <a:pt x="5192" y="153600"/>
                </a:lnTo>
                <a:lnTo>
                  <a:pt x="1730" y="149819"/>
                </a:lnTo>
                <a:lnTo>
                  <a:pt x="0" y="145310"/>
                </a:lnTo>
                <a:lnTo>
                  <a:pt x="0" y="134742"/>
                </a:lnTo>
                <a:lnTo>
                  <a:pt x="1708" y="130187"/>
                </a:lnTo>
                <a:lnTo>
                  <a:pt x="8586" y="122579"/>
                </a:lnTo>
                <a:lnTo>
                  <a:pt x="13483" y="120666"/>
                </a:lnTo>
                <a:lnTo>
                  <a:pt x="26146" y="120666"/>
                </a:lnTo>
                <a:lnTo>
                  <a:pt x="31020" y="122579"/>
                </a:lnTo>
                <a:lnTo>
                  <a:pt x="34437" y="126406"/>
                </a:lnTo>
                <a:lnTo>
                  <a:pt x="37899" y="130187"/>
                </a:lnTo>
                <a:lnTo>
                  <a:pt x="39630" y="134742"/>
                </a:lnTo>
                <a:lnTo>
                  <a:pt x="39630" y="145310"/>
                </a:lnTo>
                <a:lnTo>
                  <a:pt x="37899" y="149819"/>
                </a:lnTo>
                <a:lnTo>
                  <a:pt x="34437" y="153600"/>
                </a:lnTo>
                <a:lnTo>
                  <a:pt x="30975" y="157335"/>
                </a:lnTo>
                <a:lnTo>
                  <a:pt x="26101" y="159203"/>
                </a:lnTo>
                <a:close/>
              </a:path>
              <a:path w="40004" h="159385">
                <a:moveTo>
                  <a:pt x="26237" y="38536"/>
                </a:moveTo>
                <a:lnTo>
                  <a:pt x="13665" y="38536"/>
                </a:lnTo>
                <a:lnTo>
                  <a:pt x="8791" y="36669"/>
                </a:lnTo>
                <a:lnTo>
                  <a:pt x="5329" y="32933"/>
                </a:lnTo>
                <a:lnTo>
                  <a:pt x="1867" y="29153"/>
                </a:lnTo>
                <a:lnTo>
                  <a:pt x="136" y="24643"/>
                </a:lnTo>
                <a:lnTo>
                  <a:pt x="136" y="14075"/>
                </a:lnTo>
                <a:lnTo>
                  <a:pt x="1844" y="9520"/>
                </a:lnTo>
                <a:lnTo>
                  <a:pt x="8723" y="1913"/>
                </a:lnTo>
                <a:lnTo>
                  <a:pt x="13619" y="0"/>
                </a:lnTo>
                <a:lnTo>
                  <a:pt x="26283" y="0"/>
                </a:lnTo>
                <a:lnTo>
                  <a:pt x="31157" y="1913"/>
                </a:lnTo>
                <a:lnTo>
                  <a:pt x="34573" y="5739"/>
                </a:lnTo>
                <a:lnTo>
                  <a:pt x="38035" y="9520"/>
                </a:lnTo>
                <a:lnTo>
                  <a:pt x="39766" y="14075"/>
                </a:lnTo>
                <a:lnTo>
                  <a:pt x="39766" y="24643"/>
                </a:lnTo>
                <a:lnTo>
                  <a:pt x="38035" y="29153"/>
                </a:lnTo>
                <a:lnTo>
                  <a:pt x="34573" y="32933"/>
                </a:lnTo>
                <a:lnTo>
                  <a:pt x="31111" y="36669"/>
                </a:lnTo>
                <a:lnTo>
                  <a:pt x="26237" y="38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482933" y="4595291"/>
            <a:ext cx="84453" cy="208262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685647" y="4647494"/>
            <a:ext cx="142258" cy="156060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916732" y="4595291"/>
            <a:ext cx="84453" cy="208262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063008" y="4593652"/>
            <a:ext cx="133922" cy="212635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8291957" y="4662118"/>
            <a:ext cx="122555" cy="86995"/>
          </a:xfrm>
          <a:custGeom>
            <a:avLst/>
            <a:gdLst/>
            <a:ahLst/>
            <a:cxnLst/>
            <a:rect l="l" t="t" r="r" b="b"/>
            <a:pathLst>
              <a:path w="122554" h="86995">
                <a:moveTo>
                  <a:pt x="122161" y="56718"/>
                </a:moveTo>
                <a:lnTo>
                  <a:pt x="0" y="56718"/>
                </a:lnTo>
                <a:lnTo>
                  <a:pt x="0" y="86918"/>
                </a:lnTo>
                <a:lnTo>
                  <a:pt x="122161" y="86918"/>
                </a:lnTo>
                <a:lnTo>
                  <a:pt x="122161" y="56718"/>
                </a:lnTo>
                <a:close/>
              </a:path>
              <a:path w="122554" h="86995">
                <a:moveTo>
                  <a:pt x="122161" y="0"/>
                </a:moveTo>
                <a:lnTo>
                  <a:pt x="0" y="0"/>
                </a:lnTo>
                <a:lnTo>
                  <a:pt x="0" y="30200"/>
                </a:lnTo>
                <a:lnTo>
                  <a:pt x="122161" y="30200"/>
                </a:lnTo>
                <a:lnTo>
                  <a:pt x="12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518453" y="4595291"/>
            <a:ext cx="84453" cy="20826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664730" y="4593652"/>
            <a:ext cx="133922" cy="212635"/>
          </a:xfrm>
          <a:prstGeom prst="rect">
            <a:avLst/>
          </a:prstGeom>
        </p:spPr>
      </p:pic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829850" y="1609254"/>
          <a:ext cx="8861423" cy="133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object 110"/>
          <p:cNvGrpSpPr/>
          <p:nvPr/>
        </p:nvGrpSpPr>
        <p:grpSpPr>
          <a:xfrm>
            <a:off x="951139" y="1715564"/>
            <a:ext cx="600075" cy="220345"/>
            <a:chOff x="951139" y="1715564"/>
            <a:chExt cx="600075" cy="220345"/>
          </a:xfrm>
        </p:grpSpPr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1139" y="1715564"/>
              <a:ext cx="207770" cy="22033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96285" y="1718024"/>
              <a:ext cx="145128" cy="18645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68758" y="1761562"/>
              <a:ext cx="181970" cy="145374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4358275" y="1715564"/>
            <a:ext cx="969644" cy="220345"/>
            <a:chOff x="4358275" y="1715564"/>
            <a:chExt cx="969644" cy="220345"/>
          </a:xfrm>
        </p:grpSpPr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358275" y="1715564"/>
              <a:ext cx="283409" cy="22033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64042" y="1761562"/>
              <a:ext cx="120284" cy="14537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804223" y="1731676"/>
              <a:ext cx="195307" cy="17526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019906" y="1715564"/>
              <a:ext cx="307829" cy="191372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7924482" y="1666587"/>
            <a:ext cx="699135" cy="240665"/>
            <a:chOff x="7924482" y="1666587"/>
            <a:chExt cx="699135" cy="240665"/>
          </a:xfrm>
        </p:grpSpPr>
        <p:pic>
          <p:nvPicPr>
            <p:cNvPr id="120" name="object 12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945267" y="1718024"/>
              <a:ext cx="185591" cy="18645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161894" y="1761562"/>
              <a:ext cx="117099" cy="14537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05655" y="1708185"/>
              <a:ext cx="317518" cy="198751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9076449" y="1715564"/>
            <a:ext cx="319405" cy="191770"/>
            <a:chOff x="9076449" y="1715564"/>
            <a:chExt cx="319405" cy="19177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076449" y="1715564"/>
              <a:ext cx="145558" cy="19137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244248" y="1715564"/>
              <a:ext cx="151400" cy="191372"/>
            </a:xfrm>
            <a:prstGeom prst="rect">
              <a:avLst/>
            </a:prstGeom>
          </p:spPr>
        </p:pic>
      </p:grpSp>
      <p:grpSp>
        <p:nvGrpSpPr>
          <p:cNvPr id="126" name="object 126"/>
          <p:cNvGrpSpPr/>
          <p:nvPr/>
        </p:nvGrpSpPr>
        <p:grpSpPr>
          <a:xfrm>
            <a:off x="970369" y="3469995"/>
            <a:ext cx="600075" cy="220345"/>
            <a:chOff x="970369" y="3469995"/>
            <a:chExt cx="600075" cy="220345"/>
          </a:xfrm>
        </p:grpSpPr>
        <p:pic>
          <p:nvPicPr>
            <p:cNvPr id="127" name="object 12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70369" y="3469995"/>
              <a:ext cx="207770" cy="22033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215515" y="3472455"/>
              <a:ext cx="145128" cy="186452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87988" y="3515993"/>
              <a:ext cx="181970" cy="145374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4352104" y="3469995"/>
            <a:ext cx="969644" cy="220345"/>
            <a:chOff x="4352104" y="3469995"/>
            <a:chExt cx="969644" cy="220345"/>
          </a:xfrm>
        </p:grpSpPr>
        <p:pic>
          <p:nvPicPr>
            <p:cNvPr id="131" name="object 13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352104" y="3469995"/>
              <a:ext cx="283409" cy="22033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657870" y="3515993"/>
              <a:ext cx="120284" cy="14537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798051" y="3486107"/>
              <a:ext cx="195307" cy="17526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013735" y="3469995"/>
              <a:ext cx="307829" cy="191372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7887165" y="3421018"/>
            <a:ext cx="699135" cy="240665"/>
            <a:chOff x="7887165" y="3421018"/>
            <a:chExt cx="699135" cy="240665"/>
          </a:xfrm>
        </p:grpSpPr>
        <p:pic>
          <p:nvPicPr>
            <p:cNvPr id="136" name="object 13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907950" y="3472455"/>
              <a:ext cx="185591" cy="186452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24577" y="3515993"/>
              <a:ext cx="117099" cy="14537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268338" y="3462616"/>
              <a:ext cx="317518" cy="198751"/>
            </a:xfrm>
            <a:prstGeom prst="rect">
              <a:avLst/>
            </a:prstGeom>
          </p:spPr>
        </p:pic>
      </p:grpSp>
      <p:grpSp>
        <p:nvGrpSpPr>
          <p:cNvPr id="139" name="object 139"/>
          <p:cNvGrpSpPr/>
          <p:nvPr/>
        </p:nvGrpSpPr>
        <p:grpSpPr>
          <a:xfrm>
            <a:off x="9027766" y="3469995"/>
            <a:ext cx="319405" cy="191770"/>
            <a:chOff x="9027766" y="3469995"/>
            <a:chExt cx="319405" cy="191770"/>
          </a:xfrm>
        </p:grpSpPr>
        <p:pic>
          <p:nvPicPr>
            <p:cNvPr id="140" name="object 14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195565" y="3469995"/>
              <a:ext cx="151400" cy="19137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027766" y="3469995"/>
              <a:ext cx="145558" cy="191372"/>
            </a:xfrm>
            <a:prstGeom prst="rect">
              <a:avLst/>
            </a:prstGeom>
          </p:spPr>
        </p:pic>
      </p:grpSp>
      <p:graphicFrame>
        <p:nvGraphicFramePr>
          <p:cNvPr id="142" name="object 142"/>
          <p:cNvGraphicFramePr>
            <a:graphicFrameLocks noGrp="1"/>
          </p:cNvGraphicFramePr>
          <p:nvPr/>
        </p:nvGraphicFramePr>
        <p:xfrm>
          <a:off x="882326" y="5065653"/>
          <a:ext cx="8529952" cy="171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30" dirty="0">
                          <a:latin typeface="Trebuchet MS"/>
                          <a:cs typeface="Trebuchet MS"/>
                        </a:rPr>
                        <a:t>2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50" spc="45" dirty="0"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3" name="object 143"/>
          <p:cNvGrpSpPr/>
          <p:nvPr/>
        </p:nvGrpSpPr>
        <p:grpSpPr>
          <a:xfrm>
            <a:off x="1003605" y="5171951"/>
            <a:ext cx="600075" cy="220345"/>
            <a:chOff x="1003605" y="5171951"/>
            <a:chExt cx="600075" cy="220345"/>
          </a:xfrm>
        </p:grpSpPr>
        <p:pic>
          <p:nvPicPr>
            <p:cNvPr id="144" name="object 14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03605" y="5171951"/>
              <a:ext cx="207770" cy="220336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48751" y="5174411"/>
              <a:ext cx="145128" cy="18645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421224" y="5217949"/>
              <a:ext cx="181970" cy="145374"/>
            </a:xfrm>
            <a:prstGeom prst="rect">
              <a:avLst/>
            </a:prstGeom>
          </p:spPr>
        </p:pic>
      </p:grpSp>
      <p:grpSp>
        <p:nvGrpSpPr>
          <p:cNvPr id="147" name="object 147"/>
          <p:cNvGrpSpPr/>
          <p:nvPr/>
        </p:nvGrpSpPr>
        <p:grpSpPr>
          <a:xfrm>
            <a:off x="4260557" y="5171951"/>
            <a:ext cx="969644" cy="220345"/>
            <a:chOff x="4260557" y="5171951"/>
            <a:chExt cx="969644" cy="220345"/>
          </a:xfrm>
        </p:grpSpPr>
        <p:pic>
          <p:nvPicPr>
            <p:cNvPr id="148" name="object 14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260557" y="5171951"/>
              <a:ext cx="283409" cy="220336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566323" y="5217949"/>
              <a:ext cx="120284" cy="145374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706505" y="5188063"/>
              <a:ext cx="195307" cy="17526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922188" y="5171951"/>
              <a:ext cx="307829" cy="191372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7714905" y="5122974"/>
            <a:ext cx="699135" cy="240665"/>
            <a:chOff x="7714905" y="5122974"/>
            <a:chExt cx="699135" cy="240665"/>
          </a:xfrm>
        </p:grpSpPr>
        <p:pic>
          <p:nvPicPr>
            <p:cNvPr id="153" name="object 15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735691" y="5174411"/>
              <a:ext cx="185591" cy="186452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952318" y="5217949"/>
              <a:ext cx="117099" cy="145374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096078" y="5164572"/>
              <a:ext cx="317518" cy="198751"/>
            </a:xfrm>
            <a:prstGeom prst="rect">
              <a:avLst/>
            </a:prstGeom>
          </p:spPr>
        </p:pic>
      </p:grpSp>
      <p:grpSp>
        <p:nvGrpSpPr>
          <p:cNvPr id="156" name="object 156"/>
          <p:cNvGrpSpPr/>
          <p:nvPr/>
        </p:nvGrpSpPr>
        <p:grpSpPr>
          <a:xfrm>
            <a:off x="8814155" y="5171951"/>
            <a:ext cx="319405" cy="191770"/>
            <a:chOff x="8814155" y="5171951"/>
            <a:chExt cx="319405" cy="191770"/>
          </a:xfrm>
        </p:grpSpPr>
        <p:pic>
          <p:nvPicPr>
            <p:cNvPr id="157" name="object 15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814155" y="5171951"/>
              <a:ext cx="145558" cy="19137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981954" y="5171951"/>
              <a:ext cx="151400" cy="191372"/>
            </a:xfrm>
            <a:prstGeom prst="rect">
              <a:avLst/>
            </a:prstGeom>
          </p:spPr>
        </p:pic>
      </p:grpSp>
      <p:sp>
        <p:nvSpPr>
          <p:cNvPr id="162" name="object 1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9116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25"/>
              </a:spcBef>
            </a:pPr>
            <a:r>
              <a:rPr lang="en-US">
                <a:solidFill>
                  <a:srgbClr val="878787"/>
                </a:solidFill>
              </a:rPr>
              <a:t>ANAMIKA SRIVASTAVA</a:t>
            </a:r>
            <a:endParaRPr spc="-20" dirty="0">
              <a:solidFill>
                <a:srgbClr val="878787"/>
              </a:solidFill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172633" y="7099396"/>
            <a:ext cx="1020444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0" dirty="0">
                <a:solidFill>
                  <a:srgbClr val="878787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78787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78787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836933" y="7099396"/>
            <a:ext cx="46990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878787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78787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" y="-9832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078" y="1308462"/>
            <a:ext cx="8905875" cy="41497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0800" marR="24130" algn="just">
              <a:lnSpc>
                <a:spcPts val="2310"/>
              </a:lnSpc>
              <a:spcBef>
                <a:spcPts val="235"/>
              </a:spcBef>
            </a:pPr>
            <a:r>
              <a:rPr sz="1950" spc="-15" dirty="0">
                <a:latin typeface="Trebuchet MS"/>
                <a:cs typeface="Trebuchet MS"/>
              </a:rPr>
              <a:t>R</a:t>
            </a:r>
            <a:r>
              <a:rPr sz="1950" spc="45" dirty="0">
                <a:latin typeface="Trebuchet MS"/>
                <a:cs typeface="Trebuchet MS"/>
              </a:rPr>
              <a:t>e</a:t>
            </a:r>
            <a:r>
              <a:rPr sz="1950" dirty="0">
                <a:latin typeface="Trebuchet MS"/>
                <a:cs typeface="Trebuchet MS"/>
              </a:rPr>
              <a:t>n</a:t>
            </a:r>
            <a:r>
              <a:rPr sz="1950" spc="45" dirty="0">
                <a:latin typeface="Trebuchet MS"/>
                <a:cs typeface="Trebuchet MS"/>
              </a:rPr>
              <a:t>ew</a:t>
            </a:r>
            <a:r>
              <a:rPr sz="1950" spc="-890" dirty="0">
                <a:latin typeface="Trebuchet MS"/>
                <a:cs typeface="Trebuchet MS"/>
              </a:rPr>
              <a:t>a</a:t>
            </a:r>
            <a:r>
              <a:rPr sz="2925" spc="-52" baseline="-32763" dirty="0">
                <a:latin typeface="Trebuchet MS"/>
                <a:cs typeface="Trebuchet MS"/>
              </a:rPr>
              <a:t>. </a:t>
            </a:r>
            <a:r>
              <a:rPr sz="1950" dirty="0">
                <a:latin typeface="Trebuchet MS"/>
                <a:cs typeface="Trebuchet MS"/>
              </a:rPr>
              <a:t>ble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resources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include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solar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energy,</a:t>
            </a:r>
            <a:r>
              <a:rPr sz="1950" spc="-30" dirty="0">
                <a:latin typeface="Trebuchet MS"/>
                <a:cs typeface="Trebuchet MS"/>
              </a:rPr>
              <a:t> wind,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falling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water,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heat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the </a:t>
            </a:r>
            <a:r>
              <a:rPr sz="1950" spc="85" dirty="0">
                <a:latin typeface="Trebuchet MS"/>
                <a:cs typeface="Trebuchet MS"/>
              </a:rPr>
              <a:t>earth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(geothermal),</a:t>
            </a:r>
            <a:r>
              <a:rPr sz="1950" spc="17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plant</a:t>
            </a:r>
            <a:r>
              <a:rPr sz="1950" spc="135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materials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120" dirty="0">
                <a:latin typeface="Trebuchet MS"/>
                <a:cs typeface="Trebuchet MS"/>
              </a:rPr>
              <a:t>(biomass),</a:t>
            </a:r>
            <a:r>
              <a:rPr sz="1950" spc="175" dirty="0">
                <a:latin typeface="Trebuchet MS"/>
                <a:cs typeface="Trebuchet MS"/>
              </a:rPr>
              <a:t> </a:t>
            </a:r>
            <a:r>
              <a:rPr sz="1950" spc="110" dirty="0">
                <a:latin typeface="Trebuchet MS"/>
                <a:cs typeface="Trebuchet MS"/>
              </a:rPr>
              <a:t>waves,</a:t>
            </a:r>
            <a:r>
              <a:rPr sz="1950" spc="175" dirty="0">
                <a:latin typeface="Trebuchet MS"/>
                <a:cs typeface="Trebuchet MS"/>
              </a:rPr>
              <a:t> </a:t>
            </a:r>
            <a:r>
              <a:rPr sz="1950" spc="135" dirty="0">
                <a:latin typeface="Trebuchet MS"/>
                <a:cs typeface="Trebuchet MS"/>
              </a:rPr>
              <a:t>ocean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currents, </a:t>
            </a:r>
            <a:r>
              <a:rPr sz="1950" dirty="0">
                <a:latin typeface="Trebuchet MS"/>
                <a:cs typeface="Trebuchet MS"/>
              </a:rPr>
              <a:t>temperature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differences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in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oceans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and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of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tides.</a:t>
            </a:r>
            <a:r>
              <a:rPr sz="1950" spc="-8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Renewable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technologies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produce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power,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heat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or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mechanical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by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converting </a:t>
            </a:r>
            <a:r>
              <a:rPr sz="1950" spc="90" dirty="0">
                <a:latin typeface="Trebuchet MS"/>
                <a:cs typeface="Trebuchet MS"/>
              </a:rPr>
              <a:t>those</a:t>
            </a:r>
            <a:r>
              <a:rPr sz="1950" spc="140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resources</a:t>
            </a:r>
            <a:r>
              <a:rPr sz="1950" spc="5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either</a:t>
            </a:r>
            <a:r>
              <a:rPr sz="1950" spc="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to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electricity</a:t>
            </a:r>
            <a:r>
              <a:rPr sz="1950" spc="1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or</a:t>
            </a:r>
            <a:r>
              <a:rPr sz="1950" spc="7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to</a:t>
            </a:r>
            <a:r>
              <a:rPr sz="1950" spc="55" dirty="0">
                <a:latin typeface="Trebuchet MS"/>
                <a:cs typeface="Trebuchet MS"/>
              </a:rPr>
              <a:t> motive</a:t>
            </a:r>
            <a:r>
              <a:rPr sz="1950" spc="1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power.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The</a:t>
            </a:r>
            <a:r>
              <a:rPr sz="1950" spc="1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policy</a:t>
            </a:r>
            <a:r>
              <a:rPr sz="1950" spc="15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maker </a:t>
            </a:r>
            <a:r>
              <a:rPr sz="1950" spc="55" dirty="0">
                <a:latin typeface="Trebuchet MS"/>
                <a:cs typeface="Trebuchet MS"/>
              </a:rPr>
              <a:t>concerned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with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development</a:t>
            </a:r>
            <a:r>
              <a:rPr sz="1950" dirty="0">
                <a:latin typeface="Trebuchet MS"/>
                <a:cs typeface="Trebuchet MS"/>
              </a:rPr>
              <a:t> of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national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grid</a:t>
            </a:r>
            <a:r>
              <a:rPr sz="1950" spc="-25" dirty="0">
                <a:latin typeface="Trebuchet MS"/>
                <a:cs typeface="Trebuchet MS"/>
              </a:rPr>
              <a:t> </a:t>
            </a:r>
            <a:r>
              <a:rPr sz="1950" spc="110" dirty="0">
                <a:latin typeface="Trebuchet MS"/>
                <a:cs typeface="Trebuchet MS"/>
              </a:rPr>
              <a:t>system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will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focus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on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those </a:t>
            </a:r>
            <a:r>
              <a:rPr sz="1950" spc="130" dirty="0">
                <a:latin typeface="Trebuchet MS"/>
                <a:cs typeface="Trebuchet MS"/>
              </a:rPr>
              <a:t>resources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that</a:t>
            </a:r>
            <a:r>
              <a:rPr sz="1950" spc="130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have</a:t>
            </a:r>
            <a:r>
              <a:rPr sz="1950" spc="175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established</a:t>
            </a:r>
            <a:r>
              <a:rPr sz="1950" spc="100" dirty="0">
                <a:latin typeface="Trebuchet MS"/>
                <a:cs typeface="Trebuchet MS"/>
              </a:rPr>
              <a:t> </a:t>
            </a:r>
            <a:r>
              <a:rPr sz="1950" spc="140" dirty="0">
                <a:latin typeface="Trebuchet MS"/>
                <a:cs typeface="Trebuchet MS"/>
              </a:rPr>
              <a:t>themselves</a:t>
            </a:r>
            <a:r>
              <a:rPr sz="1950" spc="90" dirty="0">
                <a:latin typeface="Trebuchet MS"/>
                <a:cs typeface="Trebuchet MS"/>
              </a:rPr>
              <a:t> commercially</a:t>
            </a:r>
            <a:r>
              <a:rPr sz="1950" spc="175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and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17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cost </a:t>
            </a:r>
            <a:r>
              <a:rPr sz="1950" spc="45" dirty="0">
                <a:latin typeface="Trebuchet MS"/>
                <a:cs typeface="Trebuchet MS"/>
              </a:rPr>
              <a:t>effective</a:t>
            </a:r>
            <a:r>
              <a:rPr sz="1950" spc="12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for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on-</a:t>
            </a:r>
            <a:r>
              <a:rPr sz="1950" spc="50" dirty="0">
                <a:latin typeface="Trebuchet MS"/>
                <a:cs typeface="Trebuchet MS"/>
              </a:rPr>
              <a:t>grid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applications.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spc="150" dirty="0">
                <a:latin typeface="Trebuchet MS"/>
                <a:cs typeface="Trebuchet MS"/>
              </a:rPr>
              <a:t>Such</a:t>
            </a:r>
            <a:r>
              <a:rPr sz="1950" spc="85" dirty="0">
                <a:latin typeface="Trebuchet MS"/>
                <a:cs typeface="Trebuchet MS"/>
              </a:rPr>
              <a:t> </a:t>
            </a:r>
            <a:r>
              <a:rPr sz="1950" spc="95" dirty="0">
                <a:latin typeface="Trebuchet MS"/>
                <a:cs typeface="Trebuchet MS"/>
              </a:rPr>
              <a:t>commercial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100" dirty="0">
                <a:latin typeface="Trebuchet MS"/>
                <a:cs typeface="Trebuchet MS"/>
              </a:rPr>
              <a:t>technologies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include </a:t>
            </a:r>
            <a:r>
              <a:rPr sz="1950" spc="-30" dirty="0">
                <a:latin typeface="Trebuchet MS"/>
                <a:cs typeface="Trebuchet MS"/>
              </a:rPr>
              <a:t>hydroelectric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power,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solar</a:t>
            </a:r>
            <a:r>
              <a:rPr sz="1950" spc="-6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energy,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fuels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derived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from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biomass,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wind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and </a:t>
            </a:r>
            <a:r>
              <a:rPr sz="1950" dirty="0">
                <a:latin typeface="Trebuchet MS"/>
                <a:cs typeface="Trebuchet MS"/>
              </a:rPr>
              <a:t>geothermal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energy.</a:t>
            </a:r>
            <a:r>
              <a:rPr sz="1950" spc="-2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Wave,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ocean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current,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ocean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thermal</a:t>
            </a:r>
            <a:r>
              <a:rPr sz="1950" spc="-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other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technologies </a:t>
            </a:r>
            <a:r>
              <a:rPr sz="1950" dirty="0">
                <a:latin typeface="Trebuchet MS"/>
                <a:cs typeface="Trebuchet MS"/>
              </a:rPr>
              <a:t>that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in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research</a:t>
            </a:r>
            <a:r>
              <a:rPr sz="1950" spc="6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or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early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commercial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stage,</a:t>
            </a:r>
            <a:r>
              <a:rPr sz="1950" spc="105" dirty="0">
                <a:latin typeface="Trebuchet MS"/>
                <a:cs typeface="Trebuchet MS"/>
              </a:rPr>
              <a:t> </a:t>
            </a:r>
            <a:r>
              <a:rPr sz="1950" spc="185" dirty="0">
                <a:latin typeface="Trebuchet MS"/>
                <a:cs typeface="Trebuchet MS"/>
              </a:rPr>
              <a:t>as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well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185" dirty="0">
                <a:latin typeface="Trebuchet MS"/>
                <a:cs typeface="Trebuchet MS"/>
              </a:rPr>
              <a:t>as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non-</a:t>
            </a:r>
            <a:r>
              <a:rPr sz="1950" spc="-10" dirty="0">
                <a:latin typeface="Trebuchet MS"/>
                <a:cs typeface="Trebuchet MS"/>
              </a:rPr>
              <a:t>electric </a:t>
            </a:r>
            <a:r>
              <a:rPr sz="1950" dirty="0">
                <a:latin typeface="Trebuchet MS"/>
                <a:cs typeface="Trebuchet MS"/>
              </a:rPr>
              <a:t>renewable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energy</a:t>
            </a:r>
            <a:r>
              <a:rPr sz="1950" spc="1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technologies,</a:t>
            </a:r>
            <a:r>
              <a:rPr sz="1950" spc="114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such</a:t>
            </a:r>
            <a:r>
              <a:rPr sz="1950" spc="60" dirty="0">
                <a:latin typeface="Trebuchet MS"/>
                <a:cs typeface="Trebuchet MS"/>
              </a:rPr>
              <a:t> </a:t>
            </a:r>
            <a:r>
              <a:rPr sz="1950" spc="165" dirty="0">
                <a:latin typeface="Trebuchet MS"/>
                <a:cs typeface="Trebuchet MS"/>
              </a:rPr>
              <a:t>as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solar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water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heaters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and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geothermal </a:t>
            </a:r>
            <a:r>
              <a:rPr sz="1950" dirty="0">
                <a:latin typeface="Trebuchet MS"/>
                <a:cs typeface="Trebuchet MS"/>
              </a:rPr>
              <a:t>heat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pumps,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are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also</a:t>
            </a:r>
            <a:r>
              <a:rPr sz="1950" spc="-75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based</a:t>
            </a:r>
            <a:r>
              <a:rPr sz="1950" spc="-6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on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renewable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resources,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but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outside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the</a:t>
            </a:r>
            <a:r>
              <a:rPr sz="1950" spc="5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scope</a:t>
            </a:r>
            <a:r>
              <a:rPr sz="1950" spc="1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of </a:t>
            </a:r>
            <a:r>
              <a:rPr sz="1950" dirty="0">
                <a:latin typeface="Trebuchet MS"/>
                <a:cs typeface="Trebuchet MS"/>
              </a:rPr>
              <a:t>this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Manual.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230" y="-7302"/>
            <a:ext cx="8578850" cy="770255"/>
            <a:chOff x="1508230" y="-7302"/>
            <a:chExt cx="8578850" cy="770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533" y="0"/>
              <a:ext cx="8564034" cy="7556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5533" y="0"/>
              <a:ext cx="8564245" cy="755650"/>
            </a:xfrm>
            <a:custGeom>
              <a:avLst/>
              <a:gdLst/>
              <a:ahLst/>
              <a:cxnLst/>
              <a:rect l="l" t="t" r="r" b="b"/>
              <a:pathLst>
                <a:path w="8564245" h="755650">
                  <a:moveTo>
                    <a:pt x="0" y="0"/>
                  </a:moveTo>
                  <a:lnTo>
                    <a:pt x="8564034" y="0"/>
                  </a:lnTo>
                  <a:lnTo>
                    <a:pt x="8564034" y="755648"/>
                  </a:lnTo>
                  <a:lnTo>
                    <a:pt x="0" y="755648"/>
                  </a:lnTo>
                  <a:lnTo>
                    <a:pt x="0" y="0"/>
                  </a:lnTo>
                  <a:close/>
                </a:path>
              </a:pathLst>
            </a:custGeom>
            <a:ln w="13993">
              <a:solidFill>
                <a:srgbClr val="45A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0449" y="92250"/>
            <a:ext cx="261048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105" dirty="0"/>
              <a:t>Unit</a:t>
            </a:r>
            <a:r>
              <a:rPr sz="3300" spc="-185" dirty="0"/>
              <a:t> </a:t>
            </a:r>
            <a:r>
              <a:rPr sz="3300" spc="-70" dirty="0"/>
              <a:t>Objective</a:t>
            </a:r>
            <a:endParaRPr sz="33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9116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25"/>
              </a:spcBef>
            </a:pPr>
            <a:r>
              <a:rPr lang="en-US">
                <a:solidFill>
                  <a:srgbClr val="878787"/>
                </a:solidFill>
              </a:rPr>
              <a:t>ANAMIKA SRIVASTAVA</a:t>
            </a:r>
            <a:endParaRPr spc="-20" dirty="0">
              <a:solidFill>
                <a:srgbClr val="878787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2633" y="7099396"/>
            <a:ext cx="1020444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50" dirty="0">
                <a:solidFill>
                  <a:srgbClr val="878787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78787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78787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6933" y="7099396"/>
            <a:ext cx="469900" cy="222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878787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78787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78787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42F439-EF24-9ABD-2331-EA60CF93B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910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"/>
              </a:spcBef>
            </a:pPr>
            <a:r>
              <a:rPr lang="en-US"/>
              <a:t>ANAMIKA SRIVASTAVA</a:t>
            </a:r>
            <a:endParaRPr spc="-20" dirty="0"/>
          </a:p>
        </p:txBody>
      </p:sp>
      <p:sp>
        <p:nvSpPr>
          <p:cNvPr id="9" name="object 9"/>
          <p:cNvSpPr txBox="1"/>
          <p:nvPr/>
        </p:nvSpPr>
        <p:spPr>
          <a:xfrm>
            <a:off x="4798307" y="6994444"/>
            <a:ext cx="1440180" cy="418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32434">
              <a:lnSpc>
                <a:spcPts val="1550"/>
              </a:lnSpc>
              <a:spcBef>
                <a:spcPts val="25"/>
              </a:spcBef>
            </a:pPr>
            <a:r>
              <a:rPr sz="1300" spc="50" dirty="0">
                <a:solidFill>
                  <a:srgbClr val="898989"/>
                </a:solidFill>
                <a:latin typeface="Trebuchet MS"/>
                <a:cs typeface="Trebuchet MS"/>
              </a:rPr>
              <a:t>AOE</a:t>
            </a:r>
            <a:r>
              <a:rPr sz="13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898989"/>
                </a:solidFill>
                <a:latin typeface="Trebuchet MS"/>
                <a:cs typeface="Trebuchet MS"/>
              </a:rPr>
              <a:t>0866</a:t>
            </a:r>
            <a:r>
              <a:rPr sz="1300" spc="-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898989"/>
                </a:solidFill>
                <a:latin typeface="Trebuchet MS"/>
                <a:cs typeface="Trebuchet MS"/>
              </a:rPr>
              <a:t>ST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</a:pPr>
            <a:r>
              <a:rPr sz="1300" spc="-10" dirty="0">
                <a:solidFill>
                  <a:srgbClr val="898989"/>
                </a:solidFill>
                <a:latin typeface="Trebuchet MS"/>
                <a:cs typeface="Trebuchet MS"/>
              </a:rPr>
              <a:t>Unit</a:t>
            </a:r>
            <a:r>
              <a:rPr sz="1300" spc="-6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337" y="241852"/>
            <a:ext cx="7887701" cy="1267364"/>
          </a:xfrm>
          <a:prstGeom prst="rect">
            <a:avLst/>
          </a:prstGeom>
        </p:spPr>
        <p:txBody>
          <a:bodyPr vert="horz" wrap="square" lIns="0" tIns="790287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35"/>
              </a:spcBef>
            </a:pPr>
            <a:r>
              <a:rPr sz="3050" spc="135" dirty="0"/>
              <a:t>Basics</a:t>
            </a:r>
            <a:r>
              <a:rPr sz="3050" spc="-225" dirty="0"/>
              <a:t> </a:t>
            </a:r>
            <a:r>
              <a:rPr sz="3050" dirty="0"/>
              <a:t>Of</a:t>
            </a:r>
            <a:r>
              <a:rPr sz="3050" spc="-130" dirty="0"/>
              <a:t> </a:t>
            </a:r>
            <a:r>
              <a:rPr sz="3050" dirty="0"/>
              <a:t>Renewable</a:t>
            </a:r>
            <a:r>
              <a:rPr sz="3050" spc="-145" dirty="0"/>
              <a:t> </a:t>
            </a:r>
            <a:r>
              <a:rPr sz="3050" spc="-10" dirty="0"/>
              <a:t>Energy</a:t>
            </a:r>
            <a:endParaRPr sz="3050" dirty="0"/>
          </a:p>
        </p:txBody>
      </p:sp>
      <p:sp>
        <p:nvSpPr>
          <p:cNvPr id="3" name="object 3"/>
          <p:cNvSpPr txBox="1"/>
          <p:nvPr/>
        </p:nvSpPr>
        <p:spPr>
          <a:xfrm>
            <a:off x="596053" y="1697439"/>
            <a:ext cx="129539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53" y="3170676"/>
            <a:ext cx="129539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53" y="4364043"/>
            <a:ext cx="129539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053" y="5557411"/>
            <a:ext cx="129539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15" dirty="0"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878" y="1716898"/>
            <a:ext cx="8515350" cy="4535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73025" algn="just">
              <a:lnSpc>
                <a:spcPct val="76500"/>
              </a:lnSpc>
              <a:spcBef>
                <a:spcPts val="800"/>
              </a:spcBef>
            </a:pPr>
            <a:r>
              <a:rPr sz="2400" dirty="0">
                <a:latin typeface="Trebuchet MS"/>
                <a:cs typeface="Trebuchet MS"/>
              </a:rPr>
              <a:t>Renewable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energy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energy</a:t>
            </a:r>
            <a:r>
              <a:rPr sz="240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derived</a:t>
            </a:r>
            <a:r>
              <a:rPr sz="240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from</a:t>
            </a:r>
            <a:r>
              <a:rPr sz="24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natural</a:t>
            </a:r>
            <a:r>
              <a:rPr sz="24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sources</a:t>
            </a:r>
            <a:r>
              <a:rPr sz="2400" u="sng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none" spc="-20" dirty="0">
                <a:latin typeface="Trebuchet MS"/>
                <a:cs typeface="Trebuchet MS"/>
              </a:rPr>
              <a:t>that </a:t>
            </a:r>
            <a:r>
              <a:rPr sz="2400" u="none" dirty="0">
                <a:latin typeface="Trebuchet MS"/>
                <a:cs typeface="Trebuchet MS"/>
              </a:rPr>
              <a:t>are</a:t>
            </a:r>
            <a:r>
              <a:rPr sz="2400" u="none" spc="140" dirty="0">
                <a:latin typeface="Trebuchet MS"/>
                <a:cs typeface="Trebuchet MS"/>
              </a:rPr>
              <a:t> </a:t>
            </a:r>
            <a:r>
              <a:rPr sz="2400" u="none" spc="85" dirty="0">
                <a:latin typeface="Trebuchet MS"/>
                <a:cs typeface="Trebuchet MS"/>
              </a:rPr>
              <a:t>replenished</a:t>
            </a:r>
            <a:r>
              <a:rPr sz="2400" u="none" spc="6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at</a:t>
            </a:r>
            <a:r>
              <a:rPr sz="2400" u="none" spc="80" dirty="0">
                <a:latin typeface="Trebuchet MS"/>
                <a:cs typeface="Trebuchet MS"/>
              </a:rPr>
              <a:t> </a:t>
            </a:r>
            <a:r>
              <a:rPr sz="2400" u="none" spc="50" dirty="0">
                <a:latin typeface="Trebuchet MS"/>
                <a:cs typeface="Trebuchet MS"/>
              </a:rPr>
              <a:t>a</a:t>
            </a:r>
            <a:r>
              <a:rPr sz="2400" u="none" spc="105" dirty="0">
                <a:latin typeface="Trebuchet MS"/>
                <a:cs typeface="Trebuchet MS"/>
              </a:rPr>
              <a:t> </a:t>
            </a:r>
            <a:r>
              <a:rPr sz="2400" u="none" spc="75" dirty="0">
                <a:latin typeface="Trebuchet MS"/>
                <a:cs typeface="Trebuchet MS"/>
              </a:rPr>
              <a:t>higher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rate</a:t>
            </a:r>
            <a:r>
              <a:rPr sz="2400" u="none" spc="145" dirty="0">
                <a:latin typeface="Trebuchet MS"/>
                <a:cs typeface="Trebuchet MS"/>
              </a:rPr>
              <a:t> </a:t>
            </a:r>
            <a:r>
              <a:rPr sz="2400" u="none" spc="60" dirty="0">
                <a:latin typeface="Trebuchet MS"/>
                <a:cs typeface="Trebuchet MS"/>
              </a:rPr>
              <a:t>than</a:t>
            </a:r>
            <a:r>
              <a:rPr sz="2400" u="none" spc="85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they</a:t>
            </a:r>
            <a:r>
              <a:rPr sz="2400" u="none" spc="55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are</a:t>
            </a:r>
            <a:r>
              <a:rPr sz="2400" u="none" spc="145" dirty="0">
                <a:latin typeface="Trebuchet MS"/>
                <a:cs typeface="Trebuchet MS"/>
              </a:rPr>
              <a:t> </a:t>
            </a:r>
            <a:r>
              <a:rPr sz="2400" u="none" spc="130" dirty="0">
                <a:latin typeface="Trebuchet MS"/>
                <a:cs typeface="Trebuchet MS"/>
              </a:rPr>
              <a:t>consumed. </a:t>
            </a:r>
            <a:r>
              <a:rPr sz="2400" u="none" spc="80" dirty="0">
                <a:latin typeface="Trebuchet MS"/>
                <a:cs typeface="Trebuchet MS"/>
              </a:rPr>
              <a:t>Sunlight</a:t>
            </a:r>
            <a:r>
              <a:rPr sz="2400" u="none" spc="40" dirty="0">
                <a:latin typeface="Trebuchet MS"/>
                <a:cs typeface="Trebuchet MS"/>
              </a:rPr>
              <a:t> </a:t>
            </a:r>
            <a:r>
              <a:rPr sz="2400" u="none" spc="90" dirty="0">
                <a:latin typeface="Trebuchet MS"/>
                <a:cs typeface="Trebuchet MS"/>
              </a:rPr>
              <a:t>and</a:t>
            </a:r>
            <a:r>
              <a:rPr sz="2400" u="none" spc="2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wind,</a:t>
            </a:r>
            <a:r>
              <a:rPr sz="2400" u="none" spc="25" dirty="0">
                <a:latin typeface="Trebuchet MS"/>
                <a:cs typeface="Trebuchet MS"/>
              </a:rPr>
              <a:t> </a:t>
            </a:r>
            <a:r>
              <a:rPr sz="2400" u="none" spc="65" dirty="0">
                <a:latin typeface="Trebuchet MS"/>
                <a:cs typeface="Trebuchet MS"/>
              </a:rPr>
              <a:t>for</a:t>
            </a:r>
            <a:r>
              <a:rPr sz="2400" u="none" spc="1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example,</a:t>
            </a:r>
            <a:r>
              <a:rPr sz="2400" u="none" spc="3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are</a:t>
            </a:r>
            <a:r>
              <a:rPr sz="2400" u="none" spc="100" dirty="0">
                <a:latin typeface="Trebuchet MS"/>
                <a:cs typeface="Trebuchet MS"/>
              </a:rPr>
              <a:t> </a:t>
            </a:r>
            <a:r>
              <a:rPr sz="2400" u="none" spc="170" dirty="0">
                <a:latin typeface="Trebuchet MS"/>
                <a:cs typeface="Trebuchet MS"/>
              </a:rPr>
              <a:t>such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spc="165" dirty="0">
                <a:latin typeface="Trebuchet MS"/>
                <a:cs typeface="Trebuchet MS"/>
              </a:rPr>
              <a:t>sources</a:t>
            </a:r>
            <a:r>
              <a:rPr sz="2400" u="none" spc="2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that</a:t>
            </a:r>
            <a:r>
              <a:rPr sz="2400" u="none" spc="45" dirty="0">
                <a:latin typeface="Trebuchet MS"/>
                <a:cs typeface="Trebuchet MS"/>
              </a:rPr>
              <a:t> </a:t>
            </a:r>
            <a:r>
              <a:rPr sz="2400" u="none" spc="-25" dirty="0">
                <a:latin typeface="Trebuchet MS"/>
                <a:cs typeface="Trebuchet MS"/>
              </a:rPr>
              <a:t>are </a:t>
            </a:r>
            <a:r>
              <a:rPr sz="2400" u="none" dirty="0">
                <a:latin typeface="Trebuchet MS"/>
                <a:cs typeface="Trebuchet MS"/>
              </a:rPr>
              <a:t>constantly</a:t>
            </a:r>
            <a:r>
              <a:rPr sz="2400" u="none" spc="-55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being</a:t>
            </a:r>
            <a:r>
              <a:rPr sz="2400" u="none" spc="-45" dirty="0">
                <a:latin typeface="Trebuchet MS"/>
                <a:cs typeface="Trebuchet MS"/>
              </a:rPr>
              <a:t> </a:t>
            </a:r>
            <a:r>
              <a:rPr sz="2400" u="none" spc="-10" dirty="0">
                <a:latin typeface="Trebuchet MS"/>
                <a:cs typeface="Trebuchet MS"/>
              </a:rPr>
              <a:t>replenished.</a:t>
            </a:r>
            <a:r>
              <a:rPr sz="2400" u="none" spc="25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Renewable</a:t>
            </a:r>
            <a:r>
              <a:rPr sz="2400" u="none" spc="45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energy</a:t>
            </a:r>
            <a:r>
              <a:rPr sz="2400" u="none" spc="-55" dirty="0">
                <a:latin typeface="Trebuchet MS"/>
                <a:cs typeface="Trebuchet MS"/>
              </a:rPr>
              <a:t> </a:t>
            </a:r>
            <a:r>
              <a:rPr sz="2400" u="none" spc="110" dirty="0">
                <a:latin typeface="Trebuchet MS"/>
                <a:cs typeface="Trebuchet MS"/>
              </a:rPr>
              <a:t>sources</a:t>
            </a:r>
            <a:r>
              <a:rPr sz="2400" u="none" spc="-45" dirty="0">
                <a:latin typeface="Trebuchet MS"/>
                <a:cs typeface="Trebuchet MS"/>
              </a:rPr>
              <a:t> </a:t>
            </a:r>
            <a:r>
              <a:rPr sz="2400" u="none" spc="-25" dirty="0">
                <a:latin typeface="Trebuchet MS"/>
                <a:cs typeface="Trebuchet MS"/>
              </a:rPr>
              <a:t>are </a:t>
            </a:r>
            <a:r>
              <a:rPr sz="2400" u="none" spc="-85" dirty="0">
                <a:latin typeface="Trebuchet MS"/>
                <a:cs typeface="Trebuchet MS"/>
              </a:rPr>
              <a:t>plentiful</a:t>
            </a:r>
            <a:r>
              <a:rPr sz="2400" u="none" spc="-17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and</a:t>
            </a:r>
            <a:r>
              <a:rPr sz="2400" u="none" spc="-175" dirty="0">
                <a:latin typeface="Trebuchet MS"/>
                <a:cs typeface="Trebuchet MS"/>
              </a:rPr>
              <a:t> </a:t>
            </a:r>
            <a:r>
              <a:rPr sz="2400" u="none" spc="-90" dirty="0">
                <a:latin typeface="Trebuchet MS"/>
                <a:cs typeface="Trebuchet MS"/>
              </a:rPr>
              <a:t>all</a:t>
            </a:r>
            <a:r>
              <a:rPr sz="2400" u="none" spc="-17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around</a:t>
            </a:r>
            <a:r>
              <a:rPr sz="2400" u="none" spc="-175" dirty="0">
                <a:latin typeface="Trebuchet MS"/>
                <a:cs typeface="Trebuchet MS"/>
              </a:rPr>
              <a:t> </a:t>
            </a:r>
            <a:r>
              <a:rPr sz="2400" u="none" spc="-25" dirty="0">
                <a:latin typeface="Trebuchet MS"/>
                <a:cs typeface="Trebuchet MS"/>
              </a:rPr>
              <a:t>us.</a:t>
            </a:r>
            <a:endParaRPr sz="24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76500"/>
              </a:lnSpc>
              <a:spcBef>
                <a:spcPts val="580"/>
              </a:spcBef>
            </a:pPr>
            <a:r>
              <a:rPr sz="2400" spc="135" dirty="0">
                <a:latin typeface="Trebuchet MS"/>
                <a:cs typeface="Trebuchet MS"/>
              </a:rPr>
              <a:t>Fossil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fuels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-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coal,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oil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and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gas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-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on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the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other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hand,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are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non-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renewable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resources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take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hundreds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of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millions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of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years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form.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Fossil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fuels,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when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burned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to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produce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energy,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cause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harmful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greenhouse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gas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emissions,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such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as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carbon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dioxide.</a:t>
            </a:r>
            <a:endParaRPr sz="2400" dirty="0">
              <a:latin typeface="Trebuchet MS"/>
              <a:cs typeface="Trebuchet MS"/>
            </a:endParaRPr>
          </a:p>
          <a:p>
            <a:pPr marL="12700" marR="68580" algn="just">
              <a:lnSpc>
                <a:spcPct val="76500"/>
              </a:lnSpc>
              <a:spcBef>
                <a:spcPts val="585"/>
              </a:spcBef>
            </a:pPr>
            <a:r>
              <a:rPr sz="2400" spc="-45" dirty="0">
                <a:latin typeface="Trebuchet MS"/>
                <a:cs typeface="Trebuchet MS"/>
              </a:rPr>
              <a:t>Generating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renewable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energy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creates</a:t>
            </a:r>
            <a:r>
              <a:rPr sz="2400" u="sng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far</a:t>
            </a:r>
            <a:r>
              <a:rPr sz="240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lower</a:t>
            </a:r>
            <a:r>
              <a:rPr sz="2400" u="sng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emissions</a:t>
            </a:r>
            <a:r>
              <a:rPr sz="2400" u="none" spc="-1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u="none" spc="-20" dirty="0">
                <a:latin typeface="Trebuchet MS"/>
                <a:cs typeface="Trebuchet MS"/>
              </a:rPr>
              <a:t>than </a:t>
            </a:r>
            <a:r>
              <a:rPr sz="2400" u="none" spc="55" dirty="0">
                <a:latin typeface="Trebuchet MS"/>
                <a:cs typeface="Trebuchet MS"/>
              </a:rPr>
              <a:t>burning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spc="135" dirty="0">
                <a:latin typeface="Trebuchet MS"/>
                <a:cs typeface="Trebuchet MS"/>
              </a:rPr>
              <a:t>fossil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fuels.</a:t>
            </a:r>
            <a:r>
              <a:rPr sz="2400" u="none" spc="114" dirty="0">
                <a:latin typeface="Trebuchet MS"/>
                <a:cs typeface="Trebuchet MS"/>
              </a:rPr>
              <a:t> </a:t>
            </a:r>
            <a:r>
              <a:rPr sz="2400" u="none" spc="65" dirty="0">
                <a:latin typeface="Trebuchet MS"/>
                <a:cs typeface="Trebuchet MS"/>
              </a:rPr>
              <a:t>Transitioning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spc="80" dirty="0">
                <a:latin typeface="Trebuchet MS"/>
                <a:cs typeface="Trebuchet MS"/>
              </a:rPr>
              <a:t>from</a:t>
            </a:r>
            <a:r>
              <a:rPr sz="2400" u="none" spc="60" dirty="0">
                <a:latin typeface="Trebuchet MS"/>
                <a:cs typeface="Trebuchet MS"/>
              </a:rPr>
              <a:t> </a:t>
            </a:r>
            <a:r>
              <a:rPr sz="2400" u="none" spc="135" dirty="0">
                <a:latin typeface="Trebuchet MS"/>
                <a:cs typeface="Trebuchet MS"/>
              </a:rPr>
              <a:t>fossil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fuels,</a:t>
            </a:r>
            <a:r>
              <a:rPr sz="2400" u="none" spc="50" dirty="0">
                <a:latin typeface="Trebuchet MS"/>
                <a:cs typeface="Trebuchet MS"/>
              </a:rPr>
              <a:t> </a:t>
            </a:r>
            <a:r>
              <a:rPr sz="2400" u="none" spc="80" dirty="0">
                <a:latin typeface="Trebuchet MS"/>
                <a:cs typeface="Trebuchet MS"/>
              </a:rPr>
              <a:t>which </a:t>
            </a:r>
            <a:r>
              <a:rPr sz="2400" u="none" spc="95" dirty="0">
                <a:latin typeface="Trebuchet MS"/>
                <a:cs typeface="Trebuchet MS"/>
              </a:rPr>
              <a:t>currently</a:t>
            </a:r>
            <a:r>
              <a:rPr sz="2400" u="none" spc="165" dirty="0">
                <a:latin typeface="Trebuchet MS"/>
                <a:cs typeface="Trebuchet MS"/>
              </a:rPr>
              <a:t> </a:t>
            </a:r>
            <a:r>
              <a:rPr sz="2400" u="none" spc="200" dirty="0">
                <a:latin typeface="Trebuchet MS"/>
                <a:cs typeface="Trebuchet MS"/>
              </a:rPr>
              <a:t>account</a:t>
            </a:r>
            <a:r>
              <a:rPr sz="2400" u="none" spc="190" dirty="0">
                <a:latin typeface="Trebuchet MS"/>
                <a:cs typeface="Trebuchet MS"/>
              </a:rPr>
              <a:t> </a:t>
            </a:r>
            <a:r>
              <a:rPr sz="2400" u="none" spc="125" dirty="0">
                <a:latin typeface="Trebuchet MS"/>
                <a:cs typeface="Trebuchet MS"/>
              </a:rPr>
              <a:t>for</a:t>
            </a:r>
            <a:r>
              <a:rPr sz="2400" u="none" spc="160" dirty="0">
                <a:latin typeface="Trebuchet MS"/>
                <a:cs typeface="Trebuchet MS"/>
              </a:rPr>
              <a:t> </a:t>
            </a:r>
            <a:r>
              <a:rPr sz="2400" u="none" spc="50" dirty="0">
                <a:latin typeface="Trebuchet MS"/>
                <a:cs typeface="Trebuchet MS"/>
              </a:rPr>
              <a:t>the</a:t>
            </a:r>
            <a:r>
              <a:rPr sz="2400" u="none" spc="250" dirty="0">
                <a:latin typeface="Trebuchet MS"/>
                <a:cs typeface="Trebuchet MS"/>
              </a:rPr>
              <a:t> </a:t>
            </a:r>
            <a:r>
              <a:rPr sz="2400" u="none" spc="60" dirty="0">
                <a:latin typeface="Trebuchet MS"/>
                <a:cs typeface="Trebuchet MS"/>
              </a:rPr>
              <a:t>lion’s</a:t>
            </a:r>
            <a:r>
              <a:rPr sz="2400" u="none" spc="170" dirty="0">
                <a:latin typeface="Trebuchet MS"/>
                <a:cs typeface="Trebuchet MS"/>
              </a:rPr>
              <a:t> </a:t>
            </a:r>
            <a:r>
              <a:rPr sz="2400" u="none" spc="160" dirty="0">
                <a:latin typeface="Trebuchet MS"/>
                <a:cs typeface="Trebuchet MS"/>
              </a:rPr>
              <a:t>share</a:t>
            </a:r>
            <a:r>
              <a:rPr sz="2400" u="none" spc="250" dirty="0">
                <a:latin typeface="Trebuchet MS"/>
                <a:cs typeface="Trebuchet MS"/>
              </a:rPr>
              <a:t> </a:t>
            </a:r>
            <a:r>
              <a:rPr sz="2400" u="none" spc="135" dirty="0">
                <a:latin typeface="Trebuchet MS"/>
                <a:cs typeface="Trebuchet MS"/>
              </a:rPr>
              <a:t>of</a:t>
            </a:r>
            <a:r>
              <a:rPr sz="2400" u="none" spc="250" dirty="0">
                <a:latin typeface="Trebuchet MS"/>
                <a:cs typeface="Trebuchet MS"/>
              </a:rPr>
              <a:t> </a:t>
            </a:r>
            <a:r>
              <a:rPr sz="2400" u="none" spc="190" dirty="0">
                <a:latin typeface="Trebuchet MS"/>
                <a:cs typeface="Trebuchet MS"/>
              </a:rPr>
              <a:t>emissions,</a:t>
            </a:r>
            <a:r>
              <a:rPr sz="2400" u="none" spc="175" dirty="0">
                <a:latin typeface="Trebuchet MS"/>
                <a:cs typeface="Trebuchet MS"/>
              </a:rPr>
              <a:t> </a:t>
            </a:r>
            <a:r>
              <a:rPr sz="2400" u="none" spc="-25" dirty="0">
                <a:latin typeface="Trebuchet MS"/>
                <a:cs typeface="Trebuchet MS"/>
              </a:rPr>
              <a:t>to </a:t>
            </a:r>
            <a:r>
              <a:rPr sz="2400" u="none" spc="-40" dirty="0">
                <a:latin typeface="Trebuchet MS"/>
                <a:cs typeface="Trebuchet MS"/>
              </a:rPr>
              <a:t>renewable</a:t>
            </a:r>
            <a:r>
              <a:rPr sz="2400" u="none" spc="-85" dirty="0">
                <a:latin typeface="Trebuchet MS"/>
                <a:cs typeface="Trebuchet MS"/>
              </a:rPr>
              <a:t> </a:t>
            </a:r>
            <a:r>
              <a:rPr sz="2400" u="none" spc="-30" dirty="0">
                <a:latin typeface="Trebuchet MS"/>
                <a:cs typeface="Trebuchet MS"/>
              </a:rPr>
              <a:t>energy</a:t>
            </a:r>
            <a:r>
              <a:rPr sz="2400" u="none" spc="-175" dirty="0">
                <a:latin typeface="Trebuchet MS"/>
                <a:cs typeface="Trebuchet MS"/>
              </a:rPr>
              <a:t> </a:t>
            </a:r>
            <a:r>
              <a:rPr sz="2400" u="none" spc="60" dirty="0">
                <a:latin typeface="Trebuchet MS"/>
                <a:cs typeface="Trebuchet MS"/>
              </a:rPr>
              <a:t>is</a:t>
            </a:r>
            <a:r>
              <a:rPr sz="2400" u="none" spc="-165" dirty="0">
                <a:latin typeface="Trebuchet MS"/>
                <a:cs typeface="Trebuchet MS"/>
              </a:rPr>
              <a:t> </a:t>
            </a:r>
            <a:r>
              <a:rPr sz="2400" u="none" spc="-40" dirty="0">
                <a:latin typeface="Trebuchet MS"/>
                <a:cs typeface="Trebuchet MS"/>
              </a:rPr>
              <a:t>key</a:t>
            </a:r>
            <a:r>
              <a:rPr sz="2400" u="none" spc="-170" dirty="0">
                <a:latin typeface="Trebuchet MS"/>
                <a:cs typeface="Trebuchet MS"/>
              </a:rPr>
              <a:t> </a:t>
            </a:r>
            <a:r>
              <a:rPr sz="2400" u="none" spc="-65" dirty="0">
                <a:latin typeface="Trebuchet MS"/>
                <a:cs typeface="Trebuchet MS"/>
              </a:rPr>
              <a:t>to</a:t>
            </a:r>
            <a:r>
              <a:rPr sz="2400" u="none" spc="-70" dirty="0">
                <a:latin typeface="Trebuchet MS"/>
                <a:cs typeface="Trebuchet MS"/>
              </a:rPr>
              <a:t> </a:t>
            </a:r>
            <a:r>
              <a:rPr sz="2400" u="none" dirty="0">
                <a:latin typeface="Trebuchet MS"/>
                <a:cs typeface="Trebuchet MS"/>
              </a:rPr>
              <a:t>addressing</a:t>
            </a:r>
            <a:r>
              <a:rPr sz="2400" u="none" spc="-165" dirty="0">
                <a:latin typeface="Trebuchet MS"/>
                <a:cs typeface="Trebuchet MS"/>
              </a:rPr>
              <a:t> </a:t>
            </a:r>
            <a:r>
              <a:rPr sz="2400" u="none" spc="-85" dirty="0">
                <a:latin typeface="Trebuchet MS"/>
                <a:cs typeface="Trebuchet MS"/>
              </a:rPr>
              <a:t>the </a:t>
            </a:r>
            <a:r>
              <a:rPr sz="2400" u="none" spc="-40" dirty="0">
                <a:latin typeface="Trebuchet MS"/>
                <a:cs typeface="Trebuchet MS"/>
              </a:rPr>
              <a:t>climate</a:t>
            </a:r>
            <a:r>
              <a:rPr sz="2400" u="none" spc="-85" dirty="0">
                <a:latin typeface="Trebuchet MS"/>
                <a:cs typeface="Trebuchet MS"/>
              </a:rPr>
              <a:t> </a:t>
            </a:r>
            <a:r>
              <a:rPr sz="2400" u="none" spc="-10" dirty="0">
                <a:latin typeface="Trebuchet MS"/>
                <a:cs typeface="Trebuchet MS"/>
              </a:rPr>
              <a:t>crisis.</a:t>
            </a:r>
            <a:endParaRPr sz="2400" dirty="0">
              <a:latin typeface="Trebuchet MS"/>
              <a:cs typeface="Trebuchet MS"/>
            </a:endParaRPr>
          </a:p>
          <a:p>
            <a:pPr marL="12700" marR="80645" algn="just">
              <a:lnSpc>
                <a:spcPct val="76500"/>
              </a:lnSpc>
              <a:spcBef>
                <a:spcPts val="580"/>
              </a:spcBef>
            </a:pPr>
            <a:r>
              <a:rPr sz="2400" dirty="0">
                <a:latin typeface="Trebuchet MS"/>
                <a:cs typeface="Trebuchet MS"/>
              </a:rPr>
              <a:t>Renewables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are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now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cheaper</a:t>
            </a:r>
            <a:r>
              <a:rPr sz="2400" spc="-100" dirty="0">
                <a:latin typeface="Trebuchet MS"/>
                <a:cs typeface="Trebuchet MS"/>
              </a:rPr>
              <a:t> in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most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countries,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generate </a:t>
            </a:r>
            <a:r>
              <a:rPr sz="2400" spc="-95" dirty="0">
                <a:latin typeface="Trebuchet MS"/>
                <a:cs typeface="Trebuchet MS"/>
              </a:rPr>
              <a:t>three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times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more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jobs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than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fossil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fuels.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8969BB-537D-7530-8877-EA7EEB937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" y="33259"/>
            <a:ext cx="1235765" cy="942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4658</Words>
  <Application>Microsoft Office PowerPoint</Application>
  <PresentationFormat>Custom</PresentationFormat>
  <Paragraphs>500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Trebuchet MS</vt:lpstr>
      <vt:lpstr>Office Theme</vt:lpstr>
      <vt:lpstr>Custom Design</vt:lpstr>
      <vt:lpstr>Noida Institute of Engineering and Technology, Greater Noida</vt:lpstr>
      <vt:lpstr>PowerPoint Presentation</vt:lpstr>
      <vt:lpstr>PowerPoint Presentation</vt:lpstr>
      <vt:lpstr>Program Educational Objectives(PEOs)</vt:lpstr>
      <vt:lpstr>End Semester Question Paper Template</vt:lpstr>
      <vt:lpstr>End Semester Question Paper Templates</vt:lpstr>
      <vt:lpstr>End Semester Question Paper Templates</vt:lpstr>
      <vt:lpstr>Unit Objective</vt:lpstr>
      <vt:lpstr>Basics Of Renewable Energy</vt:lpstr>
      <vt:lpstr>Basics Of Renewable Energy</vt:lpstr>
      <vt:lpstr>Basics Of Renewable Energy</vt:lpstr>
      <vt:lpstr>Basics Of Renewable Energy</vt:lpstr>
      <vt:lpstr>Basics Of Renewable Energy</vt:lpstr>
      <vt:lpstr>Basics Of Renewable Energy</vt:lpstr>
      <vt:lpstr>Basics Of Renewable Energy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Building Integrated Solar Energy Technologies</vt:lpstr>
      <vt:lpstr>Solar Thermal ElectricPower Generation</vt:lpstr>
      <vt:lpstr>Solar Thermal ElectricPower Generation</vt:lpstr>
      <vt:lpstr>Solar Thermal ElectricPower Generation</vt:lpstr>
      <vt:lpstr>Solar Thermal ElectricPower Generation</vt:lpstr>
      <vt:lpstr>Solar Thermal ElectricPower Generation</vt:lpstr>
      <vt:lpstr>Utility Scale Geothermal Energy Systems</vt:lpstr>
      <vt:lpstr>Utility Scale Geothermal Energy Systems</vt:lpstr>
      <vt:lpstr>Utility Scale Geothermal Energy Systems</vt:lpstr>
      <vt:lpstr>Wind Energy Application And Technologies</vt:lpstr>
      <vt:lpstr>Wind Energy Application And Technologies</vt:lpstr>
      <vt:lpstr>Bio-mass Fuelled Combined Heat And Power Systems</vt:lpstr>
      <vt:lpstr>Bio-mass Fuelled Combined Heat And Power Systems</vt:lpstr>
      <vt:lpstr>Bio-mass Fuelled Combined Heat And Power Systems</vt:lpstr>
      <vt:lpstr>Bio-mass Fuelled Combined Heat And Power Systems</vt:lpstr>
      <vt:lpstr>PowerPoint Presentation</vt:lpstr>
      <vt:lpstr>Bio-mass Fuelled Combined Heat And Power Systems</vt:lpstr>
      <vt:lpstr>Bio-mass Fuelled Combined Heat And Power Systems</vt:lpstr>
      <vt:lpstr>Bio-mass Fuelled Combined Heat And Power Systems</vt:lpstr>
      <vt:lpstr>Bio-mass Fuelled Combined Heat And Power Systems</vt:lpstr>
      <vt:lpstr>Environmental Impact Of Renewable Energy</vt:lpstr>
      <vt:lpstr>Environmental Impact Of Renewable Energy</vt:lpstr>
      <vt:lpstr>Environmental Impact Of Renewable Energy</vt:lpstr>
      <vt:lpstr>Environmental Impact Of Renewable Energy</vt:lpstr>
      <vt:lpstr>MCQS</vt:lpstr>
      <vt:lpstr>MCQS</vt:lpstr>
      <vt:lpstr>MCQS</vt:lpstr>
      <vt:lpstr>MCQS</vt:lpstr>
      <vt:lpstr>MCQS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25</cp:revision>
  <dcterms:created xsi:type="dcterms:W3CDTF">2025-01-31T09:11:42Z</dcterms:created>
  <dcterms:modified xsi:type="dcterms:W3CDTF">2025-05-20T06:53:17Z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m92</vt:lpwstr>
  </property>
</Properties>
</file>