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presenter note for this page.
EXAMPLE: An EXAMPLE directive is not defined in Marp/Marpit, so this works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2022-09-30T06:01:48Z</dcterms:created>
  <dcterms:modified xsi:type="dcterms:W3CDTF">2022-09-30T06:01:48Z</dcterms:modified>
</cp:coreProperties>
</file>