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8"/>
  </p:notesMasterIdLst>
  <p:sldIdLst>
    <p:sldId id="1485" r:id="rId2"/>
    <p:sldId id="1489" r:id="rId3"/>
    <p:sldId id="1490" r:id="rId4"/>
    <p:sldId id="1491" r:id="rId5"/>
    <p:sldId id="1493" r:id="rId6"/>
    <p:sldId id="1492" r:id="rId7"/>
  </p:sldIdLst>
  <p:sldSz cx="9144000" cy="6858000" type="screen4x3"/>
  <p:notesSz cx="6858000" cy="9144000"/>
  <p:embeddedFontLst>
    <p:embeddedFont>
      <p:font typeface="ＭＳ Ｐゴシック" panose="020B0600070205080204" pitchFamily="34" charset="-128"/>
      <p:regular r:id="rId9"/>
    </p:embeddedFont>
    <p:embeddedFont>
      <p:font typeface="Arial Black" panose="020B0604020202020204" pitchFamily="34" charset="0"/>
      <p:bold r:id="rId10"/>
    </p:embeddedFont>
    <p:embeddedFont>
      <p:font typeface="Gentona Book" pitchFamily="2" charset="77"/>
      <p:regular r:id="rId11"/>
      <p:bold r:id="rId12"/>
      <p:italic r:id="rId13"/>
    </p:embeddedFont>
    <p:embeddedFont>
      <p:font typeface="Roboto" panose="02000000000000000000" pitchFamily="2" charset="0"/>
      <p:regular r:id="rId14"/>
      <p:bold r:id="rId15"/>
      <p:italic r:id="rId16"/>
      <p:boldItalic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0A5"/>
    <a:srgbClr val="ED7C24"/>
    <a:srgbClr val="EB8326"/>
    <a:srgbClr val="E98827"/>
    <a:srgbClr val="E7932D"/>
    <a:srgbClr val="E59930"/>
    <a:srgbClr val="E39F33"/>
    <a:srgbClr val="ED7E24"/>
    <a:srgbClr val="000000"/>
    <a:srgbClr val="EA84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14"/>
    <p:restoredTop sz="96327"/>
  </p:normalViewPr>
  <p:slideViewPr>
    <p:cSldViewPr snapToGrid="0" snapToObjects="1">
      <p:cViewPr varScale="1">
        <p:scale>
          <a:sx n="124" d="100"/>
          <a:sy n="124" d="100"/>
        </p:scale>
        <p:origin x="2128" y="168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211911-7B65-A44F-93E6-356E0048A6AF}" type="datetimeFigureOut">
              <a:rPr lang="en-US" smtClean="0"/>
              <a:t>10/13/25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2D10F1-7D42-A34F-BAC8-00C0AABB3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343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(Wertheim Lab Background)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A picture containing text, outdoor, dark, day&#10;&#10;Description automatically generated">
            <a:extLst>
              <a:ext uri="{FF2B5EF4-FFF2-40B4-BE49-F238E27FC236}">
                <a16:creationId xmlns:a16="http://schemas.microsoft.com/office/drawing/2014/main" id="{86BF1514-D874-45AC-CD65-66B97C6B70B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034" y="3048"/>
            <a:ext cx="9148068" cy="685495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0F9A798-58B7-BF5D-2576-E915EC5F92D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-16667" r="-16667"/>
          <a:stretch/>
        </p:blipFill>
        <p:spPr>
          <a:xfrm>
            <a:off x="-151487" y="237989"/>
            <a:ext cx="2915235" cy="533488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94A022F9-79AE-F090-90F1-DED5C93325E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8758" y="3361270"/>
            <a:ext cx="8560234" cy="743997"/>
          </a:xfrm>
        </p:spPr>
        <p:txBody>
          <a:bodyPr anchor="b" anchorCtr="0">
            <a:normAutofit/>
          </a:bodyPr>
          <a:lstStyle>
            <a:lvl1pPr>
              <a:defRPr sz="3600" b="1" i="0" spc="5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l"/>
            <a:r>
              <a:rPr lang="en-US" dirty="0"/>
              <a:t>PRESENTATION TITLE (ALL CAPS)</a:t>
            </a:r>
          </a:p>
        </p:txBody>
      </p:sp>
      <p:sp>
        <p:nvSpPr>
          <p:cNvPr id="13" name="Content Placeholder 10">
            <a:extLst>
              <a:ext uri="{FF2B5EF4-FFF2-40B4-BE49-F238E27FC236}">
                <a16:creationId xmlns:a16="http://schemas.microsoft.com/office/drawing/2014/main" id="{C0C6D0B1-CF8C-E9A6-EC2D-9D7F712E8D12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388762" y="4251419"/>
            <a:ext cx="8560030" cy="743997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67" indent="0">
              <a:buNone/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Date</a:t>
            </a:r>
            <a:br>
              <a:rPr lang="en-US" dirty="0"/>
            </a:br>
            <a:r>
              <a:rPr lang="en-US" dirty="0"/>
              <a:t>Location</a:t>
            </a:r>
          </a:p>
        </p:txBody>
      </p:sp>
      <p:sp>
        <p:nvSpPr>
          <p:cNvPr id="14" name="Content Placeholder 10">
            <a:extLst>
              <a:ext uri="{FF2B5EF4-FFF2-40B4-BE49-F238E27FC236}">
                <a16:creationId xmlns:a16="http://schemas.microsoft.com/office/drawing/2014/main" id="{C31C4509-C1BA-4F35-7669-D95EBA4EFECD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388762" y="5141567"/>
            <a:ext cx="8560030" cy="1033102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67" indent="0">
              <a:buNone/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Full Name</a:t>
            </a:r>
            <a:br>
              <a:rPr lang="en-US" dirty="0"/>
            </a:br>
            <a:r>
              <a:rPr lang="en-US" dirty="0"/>
              <a:t>Administrative Title</a:t>
            </a:r>
            <a:br>
              <a:rPr lang="en-US" dirty="0"/>
            </a:br>
            <a:r>
              <a:rPr lang="en-US" dirty="0"/>
              <a:t>Academic Title (Optional)</a:t>
            </a:r>
          </a:p>
        </p:txBody>
      </p:sp>
    </p:spTree>
    <p:extLst>
      <p:ext uri="{BB962C8B-B14F-4D97-AF65-F5344CB8AC3E}">
        <p14:creationId xmlns:p14="http://schemas.microsoft.com/office/powerpoint/2010/main" val="3193063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 Chart for Plan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FA201494-D9B1-10DB-B52A-822F8F062672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971311" y="1271246"/>
            <a:ext cx="7200900" cy="4800600"/>
            <a:chOff x="609280" y="945242"/>
            <a:chExt cx="10973120" cy="5492363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29BBB07B-4464-A3BC-B007-6898C6B7FDEA}"/>
                </a:ext>
              </a:extLst>
            </p:cNvPr>
            <p:cNvSpPr>
              <a:spLocks/>
            </p:cNvSpPr>
            <p:nvPr userDrawn="1"/>
          </p:nvSpPr>
          <p:spPr>
            <a:xfrm>
              <a:off x="609280" y="945242"/>
              <a:ext cx="10972795" cy="5486400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>
              <a:normAutofit/>
            </a:bodyPr>
            <a:lstStyle/>
            <a:p>
              <a:pPr algn="ctr"/>
              <a:endParaRPr lang="en-US" sz="1350" dirty="0" err="1">
                <a:solidFill>
                  <a:schemeClr val="tx1"/>
                </a:solidFill>
                <a:latin typeface="Gentona Book" pitchFamily="2" charset="77"/>
              </a:endParaRPr>
            </a:p>
          </p:txBody>
        </p: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71D903F7-D4C3-74D9-9986-735EAAFE5B9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09600" y="3694405"/>
              <a:ext cx="10972800" cy="0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prstDash val="sys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6D968636-D021-94A1-F5A9-5C64639731E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096000" y="951205"/>
              <a:ext cx="0" cy="5486400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prstDash val="sys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35427457-21F4-1058-48D6-7FB09B2FB206}"/>
              </a:ext>
            </a:extLst>
          </p:cNvPr>
          <p:cNvSpPr txBox="1"/>
          <p:nvPr userDrawn="1"/>
        </p:nvSpPr>
        <p:spPr>
          <a:xfrm>
            <a:off x="971102" y="6066634"/>
            <a:ext cx="54373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350" dirty="0">
                <a:solidFill>
                  <a:schemeClr val="bg1">
                    <a:lumMod val="50000"/>
                  </a:schemeClr>
                </a:solidFill>
                <a:latin typeface="Gentona Book" pitchFamily="2" charset="77"/>
              </a:rPr>
              <a:t>LOW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963337-E7BB-134D-08B0-B6002A4B259C}"/>
              </a:ext>
            </a:extLst>
          </p:cNvPr>
          <p:cNvSpPr txBox="1"/>
          <p:nvPr userDrawn="1"/>
        </p:nvSpPr>
        <p:spPr>
          <a:xfrm>
            <a:off x="7638271" y="6066634"/>
            <a:ext cx="58221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350" dirty="0">
                <a:solidFill>
                  <a:schemeClr val="bg1">
                    <a:lumMod val="50000"/>
                  </a:schemeClr>
                </a:solidFill>
                <a:latin typeface="Gentona Book" pitchFamily="2" charset="77"/>
              </a:rPr>
              <a:t>HIGH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3F5C04-40A0-5229-F4DF-09DF6229CB59}"/>
              </a:ext>
            </a:extLst>
          </p:cNvPr>
          <p:cNvSpPr txBox="1"/>
          <p:nvPr userDrawn="1"/>
        </p:nvSpPr>
        <p:spPr>
          <a:xfrm rot="16200000">
            <a:off x="541397" y="1472650"/>
            <a:ext cx="58221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350" dirty="0">
                <a:solidFill>
                  <a:schemeClr val="bg1">
                    <a:lumMod val="50000"/>
                  </a:schemeClr>
                </a:solidFill>
                <a:latin typeface="Gentona Book" pitchFamily="2" charset="77"/>
              </a:rPr>
              <a:t>HIGH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DFE3E8-9A7F-4E73-E007-C51FB09FC6E2}"/>
              </a:ext>
            </a:extLst>
          </p:cNvPr>
          <p:cNvSpPr txBox="1"/>
          <p:nvPr userDrawn="1"/>
        </p:nvSpPr>
        <p:spPr>
          <a:xfrm rot="16200000">
            <a:off x="560637" y="5567572"/>
            <a:ext cx="54373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350" dirty="0">
                <a:solidFill>
                  <a:schemeClr val="bg1">
                    <a:lumMod val="50000"/>
                  </a:schemeClr>
                </a:solidFill>
                <a:latin typeface="Gentona Book" pitchFamily="2" charset="77"/>
              </a:rPr>
              <a:t>LOW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2B2A994-7935-B05D-7232-7A537C58DDF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690326" y="6076716"/>
            <a:ext cx="3762665" cy="35925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500"/>
            </a:lvl1pPr>
            <a:lvl3pPr marL="685749" indent="0">
              <a:buNone/>
              <a:defRPr/>
            </a:lvl3pPr>
          </a:lstStyle>
          <a:p>
            <a:pPr lvl="0"/>
            <a:r>
              <a:rPr lang="en-US" dirty="0"/>
              <a:t>Click to edit the MEASURE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85927FC2-5CC3-BC38-296D-E6D4B80741D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 rot="16200000">
            <a:off x="-841892" y="3544075"/>
            <a:ext cx="3348660" cy="277000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>
              <a:buNone/>
              <a:defRPr lang="en-US" sz="1500" dirty="0"/>
            </a:lvl1pPr>
          </a:lstStyle>
          <a:p>
            <a:pPr marL="171438" lvl="0" indent="-171438" algn="ctr"/>
            <a:r>
              <a:rPr lang="en-US" dirty="0"/>
              <a:t>Click to edit the MEASURE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7AEA73A6-651E-69AD-99B3-6B6C84BD28C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70360" y="1266833"/>
            <a:ext cx="3601640" cy="369327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35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Action or Activity</a:t>
            </a:r>
          </a:p>
        </p:txBody>
      </p:sp>
      <p:sp>
        <p:nvSpPr>
          <p:cNvPr id="18" name="Text Placeholder 16">
            <a:extLst>
              <a:ext uri="{FF2B5EF4-FFF2-40B4-BE49-F238E27FC236}">
                <a16:creationId xmlns:a16="http://schemas.microsoft.com/office/drawing/2014/main" id="{67721F55-3950-2B5F-1F4D-00349E2665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0376" y="1266833"/>
            <a:ext cx="3601640" cy="369327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35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Action or Activity</a:t>
            </a:r>
          </a:p>
        </p:txBody>
      </p:sp>
      <p:sp>
        <p:nvSpPr>
          <p:cNvPr id="25" name="Text Placeholder 16">
            <a:extLst>
              <a:ext uri="{FF2B5EF4-FFF2-40B4-BE49-F238E27FC236}">
                <a16:creationId xmlns:a16="http://schemas.microsoft.com/office/drawing/2014/main" id="{42E54725-4E58-BF96-703E-6BE422BB8F2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70360" y="5695709"/>
            <a:ext cx="3601640" cy="369327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35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Action or Activity</a:t>
            </a:r>
          </a:p>
        </p:txBody>
      </p:sp>
      <p:sp>
        <p:nvSpPr>
          <p:cNvPr id="26" name="Text Placeholder 16">
            <a:extLst>
              <a:ext uri="{FF2B5EF4-FFF2-40B4-BE49-F238E27FC236}">
                <a16:creationId xmlns:a16="http://schemas.microsoft.com/office/drawing/2014/main" id="{93EAD869-F40D-E0E6-CD77-D551FBD5E22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60376" y="5695709"/>
            <a:ext cx="3601640" cy="369327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35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Action or Activity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CFF7E63D-5FB0-CED4-674D-4D6C61C9BBC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5750" y="9"/>
            <a:ext cx="8572020" cy="843717"/>
          </a:xfrm>
        </p:spPr>
        <p:txBody>
          <a:bodyPr/>
          <a:lstStyle>
            <a:lvl1pPr>
              <a:defRPr sz="2400" spc="38" baseline="0">
                <a:solidFill>
                  <a:srgbClr val="011FA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THE QUAD CHART TITLE</a:t>
            </a:r>
          </a:p>
        </p:txBody>
      </p:sp>
    </p:spTree>
    <p:extLst>
      <p:ext uri="{BB962C8B-B14F-4D97-AF65-F5344CB8AC3E}">
        <p14:creationId xmlns:p14="http://schemas.microsoft.com/office/powerpoint/2010/main" val="1050298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Layer Stac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5266E-F2F9-FF4C-991B-6C20BE34A8B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67338" y="1115895"/>
            <a:ext cx="5062975" cy="843717"/>
          </a:xfrm>
        </p:spPr>
        <p:txBody>
          <a:bodyPr/>
          <a:lstStyle>
            <a:lvl1pPr>
              <a:defRPr sz="2400" spc="38" baseline="0">
                <a:solidFill>
                  <a:srgbClr val="011FA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5-STACK TITLE</a:t>
            </a:r>
          </a:p>
        </p:txBody>
      </p:sp>
      <p:sp>
        <p:nvSpPr>
          <p:cNvPr id="6" name="Cube 5">
            <a:extLst>
              <a:ext uri="{FF2B5EF4-FFF2-40B4-BE49-F238E27FC236}">
                <a16:creationId xmlns:a16="http://schemas.microsoft.com/office/drawing/2014/main" id="{A95DA327-68F3-AE4F-51C5-F161954C5DE0}"/>
              </a:ext>
            </a:extLst>
          </p:cNvPr>
          <p:cNvSpPr/>
          <p:nvPr userDrawn="1"/>
        </p:nvSpPr>
        <p:spPr>
          <a:xfrm>
            <a:off x="285752" y="3804413"/>
            <a:ext cx="3254433" cy="1618488"/>
          </a:xfrm>
          <a:prstGeom prst="cube">
            <a:avLst>
              <a:gd name="adj" fmla="val 85739"/>
            </a:avLst>
          </a:prstGeom>
          <a:solidFill>
            <a:srgbClr val="E4A335">
              <a:alpha val="9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FFD12B8-2026-900A-9125-109E520C17C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67334" y="4976979"/>
            <a:ext cx="4990436" cy="661454"/>
          </a:xfrm>
        </p:spPr>
        <p:txBody>
          <a:bodyPr anchor="ctr" anchorCtr="0">
            <a:noAutofit/>
          </a:bodyPr>
          <a:lstStyle>
            <a:lvl1pPr marL="0" indent="0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Stack Layer 1</a:t>
            </a:r>
          </a:p>
        </p:txBody>
      </p:sp>
      <p:sp>
        <p:nvSpPr>
          <p:cNvPr id="24" name="Cube 23">
            <a:extLst>
              <a:ext uri="{FF2B5EF4-FFF2-40B4-BE49-F238E27FC236}">
                <a16:creationId xmlns:a16="http://schemas.microsoft.com/office/drawing/2014/main" id="{8DC99B74-3B34-E12A-049A-AC6E62DC0E92}"/>
              </a:ext>
            </a:extLst>
          </p:cNvPr>
          <p:cNvSpPr/>
          <p:nvPr userDrawn="1"/>
        </p:nvSpPr>
        <p:spPr>
          <a:xfrm>
            <a:off x="285752" y="3123453"/>
            <a:ext cx="3254433" cy="1618488"/>
          </a:xfrm>
          <a:prstGeom prst="cube">
            <a:avLst>
              <a:gd name="adj" fmla="val 85739"/>
            </a:avLst>
          </a:prstGeom>
          <a:solidFill>
            <a:srgbClr val="E5972F">
              <a:alpha val="9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5" name="Text Placeholder 9">
            <a:extLst>
              <a:ext uri="{FF2B5EF4-FFF2-40B4-BE49-F238E27FC236}">
                <a16:creationId xmlns:a16="http://schemas.microsoft.com/office/drawing/2014/main" id="{4ACB57A7-EA49-F73B-C096-93B19975213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67334" y="4298101"/>
            <a:ext cx="4990436" cy="661454"/>
          </a:xfrm>
        </p:spPr>
        <p:txBody>
          <a:bodyPr anchor="ctr" anchorCtr="0">
            <a:noAutofit/>
          </a:bodyPr>
          <a:lstStyle>
            <a:lvl1pPr marL="0" indent="0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Stack Layer 2</a:t>
            </a:r>
          </a:p>
        </p:txBody>
      </p:sp>
      <p:sp>
        <p:nvSpPr>
          <p:cNvPr id="34" name="Cube 33">
            <a:extLst>
              <a:ext uri="{FF2B5EF4-FFF2-40B4-BE49-F238E27FC236}">
                <a16:creationId xmlns:a16="http://schemas.microsoft.com/office/drawing/2014/main" id="{C9F70D02-3FF1-DAC8-684A-B23C6E446A86}"/>
              </a:ext>
            </a:extLst>
          </p:cNvPr>
          <p:cNvSpPr/>
          <p:nvPr userDrawn="1"/>
        </p:nvSpPr>
        <p:spPr>
          <a:xfrm>
            <a:off x="285752" y="2462392"/>
            <a:ext cx="3254433" cy="1618488"/>
          </a:xfrm>
          <a:prstGeom prst="cube">
            <a:avLst>
              <a:gd name="adj" fmla="val 85739"/>
            </a:avLst>
          </a:prstGeom>
          <a:solidFill>
            <a:srgbClr val="E88B2A">
              <a:alpha val="9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5" name="Text Placeholder 9">
            <a:extLst>
              <a:ext uri="{FF2B5EF4-FFF2-40B4-BE49-F238E27FC236}">
                <a16:creationId xmlns:a16="http://schemas.microsoft.com/office/drawing/2014/main" id="{CCCED063-138D-9FC3-7A39-07F248F84B4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67334" y="3637040"/>
            <a:ext cx="4990436" cy="661454"/>
          </a:xfrm>
        </p:spPr>
        <p:txBody>
          <a:bodyPr anchor="ctr" anchorCtr="0">
            <a:noAutofit/>
          </a:bodyPr>
          <a:lstStyle>
            <a:lvl1pPr marL="0" indent="0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Stack Layer 3</a:t>
            </a:r>
          </a:p>
        </p:txBody>
      </p:sp>
      <p:sp>
        <p:nvSpPr>
          <p:cNvPr id="37" name="Cube 36">
            <a:extLst>
              <a:ext uri="{FF2B5EF4-FFF2-40B4-BE49-F238E27FC236}">
                <a16:creationId xmlns:a16="http://schemas.microsoft.com/office/drawing/2014/main" id="{5AF4EC79-ECE1-AE89-4AD1-0031F9948BEC}"/>
              </a:ext>
            </a:extLst>
          </p:cNvPr>
          <p:cNvSpPr/>
          <p:nvPr userDrawn="1"/>
        </p:nvSpPr>
        <p:spPr>
          <a:xfrm>
            <a:off x="285752" y="1789953"/>
            <a:ext cx="3254433" cy="1618488"/>
          </a:xfrm>
          <a:prstGeom prst="cube">
            <a:avLst>
              <a:gd name="adj" fmla="val 85739"/>
            </a:avLst>
          </a:prstGeom>
          <a:solidFill>
            <a:srgbClr val="EA8426">
              <a:alpha val="9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8" name="Text Placeholder 9">
            <a:extLst>
              <a:ext uri="{FF2B5EF4-FFF2-40B4-BE49-F238E27FC236}">
                <a16:creationId xmlns:a16="http://schemas.microsoft.com/office/drawing/2014/main" id="{50762ECD-ED17-0A94-B170-E0DBBA2AD3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67334" y="2964601"/>
            <a:ext cx="4990436" cy="661454"/>
          </a:xfrm>
        </p:spPr>
        <p:txBody>
          <a:bodyPr anchor="ctr" anchorCtr="0">
            <a:noAutofit/>
          </a:bodyPr>
          <a:lstStyle>
            <a:lvl1pPr marL="0" indent="0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Stack Layer 4</a:t>
            </a:r>
          </a:p>
        </p:txBody>
      </p:sp>
      <p:sp>
        <p:nvSpPr>
          <p:cNvPr id="40" name="Cube 39">
            <a:extLst>
              <a:ext uri="{FF2B5EF4-FFF2-40B4-BE49-F238E27FC236}">
                <a16:creationId xmlns:a16="http://schemas.microsoft.com/office/drawing/2014/main" id="{DCCFBEC3-0A50-AD77-A409-B33DD4A1A37D}"/>
              </a:ext>
            </a:extLst>
          </p:cNvPr>
          <p:cNvSpPr/>
          <p:nvPr userDrawn="1"/>
        </p:nvSpPr>
        <p:spPr>
          <a:xfrm>
            <a:off x="285752" y="1120028"/>
            <a:ext cx="3254433" cy="1618488"/>
          </a:xfrm>
          <a:prstGeom prst="cube">
            <a:avLst>
              <a:gd name="adj" fmla="val 85739"/>
            </a:avLst>
          </a:prstGeom>
          <a:solidFill>
            <a:srgbClr val="ED7E24">
              <a:alpha val="9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1" name="Text Placeholder 9">
            <a:extLst>
              <a:ext uri="{FF2B5EF4-FFF2-40B4-BE49-F238E27FC236}">
                <a16:creationId xmlns:a16="http://schemas.microsoft.com/office/drawing/2014/main" id="{A5753F21-603F-F5AB-F361-B82EB6A8C69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67334" y="2294676"/>
            <a:ext cx="4990436" cy="661454"/>
          </a:xfrm>
        </p:spPr>
        <p:txBody>
          <a:bodyPr anchor="ctr" anchorCtr="0">
            <a:noAutofit/>
          </a:bodyPr>
          <a:lstStyle>
            <a:lvl1pPr marL="0" indent="0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Stack Layer 5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7699A7C3-D6A1-BE10-AED3-770E6C2E9013}"/>
              </a:ext>
            </a:extLst>
          </p:cNvPr>
          <p:cNvCxnSpPr>
            <a:stCxn id="40" idx="4"/>
            <a:endCxn id="41" idx="1"/>
          </p:cNvCxnSpPr>
          <p:nvPr userDrawn="1"/>
        </p:nvCxnSpPr>
        <p:spPr>
          <a:xfrm>
            <a:off x="2499429" y="2623119"/>
            <a:ext cx="1367908" cy="229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56625FE7-DCE0-536A-3A91-32A553EE8A69}"/>
              </a:ext>
            </a:extLst>
          </p:cNvPr>
          <p:cNvCxnSpPr>
            <a:cxnSpLocks/>
            <a:stCxn id="37" idx="4"/>
            <a:endCxn id="38" idx="1"/>
          </p:cNvCxnSpPr>
          <p:nvPr userDrawn="1"/>
        </p:nvCxnSpPr>
        <p:spPr>
          <a:xfrm>
            <a:off x="2499429" y="3293044"/>
            <a:ext cx="1367908" cy="229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F5AEA048-BA51-8E85-CA49-8CD5C5B122A4}"/>
              </a:ext>
            </a:extLst>
          </p:cNvPr>
          <p:cNvCxnSpPr>
            <a:cxnSpLocks/>
            <a:stCxn id="34" idx="4"/>
            <a:endCxn id="35" idx="1"/>
          </p:cNvCxnSpPr>
          <p:nvPr userDrawn="1"/>
        </p:nvCxnSpPr>
        <p:spPr>
          <a:xfrm>
            <a:off x="2499429" y="3965474"/>
            <a:ext cx="1367908" cy="229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94584CA9-2FBC-0BBE-1DA1-4806C46A6E24}"/>
              </a:ext>
            </a:extLst>
          </p:cNvPr>
          <p:cNvCxnSpPr>
            <a:cxnSpLocks/>
            <a:stCxn id="24" idx="4"/>
            <a:endCxn id="25" idx="1"/>
          </p:cNvCxnSpPr>
          <p:nvPr userDrawn="1"/>
        </p:nvCxnSpPr>
        <p:spPr>
          <a:xfrm>
            <a:off x="2499429" y="4626544"/>
            <a:ext cx="1367908" cy="229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6989CCD6-98D2-D038-1CE1-B939820D1EE4}"/>
              </a:ext>
            </a:extLst>
          </p:cNvPr>
          <p:cNvCxnSpPr>
            <a:cxnSpLocks/>
            <a:stCxn id="6" idx="4"/>
            <a:endCxn id="10" idx="1"/>
          </p:cNvCxnSpPr>
          <p:nvPr userDrawn="1"/>
        </p:nvCxnSpPr>
        <p:spPr>
          <a:xfrm>
            <a:off x="2499429" y="5307504"/>
            <a:ext cx="1367908" cy="2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2D7AC7-43B5-4C50-E916-95F6327B014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UNIVERSITY OF FLORIDA HERBERT WERTHEIM COLLEGE OF ENGINEERING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116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 Layer Stac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441B59-A56A-818C-1B0A-75AE83D8447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867337" y="405356"/>
            <a:ext cx="4990435" cy="914401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>
              <a:buNone/>
              <a:defRPr lang="en-US" sz="2400" b="1" i="0" spc="38" baseline="0" dirty="0">
                <a:solidFill>
                  <a:srgbClr val="011FA3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7-STACK TITLE</a:t>
            </a:r>
          </a:p>
        </p:txBody>
      </p:sp>
      <p:sp>
        <p:nvSpPr>
          <p:cNvPr id="6" name="Cube 5">
            <a:extLst>
              <a:ext uri="{FF2B5EF4-FFF2-40B4-BE49-F238E27FC236}">
                <a16:creationId xmlns:a16="http://schemas.microsoft.com/office/drawing/2014/main" id="{A95DA327-68F3-AE4F-51C5-F161954C5DE0}"/>
              </a:ext>
            </a:extLst>
          </p:cNvPr>
          <p:cNvSpPr/>
          <p:nvPr userDrawn="1"/>
        </p:nvSpPr>
        <p:spPr>
          <a:xfrm>
            <a:off x="285752" y="4479868"/>
            <a:ext cx="3254433" cy="1618488"/>
          </a:xfrm>
          <a:prstGeom prst="cube">
            <a:avLst>
              <a:gd name="adj" fmla="val 85739"/>
            </a:avLst>
          </a:prstGeom>
          <a:solidFill>
            <a:srgbClr val="E39F33">
              <a:alpha val="9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FFD12B8-2026-900A-9125-109E520C17C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67334" y="5652434"/>
            <a:ext cx="4990436" cy="661454"/>
          </a:xfrm>
        </p:spPr>
        <p:txBody>
          <a:bodyPr anchor="ctr" anchorCtr="0">
            <a:noAutofit/>
          </a:bodyPr>
          <a:lstStyle>
            <a:lvl1pPr marL="0" indent="0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Stack Layer 1</a:t>
            </a:r>
          </a:p>
        </p:txBody>
      </p:sp>
      <p:sp>
        <p:nvSpPr>
          <p:cNvPr id="24" name="Cube 23">
            <a:extLst>
              <a:ext uri="{FF2B5EF4-FFF2-40B4-BE49-F238E27FC236}">
                <a16:creationId xmlns:a16="http://schemas.microsoft.com/office/drawing/2014/main" id="{8DC99B74-3B34-E12A-049A-AC6E62DC0E92}"/>
              </a:ext>
            </a:extLst>
          </p:cNvPr>
          <p:cNvSpPr/>
          <p:nvPr userDrawn="1"/>
        </p:nvSpPr>
        <p:spPr>
          <a:xfrm>
            <a:off x="285752" y="3798908"/>
            <a:ext cx="3254433" cy="1618488"/>
          </a:xfrm>
          <a:prstGeom prst="cube">
            <a:avLst>
              <a:gd name="adj" fmla="val 85739"/>
            </a:avLst>
          </a:prstGeom>
          <a:solidFill>
            <a:srgbClr val="E59930">
              <a:alpha val="9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5" name="Text Placeholder 9">
            <a:extLst>
              <a:ext uri="{FF2B5EF4-FFF2-40B4-BE49-F238E27FC236}">
                <a16:creationId xmlns:a16="http://schemas.microsoft.com/office/drawing/2014/main" id="{4ACB57A7-EA49-F73B-C096-93B19975213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67334" y="4973556"/>
            <a:ext cx="4990436" cy="661454"/>
          </a:xfrm>
        </p:spPr>
        <p:txBody>
          <a:bodyPr anchor="ctr" anchorCtr="0">
            <a:noAutofit/>
          </a:bodyPr>
          <a:lstStyle>
            <a:lvl1pPr marL="0" indent="0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Stack Layer 2</a:t>
            </a:r>
          </a:p>
        </p:txBody>
      </p:sp>
      <p:sp>
        <p:nvSpPr>
          <p:cNvPr id="34" name="Cube 33">
            <a:extLst>
              <a:ext uri="{FF2B5EF4-FFF2-40B4-BE49-F238E27FC236}">
                <a16:creationId xmlns:a16="http://schemas.microsoft.com/office/drawing/2014/main" id="{C9F70D02-3FF1-DAC8-684A-B23C6E446A86}"/>
              </a:ext>
            </a:extLst>
          </p:cNvPr>
          <p:cNvSpPr/>
          <p:nvPr userDrawn="1"/>
        </p:nvSpPr>
        <p:spPr>
          <a:xfrm>
            <a:off x="285752" y="3137847"/>
            <a:ext cx="3254433" cy="1618488"/>
          </a:xfrm>
          <a:prstGeom prst="cube">
            <a:avLst>
              <a:gd name="adj" fmla="val 85739"/>
            </a:avLst>
          </a:prstGeom>
          <a:solidFill>
            <a:srgbClr val="E7932D">
              <a:alpha val="9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5" name="Text Placeholder 9">
            <a:extLst>
              <a:ext uri="{FF2B5EF4-FFF2-40B4-BE49-F238E27FC236}">
                <a16:creationId xmlns:a16="http://schemas.microsoft.com/office/drawing/2014/main" id="{CCCED063-138D-9FC3-7A39-07F248F84B4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67334" y="4312495"/>
            <a:ext cx="4990436" cy="661454"/>
          </a:xfrm>
        </p:spPr>
        <p:txBody>
          <a:bodyPr anchor="ctr" anchorCtr="0">
            <a:noAutofit/>
          </a:bodyPr>
          <a:lstStyle>
            <a:lvl1pPr marL="0" indent="0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Stack Layer 3</a:t>
            </a:r>
          </a:p>
        </p:txBody>
      </p:sp>
      <p:sp>
        <p:nvSpPr>
          <p:cNvPr id="37" name="Cube 36">
            <a:extLst>
              <a:ext uri="{FF2B5EF4-FFF2-40B4-BE49-F238E27FC236}">
                <a16:creationId xmlns:a16="http://schemas.microsoft.com/office/drawing/2014/main" id="{5AF4EC79-ECE1-AE89-4AD1-0031F9948BEC}"/>
              </a:ext>
            </a:extLst>
          </p:cNvPr>
          <p:cNvSpPr/>
          <p:nvPr userDrawn="1"/>
        </p:nvSpPr>
        <p:spPr>
          <a:xfrm>
            <a:off x="285752" y="2465408"/>
            <a:ext cx="3254433" cy="1618488"/>
          </a:xfrm>
          <a:prstGeom prst="cube">
            <a:avLst>
              <a:gd name="adj" fmla="val 85739"/>
            </a:avLst>
          </a:prstGeom>
          <a:solidFill>
            <a:srgbClr val="EA8426">
              <a:alpha val="9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8" name="Text Placeholder 9">
            <a:extLst>
              <a:ext uri="{FF2B5EF4-FFF2-40B4-BE49-F238E27FC236}">
                <a16:creationId xmlns:a16="http://schemas.microsoft.com/office/drawing/2014/main" id="{50762ECD-ED17-0A94-B170-E0DBBA2AD3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67334" y="3640056"/>
            <a:ext cx="4990436" cy="661454"/>
          </a:xfrm>
        </p:spPr>
        <p:txBody>
          <a:bodyPr anchor="ctr" anchorCtr="0">
            <a:noAutofit/>
          </a:bodyPr>
          <a:lstStyle>
            <a:lvl1pPr marL="0" indent="0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Stack Layer 4</a:t>
            </a:r>
          </a:p>
        </p:txBody>
      </p:sp>
      <p:sp>
        <p:nvSpPr>
          <p:cNvPr id="40" name="Cube 39">
            <a:extLst>
              <a:ext uri="{FF2B5EF4-FFF2-40B4-BE49-F238E27FC236}">
                <a16:creationId xmlns:a16="http://schemas.microsoft.com/office/drawing/2014/main" id="{DCCFBEC3-0A50-AD77-A409-B33DD4A1A37D}"/>
              </a:ext>
            </a:extLst>
          </p:cNvPr>
          <p:cNvSpPr/>
          <p:nvPr userDrawn="1"/>
        </p:nvSpPr>
        <p:spPr>
          <a:xfrm>
            <a:off x="285752" y="1795483"/>
            <a:ext cx="3254433" cy="1618488"/>
          </a:xfrm>
          <a:prstGeom prst="cube">
            <a:avLst>
              <a:gd name="adj" fmla="val 85739"/>
            </a:avLst>
          </a:prstGeom>
          <a:solidFill>
            <a:srgbClr val="E98827">
              <a:alpha val="9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1" name="Text Placeholder 9">
            <a:extLst>
              <a:ext uri="{FF2B5EF4-FFF2-40B4-BE49-F238E27FC236}">
                <a16:creationId xmlns:a16="http://schemas.microsoft.com/office/drawing/2014/main" id="{A5753F21-603F-F5AB-F361-B82EB6A8C69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67334" y="2970131"/>
            <a:ext cx="4990436" cy="661454"/>
          </a:xfrm>
        </p:spPr>
        <p:txBody>
          <a:bodyPr anchor="ctr" anchorCtr="0">
            <a:noAutofit/>
          </a:bodyPr>
          <a:lstStyle>
            <a:lvl1pPr marL="0" indent="0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Stack Layer 5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7699A7C3-D6A1-BE10-AED3-770E6C2E9013}"/>
              </a:ext>
            </a:extLst>
          </p:cNvPr>
          <p:cNvCxnSpPr>
            <a:stCxn id="40" idx="4"/>
            <a:endCxn id="41" idx="1"/>
          </p:cNvCxnSpPr>
          <p:nvPr userDrawn="1"/>
        </p:nvCxnSpPr>
        <p:spPr>
          <a:xfrm>
            <a:off x="2499429" y="3298574"/>
            <a:ext cx="1367908" cy="229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56625FE7-DCE0-536A-3A91-32A553EE8A69}"/>
              </a:ext>
            </a:extLst>
          </p:cNvPr>
          <p:cNvCxnSpPr>
            <a:cxnSpLocks/>
            <a:stCxn id="37" idx="4"/>
            <a:endCxn id="38" idx="1"/>
          </p:cNvCxnSpPr>
          <p:nvPr userDrawn="1"/>
        </p:nvCxnSpPr>
        <p:spPr>
          <a:xfrm>
            <a:off x="2499429" y="3968494"/>
            <a:ext cx="1367908" cy="229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F5AEA048-BA51-8E85-CA49-8CD5C5B122A4}"/>
              </a:ext>
            </a:extLst>
          </p:cNvPr>
          <p:cNvCxnSpPr>
            <a:cxnSpLocks/>
            <a:stCxn id="34" idx="4"/>
            <a:endCxn id="35" idx="1"/>
          </p:cNvCxnSpPr>
          <p:nvPr userDrawn="1"/>
        </p:nvCxnSpPr>
        <p:spPr>
          <a:xfrm>
            <a:off x="2499429" y="4640938"/>
            <a:ext cx="1367908" cy="229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94584CA9-2FBC-0BBE-1DA1-4806C46A6E24}"/>
              </a:ext>
            </a:extLst>
          </p:cNvPr>
          <p:cNvCxnSpPr>
            <a:cxnSpLocks/>
            <a:stCxn id="24" idx="4"/>
            <a:endCxn id="25" idx="1"/>
          </p:cNvCxnSpPr>
          <p:nvPr userDrawn="1"/>
        </p:nvCxnSpPr>
        <p:spPr>
          <a:xfrm>
            <a:off x="2499429" y="5301999"/>
            <a:ext cx="1367908" cy="229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6989CCD6-98D2-D038-1CE1-B939820D1EE4}"/>
              </a:ext>
            </a:extLst>
          </p:cNvPr>
          <p:cNvCxnSpPr>
            <a:cxnSpLocks/>
            <a:stCxn id="6" idx="4"/>
            <a:endCxn id="10" idx="1"/>
          </p:cNvCxnSpPr>
          <p:nvPr userDrawn="1"/>
        </p:nvCxnSpPr>
        <p:spPr>
          <a:xfrm>
            <a:off x="2499429" y="5982959"/>
            <a:ext cx="1367908" cy="2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be 7">
            <a:extLst>
              <a:ext uri="{FF2B5EF4-FFF2-40B4-BE49-F238E27FC236}">
                <a16:creationId xmlns:a16="http://schemas.microsoft.com/office/drawing/2014/main" id="{42065CC7-CA76-CA6A-BC1B-6194E6B32BA9}"/>
              </a:ext>
            </a:extLst>
          </p:cNvPr>
          <p:cNvSpPr/>
          <p:nvPr userDrawn="1"/>
        </p:nvSpPr>
        <p:spPr>
          <a:xfrm>
            <a:off x="285752" y="1132444"/>
            <a:ext cx="3254433" cy="1618488"/>
          </a:xfrm>
          <a:prstGeom prst="cube">
            <a:avLst>
              <a:gd name="adj" fmla="val 85739"/>
            </a:avLst>
          </a:prstGeom>
          <a:solidFill>
            <a:srgbClr val="EB8326">
              <a:alpha val="9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E8DEE50B-A2B6-AE9D-A672-80DA746D48F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867334" y="2307092"/>
            <a:ext cx="4990436" cy="661454"/>
          </a:xfrm>
        </p:spPr>
        <p:txBody>
          <a:bodyPr anchor="ctr" anchorCtr="0">
            <a:noAutofit/>
          </a:bodyPr>
          <a:lstStyle>
            <a:lvl1pPr marL="0" indent="0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Stack Layer 6</a:t>
            </a:r>
          </a:p>
        </p:txBody>
      </p:sp>
      <p:sp>
        <p:nvSpPr>
          <p:cNvPr id="11" name="Cube 10">
            <a:extLst>
              <a:ext uri="{FF2B5EF4-FFF2-40B4-BE49-F238E27FC236}">
                <a16:creationId xmlns:a16="http://schemas.microsoft.com/office/drawing/2014/main" id="{006E268B-9CFA-CC33-CF9F-F522C9AA964E}"/>
              </a:ext>
            </a:extLst>
          </p:cNvPr>
          <p:cNvSpPr/>
          <p:nvPr userDrawn="1"/>
        </p:nvSpPr>
        <p:spPr>
          <a:xfrm>
            <a:off x="285752" y="462519"/>
            <a:ext cx="3254433" cy="1618488"/>
          </a:xfrm>
          <a:prstGeom prst="cube">
            <a:avLst>
              <a:gd name="adj" fmla="val 85739"/>
            </a:avLst>
          </a:prstGeom>
          <a:solidFill>
            <a:srgbClr val="ED7C24">
              <a:alpha val="9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CB364CDD-2B17-5335-C800-D3E2D8AC4A5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67334" y="1637167"/>
            <a:ext cx="4990436" cy="661454"/>
          </a:xfrm>
        </p:spPr>
        <p:txBody>
          <a:bodyPr anchor="ctr" anchorCtr="0">
            <a:noAutofit/>
          </a:bodyPr>
          <a:lstStyle>
            <a:lvl1pPr marL="0" indent="0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Stack Layer 7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10B3D12-B5E4-DF16-8075-CC32967B9831}"/>
              </a:ext>
            </a:extLst>
          </p:cNvPr>
          <p:cNvCxnSpPr>
            <a:stCxn id="11" idx="4"/>
            <a:endCxn id="12" idx="1"/>
          </p:cNvCxnSpPr>
          <p:nvPr userDrawn="1"/>
        </p:nvCxnSpPr>
        <p:spPr>
          <a:xfrm>
            <a:off x="2499429" y="1965603"/>
            <a:ext cx="1367908" cy="229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F779B92-EA6E-FB78-7ECB-13353CFCAD6D}"/>
              </a:ext>
            </a:extLst>
          </p:cNvPr>
          <p:cNvCxnSpPr>
            <a:cxnSpLocks/>
            <a:stCxn id="8" idx="4"/>
            <a:endCxn id="9" idx="1"/>
          </p:cNvCxnSpPr>
          <p:nvPr userDrawn="1"/>
        </p:nvCxnSpPr>
        <p:spPr>
          <a:xfrm>
            <a:off x="2499429" y="2635535"/>
            <a:ext cx="1367908" cy="229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7268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X at a Gla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2AE541AF-5919-CED3-A880-9D662E393A55}"/>
              </a:ext>
            </a:extLst>
          </p:cNvPr>
          <p:cNvGrpSpPr/>
          <p:nvPr userDrawn="1"/>
        </p:nvGrpSpPr>
        <p:grpSpPr>
          <a:xfrm>
            <a:off x="276957" y="1125421"/>
            <a:ext cx="8570542" cy="4994031"/>
            <a:chOff x="184638" y="1125415"/>
            <a:chExt cx="12007362" cy="4994031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EAE6177-5AE5-E281-4336-74E5BAF7BBED}"/>
                </a:ext>
              </a:extLst>
            </p:cNvPr>
            <p:cNvCxnSpPr/>
            <p:nvPr/>
          </p:nvCxnSpPr>
          <p:spPr>
            <a:xfrm>
              <a:off x="184638" y="2790092"/>
              <a:ext cx="12007362" cy="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7BF96C9A-D1BD-9B1D-BD91-38D6C1DF5643}"/>
                </a:ext>
              </a:extLst>
            </p:cNvPr>
            <p:cNvCxnSpPr/>
            <p:nvPr/>
          </p:nvCxnSpPr>
          <p:spPr>
            <a:xfrm>
              <a:off x="184638" y="1125415"/>
              <a:ext cx="12007362" cy="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E0E6BFE-7CC1-9A9D-7109-95C505705A70}"/>
                </a:ext>
              </a:extLst>
            </p:cNvPr>
            <p:cNvCxnSpPr/>
            <p:nvPr/>
          </p:nvCxnSpPr>
          <p:spPr>
            <a:xfrm>
              <a:off x="184638" y="6119446"/>
              <a:ext cx="12007362" cy="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086BA4E-3C16-4580-3705-D2FC0A9971F2}"/>
                </a:ext>
              </a:extLst>
            </p:cNvPr>
            <p:cNvCxnSpPr/>
            <p:nvPr/>
          </p:nvCxnSpPr>
          <p:spPr>
            <a:xfrm>
              <a:off x="184638" y="4454769"/>
              <a:ext cx="12007362" cy="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EDA0F6C-DFCD-B34D-3D79-8D4F96F4E03E}"/>
              </a:ext>
            </a:extLst>
          </p:cNvPr>
          <p:cNvCxnSpPr>
            <a:cxnSpLocks/>
          </p:cNvCxnSpPr>
          <p:nvPr userDrawn="1"/>
        </p:nvCxnSpPr>
        <p:spPr>
          <a:xfrm flipV="1">
            <a:off x="8592283" y="958537"/>
            <a:ext cx="0" cy="5319179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6920676-8808-BEB3-C076-1C665971994D}"/>
              </a:ext>
            </a:extLst>
          </p:cNvPr>
          <p:cNvCxnSpPr>
            <a:cxnSpLocks/>
          </p:cNvCxnSpPr>
          <p:nvPr userDrawn="1"/>
        </p:nvCxnSpPr>
        <p:spPr>
          <a:xfrm flipV="1">
            <a:off x="5897440" y="958537"/>
            <a:ext cx="0" cy="5319179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BE8FD06-E5F2-3AF6-FBD3-86586FA9B0EF}"/>
              </a:ext>
            </a:extLst>
          </p:cNvPr>
          <p:cNvCxnSpPr>
            <a:cxnSpLocks/>
          </p:cNvCxnSpPr>
          <p:nvPr userDrawn="1"/>
        </p:nvCxnSpPr>
        <p:spPr>
          <a:xfrm flipV="1">
            <a:off x="3202598" y="958537"/>
            <a:ext cx="0" cy="5319179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1005000-1433-E0CB-9D8B-3C0F48343452}"/>
              </a:ext>
            </a:extLst>
          </p:cNvPr>
          <p:cNvCxnSpPr>
            <a:cxnSpLocks/>
          </p:cNvCxnSpPr>
          <p:nvPr userDrawn="1"/>
        </p:nvCxnSpPr>
        <p:spPr>
          <a:xfrm flipV="1">
            <a:off x="507755" y="958537"/>
            <a:ext cx="0" cy="5319179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5D2360BB-EE41-EF0A-7987-7FC6938C1C4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07206" y="1125539"/>
            <a:ext cx="2695575" cy="1663822"/>
          </a:xfrm>
        </p:spPr>
        <p:txBody>
          <a:bodyPr lIns="274320" tIns="274320" rIns="274320" bIns="274320" anchor="ctr" anchorCtr="0">
            <a:normAutofit/>
          </a:bodyPr>
          <a:lstStyle>
            <a:lvl1pPr marL="0" indent="0" algn="ctr">
              <a:buNone/>
              <a:defRPr sz="15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text here</a:t>
            </a:r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ABC41EB4-74FA-78FA-781B-877DDFC056E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02559" y="1125539"/>
            <a:ext cx="2695575" cy="1663822"/>
          </a:xfrm>
        </p:spPr>
        <p:txBody>
          <a:bodyPr lIns="274320" tIns="274320" rIns="274320" bIns="274320" anchor="ctr" anchorCtr="0">
            <a:normAutofit/>
          </a:bodyPr>
          <a:lstStyle>
            <a:lvl1pPr marL="0" indent="0" algn="ctr">
              <a:buNone/>
              <a:defRPr sz="15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text here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6538BAB6-E084-026C-9B60-521D7050150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905889" y="1125539"/>
            <a:ext cx="2695575" cy="1663822"/>
          </a:xfrm>
        </p:spPr>
        <p:txBody>
          <a:bodyPr lIns="274320" tIns="274320" rIns="274320" bIns="274320" anchor="ctr" anchorCtr="0">
            <a:normAutofit/>
          </a:bodyPr>
          <a:lstStyle>
            <a:lvl1pPr marL="0" indent="0" algn="ctr">
              <a:buNone/>
              <a:defRPr sz="15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text here</a:t>
            </a:r>
          </a:p>
        </p:txBody>
      </p:sp>
      <p:sp>
        <p:nvSpPr>
          <p:cNvPr id="30" name="Text Placeholder 18">
            <a:extLst>
              <a:ext uri="{FF2B5EF4-FFF2-40B4-BE49-F238E27FC236}">
                <a16:creationId xmlns:a16="http://schemas.microsoft.com/office/drawing/2014/main" id="{31AC11D3-C7B1-ACFA-FC07-CF73BED4B5D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7206" y="2793472"/>
            <a:ext cx="2695575" cy="1663822"/>
          </a:xfrm>
        </p:spPr>
        <p:txBody>
          <a:bodyPr lIns="274320" tIns="274320" rIns="274320" bIns="274320" anchor="ctr" anchorCtr="0">
            <a:normAutofit/>
          </a:bodyPr>
          <a:lstStyle>
            <a:lvl1pPr marL="0" indent="0" algn="ctr">
              <a:buNone/>
              <a:defRPr sz="15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text here</a:t>
            </a:r>
          </a:p>
        </p:txBody>
      </p:sp>
      <p:sp>
        <p:nvSpPr>
          <p:cNvPr id="31" name="Text Placeholder 18">
            <a:extLst>
              <a:ext uri="{FF2B5EF4-FFF2-40B4-BE49-F238E27FC236}">
                <a16:creationId xmlns:a16="http://schemas.microsoft.com/office/drawing/2014/main" id="{D0170E29-4C45-56D3-D97D-9C45E71EC8D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202559" y="2793472"/>
            <a:ext cx="2695575" cy="1663822"/>
          </a:xfrm>
        </p:spPr>
        <p:txBody>
          <a:bodyPr lIns="274320" tIns="274320" rIns="274320" bIns="274320" anchor="ctr" anchorCtr="0">
            <a:normAutofit/>
          </a:bodyPr>
          <a:lstStyle>
            <a:lvl1pPr marL="0" indent="0" algn="ctr">
              <a:buNone/>
              <a:defRPr sz="15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text here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A1106E0B-3C51-431E-2427-0D0F946FCE6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05889" y="2793472"/>
            <a:ext cx="2695575" cy="1663822"/>
          </a:xfrm>
        </p:spPr>
        <p:txBody>
          <a:bodyPr lIns="274320" tIns="274320" rIns="274320" bIns="274320" anchor="ctr" anchorCtr="0">
            <a:normAutofit/>
          </a:bodyPr>
          <a:lstStyle>
            <a:lvl1pPr marL="0" indent="0" algn="ctr">
              <a:buNone/>
              <a:defRPr sz="15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text here</a:t>
            </a:r>
          </a:p>
        </p:txBody>
      </p:sp>
      <p:sp>
        <p:nvSpPr>
          <p:cNvPr id="33" name="Text Placeholder 18">
            <a:extLst>
              <a:ext uri="{FF2B5EF4-FFF2-40B4-BE49-F238E27FC236}">
                <a16:creationId xmlns:a16="http://schemas.microsoft.com/office/drawing/2014/main" id="{D1D10764-E693-536C-9B62-CC78A041774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7206" y="4461405"/>
            <a:ext cx="2695575" cy="1663822"/>
          </a:xfrm>
        </p:spPr>
        <p:txBody>
          <a:bodyPr lIns="274320" tIns="274320" rIns="274320" bIns="274320" anchor="ctr" anchorCtr="0">
            <a:normAutofit/>
          </a:bodyPr>
          <a:lstStyle>
            <a:lvl1pPr marL="0" indent="0" algn="ctr">
              <a:buNone/>
              <a:defRPr sz="15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text here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BE969C05-89E4-BEDA-B804-4590738BD91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202559" y="4461405"/>
            <a:ext cx="2695575" cy="1663822"/>
          </a:xfrm>
        </p:spPr>
        <p:txBody>
          <a:bodyPr lIns="274320" tIns="274320" rIns="274320" bIns="274320" anchor="ctr" anchorCtr="0">
            <a:normAutofit/>
          </a:bodyPr>
          <a:lstStyle>
            <a:lvl1pPr marL="0" indent="0" algn="ctr">
              <a:buNone/>
              <a:defRPr sz="15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text here</a:t>
            </a:r>
          </a:p>
        </p:txBody>
      </p:sp>
      <p:sp>
        <p:nvSpPr>
          <p:cNvPr id="35" name="Text Placeholder 18">
            <a:extLst>
              <a:ext uri="{FF2B5EF4-FFF2-40B4-BE49-F238E27FC236}">
                <a16:creationId xmlns:a16="http://schemas.microsoft.com/office/drawing/2014/main" id="{5ACF44A0-0B9C-8220-E7FD-82D1617244D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905889" y="4461405"/>
            <a:ext cx="2695575" cy="1663822"/>
          </a:xfrm>
        </p:spPr>
        <p:txBody>
          <a:bodyPr lIns="274320" tIns="274320" rIns="274320" bIns="274320" anchor="ctr" anchorCtr="0">
            <a:normAutofit/>
          </a:bodyPr>
          <a:lstStyle>
            <a:lvl1pPr marL="0" indent="0" algn="ctr">
              <a:buNone/>
              <a:defRPr sz="15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text here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5268633-6840-D7EA-2322-FAF99A6AB5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5750" y="9"/>
            <a:ext cx="8572020" cy="843717"/>
          </a:xfrm>
        </p:spPr>
        <p:txBody>
          <a:bodyPr/>
          <a:lstStyle>
            <a:lvl1pPr>
              <a:defRPr sz="2400" spc="38" baseline="0">
                <a:solidFill>
                  <a:srgbClr val="011FA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TITLE of “X AT A GLANCE”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D1A0E86-2649-86A4-4F36-7583FC223F25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/>
              <a:t>UNIVERSITY OF FLORIDA HERBERT WERTHEIM COLLEGE OF ENGINEERING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588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ces of X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94DAD5B5-0B74-B1C4-D1A5-5CD492FCBF20}"/>
              </a:ext>
            </a:extLst>
          </p:cNvPr>
          <p:cNvGrpSpPr/>
          <p:nvPr userDrawn="1"/>
        </p:nvGrpSpPr>
        <p:grpSpPr>
          <a:xfrm>
            <a:off x="281302" y="323013"/>
            <a:ext cx="8584058" cy="5870565"/>
            <a:chOff x="375070" y="323004"/>
            <a:chExt cx="11445410" cy="5870565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E773234-F5E3-40D2-11E5-315772E936E2}"/>
                </a:ext>
              </a:extLst>
            </p:cNvPr>
            <p:cNvGrpSpPr/>
            <p:nvPr/>
          </p:nvGrpSpPr>
          <p:grpSpPr>
            <a:xfrm>
              <a:off x="10890371" y="323004"/>
              <a:ext cx="930109" cy="5870565"/>
              <a:chOff x="10795320" y="323004"/>
              <a:chExt cx="930109" cy="5870565"/>
            </a:xfrm>
          </p:grpSpPr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D2B29875-654B-65A0-5F73-4EE67D689EA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942708" y="366513"/>
                <a:ext cx="619625" cy="892259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id="{FDEECDF9-A865-FF99-72D0-5F76F3FC3DB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795321" y="323004"/>
                <a:ext cx="914400" cy="1219200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75D81DF2-2B11-ED10-718D-FC18F469F875}"/>
                  </a:ext>
                </a:extLst>
              </p:cNvPr>
              <p:cNvCxnSpPr>
                <a:endCxn id="143" idx="3"/>
              </p:cNvCxnSpPr>
              <p:nvPr/>
            </p:nvCxnSpPr>
            <p:spPr>
              <a:xfrm flipV="1">
                <a:off x="10795320" y="1128104"/>
                <a:ext cx="238130" cy="13066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>
                <a:extLst>
                  <a:ext uri="{FF2B5EF4-FFF2-40B4-BE49-F238E27FC236}">
                    <a16:creationId xmlns:a16="http://schemas.microsoft.com/office/drawing/2014/main" id="{8732248B-3447-F61A-7D24-CDD764C9C5B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1487299" y="1128104"/>
                <a:ext cx="238130" cy="13066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7" name="Oval 146">
                <a:extLst>
                  <a:ext uri="{FF2B5EF4-FFF2-40B4-BE49-F238E27FC236}">
                    <a16:creationId xmlns:a16="http://schemas.microsoft.com/office/drawing/2014/main" id="{D2D4B6EE-9317-18F5-A854-D577A8806B9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942708" y="1916968"/>
                <a:ext cx="619625" cy="892259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CC9456A3-A7A3-038D-E107-095FB3E18A6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795321" y="1873459"/>
                <a:ext cx="914400" cy="1219200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A6F5E1E5-5F09-EF63-0983-E79D62F3F312}"/>
                  </a:ext>
                </a:extLst>
              </p:cNvPr>
              <p:cNvCxnSpPr>
                <a:endCxn id="147" idx="3"/>
              </p:cNvCxnSpPr>
              <p:nvPr/>
            </p:nvCxnSpPr>
            <p:spPr>
              <a:xfrm flipV="1">
                <a:off x="10795320" y="2678559"/>
                <a:ext cx="238130" cy="13066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A706757A-F203-41E1-D4B4-7075490E891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1487299" y="2678559"/>
                <a:ext cx="238130" cy="13066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1" name="Oval 150">
                <a:extLst>
                  <a:ext uri="{FF2B5EF4-FFF2-40B4-BE49-F238E27FC236}">
                    <a16:creationId xmlns:a16="http://schemas.microsoft.com/office/drawing/2014/main" id="{7B63C4F0-DE73-D93B-1609-9A2842437E1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942708" y="3467423"/>
                <a:ext cx="619625" cy="892259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A9B54057-322A-1F3E-2A0C-3927B0BD805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795321" y="3423914"/>
                <a:ext cx="914400" cy="1219200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cxnSp>
            <p:nvCxnSpPr>
              <p:cNvPr id="153" name="Straight Connector 152">
                <a:extLst>
                  <a:ext uri="{FF2B5EF4-FFF2-40B4-BE49-F238E27FC236}">
                    <a16:creationId xmlns:a16="http://schemas.microsoft.com/office/drawing/2014/main" id="{808D1F64-2286-B470-F61E-70F34ECA37BD}"/>
                  </a:ext>
                </a:extLst>
              </p:cNvPr>
              <p:cNvCxnSpPr>
                <a:endCxn id="151" idx="3"/>
              </p:cNvCxnSpPr>
              <p:nvPr/>
            </p:nvCxnSpPr>
            <p:spPr>
              <a:xfrm flipV="1">
                <a:off x="10795320" y="4229014"/>
                <a:ext cx="238130" cy="13066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9973E279-C7C0-E13C-05BD-213B7CC786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1487299" y="4229014"/>
                <a:ext cx="238130" cy="13066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5" name="Oval 154">
                <a:extLst>
                  <a:ext uri="{FF2B5EF4-FFF2-40B4-BE49-F238E27FC236}">
                    <a16:creationId xmlns:a16="http://schemas.microsoft.com/office/drawing/2014/main" id="{F848E4D7-222E-41A5-2D50-03DD1568CA0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942708" y="5017878"/>
                <a:ext cx="619625" cy="892259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156" name="Rectangle 155">
                <a:extLst>
                  <a:ext uri="{FF2B5EF4-FFF2-40B4-BE49-F238E27FC236}">
                    <a16:creationId xmlns:a16="http://schemas.microsoft.com/office/drawing/2014/main" id="{F6F7DF27-DB6A-13FC-0465-3C765C76588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795321" y="4974369"/>
                <a:ext cx="914400" cy="1219200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cxnSp>
            <p:nvCxnSpPr>
              <p:cNvPr id="157" name="Straight Connector 156">
                <a:extLst>
                  <a:ext uri="{FF2B5EF4-FFF2-40B4-BE49-F238E27FC236}">
                    <a16:creationId xmlns:a16="http://schemas.microsoft.com/office/drawing/2014/main" id="{2D336CE4-7971-E47E-A7A3-AD179732CC34}"/>
                  </a:ext>
                </a:extLst>
              </p:cNvPr>
              <p:cNvCxnSpPr>
                <a:endCxn id="155" idx="3"/>
              </p:cNvCxnSpPr>
              <p:nvPr/>
            </p:nvCxnSpPr>
            <p:spPr>
              <a:xfrm flipV="1">
                <a:off x="10795320" y="5779469"/>
                <a:ext cx="238130" cy="13066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>
                <a:extLst>
                  <a:ext uri="{FF2B5EF4-FFF2-40B4-BE49-F238E27FC236}">
                    <a16:creationId xmlns:a16="http://schemas.microsoft.com/office/drawing/2014/main" id="{E69EB12B-529E-3AAB-F01F-6145F19D9BB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1487299" y="5779469"/>
                <a:ext cx="238130" cy="13066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B24F76DE-4117-D5DB-52BA-278684CAABDA}"/>
                </a:ext>
              </a:extLst>
            </p:cNvPr>
            <p:cNvGrpSpPr/>
            <p:nvPr/>
          </p:nvGrpSpPr>
          <p:grpSpPr>
            <a:xfrm>
              <a:off x="9575961" y="323004"/>
              <a:ext cx="930109" cy="5870565"/>
              <a:chOff x="10795320" y="323004"/>
              <a:chExt cx="930109" cy="5870565"/>
            </a:xfrm>
          </p:grpSpPr>
          <p:sp>
            <p:nvSpPr>
              <p:cNvPr id="127" name="Oval 126">
                <a:extLst>
                  <a:ext uri="{FF2B5EF4-FFF2-40B4-BE49-F238E27FC236}">
                    <a16:creationId xmlns:a16="http://schemas.microsoft.com/office/drawing/2014/main" id="{0F998D19-B6F0-FA21-8569-07EF6528D07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942708" y="366513"/>
                <a:ext cx="619625" cy="892259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7F0D2626-34D0-B80B-8386-17176409BF1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795321" y="323004"/>
                <a:ext cx="914400" cy="1219200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CFFA3317-E908-4808-1623-7A92969B5C90}"/>
                  </a:ext>
                </a:extLst>
              </p:cNvPr>
              <p:cNvCxnSpPr>
                <a:endCxn id="127" idx="3"/>
              </p:cNvCxnSpPr>
              <p:nvPr/>
            </p:nvCxnSpPr>
            <p:spPr>
              <a:xfrm flipV="1">
                <a:off x="10795320" y="1128104"/>
                <a:ext cx="238130" cy="13066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A208C970-FE87-B3D6-BA00-A373A843A07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1487299" y="1128104"/>
                <a:ext cx="238130" cy="13066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1" name="Oval 130">
                <a:extLst>
                  <a:ext uri="{FF2B5EF4-FFF2-40B4-BE49-F238E27FC236}">
                    <a16:creationId xmlns:a16="http://schemas.microsoft.com/office/drawing/2014/main" id="{7660F17E-DF23-7A28-6AB6-4D22C93A95F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942708" y="1916968"/>
                <a:ext cx="619625" cy="892259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3D91508C-9D90-331F-C991-4DC10ED4D97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795321" y="1873459"/>
                <a:ext cx="914400" cy="1219200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id="{5621EC27-1F8B-04F7-36E8-CE5F2D0A657D}"/>
                  </a:ext>
                </a:extLst>
              </p:cNvPr>
              <p:cNvCxnSpPr>
                <a:endCxn id="131" idx="3"/>
              </p:cNvCxnSpPr>
              <p:nvPr/>
            </p:nvCxnSpPr>
            <p:spPr>
              <a:xfrm flipV="1">
                <a:off x="10795320" y="2678559"/>
                <a:ext cx="238130" cy="13066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1F64AA00-4DA5-B02E-B0AE-6729CCCA857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1487299" y="2678559"/>
                <a:ext cx="238130" cy="13066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0C338FBC-0892-77E2-7EB3-E57A79BF6BA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942708" y="3467423"/>
                <a:ext cx="619625" cy="892259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5FFD9814-A04F-4BDB-F683-A0C855853C1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795321" y="3423914"/>
                <a:ext cx="914400" cy="1219200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3415AEEF-6A69-FF18-DAAF-5922A957DE48}"/>
                  </a:ext>
                </a:extLst>
              </p:cNvPr>
              <p:cNvCxnSpPr>
                <a:endCxn id="135" idx="3"/>
              </p:cNvCxnSpPr>
              <p:nvPr/>
            </p:nvCxnSpPr>
            <p:spPr>
              <a:xfrm flipV="1">
                <a:off x="10795320" y="4229014"/>
                <a:ext cx="238130" cy="13066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C9EA5DE1-06E6-5DAE-FF5E-3B3446A5AF9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1487299" y="4229014"/>
                <a:ext cx="238130" cy="13066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9" name="Oval 138">
                <a:extLst>
                  <a:ext uri="{FF2B5EF4-FFF2-40B4-BE49-F238E27FC236}">
                    <a16:creationId xmlns:a16="http://schemas.microsoft.com/office/drawing/2014/main" id="{E453420D-B02A-8CDA-7FF7-0359EB6C367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942708" y="5017878"/>
                <a:ext cx="619625" cy="892259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5178B9E7-B747-B3AF-913A-041FBD356A5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795321" y="4974369"/>
                <a:ext cx="914400" cy="1219200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D2B1DF9B-2E92-9E22-E129-7F03EE5A51B9}"/>
                  </a:ext>
                </a:extLst>
              </p:cNvPr>
              <p:cNvCxnSpPr>
                <a:endCxn id="139" idx="3"/>
              </p:cNvCxnSpPr>
              <p:nvPr/>
            </p:nvCxnSpPr>
            <p:spPr>
              <a:xfrm flipV="1">
                <a:off x="10795320" y="5779469"/>
                <a:ext cx="238130" cy="13066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>
                <a:extLst>
                  <a:ext uri="{FF2B5EF4-FFF2-40B4-BE49-F238E27FC236}">
                    <a16:creationId xmlns:a16="http://schemas.microsoft.com/office/drawing/2014/main" id="{233505E7-120D-5E56-F02A-D57636F5599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1487299" y="5779469"/>
                <a:ext cx="238130" cy="13066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CB100C0-2104-7C04-E5B0-334977F5B1BD}"/>
                </a:ext>
              </a:extLst>
            </p:cNvPr>
            <p:cNvGrpSpPr/>
            <p:nvPr/>
          </p:nvGrpSpPr>
          <p:grpSpPr>
            <a:xfrm>
              <a:off x="8261548" y="323004"/>
              <a:ext cx="930109" cy="5870565"/>
              <a:chOff x="10795320" y="323004"/>
              <a:chExt cx="930109" cy="5870565"/>
            </a:xfrm>
          </p:grpSpPr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D72784EF-AD92-03EA-E024-82CF82EE7A2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942708" y="366513"/>
                <a:ext cx="619625" cy="892259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C2D2D140-D40A-3B64-A5C8-45ABD7D3BA8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795321" y="323004"/>
                <a:ext cx="914400" cy="1219200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3CA71605-856F-0FE6-EF0C-0C4992554206}"/>
                  </a:ext>
                </a:extLst>
              </p:cNvPr>
              <p:cNvCxnSpPr>
                <a:endCxn id="111" idx="3"/>
              </p:cNvCxnSpPr>
              <p:nvPr/>
            </p:nvCxnSpPr>
            <p:spPr>
              <a:xfrm flipV="1">
                <a:off x="10795320" y="1128104"/>
                <a:ext cx="238130" cy="13066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DAE3654F-5F06-201A-3771-A0ACB7616A2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1487299" y="1128104"/>
                <a:ext cx="238130" cy="13066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5" name="Oval 114">
                <a:extLst>
                  <a:ext uri="{FF2B5EF4-FFF2-40B4-BE49-F238E27FC236}">
                    <a16:creationId xmlns:a16="http://schemas.microsoft.com/office/drawing/2014/main" id="{46482DA8-2BFD-D2F6-75CF-1957B360971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942708" y="1916968"/>
                <a:ext cx="619625" cy="892259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D36318D9-7E47-89AD-5FC7-9F59DC777B2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795321" y="1873459"/>
                <a:ext cx="914400" cy="1219200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60F860F3-34AE-5F1F-0F8F-05FD10E4610A}"/>
                  </a:ext>
                </a:extLst>
              </p:cNvPr>
              <p:cNvCxnSpPr>
                <a:endCxn id="115" idx="3"/>
              </p:cNvCxnSpPr>
              <p:nvPr/>
            </p:nvCxnSpPr>
            <p:spPr>
              <a:xfrm flipV="1">
                <a:off x="10795320" y="2678559"/>
                <a:ext cx="238130" cy="13066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247CF60E-14E1-4D78-7ED0-BFE5E0668CA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1487299" y="2678559"/>
                <a:ext cx="238130" cy="13066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id="{05A228D9-19BE-2C64-C847-D4921153C0C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942708" y="3467423"/>
                <a:ext cx="619625" cy="892259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B3E77D06-045A-C7A3-5FDF-7320078FC07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795321" y="3423914"/>
                <a:ext cx="914400" cy="1219200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E2972981-0263-C0D3-9904-D4F0C5CE0045}"/>
                  </a:ext>
                </a:extLst>
              </p:cNvPr>
              <p:cNvCxnSpPr>
                <a:endCxn id="119" idx="3"/>
              </p:cNvCxnSpPr>
              <p:nvPr/>
            </p:nvCxnSpPr>
            <p:spPr>
              <a:xfrm flipV="1">
                <a:off x="10795320" y="4229014"/>
                <a:ext cx="238130" cy="13066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554ED4E4-FBF2-CF48-881B-285CED79FF2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1487299" y="4229014"/>
                <a:ext cx="238130" cy="13066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E0731A16-D12C-55C6-32D3-29017A9012D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942708" y="5017878"/>
                <a:ext cx="619625" cy="892259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B92976AA-3578-C21D-027B-E54C2CC596E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795321" y="4974369"/>
                <a:ext cx="914400" cy="1219200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cxnSp>
            <p:nvCxnSpPr>
              <p:cNvPr id="125" name="Straight Connector 124">
                <a:extLst>
                  <a:ext uri="{FF2B5EF4-FFF2-40B4-BE49-F238E27FC236}">
                    <a16:creationId xmlns:a16="http://schemas.microsoft.com/office/drawing/2014/main" id="{AE660B3D-631B-CADC-CBF4-D6FD57224BFF}"/>
                  </a:ext>
                </a:extLst>
              </p:cNvPr>
              <p:cNvCxnSpPr>
                <a:endCxn id="123" idx="3"/>
              </p:cNvCxnSpPr>
              <p:nvPr/>
            </p:nvCxnSpPr>
            <p:spPr>
              <a:xfrm flipV="1">
                <a:off x="10795320" y="5779469"/>
                <a:ext cx="238130" cy="13066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>
                <a:extLst>
                  <a:ext uri="{FF2B5EF4-FFF2-40B4-BE49-F238E27FC236}">
                    <a16:creationId xmlns:a16="http://schemas.microsoft.com/office/drawing/2014/main" id="{06895355-A7D1-F72F-0FA3-8765037E351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1487299" y="5779469"/>
                <a:ext cx="238130" cy="13066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7E4E4FF0-99CC-ECDB-6416-495BF7510FAB}"/>
                </a:ext>
              </a:extLst>
            </p:cNvPr>
            <p:cNvGrpSpPr/>
            <p:nvPr/>
          </p:nvGrpSpPr>
          <p:grpSpPr>
            <a:xfrm>
              <a:off x="6947135" y="323004"/>
              <a:ext cx="930109" cy="5870565"/>
              <a:chOff x="10795320" y="323004"/>
              <a:chExt cx="930109" cy="5870565"/>
            </a:xfrm>
          </p:grpSpPr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47135B8D-B142-DFE6-D2B9-54EAEFEB94D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942708" y="366513"/>
                <a:ext cx="619625" cy="892259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4D94DEEA-3276-DBCF-857C-106001037F8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795321" y="323004"/>
                <a:ext cx="914400" cy="1219200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1F9FD790-A72E-B62B-A888-CDABAAC6D122}"/>
                  </a:ext>
                </a:extLst>
              </p:cNvPr>
              <p:cNvCxnSpPr>
                <a:endCxn id="95" idx="3"/>
              </p:cNvCxnSpPr>
              <p:nvPr/>
            </p:nvCxnSpPr>
            <p:spPr>
              <a:xfrm flipV="1">
                <a:off x="10795320" y="1128104"/>
                <a:ext cx="238130" cy="13066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19FB79B8-F3DA-FD93-33ED-2420BBF42E1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1487299" y="1128104"/>
                <a:ext cx="238130" cy="13066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70982BF7-9DED-962C-8301-A56CC9FAC58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942708" y="1916968"/>
                <a:ext cx="619625" cy="892259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B6A9E52D-4611-E7BF-200A-7044BE1CBAC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795321" y="1873459"/>
                <a:ext cx="914400" cy="1219200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30D267BC-82F2-9AC0-3380-880927C2D8AD}"/>
                  </a:ext>
                </a:extLst>
              </p:cNvPr>
              <p:cNvCxnSpPr>
                <a:endCxn id="99" idx="3"/>
              </p:cNvCxnSpPr>
              <p:nvPr/>
            </p:nvCxnSpPr>
            <p:spPr>
              <a:xfrm flipV="1">
                <a:off x="10795320" y="2678559"/>
                <a:ext cx="238130" cy="13066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BB238848-3AC7-F047-9066-32DC9D336D0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1487299" y="2678559"/>
                <a:ext cx="238130" cy="13066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2C406906-2763-3FA4-1C12-91C74CCBA4A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942708" y="3467423"/>
                <a:ext cx="619625" cy="892259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F057818C-864D-1A0B-CF77-D750E40D22A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795321" y="3423914"/>
                <a:ext cx="914400" cy="1219200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1491AFB6-E68D-D0F1-BD27-A3579B011387}"/>
                  </a:ext>
                </a:extLst>
              </p:cNvPr>
              <p:cNvCxnSpPr>
                <a:endCxn id="103" idx="3"/>
              </p:cNvCxnSpPr>
              <p:nvPr/>
            </p:nvCxnSpPr>
            <p:spPr>
              <a:xfrm flipV="1">
                <a:off x="10795320" y="4229014"/>
                <a:ext cx="238130" cy="13066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3E255A33-6304-3505-13CA-34479A07E7A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1487299" y="4229014"/>
                <a:ext cx="238130" cy="13066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2DD04706-6006-B3F3-1A59-7338E77FB08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942708" y="5017878"/>
                <a:ext cx="619625" cy="892259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8ADFB814-D4C8-7D11-0188-43C7FC564C6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795321" y="4974369"/>
                <a:ext cx="914400" cy="1219200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84BEB13E-818D-04D9-19AD-E2CBE39807A7}"/>
                  </a:ext>
                </a:extLst>
              </p:cNvPr>
              <p:cNvCxnSpPr>
                <a:endCxn id="107" idx="3"/>
              </p:cNvCxnSpPr>
              <p:nvPr/>
            </p:nvCxnSpPr>
            <p:spPr>
              <a:xfrm flipV="1">
                <a:off x="10795320" y="5779469"/>
                <a:ext cx="238130" cy="13066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B7B39CC3-6467-DEE3-16F8-D0558D97178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1487299" y="5779469"/>
                <a:ext cx="238130" cy="13066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4B7006C-FDC7-A249-9B97-FB46B9602EB7}"/>
                </a:ext>
              </a:extLst>
            </p:cNvPr>
            <p:cNvGrpSpPr/>
            <p:nvPr/>
          </p:nvGrpSpPr>
          <p:grpSpPr>
            <a:xfrm>
              <a:off x="5632722" y="323004"/>
              <a:ext cx="930109" cy="5870565"/>
              <a:chOff x="10795320" y="323004"/>
              <a:chExt cx="930109" cy="5870565"/>
            </a:xfrm>
          </p:grpSpPr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F9E3BA0E-0274-F727-01B2-3257472EC0E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942708" y="366513"/>
                <a:ext cx="619625" cy="892259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9E263FA4-DAC4-5E45-7A55-3F1C0A6096D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795321" y="323004"/>
                <a:ext cx="914400" cy="1219200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E028C4BF-CEC2-A91F-1927-84C070111404}"/>
                  </a:ext>
                </a:extLst>
              </p:cNvPr>
              <p:cNvCxnSpPr>
                <a:endCxn id="79" idx="3"/>
              </p:cNvCxnSpPr>
              <p:nvPr/>
            </p:nvCxnSpPr>
            <p:spPr>
              <a:xfrm flipV="1">
                <a:off x="10795320" y="1128104"/>
                <a:ext cx="238130" cy="13066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6FD764E1-4B7C-30C0-B72D-176E63712E4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1487299" y="1128104"/>
                <a:ext cx="238130" cy="13066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197E193A-D245-825F-729D-CA531CB7AD6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942708" y="1916968"/>
                <a:ext cx="619625" cy="892259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FB519964-A5C5-242E-C3ED-81C2BE85A16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795321" y="1873459"/>
                <a:ext cx="914400" cy="1219200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63C5166A-7B20-0FCC-60AC-E89D3E14F5CE}"/>
                  </a:ext>
                </a:extLst>
              </p:cNvPr>
              <p:cNvCxnSpPr>
                <a:endCxn id="83" idx="3"/>
              </p:cNvCxnSpPr>
              <p:nvPr/>
            </p:nvCxnSpPr>
            <p:spPr>
              <a:xfrm flipV="1">
                <a:off x="10795320" y="2678559"/>
                <a:ext cx="238130" cy="13066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2E726EA3-65E2-EA6D-EB93-F2952ABB4BC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1487299" y="2678559"/>
                <a:ext cx="238130" cy="13066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41D231BB-1F81-1011-C4FD-6BFE0814D77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942708" y="3467423"/>
                <a:ext cx="619625" cy="892259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2E219C6C-C0B8-101B-A563-A97A4B1E449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795321" y="3423914"/>
                <a:ext cx="914400" cy="1219200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A186350E-D424-3920-C85E-6C388F3A6ED4}"/>
                  </a:ext>
                </a:extLst>
              </p:cNvPr>
              <p:cNvCxnSpPr>
                <a:endCxn id="87" idx="3"/>
              </p:cNvCxnSpPr>
              <p:nvPr/>
            </p:nvCxnSpPr>
            <p:spPr>
              <a:xfrm flipV="1">
                <a:off x="10795320" y="4229014"/>
                <a:ext cx="238130" cy="13066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0FE0FA06-F3F7-E937-922F-0B982D6527A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1487299" y="4229014"/>
                <a:ext cx="238130" cy="13066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82A37930-5BB1-9143-4B0E-E8FF4FF9FFF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942708" y="5017878"/>
                <a:ext cx="619625" cy="892259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A6397B3B-B67E-1D20-1661-0439DBECBDF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795321" y="4974369"/>
                <a:ext cx="914400" cy="1219200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BCBF8937-C2B3-E5A8-B905-2F78F0EA039D}"/>
                  </a:ext>
                </a:extLst>
              </p:cNvPr>
              <p:cNvCxnSpPr>
                <a:endCxn id="91" idx="3"/>
              </p:cNvCxnSpPr>
              <p:nvPr/>
            </p:nvCxnSpPr>
            <p:spPr>
              <a:xfrm flipV="1">
                <a:off x="10795320" y="5779469"/>
                <a:ext cx="238130" cy="13066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0BC68BB1-2F76-7FAC-6CB7-9F7792C6C75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1487299" y="5779469"/>
                <a:ext cx="238130" cy="13066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45E107CC-2AE5-E588-469F-30FCFF71F909}"/>
                </a:ext>
              </a:extLst>
            </p:cNvPr>
            <p:cNvGrpSpPr/>
            <p:nvPr/>
          </p:nvGrpSpPr>
          <p:grpSpPr>
            <a:xfrm>
              <a:off x="4318309" y="323004"/>
              <a:ext cx="930109" cy="5870565"/>
              <a:chOff x="10795320" y="323004"/>
              <a:chExt cx="930109" cy="5870565"/>
            </a:xfrm>
          </p:grpSpPr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7CE6FACE-5A4F-8D8B-4C69-344F4A00615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942708" y="366513"/>
                <a:ext cx="619625" cy="892259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28E37414-F94B-2D5D-E7DE-2806A04520B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795321" y="323004"/>
                <a:ext cx="914400" cy="1219200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EC245EE6-D29B-96FC-AD21-D2EE068158E9}"/>
                  </a:ext>
                </a:extLst>
              </p:cNvPr>
              <p:cNvCxnSpPr>
                <a:endCxn id="63" idx="3"/>
              </p:cNvCxnSpPr>
              <p:nvPr/>
            </p:nvCxnSpPr>
            <p:spPr>
              <a:xfrm flipV="1">
                <a:off x="10795320" y="1128104"/>
                <a:ext cx="238130" cy="13066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81DA6C0D-74DF-F5B8-01BD-DB365FE947C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1487299" y="1128104"/>
                <a:ext cx="238130" cy="13066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85B2F5B6-C9C6-5E55-35E0-C28762BE715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942708" y="1916968"/>
                <a:ext cx="619625" cy="892259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E073A151-5364-4C69-89AA-1746AEEAE12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795321" y="1873459"/>
                <a:ext cx="914400" cy="1219200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84F44F18-572E-7E62-0946-9B62186189BB}"/>
                  </a:ext>
                </a:extLst>
              </p:cNvPr>
              <p:cNvCxnSpPr>
                <a:endCxn id="67" idx="3"/>
              </p:cNvCxnSpPr>
              <p:nvPr/>
            </p:nvCxnSpPr>
            <p:spPr>
              <a:xfrm flipV="1">
                <a:off x="10795320" y="2678559"/>
                <a:ext cx="238130" cy="13066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EA66988D-420B-B775-9DFE-7104BBB8FEB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1487299" y="2678559"/>
                <a:ext cx="238130" cy="13066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4B483B21-6573-8109-8711-EB8A42221F3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942708" y="3467423"/>
                <a:ext cx="619625" cy="892259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74B92473-1DAD-84A0-6584-16545080D20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795321" y="3423914"/>
                <a:ext cx="914400" cy="1219200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CC30BB34-8761-FBA1-33A5-AC0838A18BA1}"/>
                  </a:ext>
                </a:extLst>
              </p:cNvPr>
              <p:cNvCxnSpPr>
                <a:endCxn id="71" idx="3"/>
              </p:cNvCxnSpPr>
              <p:nvPr/>
            </p:nvCxnSpPr>
            <p:spPr>
              <a:xfrm flipV="1">
                <a:off x="10795320" y="4229014"/>
                <a:ext cx="238130" cy="13066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ACD00BD8-74DE-A3D1-430C-D7B4BBD8E4B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1487299" y="4229014"/>
                <a:ext cx="238130" cy="13066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F8003DE4-027C-347B-4F19-0640FF73ECB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942708" y="5017878"/>
                <a:ext cx="619625" cy="892259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045E1AE4-2D0C-C322-49D0-A4CC8BCF84A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795321" y="4974369"/>
                <a:ext cx="914400" cy="1219200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1EA00637-41C1-DFF1-0795-896825D373AE}"/>
                  </a:ext>
                </a:extLst>
              </p:cNvPr>
              <p:cNvCxnSpPr>
                <a:endCxn id="75" idx="3"/>
              </p:cNvCxnSpPr>
              <p:nvPr/>
            </p:nvCxnSpPr>
            <p:spPr>
              <a:xfrm flipV="1">
                <a:off x="10795320" y="5779469"/>
                <a:ext cx="238130" cy="13066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DEF6752D-2163-2F0B-16B8-DA4002D6B21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1487299" y="5779469"/>
                <a:ext cx="238130" cy="13066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931062B-3B3A-7830-CB7F-7CC5A1DD4DF5}"/>
                </a:ext>
              </a:extLst>
            </p:cNvPr>
            <p:cNvGrpSpPr/>
            <p:nvPr/>
          </p:nvGrpSpPr>
          <p:grpSpPr>
            <a:xfrm>
              <a:off x="3003896" y="323004"/>
              <a:ext cx="930109" cy="5870565"/>
              <a:chOff x="10795320" y="323004"/>
              <a:chExt cx="930109" cy="5870565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1511E5F8-F26A-EF30-5F19-D908D6800EC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942708" y="366513"/>
                <a:ext cx="619625" cy="892259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1B8DEC5B-A4CD-6CB9-170E-DD496F701E5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795321" y="323004"/>
                <a:ext cx="914400" cy="1219200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2DB8AE8F-9550-B97A-FF44-6A110E42C3A6}"/>
                  </a:ext>
                </a:extLst>
              </p:cNvPr>
              <p:cNvCxnSpPr>
                <a:endCxn id="47" idx="3"/>
              </p:cNvCxnSpPr>
              <p:nvPr/>
            </p:nvCxnSpPr>
            <p:spPr>
              <a:xfrm flipV="1">
                <a:off x="10795320" y="1128104"/>
                <a:ext cx="238130" cy="13066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47936ADC-A688-7220-040D-8B416FDE247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1487299" y="1128104"/>
                <a:ext cx="238130" cy="13066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F296C763-5D7B-EB09-3A3F-9CD5EB8CA4A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942708" y="1916968"/>
                <a:ext cx="619625" cy="892259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6D88830E-058D-1022-8BAC-7F1E739F0C7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795321" y="1873459"/>
                <a:ext cx="914400" cy="1219200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077FD0BA-BC30-4BF8-4C70-99C5EE789935}"/>
                  </a:ext>
                </a:extLst>
              </p:cNvPr>
              <p:cNvCxnSpPr>
                <a:endCxn id="51" idx="3"/>
              </p:cNvCxnSpPr>
              <p:nvPr/>
            </p:nvCxnSpPr>
            <p:spPr>
              <a:xfrm flipV="1">
                <a:off x="10795320" y="2678559"/>
                <a:ext cx="238130" cy="13066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97162971-7842-EE86-2DF3-4B36377DA08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1487299" y="2678559"/>
                <a:ext cx="238130" cy="13066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48A51EC9-B355-ACF8-4973-B4CE8C30796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942708" y="3467423"/>
                <a:ext cx="619625" cy="892259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75A7877A-8A8A-EEBB-5561-3218D15DD53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795321" y="3423914"/>
                <a:ext cx="914400" cy="1219200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F48728F7-2273-C109-D407-21BFD73DBFCC}"/>
                  </a:ext>
                </a:extLst>
              </p:cNvPr>
              <p:cNvCxnSpPr>
                <a:endCxn id="55" idx="3"/>
              </p:cNvCxnSpPr>
              <p:nvPr/>
            </p:nvCxnSpPr>
            <p:spPr>
              <a:xfrm flipV="1">
                <a:off x="10795320" y="4229014"/>
                <a:ext cx="238130" cy="13066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5DFAAA58-2F3E-D4CC-8FE4-DA494999CCF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1487299" y="4229014"/>
                <a:ext cx="238130" cy="13066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EB047D7C-379C-3B71-2A99-E9A1DC9B1BD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942708" y="5017878"/>
                <a:ext cx="619625" cy="892259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5B352A78-F62C-A2D9-7814-672EBAE35A4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795321" y="4974369"/>
                <a:ext cx="914400" cy="1219200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1D784037-A36A-AA7A-23E3-7C24E64636CB}"/>
                  </a:ext>
                </a:extLst>
              </p:cNvPr>
              <p:cNvCxnSpPr>
                <a:endCxn id="59" idx="3"/>
              </p:cNvCxnSpPr>
              <p:nvPr/>
            </p:nvCxnSpPr>
            <p:spPr>
              <a:xfrm flipV="1">
                <a:off x="10795320" y="5779469"/>
                <a:ext cx="238130" cy="13066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B7B4CE22-C0AB-B70F-8B59-76DF81DB4A3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1487299" y="5779469"/>
                <a:ext cx="238130" cy="13066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27F01F36-8B7B-1455-C379-D19556A480C3}"/>
                </a:ext>
              </a:extLst>
            </p:cNvPr>
            <p:cNvGrpSpPr/>
            <p:nvPr/>
          </p:nvGrpSpPr>
          <p:grpSpPr>
            <a:xfrm>
              <a:off x="1689483" y="323004"/>
              <a:ext cx="930109" cy="5870565"/>
              <a:chOff x="10795320" y="323004"/>
              <a:chExt cx="930109" cy="5870565"/>
            </a:xfrm>
          </p:grpSpPr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6FACDFA6-28B6-1E19-A1D8-8CE24445098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942708" y="366513"/>
                <a:ext cx="619625" cy="892259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08608F22-D383-3DFD-A1DF-C5E1846DE4C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795321" y="323004"/>
                <a:ext cx="914400" cy="1219200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F7102B9F-54E2-5C1F-1FB5-02DC9AC47748}"/>
                  </a:ext>
                </a:extLst>
              </p:cNvPr>
              <p:cNvCxnSpPr>
                <a:endCxn id="31" idx="3"/>
              </p:cNvCxnSpPr>
              <p:nvPr/>
            </p:nvCxnSpPr>
            <p:spPr>
              <a:xfrm flipV="1">
                <a:off x="10795320" y="1128104"/>
                <a:ext cx="238130" cy="13066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8740C722-2357-81D4-183E-8A03BF9B053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1487299" y="1128104"/>
                <a:ext cx="238130" cy="13066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2F52CF7D-45B5-CFF6-DDD4-C08E4111458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942708" y="1916968"/>
                <a:ext cx="619625" cy="892259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1DE114A1-F6BA-53EC-5462-D289147DD5D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795321" y="1873459"/>
                <a:ext cx="914400" cy="1219200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8EB929AF-8DE0-04B1-C403-D08BA8C10188}"/>
                  </a:ext>
                </a:extLst>
              </p:cNvPr>
              <p:cNvCxnSpPr>
                <a:endCxn id="35" idx="3"/>
              </p:cNvCxnSpPr>
              <p:nvPr/>
            </p:nvCxnSpPr>
            <p:spPr>
              <a:xfrm flipV="1">
                <a:off x="10795320" y="2678559"/>
                <a:ext cx="238130" cy="13066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2EE972E2-3DAE-8318-207C-4406E9852EC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1487299" y="2678559"/>
                <a:ext cx="238130" cy="13066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9AE39C27-BD0A-A6B2-22F9-1E61056D472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942708" y="3467423"/>
                <a:ext cx="619625" cy="892259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EFBDC11D-3178-65F4-361C-BB61D25746F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795321" y="3423914"/>
                <a:ext cx="914400" cy="1219200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D058C8EF-7AF3-CC27-030B-3B1D922B8B6F}"/>
                  </a:ext>
                </a:extLst>
              </p:cNvPr>
              <p:cNvCxnSpPr>
                <a:endCxn id="39" idx="3"/>
              </p:cNvCxnSpPr>
              <p:nvPr/>
            </p:nvCxnSpPr>
            <p:spPr>
              <a:xfrm flipV="1">
                <a:off x="10795320" y="4229014"/>
                <a:ext cx="238130" cy="13066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E5C3DA41-A44D-A513-2454-6934991FBC6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1487299" y="4229014"/>
                <a:ext cx="238130" cy="13066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FC69BD66-0BEB-5E71-6F56-7E385759017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942708" y="5017878"/>
                <a:ext cx="619625" cy="892259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D359AE5E-A4FD-44A0-9375-CE420CF9B60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795321" y="4974369"/>
                <a:ext cx="914400" cy="1219200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C43C1298-4957-9E14-E288-925C2D041E46}"/>
                  </a:ext>
                </a:extLst>
              </p:cNvPr>
              <p:cNvCxnSpPr>
                <a:endCxn id="43" idx="3"/>
              </p:cNvCxnSpPr>
              <p:nvPr/>
            </p:nvCxnSpPr>
            <p:spPr>
              <a:xfrm flipV="1">
                <a:off x="10795320" y="5779469"/>
                <a:ext cx="238130" cy="13066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4AA2C8A2-A3E0-B4DB-FAC6-6CF2ED8FA96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1487299" y="5779469"/>
                <a:ext cx="238130" cy="13066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B71D334-5313-AEBC-A96D-F68A9118F69C}"/>
                </a:ext>
              </a:extLst>
            </p:cNvPr>
            <p:cNvGrpSpPr/>
            <p:nvPr/>
          </p:nvGrpSpPr>
          <p:grpSpPr>
            <a:xfrm>
              <a:off x="375070" y="323004"/>
              <a:ext cx="930109" cy="5870565"/>
              <a:chOff x="10795320" y="323004"/>
              <a:chExt cx="930109" cy="5870565"/>
            </a:xfrm>
          </p:grpSpPr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0D1EDD76-F2CD-4B92-CAA4-0090E226EA8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942708" y="366513"/>
                <a:ext cx="619625" cy="892259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6601880A-CE7C-0359-2FE0-EAA01CF5B5A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795321" y="323004"/>
                <a:ext cx="914400" cy="1219200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3E667102-CECE-8E40-FA53-7A7395E17A54}"/>
                  </a:ext>
                </a:extLst>
              </p:cNvPr>
              <p:cNvCxnSpPr>
                <a:endCxn id="15" idx="3"/>
              </p:cNvCxnSpPr>
              <p:nvPr/>
            </p:nvCxnSpPr>
            <p:spPr>
              <a:xfrm flipV="1">
                <a:off x="10795320" y="1128104"/>
                <a:ext cx="238130" cy="13066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B6B7ABC4-DAF3-96F3-DFE6-95F2E80B7D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1487299" y="1128104"/>
                <a:ext cx="238130" cy="13066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C02C5463-E871-79BA-B033-3EAAB3FF251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942708" y="1916968"/>
                <a:ext cx="619625" cy="892259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659ABEC0-F313-C621-CA6F-38AA1E480F5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795321" y="1873459"/>
                <a:ext cx="914400" cy="1219200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A5E8E734-D665-4D43-72A8-AD5E196D68C5}"/>
                  </a:ext>
                </a:extLst>
              </p:cNvPr>
              <p:cNvCxnSpPr>
                <a:endCxn id="19" idx="3"/>
              </p:cNvCxnSpPr>
              <p:nvPr/>
            </p:nvCxnSpPr>
            <p:spPr>
              <a:xfrm flipV="1">
                <a:off x="10795320" y="2678559"/>
                <a:ext cx="238130" cy="13066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B48C0374-76E3-BC0B-978D-8DB29997719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1487299" y="2678559"/>
                <a:ext cx="238130" cy="13066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412C2471-D6C6-467A-9E91-33D904AC68B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942708" y="3467423"/>
                <a:ext cx="619625" cy="892259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1FFA5B87-7EFF-62FC-53FF-E5A8E2C5559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795321" y="3423914"/>
                <a:ext cx="914400" cy="1219200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6A5911C1-9694-BDB0-D35E-E2B666587459}"/>
                  </a:ext>
                </a:extLst>
              </p:cNvPr>
              <p:cNvCxnSpPr>
                <a:endCxn id="23" idx="3"/>
              </p:cNvCxnSpPr>
              <p:nvPr/>
            </p:nvCxnSpPr>
            <p:spPr>
              <a:xfrm flipV="1">
                <a:off x="10795320" y="4229014"/>
                <a:ext cx="238130" cy="13066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BAA1B38E-EB1E-B213-8EA5-30FD84DDD41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1487299" y="4229014"/>
                <a:ext cx="238130" cy="13066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13863BE9-C584-202B-119C-C076E9FDA84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942708" y="5017878"/>
                <a:ext cx="619625" cy="892259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D15B8AAF-23CB-2779-A3DE-FC8ED1F4CAD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795321" y="4974369"/>
                <a:ext cx="914400" cy="1219200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D4107353-2939-7231-3C38-2DE808BCE1E5}"/>
                  </a:ext>
                </a:extLst>
              </p:cNvPr>
              <p:cNvCxnSpPr>
                <a:endCxn id="27" idx="3"/>
              </p:cNvCxnSpPr>
              <p:nvPr/>
            </p:nvCxnSpPr>
            <p:spPr>
              <a:xfrm flipV="1">
                <a:off x="10795320" y="5779469"/>
                <a:ext cx="238130" cy="13066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6C4BC28A-43E8-C6C5-AA2C-0B40B81E480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1487299" y="5779469"/>
                <a:ext cx="238130" cy="130668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113E263-C4F9-44EA-F295-43ABCC381B9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UNIVERSITY OF FLORIDA HERBERT WERTHEIM COLLEGE OF ENGINEERING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010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C77F2848-4E85-4DEC-1214-1E42F52AA54F}"/>
              </a:ext>
            </a:extLst>
          </p:cNvPr>
          <p:cNvGrpSpPr/>
          <p:nvPr userDrawn="1"/>
        </p:nvGrpSpPr>
        <p:grpSpPr>
          <a:xfrm>
            <a:off x="3220427" y="1968723"/>
            <a:ext cx="2703155" cy="2920561"/>
            <a:chOff x="4155638" y="2449165"/>
            <a:chExt cx="3604206" cy="2920561"/>
          </a:xfrm>
        </p:grpSpPr>
        <p:sp>
          <p:nvSpPr>
            <p:cNvPr id="7" name="object 5">
              <a:extLst>
                <a:ext uri="{FF2B5EF4-FFF2-40B4-BE49-F238E27FC236}">
                  <a16:creationId xmlns:a16="http://schemas.microsoft.com/office/drawing/2014/main" id="{74B9D19E-6F2B-10D3-492D-E3D8CAB0216A}"/>
                </a:ext>
              </a:extLst>
            </p:cNvPr>
            <p:cNvSpPr/>
            <p:nvPr/>
          </p:nvSpPr>
          <p:spPr>
            <a:xfrm flipH="1">
              <a:off x="4155638" y="2449165"/>
              <a:ext cx="92416" cy="2920561"/>
            </a:xfrm>
            <a:custGeom>
              <a:avLst/>
              <a:gdLst/>
              <a:ahLst/>
              <a:cxnLst/>
              <a:rect l="l" t="t" r="r" b="b"/>
              <a:pathLst>
                <a:path h="6200140">
                  <a:moveTo>
                    <a:pt x="0" y="0"/>
                  </a:moveTo>
                  <a:lnTo>
                    <a:pt x="0" y="6199905"/>
                  </a:lnTo>
                </a:path>
              </a:pathLst>
            </a:custGeom>
            <a:ln w="10470">
              <a:solidFill>
                <a:srgbClr val="F26A36"/>
              </a:solidFill>
            </a:ln>
          </p:spPr>
          <p:txBody>
            <a:bodyPr wrap="square" lIns="0" tIns="0" rIns="0" bIns="0" rtlCol="0"/>
            <a:lstStyle/>
            <a:p>
              <a:endParaRPr sz="819"/>
            </a:p>
          </p:txBody>
        </p:sp>
        <p:sp>
          <p:nvSpPr>
            <p:cNvPr id="8" name="object 5">
              <a:extLst>
                <a:ext uri="{FF2B5EF4-FFF2-40B4-BE49-F238E27FC236}">
                  <a16:creationId xmlns:a16="http://schemas.microsoft.com/office/drawing/2014/main" id="{7C0BA78E-7EF2-E861-38E3-994B02BCE2D6}"/>
                </a:ext>
              </a:extLst>
            </p:cNvPr>
            <p:cNvSpPr/>
            <p:nvPr/>
          </p:nvSpPr>
          <p:spPr>
            <a:xfrm flipH="1">
              <a:off x="7667428" y="2449165"/>
              <a:ext cx="92416" cy="2920561"/>
            </a:xfrm>
            <a:custGeom>
              <a:avLst/>
              <a:gdLst/>
              <a:ahLst/>
              <a:cxnLst/>
              <a:rect l="l" t="t" r="r" b="b"/>
              <a:pathLst>
                <a:path h="6200140">
                  <a:moveTo>
                    <a:pt x="0" y="0"/>
                  </a:moveTo>
                  <a:lnTo>
                    <a:pt x="0" y="6199905"/>
                  </a:lnTo>
                </a:path>
              </a:pathLst>
            </a:custGeom>
            <a:ln w="10470">
              <a:solidFill>
                <a:srgbClr val="F26A36"/>
              </a:solidFill>
            </a:ln>
          </p:spPr>
          <p:txBody>
            <a:bodyPr wrap="square" lIns="0" tIns="0" rIns="0" bIns="0" rtlCol="0"/>
            <a:lstStyle/>
            <a:p>
              <a:endParaRPr sz="819"/>
            </a:p>
          </p:txBody>
        </p:sp>
      </p:grp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F21FD0F-960D-7EAC-EC4B-FC183103EA9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89956" y="2620508"/>
            <a:ext cx="2633843" cy="840475"/>
          </a:xfrm>
        </p:spPr>
        <p:txBody>
          <a:bodyPr>
            <a:noAutofit/>
          </a:bodyPr>
          <a:lstStyle>
            <a:lvl1pPr marL="0" indent="0" algn="ctr">
              <a:buNone/>
              <a:defRPr sz="4050" b="1" i="0" spc="23" baseline="0">
                <a:solidFill>
                  <a:srgbClr val="0020A5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pPr lvl="0"/>
            <a:r>
              <a:rPr lang="en-US" dirty="0"/>
              <a:t>XXX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2B4C6D11-6C3B-FAA8-AD84-9EDDEB2C8C8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89914" y="3429006"/>
            <a:ext cx="2633663" cy="962959"/>
          </a:xfrm>
        </p:spPr>
        <p:txBody>
          <a:bodyPr>
            <a:normAutofit/>
          </a:bodyPr>
          <a:lstStyle>
            <a:lvl1pPr marL="0" indent="0" algn="ctr">
              <a:buNone/>
              <a:defRPr sz="165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CBA9E3BB-69A9-ABCC-A333-66675723098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929983" y="2620508"/>
            <a:ext cx="2633843" cy="840475"/>
          </a:xfrm>
        </p:spPr>
        <p:txBody>
          <a:bodyPr>
            <a:noAutofit/>
          </a:bodyPr>
          <a:lstStyle>
            <a:lvl1pPr marL="0" indent="0" algn="ctr">
              <a:buNone/>
              <a:defRPr sz="4050" b="1" i="0" spc="23" baseline="0">
                <a:solidFill>
                  <a:srgbClr val="0020A5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pPr lvl="0"/>
            <a:r>
              <a:rPr lang="en-US" dirty="0"/>
              <a:t>XXX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9DEE8C69-E808-1DD3-36F3-9F7D89BC9A7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9946" y="3429006"/>
            <a:ext cx="2633663" cy="962959"/>
          </a:xfrm>
        </p:spPr>
        <p:txBody>
          <a:bodyPr>
            <a:normAutofit/>
          </a:bodyPr>
          <a:lstStyle>
            <a:lvl1pPr marL="0" indent="0" algn="ctr">
              <a:buNone/>
              <a:defRPr sz="165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9D19B3B9-2AD4-C1DB-F41E-C386F404A7E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55999" y="2620508"/>
            <a:ext cx="2633843" cy="840475"/>
          </a:xfrm>
        </p:spPr>
        <p:txBody>
          <a:bodyPr>
            <a:noAutofit/>
          </a:bodyPr>
          <a:lstStyle>
            <a:lvl1pPr marL="0" indent="0" algn="ctr">
              <a:buNone/>
              <a:defRPr sz="4050" b="1" i="0" spc="23" baseline="0">
                <a:solidFill>
                  <a:srgbClr val="0020A5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pPr lvl="0"/>
            <a:r>
              <a:rPr lang="en-US" dirty="0"/>
              <a:t>XXX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74E2FB16-8A3A-78D1-F85F-5B53D0BDC87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55961" y="3429006"/>
            <a:ext cx="2633663" cy="962959"/>
          </a:xfrm>
        </p:spPr>
        <p:txBody>
          <a:bodyPr>
            <a:normAutofit/>
          </a:bodyPr>
          <a:lstStyle>
            <a:lvl1pPr marL="0" indent="0" algn="ctr">
              <a:buNone/>
              <a:defRPr sz="165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8860E97-9977-1BEE-D8F4-E486A3F20D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5750" y="9"/>
            <a:ext cx="8572020" cy="843717"/>
          </a:xfrm>
        </p:spPr>
        <p:txBody>
          <a:bodyPr/>
          <a:lstStyle>
            <a:lvl1pPr>
              <a:defRPr sz="2400" spc="38" baseline="0">
                <a:solidFill>
                  <a:srgbClr val="011FA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STATS TITLE FOR THIS SLIDE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360F567-7B17-4614-8963-E205C724B4D7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UNIVERSITY OF FLORIDA HERBERT WERTHEIM COLLEGE OF ENGINEERING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258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- UF Research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, outdoor, dark, day&#10;&#10;Description automatically generated">
            <a:extLst>
              <a:ext uri="{FF2B5EF4-FFF2-40B4-BE49-F238E27FC236}">
                <a16:creationId xmlns:a16="http://schemas.microsoft.com/office/drawing/2014/main" id="{67CAAE29-1348-9E27-D704-CDE2CBEEDBF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034" y="1524"/>
            <a:ext cx="9148068" cy="685495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466B6ED-260C-6811-D6D6-223A9A7E503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-16667" r="-16667"/>
          <a:stretch/>
        </p:blipFill>
        <p:spPr>
          <a:xfrm>
            <a:off x="804010" y="2762021"/>
            <a:ext cx="7289383" cy="1333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143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(Wertheim Lab Background)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Background pattern&#10;&#10;Description automatically generated">
            <a:extLst>
              <a:ext uri="{FF2B5EF4-FFF2-40B4-BE49-F238E27FC236}">
                <a16:creationId xmlns:a16="http://schemas.microsoft.com/office/drawing/2014/main" id="{9D777DFB-9A16-6F6B-CD96-764F1E6797A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034" y="1524"/>
            <a:ext cx="9148068" cy="685495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12D8C65-8EC6-1431-7A1A-187B3C3FFB3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-16667" r="-16667"/>
          <a:stretch/>
        </p:blipFill>
        <p:spPr>
          <a:xfrm>
            <a:off x="-151487" y="237989"/>
            <a:ext cx="2915235" cy="533488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F431D084-30B5-5658-83DA-7B551F3CF27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8758" y="3361270"/>
            <a:ext cx="8560234" cy="743997"/>
          </a:xfrm>
        </p:spPr>
        <p:txBody>
          <a:bodyPr anchor="b" anchorCtr="0">
            <a:normAutofit/>
          </a:bodyPr>
          <a:lstStyle>
            <a:lvl1pPr>
              <a:defRPr sz="3600" b="1" i="0" spc="5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l"/>
            <a:r>
              <a:rPr lang="en-US" dirty="0"/>
              <a:t>PRESENTATION TITLE (ALL CAPS)</a:t>
            </a:r>
          </a:p>
        </p:txBody>
      </p:sp>
      <p:sp>
        <p:nvSpPr>
          <p:cNvPr id="14" name="Content Placeholder 10">
            <a:extLst>
              <a:ext uri="{FF2B5EF4-FFF2-40B4-BE49-F238E27FC236}">
                <a16:creationId xmlns:a16="http://schemas.microsoft.com/office/drawing/2014/main" id="{CC4371B3-FDB4-BD46-018E-6876193B96B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388762" y="4251419"/>
            <a:ext cx="8560030" cy="743997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67" indent="0">
              <a:buNone/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Date</a:t>
            </a:r>
            <a:br>
              <a:rPr lang="en-US" dirty="0"/>
            </a:br>
            <a:r>
              <a:rPr lang="en-US" dirty="0"/>
              <a:t>Location</a:t>
            </a:r>
          </a:p>
        </p:txBody>
      </p:sp>
      <p:sp>
        <p:nvSpPr>
          <p:cNvPr id="15" name="Content Placeholder 10">
            <a:extLst>
              <a:ext uri="{FF2B5EF4-FFF2-40B4-BE49-F238E27FC236}">
                <a16:creationId xmlns:a16="http://schemas.microsoft.com/office/drawing/2014/main" id="{858F3B1F-5A1D-63AB-7246-7A21C7B84E79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388762" y="5141567"/>
            <a:ext cx="8560030" cy="1033102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67" indent="0">
              <a:buNone/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Full Name</a:t>
            </a:r>
            <a:br>
              <a:rPr lang="en-US" dirty="0"/>
            </a:br>
            <a:r>
              <a:rPr lang="en-US" dirty="0"/>
              <a:t>Administrative Title</a:t>
            </a:r>
            <a:br>
              <a:rPr lang="en-US" dirty="0"/>
            </a:br>
            <a:r>
              <a:rPr lang="en-US" dirty="0"/>
              <a:t>Academic Title (Optional)</a:t>
            </a:r>
          </a:p>
        </p:txBody>
      </p:sp>
    </p:spTree>
    <p:extLst>
      <p:ext uri="{BB962C8B-B14F-4D97-AF65-F5344CB8AC3E}">
        <p14:creationId xmlns:p14="http://schemas.microsoft.com/office/powerpoint/2010/main" val="440488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 (Wertheim Lab Background)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870538E8-B3A6-48D4-E8B2-3F86769BC79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034" y="1524"/>
            <a:ext cx="9148068" cy="68549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F65D065-EE00-A330-A4E5-A2F2E61B6F3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-16667" r="-16667"/>
          <a:stretch/>
        </p:blipFill>
        <p:spPr>
          <a:xfrm>
            <a:off x="-151487" y="237989"/>
            <a:ext cx="2915235" cy="533488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227F2F1D-FC5E-5B73-3FB2-7BD8479157F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8758" y="3361270"/>
            <a:ext cx="8560234" cy="743997"/>
          </a:xfrm>
        </p:spPr>
        <p:txBody>
          <a:bodyPr anchor="b" anchorCtr="0">
            <a:normAutofit/>
          </a:bodyPr>
          <a:lstStyle>
            <a:lvl1pPr>
              <a:defRPr sz="3600" b="1" i="0" spc="5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l"/>
            <a:r>
              <a:rPr lang="en-US" dirty="0"/>
              <a:t>PRESENTATION TITLE (ALL CAPS)</a:t>
            </a:r>
          </a:p>
        </p:txBody>
      </p:sp>
      <p:sp>
        <p:nvSpPr>
          <p:cNvPr id="9" name="Content Placeholder 10">
            <a:extLst>
              <a:ext uri="{FF2B5EF4-FFF2-40B4-BE49-F238E27FC236}">
                <a16:creationId xmlns:a16="http://schemas.microsoft.com/office/drawing/2014/main" id="{AE2A617D-7F8E-7A5C-91A2-31FFA325D531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388762" y="4251419"/>
            <a:ext cx="8560030" cy="743997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67" indent="0">
              <a:buNone/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Date</a:t>
            </a:r>
            <a:br>
              <a:rPr lang="en-US" dirty="0"/>
            </a:br>
            <a:r>
              <a:rPr lang="en-US" dirty="0"/>
              <a:t>Location</a:t>
            </a:r>
          </a:p>
        </p:txBody>
      </p:sp>
      <p:sp>
        <p:nvSpPr>
          <p:cNvPr id="10" name="Content Placeholder 10">
            <a:extLst>
              <a:ext uri="{FF2B5EF4-FFF2-40B4-BE49-F238E27FC236}">
                <a16:creationId xmlns:a16="http://schemas.microsoft.com/office/drawing/2014/main" id="{1663AB7A-66B8-6DA6-D2EA-6FD1BF42BF09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388762" y="5141567"/>
            <a:ext cx="8560030" cy="1033102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67" indent="0">
              <a:buNone/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Full Name</a:t>
            </a:r>
            <a:br>
              <a:rPr lang="en-US" dirty="0"/>
            </a:br>
            <a:r>
              <a:rPr lang="en-US" dirty="0"/>
              <a:t>Administrative Title</a:t>
            </a:r>
            <a:br>
              <a:rPr lang="en-US" dirty="0"/>
            </a:br>
            <a:r>
              <a:rPr lang="en-US" dirty="0"/>
              <a:t>Academic Title (Optional)</a:t>
            </a:r>
          </a:p>
        </p:txBody>
      </p:sp>
    </p:spTree>
    <p:extLst>
      <p:ext uri="{BB962C8B-B14F-4D97-AF65-F5344CB8AC3E}">
        <p14:creationId xmlns:p14="http://schemas.microsoft.com/office/powerpoint/2010/main" val="1648171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sic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5266E-F2F9-FF4C-991B-6C20BE34A8B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400" spc="38" baseline="0">
                <a:solidFill>
                  <a:srgbClr val="011FA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TITLE FOR THIS SLIDE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A2793-80B0-0E41-8554-1C4620C7C6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71438" indent="-171438">
              <a:lnSpc>
                <a:spcPct val="100000"/>
              </a:lnSpc>
              <a:buClr>
                <a:srgbClr val="ED7C24"/>
              </a:buClr>
              <a:buFont typeface="Wingdings" pitchFamily="2" charset="2"/>
              <a:buChar char="§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14313" indent="-171438">
              <a:lnSpc>
                <a:spcPct val="100000"/>
              </a:lnSpc>
              <a:buClr>
                <a:srgbClr val="ED7C24"/>
              </a:buClr>
              <a:buFont typeface="Wingdings" pitchFamily="2" charset="2"/>
              <a:buChar char="§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7186" indent="-171438">
              <a:lnSpc>
                <a:spcPct val="100000"/>
              </a:lnSpc>
              <a:buClr>
                <a:srgbClr val="ED7C24"/>
              </a:buClr>
              <a:buFont typeface="Wingdings" pitchFamily="2" charset="2"/>
              <a:buChar char="§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00060" indent="-171438">
              <a:lnSpc>
                <a:spcPct val="100000"/>
              </a:lnSpc>
              <a:buClr>
                <a:srgbClr val="ED7C24"/>
              </a:buClr>
              <a:buFont typeface="Wingdings" pitchFamily="2" charset="2"/>
              <a:buChar char="§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2935" indent="-171438">
              <a:lnSpc>
                <a:spcPct val="100000"/>
              </a:lnSpc>
              <a:buClr>
                <a:srgbClr val="ED7C24"/>
              </a:buClr>
              <a:buFont typeface="Wingdings" pitchFamily="2" charset="2"/>
              <a:buChar char="§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89EDC4-7923-D184-4EED-2326E96655A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UNIVERSITY OF FLORIDA HERBERT WERTHEIM COLLEGE OF ENGINEERING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40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Content - Right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A2793-80B0-0E41-8554-1C4620C7C6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50" y="982218"/>
            <a:ext cx="4286250" cy="5385876"/>
          </a:xfrm>
        </p:spPr>
        <p:txBody>
          <a:bodyPr/>
          <a:lstStyle>
            <a:lvl1pPr>
              <a:lnSpc>
                <a:spcPct val="100000"/>
              </a:lnSpc>
              <a:buClr>
                <a:srgbClr val="ED7C24"/>
              </a:buCl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buClr>
                <a:srgbClr val="ED7C24"/>
              </a:buCl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buClr>
                <a:srgbClr val="ED7C24"/>
              </a:buCl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buClr>
                <a:srgbClr val="ED7C24"/>
              </a:buCl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buClr>
                <a:srgbClr val="ED7C24"/>
              </a:buCl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A164C2A-11C6-10CF-34AA-9D8D77C5C3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5751" y="11"/>
            <a:ext cx="8572020" cy="843717"/>
          </a:xfrm>
        </p:spPr>
        <p:txBody>
          <a:bodyPr/>
          <a:lstStyle>
            <a:lvl1pPr>
              <a:defRPr sz="2400" spc="38" baseline="0">
                <a:solidFill>
                  <a:srgbClr val="011FA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TITLE FOR THIS SLIDE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BB3F87A-6F50-9B0B-33AC-EC3A4A5050C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UNIVERSITY OF FLORIDA HERBERT WERTHEIM COLLEGE OF ENGINEERING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413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Image - Left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A2793-80B0-0E41-8554-1C4620C7C6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760" y="982218"/>
            <a:ext cx="4286250" cy="5385876"/>
          </a:xfrm>
        </p:spPr>
        <p:txBody>
          <a:bodyPr/>
          <a:lstStyle>
            <a:lvl1pPr>
              <a:lnSpc>
                <a:spcPct val="100000"/>
              </a:lnSpc>
              <a:buClr>
                <a:srgbClr val="ED7C24"/>
              </a:buCl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buClr>
                <a:srgbClr val="ED7C24"/>
              </a:buCl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buClr>
                <a:srgbClr val="ED7C24"/>
              </a:buCl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buClr>
                <a:srgbClr val="ED7C24"/>
              </a:buCl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buClr>
                <a:srgbClr val="ED7C24"/>
              </a:buCl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0897EBD-B625-C031-7E1C-0BD307D65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5750" y="9"/>
            <a:ext cx="8572020" cy="843717"/>
          </a:xfrm>
        </p:spPr>
        <p:txBody>
          <a:bodyPr/>
          <a:lstStyle>
            <a:lvl1pPr>
              <a:defRPr sz="2400" spc="38" baseline="0">
                <a:solidFill>
                  <a:srgbClr val="011FA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TITLE FOR THIS SLIDE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AB7CEEA-4467-A205-FF19-7DD984663DD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UNIVERSITY OF FLORIDA HERBERT WERTHEIM COLLEGE OF ENGINEERING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258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4B0B4ED-431A-4B95-5A12-602B8836301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5751" y="11"/>
            <a:ext cx="8572020" cy="843717"/>
          </a:xfrm>
        </p:spPr>
        <p:txBody>
          <a:bodyPr/>
          <a:lstStyle>
            <a:lvl1pPr>
              <a:defRPr sz="2400" spc="38" baseline="0">
                <a:solidFill>
                  <a:srgbClr val="011FA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TITLE FOR THIS SLIDE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F0A488F-ACB9-91B9-CE8F-A2863195DA4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UNIVERSITY OF FLORIDA HERBERT WERTHEIM COLLEGE OF ENGINEERING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738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C79F92C-A64A-018D-1B1C-A14CDEBDD9F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UNIVERSITY OF FLORIDA HERBERT WERTHEIM COLLEGE OF ENGINEERING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047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ad Char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A2793-80B0-0E41-8554-1C4620C7C6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54" y="1393902"/>
            <a:ext cx="4138495" cy="2123434"/>
          </a:xfrm>
        </p:spPr>
        <p:txBody>
          <a:bodyPr tIns="45720" rIns="18288" bIns="18288">
            <a:normAutofit/>
          </a:bodyPr>
          <a:lstStyle>
            <a:lvl1pPr>
              <a:lnSpc>
                <a:spcPct val="100000"/>
              </a:lnSpc>
              <a:buClr>
                <a:srgbClr val="ED7C24"/>
              </a:buCl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buClr>
                <a:srgbClr val="ED7C24"/>
              </a:buClr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buClr>
                <a:srgbClr val="ED7C24"/>
              </a:buClr>
              <a:defRPr sz="135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buClr>
                <a:srgbClr val="ED7C24"/>
              </a:buCl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buClr>
                <a:srgbClr val="ED7C24"/>
              </a:buCl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E3F7E12-E987-DA33-D7EE-00D7B41C7A41}"/>
              </a:ext>
            </a:extLst>
          </p:cNvPr>
          <p:cNvSpPr/>
          <p:nvPr userDrawn="1"/>
        </p:nvSpPr>
        <p:spPr>
          <a:xfrm>
            <a:off x="8541989" y="6375164"/>
            <a:ext cx="399867" cy="457200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B2C1F30D-AA61-1744-8D47-4C310974E5D8}" type="slidenum">
              <a:rPr lang="en-US" sz="1200" b="0" cap="none" spc="0" smtClean="0">
                <a:ln w="6350">
                  <a:solidFill>
                    <a:srgbClr val="0020A5"/>
                  </a:solidFill>
                  <a:prstDash val="solid"/>
                </a:ln>
                <a:solidFill>
                  <a:srgbClr val="0020A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pPr algn="ctr"/>
              <a:t>‹#›</a:t>
            </a:fld>
            <a:endParaRPr lang="en-US" sz="1200" b="0" cap="none" spc="0" dirty="0">
              <a:ln w="6350">
                <a:solidFill>
                  <a:srgbClr val="0020A5"/>
                </a:solidFill>
                <a:prstDash val="solid"/>
              </a:ln>
              <a:solidFill>
                <a:srgbClr val="0020A5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84DC7E-A8D1-B8A6-9C35-F80F3DEE1687}"/>
              </a:ext>
            </a:extLst>
          </p:cNvPr>
          <p:cNvSpPr txBox="1"/>
          <p:nvPr userDrawn="1"/>
        </p:nvSpPr>
        <p:spPr>
          <a:xfrm>
            <a:off x="328831" y="6495247"/>
            <a:ext cx="941918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 anchorCtr="0">
            <a:spAutoFit/>
          </a:bodyPr>
          <a:lstStyle/>
          <a:p>
            <a:pPr algn="l"/>
            <a:r>
              <a:rPr lang="en-US" sz="1050" b="1" i="0" dirty="0">
                <a:solidFill>
                  <a:srgbClr val="0020A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CONTACT: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5765A49-171B-1351-6B96-7339A5204F92}"/>
              </a:ext>
            </a:extLst>
          </p:cNvPr>
          <p:cNvCxnSpPr>
            <a:cxnSpLocks/>
          </p:cNvCxnSpPr>
          <p:nvPr userDrawn="1"/>
        </p:nvCxnSpPr>
        <p:spPr>
          <a:xfrm>
            <a:off x="285750" y="3611927"/>
            <a:ext cx="8572020" cy="0"/>
          </a:xfrm>
          <a:prstGeom prst="line">
            <a:avLst/>
          </a:prstGeom>
          <a:ln w="6350">
            <a:solidFill>
              <a:srgbClr val="0020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71C8AE-B5DF-2B2F-2E7F-F4D3352A4944}"/>
              </a:ext>
            </a:extLst>
          </p:cNvPr>
          <p:cNvCxnSpPr>
            <a:cxnSpLocks/>
          </p:cNvCxnSpPr>
          <p:nvPr userDrawn="1"/>
        </p:nvCxnSpPr>
        <p:spPr>
          <a:xfrm flipV="1">
            <a:off x="4572000" y="898425"/>
            <a:ext cx="0" cy="5347432"/>
          </a:xfrm>
          <a:prstGeom prst="line">
            <a:avLst/>
          </a:prstGeom>
          <a:ln w="6350">
            <a:solidFill>
              <a:srgbClr val="0020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289236E-F34B-9F64-198D-7608568E5C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85754" y="943459"/>
            <a:ext cx="4138489" cy="450438"/>
          </a:xfrm>
        </p:spPr>
        <p:txBody>
          <a:bodyPr>
            <a:normAutofit/>
          </a:bodyPr>
          <a:lstStyle>
            <a:lvl1pPr marL="0" indent="0">
              <a:buNone/>
              <a:defRPr sz="18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875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9B7FA42-C6BD-904F-187B-DB80C688AE3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8834" y="160442"/>
            <a:ext cx="381961" cy="509281"/>
          </a:xfrm>
          <a:prstGeom prst="rect">
            <a:avLst/>
          </a:prstGeom>
        </p:spPr>
      </p:pic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984E2600-2B82-B196-A763-B9ACAFF9A6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07919" y="6491403"/>
            <a:ext cx="6093828" cy="261610"/>
          </a:xfrm>
        </p:spPr>
        <p:txBody>
          <a:bodyPr anchor="ctr" anchorCtr="0">
            <a:noAutofit/>
          </a:bodyPr>
          <a:lstStyle>
            <a:lvl1pPr marL="0" indent="0">
              <a:buNone/>
              <a:defRPr sz="9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875" indent="0">
              <a:buNone/>
              <a:defRPr/>
            </a:lvl2pPr>
            <a:lvl3pPr marL="685749" indent="0">
              <a:buNone/>
              <a:defRPr/>
            </a:lvl3pPr>
            <a:lvl4pPr marL="1028624" indent="0">
              <a:buNone/>
              <a:defRPr/>
            </a:lvl4pPr>
            <a:lvl5pPr marL="1371498" indent="0">
              <a:buNone/>
              <a:defRPr/>
            </a:lvl5pPr>
          </a:lstStyle>
          <a:p>
            <a:pPr lvl="0"/>
            <a:r>
              <a:rPr lang="en-US" dirty="0"/>
              <a:t>Names, affiliations, departments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2D1C068E-47D5-FD2C-1C79-8F8B705C36F4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285754" y="4164814"/>
            <a:ext cx="4138495" cy="2123434"/>
          </a:xfrm>
        </p:spPr>
        <p:txBody>
          <a:bodyPr tIns="45720" rIns="18288" bIns="18288">
            <a:normAutofit/>
          </a:bodyPr>
          <a:lstStyle>
            <a:lvl1pPr>
              <a:lnSpc>
                <a:spcPct val="100000"/>
              </a:lnSpc>
              <a:buClr>
                <a:srgbClr val="ED7C24"/>
              </a:buCl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buClr>
                <a:srgbClr val="ED7C24"/>
              </a:buClr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buClr>
                <a:srgbClr val="ED7C24"/>
              </a:buClr>
              <a:defRPr sz="135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buClr>
                <a:srgbClr val="ED7C24"/>
              </a:buCl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buClr>
                <a:srgbClr val="ED7C24"/>
              </a:buCl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ext Placeholder 12">
            <a:extLst>
              <a:ext uri="{FF2B5EF4-FFF2-40B4-BE49-F238E27FC236}">
                <a16:creationId xmlns:a16="http://schemas.microsoft.com/office/drawing/2014/main" id="{963B9B02-4EEA-6386-A0F8-DA48924B8C6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85754" y="3714371"/>
            <a:ext cx="4138489" cy="450438"/>
          </a:xfrm>
        </p:spPr>
        <p:txBody>
          <a:bodyPr>
            <a:normAutofit/>
          </a:bodyPr>
          <a:lstStyle>
            <a:lvl1pPr marL="0" indent="0">
              <a:buNone/>
              <a:defRPr sz="18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875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DE5150D-7454-2855-F814-1A4AD1422B4E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726136" y="4164814"/>
            <a:ext cx="4138495" cy="2123434"/>
          </a:xfrm>
        </p:spPr>
        <p:txBody>
          <a:bodyPr tIns="45720" rIns="18288" bIns="18288">
            <a:normAutofit/>
          </a:bodyPr>
          <a:lstStyle>
            <a:lvl1pPr>
              <a:lnSpc>
                <a:spcPct val="100000"/>
              </a:lnSpc>
              <a:buClr>
                <a:srgbClr val="ED7C24"/>
              </a:buCl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buClr>
                <a:srgbClr val="ED7C24"/>
              </a:buClr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buClr>
                <a:srgbClr val="ED7C24"/>
              </a:buClr>
              <a:defRPr sz="135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buClr>
                <a:srgbClr val="ED7C24"/>
              </a:buCl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buClr>
                <a:srgbClr val="ED7C24"/>
              </a:buCl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Text Placeholder 12">
            <a:extLst>
              <a:ext uri="{FF2B5EF4-FFF2-40B4-BE49-F238E27FC236}">
                <a16:creationId xmlns:a16="http://schemas.microsoft.com/office/drawing/2014/main" id="{B2BAC9D2-43F4-4073-EA7B-416024ED493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726135" y="3714371"/>
            <a:ext cx="4138489" cy="450438"/>
          </a:xfrm>
        </p:spPr>
        <p:txBody>
          <a:bodyPr>
            <a:normAutofit/>
          </a:bodyPr>
          <a:lstStyle>
            <a:lvl1pPr marL="0" indent="0">
              <a:buNone/>
              <a:defRPr sz="18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875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A190E052-3969-6271-3FDF-F95FA80B501A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725593" y="942984"/>
            <a:ext cx="4132659" cy="2574925"/>
          </a:xfrm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an</a:t>
            </a:r>
            <a:br>
              <a:rPr lang="en-US" dirty="0"/>
            </a:br>
            <a:r>
              <a:rPr lang="en-US" dirty="0"/>
              <a:t>image, figure, or illustration</a:t>
            </a:r>
          </a:p>
        </p:txBody>
      </p:sp>
      <p:sp>
        <p:nvSpPr>
          <p:cNvPr id="27" name="Text Placeholder 16">
            <a:extLst>
              <a:ext uri="{FF2B5EF4-FFF2-40B4-BE49-F238E27FC236}">
                <a16:creationId xmlns:a16="http://schemas.microsoft.com/office/drawing/2014/main" id="{5D2FD6D6-620E-2DF7-6D9F-141100CA75F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301753" y="6512566"/>
            <a:ext cx="1130457" cy="219291"/>
          </a:xfrm>
          <a:solidFill>
            <a:schemeClr val="bg1"/>
          </a:solidFill>
        </p:spPr>
        <p:txBody>
          <a:bodyPr wrap="square" rtlCol="0" anchor="ctr" anchorCtr="0">
            <a:spAutoFit/>
          </a:bodyPr>
          <a:lstStyle>
            <a:lvl1pPr marL="0" indent="0" algn="ctr">
              <a:buNone/>
              <a:defRPr lang="en-US" sz="825" b="1" i="0" dirty="0">
                <a:solidFill>
                  <a:srgbClr val="0020A5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pPr marL="0" lvl="0"/>
            <a:r>
              <a:rPr lang="en-US" dirty="0"/>
              <a:t>XX/XX/20XX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C7205F5-3F04-58BE-A7F1-65D06A9DB6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291" y="11"/>
            <a:ext cx="8083480" cy="843717"/>
          </a:xfrm>
        </p:spPr>
        <p:txBody>
          <a:bodyPr/>
          <a:lstStyle>
            <a:lvl1pPr>
              <a:defRPr sz="2400" spc="38" baseline="0">
                <a:solidFill>
                  <a:srgbClr val="011FA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447127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255CBD-5F93-C64C-B458-C17ADF6CC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51" y="11"/>
            <a:ext cx="8572020" cy="84371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7C298B-E065-F140-8AD0-1D96EAB045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5750" y="982218"/>
            <a:ext cx="8572020" cy="53858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348C600-74C1-0149-9C92-09D5DA8910D6}"/>
              </a:ext>
            </a:extLst>
          </p:cNvPr>
          <p:cNvCxnSpPr>
            <a:cxnSpLocks/>
          </p:cNvCxnSpPr>
          <p:nvPr userDrawn="1"/>
        </p:nvCxnSpPr>
        <p:spPr>
          <a:xfrm>
            <a:off x="285750" y="6603764"/>
            <a:ext cx="8572020" cy="0"/>
          </a:xfrm>
          <a:prstGeom prst="line">
            <a:avLst/>
          </a:prstGeom>
          <a:ln w="6350">
            <a:solidFill>
              <a:srgbClr val="0020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F0E688E1-3EA4-8844-83D2-14A672E4F524}"/>
              </a:ext>
            </a:extLst>
          </p:cNvPr>
          <p:cNvSpPr/>
          <p:nvPr userDrawn="1"/>
        </p:nvSpPr>
        <p:spPr>
          <a:xfrm>
            <a:off x="8182295" y="6375164"/>
            <a:ext cx="399867" cy="457200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B2C1F30D-AA61-1744-8D47-4C310974E5D8}" type="slidenum">
              <a:rPr lang="en-US" sz="1200" b="0" cap="none" spc="0" smtClean="0">
                <a:ln w="6350">
                  <a:solidFill>
                    <a:srgbClr val="0020A5"/>
                  </a:solidFill>
                  <a:prstDash val="solid"/>
                </a:ln>
                <a:solidFill>
                  <a:srgbClr val="0020A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pPr algn="ctr"/>
              <a:t>‹#›</a:t>
            </a:fld>
            <a:endParaRPr lang="en-US" sz="1200" b="0" cap="none" spc="0" dirty="0">
              <a:ln w="6350">
                <a:solidFill>
                  <a:srgbClr val="0020A5"/>
                </a:solidFill>
                <a:prstDash val="solid"/>
              </a:ln>
              <a:solidFill>
                <a:srgbClr val="0020A5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EE1983-24F0-98C3-837A-11DE62EEF3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1838" y="6421201"/>
            <a:ext cx="6001999" cy="365125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rgbClr val="0020A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UNIVERSITY OF FLORIDA HERBERT WERTHEIM COLLEGE OF ENGINEERING</a:t>
            </a:r>
          </a:p>
        </p:txBody>
      </p:sp>
    </p:spTree>
    <p:extLst>
      <p:ext uri="{BB962C8B-B14F-4D97-AF65-F5344CB8AC3E}">
        <p14:creationId xmlns:p14="http://schemas.microsoft.com/office/powerpoint/2010/main" val="2235483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6" r:id="rId2"/>
    <p:sldLayoutId id="2147483677" r:id="rId3"/>
    <p:sldLayoutId id="2147483659" r:id="rId4"/>
    <p:sldLayoutId id="2147483662" r:id="rId5"/>
    <p:sldLayoutId id="2147483663" r:id="rId6"/>
    <p:sldLayoutId id="2147483660" r:id="rId7"/>
    <p:sldLayoutId id="2147483661" r:id="rId8"/>
    <p:sldLayoutId id="2147483668" r:id="rId9"/>
    <p:sldLayoutId id="2147483675" r:id="rId10"/>
    <p:sldLayoutId id="2147483671" r:id="rId11"/>
    <p:sldLayoutId id="2147483673" r:id="rId12"/>
    <p:sldLayoutId id="2147483672" r:id="rId13"/>
    <p:sldLayoutId id="2147483670" r:id="rId14"/>
    <p:sldLayoutId id="2147483674" r:id="rId15"/>
    <p:sldLayoutId id="2147483669" r:id="rId16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sldNum="0" hdr="0" dt="0"/>
  <p:txStyles>
    <p:titleStyle>
      <a:lvl1pPr algn="l" defTabSz="685749" rtl="0" eaLnBrk="1" latinLnBrk="0" hangingPunct="1">
        <a:lnSpc>
          <a:spcPct val="90000"/>
        </a:lnSpc>
        <a:spcBef>
          <a:spcPct val="0"/>
        </a:spcBef>
        <a:buNone/>
        <a:defRPr sz="3000" b="1" i="0" kern="1200" spc="38" baseline="0">
          <a:solidFill>
            <a:srgbClr val="011FA3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71438" indent="-171438" algn="l" defTabSz="685749" rtl="0" eaLnBrk="1" latinLnBrk="0" hangingPunct="1">
        <a:lnSpc>
          <a:spcPct val="100000"/>
        </a:lnSpc>
        <a:spcBef>
          <a:spcPts val="750"/>
        </a:spcBef>
        <a:spcAft>
          <a:spcPts val="225"/>
        </a:spcAft>
        <a:buClr>
          <a:srgbClr val="ED7C24"/>
        </a:buClr>
        <a:buFont typeface="Wingdings" pitchFamily="2" charset="2"/>
        <a:buChar char="§"/>
        <a:defRPr sz="21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4313" indent="-171438" algn="l" defTabSz="685749" rtl="0" eaLnBrk="1" latinLnBrk="0" hangingPunct="1">
        <a:lnSpc>
          <a:spcPct val="100000"/>
        </a:lnSpc>
        <a:spcBef>
          <a:spcPts val="375"/>
        </a:spcBef>
        <a:spcAft>
          <a:spcPts val="225"/>
        </a:spcAft>
        <a:buClr>
          <a:srgbClr val="ED7C24"/>
        </a:buClr>
        <a:buFont typeface="Wingdings" pitchFamily="2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57186" indent="-171438" algn="l" defTabSz="685749" rtl="0" eaLnBrk="1" latinLnBrk="0" hangingPunct="1">
        <a:lnSpc>
          <a:spcPct val="100000"/>
        </a:lnSpc>
        <a:spcBef>
          <a:spcPts val="375"/>
        </a:spcBef>
        <a:spcAft>
          <a:spcPts val="225"/>
        </a:spcAft>
        <a:buClr>
          <a:srgbClr val="ED7C24"/>
        </a:buClr>
        <a:buFont typeface="Wingdings" pitchFamily="2" charset="2"/>
        <a:buChar char="§"/>
        <a:defRPr sz="15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00060" indent="-171438" algn="l" defTabSz="685749" rtl="0" eaLnBrk="1" latinLnBrk="0" hangingPunct="1">
        <a:lnSpc>
          <a:spcPct val="100000"/>
        </a:lnSpc>
        <a:spcBef>
          <a:spcPts val="375"/>
        </a:spcBef>
        <a:spcAft>
          <a:spcPts val="225"/>
        </a:spcAft>
        <a:buClr>
          <a:srgbClr val="ED7C24"/>
        </a:buClr>
        <a:buFont typeface="Wingdings" pitchFamily="2" charset="2"/>
        <a:buChar char="§"/>
        <a:defRPr sz="135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42935" indent="-171438" algn="l" defTabSz="685749" rtl="0" eaLnBrk="1" latinLnBrk="0" hangingPunct="1">
        <a:lnSpc>
          <a:spcPct val="100000"/>
        </a:lnSpc>
        <a:spcBef>
          <a:spcPts val="375"/>
        </a:spcBef>
        <a:spcAft>
          <a:spcPts val="225"/>
        </a:spcAft>
        <a:buClr>
          <a:srgbClr val="ED7C24"/>
        </a:buClr>
        <a:buFont typeface="Wingdings" pitchFamily="2" charset="2"/>
        <a:buChar char="§"/>
        <a:defRPr sz="135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809" indent="-171438" algn="l" defTabSz="68574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684" indent="-171438" algn="l" defTabSz="68574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558" indent="-171438" algn="l" defTabSz="68574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433" indent="-171438" algn="l" defTabSz="68574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75" algn="l" defTabSz="6857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49" algn="l" defTabSz="6857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24" algn="l" defTabSz="6857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98" algn="l" defTabSz="6857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373" algn="l" defTabSz="6857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46" algn="l" defTabSz="6857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20" algn="l" defTabSz="6857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2995" algn="l" defTabSz="6857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ubs.acs.org/loi/jcisd8" TargetMode="External"/><Relationship Id="rId2" Type="http://schemas.openxmlformats.org/officeDocument/2006/relationships/hyperlink" Target="https://github.com/kjappelbaum/awesome-chemistry-datasets?tab=readme-ov-file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7B216-0402-9F61-EF4C-50EEB91174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6979" y="2543951"/>
            <a:ext cx="8608424" cy="1098473"/>
          </a:xfrm>
        </p:spPr>
        <p:txBody>
          <a:bodyPr/>
          <a:lstStyle/>
          <a:p>
            <a:pPr algn="ctr"/>
            <a:r>
              <a:rPr lang="en-US" dirty="0"/>
              <a:t>Final Project Overview</a:t>
            </a:r>
          </a:p>
        </p:txBody>
      </p:sp>
    </p:spTree>
    <p:extLst>
      <p:ext uri="{BB962C8B-B14F-4D97-AF65-F5344CB8AC3E}">
        <p14:creationId xmlns:p14="http://schemas.microsoft.com/office/powerpoint/2010/main" val="1686835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B011D1E-A63D-AD8D-B49D-FBD27D0057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843726"/>
            <a:ext cx="8324850" cy="5385876"/>
          </a:xfrm>
        </p:spPr>
        <p:txBody>
          <a:bodyPr>
            <a:normAutofit/>
          </a:bodyPr>
          <a:lstStyle/>
          <a:p>
            <a:r>
              <a:rPr lang="en-US" altLang="en-US" b="1" u="sng" dirty="0">
                <a:ea typeface="ＭＳ Ｐゴシック" charset="-128"/>
              </a:rPr>
              <a:t>Project description and requirement: </a:t>
            </a:r>
          </a:p>
          <a:p>
            <a:pPr lvl="1"/>
            <a:r>
              <a:rPr lang="en-US" altLang="en-US" sz="2000" dirty="0">
                <a:ea typeface="ＭＳ Ｐゴシック" charset="-128"/>
              </a:rPr>
              <a:t>Your course project will be performed in teams of 4 with a goal of giving you practical experience in of Data Science tools to a problem of practical interest.  </a:t>
            </a:r>
          </a:p>
          <a:p>
            <a:pPr lvl="1"/>
            <a:endParaRPr lang="en-US" altLang="en-US" sz="2000" dirty="0">
              <a:ea typeface="ＭＳ Ｐゴシック" charset="-128"/>
            </a:endParaRPr>
          </a:p>
          <a:p>
            <a:pPr marL="171438" lvl="1">
              <a:spcBef>
                <a:spcPts val="750"/>
              </a:spcBef>
            </a:pPr>
            <a:r>
              <a:rPr lang="en-US" altLang="en-US" sz="2100" dirty="0">
                <a:ea typeface="ＭＳ Ｐゴシック" charset="-128"/>
              </a:rPr>
              <a:t>The projects are open-ended! Find your own datasets and frame your problems. Problems need to be related to science / technology / engineering.</a:t>
            </a:r>
          </a:p>
          <a:p>
            <a:pPr marL="171438" lvl="1">
              <a:spcBef>
                <a:spcPts val="750"/>
              </a:spcBef>
            </a:pPr>
            <a:endParaRPr lang="en-US" altLang="en-US" sz="2100" dirty="0">
              <a:ea typeface="ＭＳ Ｐゴシック" charset="-128"/>
            </a:endParaRPr>
          </a:p>
          <a:p>
            <a:pPr marL="171438" lvl="1">
              <a:spcBef>
                <a:spcPts val="750"/>
              </a:spcBef>
            </a:pPr>
            <a:r>
              <a:rPr lang="en-US" altLang="en-US" sz="2100" dirty="0">
                <a:ea typeface="ＭＳ Ｐゴシック" charset="-128"/>
              </a:rPr>
              <a:t>What you do with the data is up to you, but you should frame a clear problem statement. I will approve this as step 1 of the project.</a:t>
            </a:r>
          </a:p>
          <a:p>
            <a:pPr marL="171438" lvl="1">
              <a:spcBef>
                <a:spcPts val="750"/>
              </a:spcBef>
            </a:pPr>
            <a:endParaRPr lang="en-US" altLang="en-US" sz="2100" dirty="0">
              <a:ea typeface="ＭＳ Ｐゴシック" charset="-128"/>
            </a:endParaRPr>
          </a:p>
          <a:p>
            <a:pPr marL="171438" lvl="1">
              <a:spcBef>
                <a:spcPts val="750"/>
              </a:spcBef>
            </a:pPr>
            <a:r>
              <a:rPr lang="en-US" altLang="en-US" sz="2100" dirty="0">
                <a:ea typeface="ＭＳ Ｐゴシック" charset="-128"/>
              </a:rPr>
              <a:t>Avoid directly replicating a published study – instead, try exploring alternatives or adding/improving upon it.</a:t>
            </a:r>
          </a:p>
          <a:p>
            <a:pPr marL="171438" lvl="1">
              <a:spcBef>
                <a:spcPts val="750"/>
              </a:spcBef>
            </a:pPr>
            <a:endParaRPr lang="en-US" altLang="en-US" sz="2100" dirty="0">
              <a:ea typeface="ＭＳ Ｐゴシック" charset="-128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F02458C-1861-57AC-BC9D-CA4085157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FE0889-7A87-6C88-EEA5-32B4C9294B3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UNIVERSITY OF FLORIDA HERBERT WERTHEIM COLLEGE OF ENGINEERING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808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B011D1E-A63D-AD8D-B49D-FBD27D0057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843726"/>
            <a:ext cx="8324850" cy="5385876"/>
          </a:xfrm>
        </p:spPr>
        <p:txBody>
          <a:bodyPr>
            <a:normAutofit/>
          </a:bodyPr>
          <a:lstStyle/>
          <a:p>
            <a:pPr marL="171438" lvl="1">
              <a:spcBef>
                <a:spcPts val="750"/>
              </a:spcBef>
            </a:pPr>
            <a:r>
              <a:rPr lang="en-US" altLang="en-US" sz="2100" dirty="0">
                <a:ea typeface="ＭＳ Ｐゴシック" charset="-128"/>
              </a:rPr>
              <a:t>Error free well commented code to develop a machine learning algorithm. Projects should include a “complex” data set (definition of “complexity” subject to instructor approval !).</a:t>
            </a:r>
          </a:p>
          <a:p>
            <a:pPr marL="514311" lvl="2">
              <a:spcBef>
                <a:spcPts val="750"/>
              </a:spcBef>
            </a:pPr>
            <a:r>
              <a:rPr lang="en-US" altLang="en-US" sz="1800" dirty="0">
                <a:ea typeface="ＭＳ Ｐゴシック" charset="-128"/>
              </a:rPr>
              <a:t>The algorithms can be based on the ones we learn in class or you can go above and beyond.</a:t>
            </a:r>
          </a:p>
          <a:p>
            <a:pPr marL="514311" lvl="2">
              <a:spcBef>
                <a:spcPts val="750"/>
              </a:spcBef>
            </a:pPr>
            <a:r>
              <a:rPr lang="en-US" altLang="en-US" sz="1800" dirty="0">
                <a:ea typeface="ＭＳ Ｐゴシック" charset="-128"/>
              </a:rPr>
              <a:t> The projects should have significant scope and take several weeks to complete (which is why we are starting them now!) </a:t>
            </a:r>
          </a:p>
          <a:p>
            <a:pPr marL="514311" lvl="2">
              <a:spcBef>
                <a:spcPts val="750"/>
              </a:spcBef>
            </a:pPr>
            <a:endParaRPr lang="en-US" altLang="en-US" sz="1800" dirty="0">
              <a:ea typeface="ＭＳ Ｐゴシック" charset="-128"/>
            </a:endParaRPr>
          </a:p>
          <a:p>
            <a:pPr marL="171438" lvl="1">
              <a:spcBef>
                <a:spcPts val="750"/>
              </a:spcBef>
            </a:pPr>
            <a:r>
              <a:rPr lang="en-US" altLang="en-US" sz="2100" dirty="0">
                <a:ea typeface="ＭＳ Ｐゴシック" charset="-128"/>
              </a:rPr>
              <a:t>Code will be hosted on a </a:t>
            </a:r>
            <a:r>
              <a:rPr lang="en-US" altLang="en-US" sz="2100" dirty="0" err="1">
                <a:ea typeface="ＭＳ Ｐゴシック" charset="-128"/>
              </a:rPr>
              <a:t>Github</a:t>
            </a:r>
            <a:r>
              <a:rPr lang="en-US" altLang="en-US" sz="2100" dirty="0">
                <a:ea typeface="ＭＳ Ｐゴシック" charset="-128"/>
              </a:rPr>
              <a:t> page – this will help you make a portfolio.</a:t>
            </a:r>
          </a:p>
          <a:p>
            <a:pPr marL="171438" lvl="1">
              <a:spcBef>
                <a:spcPts val="750"/>
              </a:spcBef>
            </a:pPr>
            <a:endParaRPr lang="en-US" altLang="en-US" sz="2100" dirty="0">
              <a:ea typeface="ＭＳ Ｐゴシック" charset="-128"/>
            </a:endParaRPr>
          </a:p>
          <a:p>
            <a:pPr marL="171438" lvl="1">
              <a:spcBef>
                <a:spcPts val="750"/>
              </a:spcBef>
            </a:pPr>
            <a:r>
              <a:rPr lang="en-US" altLang="en-US" sz="2100" dirty="0">
                <a:ea typeface="ＭＳ Ｐゴシック" charset="-128"/>
              </a:rPr>
              <a:t>Final presentation (in-person after Thanksgiving)</a:t>
            </a:r>
          </a:p>
          <a:p>
            <a:pPr marL="0" lvl="1" indent="0">
              <a:spcBef>
                <a:spcPts val="750"/>
              </a:spcBef>
              <a:buNone/>
            </a:pPr>
            <a:endParaRPr lang="en-US" altLang="en-US" sz="2100" dirty="0">
              <a:ea typeface="ＭＳ Ｐゴシック" charset="-128"/>
            </a:endParaRPr>
          </a:p>
          <a:p>
            <a:pPr marL="171438" lvl="1">
              <a:spcBef>
                <a:spcPts val="750"/>
              </a:spcBef>
            </a:pPr>
            <a:endParaRPr lang="en-US" altLang="en-US" sz="2100" dirty="0">
              <a:ea typeface="ＭＳ Ｐゴシック" charset="-128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F02458C-1861-57AC-BC9D-CA4085157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Deliverables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FE0889-7A87-6C88-EEA5-32B4C9294B3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UNIVERSITY OF FLORIDA HERBERT WERTHEIM COLLEGE OF ENGINEERING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278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B011D1E-A63D-AD8D-B49D-FBD27D0057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843726"/>
            <a:ext cx="8324850" cy="5385876"/>
          </a:xfrm>
        </p:spPr>
        <p:txBody>
          <a:bodyPr>
            <a:normAutofit/>
          </a:bodyPr>
          <a:lstStyle/>
          <a:p>
            <a:pPr marL="0" lvl="1" indent="0">
              <a:spcBef>
                <a:spcPts val="750"/>
              </a:spcBef>
              <a:buNone/>
            </a:pPr>
            <a:endParaRPr lang="en-US" altLang="en-US" sz="2100" dirty="0">
              <a:ea typeface="ＭＳ Ｐゴシック" charset="-128"/>
            </a:endParaRPr>
          </a:p>
          <a:p>
            <a:pPr marL="171438" lvl="1">
              <a:spcBef>
                <a:spcPts val="750"/>
              </a:spcBef>
            </a:pPr>
            <a:endParaRPr lang="en-US" altLang="en-US" sz="2100" dirty="0">
              <a:ea typeface="ＭＳ Ｐゴシック" charset="-128"/>
            </a:endParaRPr>
          </a:p>
          <a:p>
            <a:pPr marL="0" lvl="1" indent="0">
              <a:spcBef>
                <a:spcPts val="750"/>
              </a:spcBef>
              <a:buNone/>
            </a:pPr>
            <a:endParaRPr lang="en-US" altLang="en-US" sz="2100" dirty="0">
              <a:ea typeface="ＭＳ Ｐゴシック" charset="-128"/>
            </a:endParaRPr>
          </a:p>
          <a:p>
            <a:pPr marL="171438" lvl="1">
              <a:spcBef>
                <a:spcPts val="750"/>
              </a:spcBef>
            </a:pPr>
            <a:endParaRPr lang="en-US" altLang="en-US" sz="2100" dirty="0">
              <a:ea typeface="ＭＳ Ｐゴシック" charset="-128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F02458C-1861-57AC-BC9D-CA4085157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Deliverables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FE0889-7A87-6C88-EEA5-32B4C9294B3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UNIVERSITY OF FLORIDA HERBERT WERTHEIM COLLEGE OF ENGINEERING</a:t>
            </a:r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DDE9E14-1197-8A94-1877-159C472EC2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0792463"/>
              </p:ext>
            </p:extLst>
          </p:nvPr>
        </p:nvGraphicFramePr>
        <p:xfrm>
          <a:off x="495300" y="1289192"/>
          <a:ext cx="8086862" cy="2987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4403">
                  <a:extLst>
                    <a:ext uri="{9D8B030D-6E8A-4147-A177-3AD203B41FA5}">
                      <a16:colId xmlns:a16="http://schemas.microsoft.com/office/drawing/2014/main" val="1182576358"/>
                    </a:ext>
                  </a:extLst>
                </a:gridCol>
                <a:gridCol w="2222459">
                  <a:extLst>
                    <a:ext uri="{9D8B030D-6E8A-4147-A177-3AD203B41FA5}">
                      <a16:colId xmlns:a16="http://schemas.microsoft.com/office/drawing/2014/main" val="20992739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Deliverable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Weight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5372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Problem statement and rationale for dataset selection (Separate Assignment)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10 %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7511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Final code – clear summary of algorithms and relative effectiveness of each algorithm.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6563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Github</a:t>
                      </a:r>
                      <a:r>
                        <a:rPr lang="en-US" sz="2000" dirty="0"/>
                        <a:t> page (will provide more instructions !)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7552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Final Oral Presentation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50 %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0653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Peer evaluation (within group)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44301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1773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F22D1C4-BEFB-778D-22CD-8F4956FA85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50" y="736062"/>
            <a:ext cx="8572260" cy="5385876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/>
              <a:t>To be held Mon 12/1 and Wed 12/3</a:t>
            </a:r>
          </a:p>
          <a:p>
            <a:r>
              <a:rPr lang="en-US" dirty="0"/>
              <a:t>We will have a total of 6 groups (3 + 3)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u="sng" dirty="0"/>
              <a:t>Duration per team ~ 10-12 min + questions</a:t>
            </a:r>
          </a:p>
          <a:p>
            <a:r>
              <a:rPr lang="en-US" dirty="0"/>
              <a:t>Team Introductions</a:t>
            </a:r>
          </a:p>
          <a:p>
            <a:r>
              <a:rPr lang="en-US" dirty="0"/>
              <a:t>Problem Statement</a:t>
            </a:r>
          </a:p>
          <a:p>
            <a:pPr lvl="1"/>
            <a:r>
              <a:rPr lang="en-US" dirty="0"/>
              <a:t>Should include some background and relevance – why is the problem important ? Any shortcomings in data ?</a:t>
            </a:r>
          </a:p>
          <a:p>
            <a:r>
              <a:rPr lang="en-US" dirty="0"/>
              <a:t>Methodology – Algorithms evaluated. If required, use a new type or modified version of the algorithms we learned, </a:t>
            </a:r>
          </a:p>
          <a:p>
            <a:r>
              <a:rPr lang="en-US" dirty="0"/>
              <a:t>Results –Optimization, hyperparameter tuning, Best performing algorithm</a:t>
            </a:r>
          </a:p>
          <a:p>
            <a:r>
              <a:rPr lang="en-US" dirty="0"/>
              <a:t>Future work – more options / ways to improve / other applications (</a:t>
            </a:r>
            <a:r>
              <a:rPr lang="en-US" dirty="0" err="1"/>
              <a:t>wrt</a:t>
            </a:r>
            <a:r>
              <a:rPr lang="en-US" dirty="0"/>
              <a:t> similar datasets)</a:t>
            </a:r>
          </a:p>
          <a:p>
            <a:r>
              <a:rPr lang="en-US" dirty="0"/>
              <a:t>References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7956F74-EBF9-03F3-9C33-9AFE2C2E7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Presentation Outline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03CCB8-6591-DACB-680A-A386A30A564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UNIVERSITY OF FLORIDA HERBERT WERTHEIM COLLEGE OF ENGINEERING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26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32E953F-327F-C190-8AC2-BF0846576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datasets / resources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C0BC44-5C34-29D7-DED3-298A4D87A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UNIVERSITY OF FLORIDA HERBERT WERTHEIM COLLEGE OF ENGINEERING</a:t>
            </a:r>
            <a:endParaRPr lang="en-US" dirty="0"/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DEAE3889-F521-CE36-41B3-01EA4503F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843726"/>
            <a:ext cx="8324850" cy="5385876"/>
          </a:xfrm>
        </p:spPr>
        <p:txBody>
          <a:bodyPr>
            <a:normAutofit/>
          </a:bodyPr>
          <a:lstStyle/>
          <a:p>
            <a:pPr marL="0" lvl="1" indent="0">
              <a:spcBef>
                <a:spcPts val="750"/>
              </a:spcBef>
              <a:buNone/>
            </a:pPr>
            <a:r>
              <a:rPr lang="en-US" altLang="en-US" sz="2100" dirty="0">
                <a:ea typeface="ＭＳ Ｐゴシック" charset="-128"/>
                <a:hlinkClick r:id="rId2"/>
              </a:rPr>
              <a:t>https://</a:t>
            </a:r>
            <a:r>
              <a:rPr lang="en-US" altLang="en-US" sz="2100" dirty="0" err="1">
                <a:ea typeface="ＭＳ Ｐゴシック" charset="-128"/>
                <a:hlinkClick r:id="rId2"/>
              </a:rPr>
              <a:t>github.com</a:t>
            </a:r>
            <a:r>
              <a:rPr lang="en-US" altLang="en-US" sz="2100" dirty="0">
                <a:ea typeface="ＭＳ Ｐゴシック" charset="-128"/>
                <a:hlinkClick r:id="rId2"/>
              </a:rPr>
              <a:t>/</a:t>
            </a:r>
            <a:r>
              <a:rPr lang="en-US" altLang="en-US" sz="2100" dirty="0" err="1">
                <a:ea typeface="ＭＳ Ｐゴシック" charset="-128"/>
                <a:hlinkClick r:id="rId2"/>
              </a:rPr>
              <a:t>kjappelbaum</a:t>
            </a:r>
            <a:r>
              <a:rPr lang="en-US" altLang="en-US" sz="2100" dirty="0">
                <a:ea typeface="ＭＳ Ｐゴシック" charset="-128"/>
                <a:hlinkClick r:id="rId2"/>
              </a:rPr>
              <a:t>/</a:t>
            </a:r>
            <a:r>
              <a:rPr lang="en-US" altLang="en-US" sz="2100" dirty="0" err="1">
                <a:ea typeface="ＭＳ Ｐゴシック" charset="-128"/>
                <a:hlinkClick r:id="rId2"/>
              </a:rPr>
              <a:t>awesome-chemistry-datasets?tab</a:t>
            </a:r>
            <a:r>
              <a:rPr lang="en-US" altLang="en-US" sz="2100" dirty="0">
                <a:ea typeface="ＭＳ Ｐゴシック" charset="-128"/>
                <a:hlinkClick r:id="rId2"/>
              </a:rPr>
              <a:t>=readme-</a:t>
            </a:r>
            <a:r>
              <a:rPr lang="en-US" altLang="en-US" sz="2100" dirty="0" err="1">
                <a:ea typeface="ＭＳ Ｐゴシック" charset="-128"/>
                <a:hlinkClick r:id="rId2"/>
              </a:rPr>
              <a:t>ov</a:t>
            </a:r>
            <a:r>
              <a:rPr lang="en-US" altLang="en-US" sz="2100" dirty="0">
                <a:ea typeface="ＭＳ Ｐゴシック" charset="-128"/>
                <a:hlinkClick r:id="rId2"/>
              </a:rPr>
              <a:t>-file</a:t>
            </a:r>
            <a:endParaRPr lang="en-US" altLang="en-US" sz="2100" dirty="0">
              <a:ea typeface="ＭＳ Ｐゴシック" charset="-128"/>
            </a:endParaRPr>
          </a:p>
          <a:p>
            <a:pPr marL="0" lvl="1" indent="0">
              <a:spcBef>
                <a:spcPts val="750"/>
              </a:spcBef>
              <a:buNone/>
            </a:pPr>
            <a:endParaRPr lang="en-US" altLang="en-US" sz="2100" dirty="0">
              <a:ea typeface="ＭＳ Ｐゴシック" charset="-128"/>
            </a:endParaRPr>
          </a:p>
          <a:p>
            <a:pPr marL="0" lvl="1" indent="0">
              <a:spcBef>
                <a:spcPts val="750"/>
              </a:spcBef>
              <a:buNone/>
            </a:pPr>
            <a:r>
              <a:rPr lang="en-US" altLang="en-US" sz="2100" dirty="0">
                <a:ea typeface="ＭＳ Ｐゴシック" charset="-128"/>
              </a:rPr>
              <a:t>Some journals –</a:t>
            </a:r>
          </a:p>
          <a:p>
            <a:pPr marL="0" lvl="1" indent="0">
              <a:spcBef>
                <a:spcPts val="750"/>
              </a:spcBef>
              <a:buNone/>
            </a:pPr>
            <a:endParaRPr lang="en-US" altLang="en-US" sz="2100" dirty="0">
              <a:ea typeface="ＭＳ Ｐゴシック" charset="-128"/>
            </a:endParaRPr>
          </a:p>
          <a:p>
            <a:pPr marL="0" lvl="1" indent="0">
              <a:spcBef>
                <a:spcPts val="750"/>
              </a:spcBef>
              <a:buNone/>
            </a:pPr>
            <a:r>
              <a:rPr lang="en-US" sz="2400" b="0" i="0" u="none" strike="noStrike" dirty="0">
                <a:solidFill>
                  <a:srgbClr val="95989A"/>
                </a:solidFill>
                <a:effectLst/>
                <a:latin typeface="Roboto" panose="02000000000000000000" pitchFamily="2" charset="0"/>
                <a:hlinkClick r:id="rId3" tooltip="Journal of Chemical Information and Modeling"/>
              </a:rPr>
              <a:t>Journal of Chemical Information and Modeling</a:t>
            </a:r>
            <a:endParaRPr lang="en-US" sz="2400" b="0" i="0" u="none" strike="noStrike" dirty="0">
              <a:solidFill>
                <a:srgbClr val="95989A"/>
              </a:solidFill>
              <a:effectLst/>
              <a:latin typeface="Roboto" panose="02000000000000000000" pitchFamily="2" charset="0"/>
            </a:endParaRPr>
          </a:p>
          <a:p>
            <a:pPr marL="0" lvl="1" indent="0">
              <a:spcBef>
                <a:spcPts val="750"/>
              </a:spcBef>
              <a:buNone/>
            </a:pPr>
            <a:endParaRPr lang="en-US" sz="2400" dirty="0">
              <a:solidFill>
                <a:srgbClr val="95989A"/>
              </a:solidFill>
              <a:latin typeface="Roboto" panose="02000000000000000000" pitchFamily="2" charset="0"/>
            </a:endParaRPr>
          </a:p>
          <a:p>
            <a:pPr marL="0" lvl="1" indent="0">
              <a:spcBef>
                <a:spcPts val="750"/>
              </a:spcBef>
              <a:buNone/>
            </a:pPr>
            <a:r>
              <a:rPr lang="en-US" sz="2400" b="0" i="0" u="none" strike="noStrike" dirty="0">
                <a:solidFill>
                  <a:srgbClr val="95989A"/>
                </a:solidFill>
                <a:effectLst/>
                <a:latin typeface="Roboto" panose="02000000000000000000" pitchFamily="2" charset="0"/>
                <a:hlinkClick r:id="rId3" tooltip="Journal of Chemical Information and Modeling"/>
              </a:rPr>
              <a:t>Journal of Molecular Informatics</a:t>
            </a:r>
            <a:endParaRPr lang="en-US" sz="2400" b="0" i="0" u="none" strike="noStrike" dirty="0">
              <a:solidFill>
                <a:srgbClr val="95989A"/>
              </a:solidFill>
              <a:effectLst/>
              <a:latin typeface="Roboto" panose="02000000000000000000" pitchFamily="2" charset="0"/>
            </a:endParaRPr>
          </a:p>
          <a:p>
            <a:pPr marL="0" lvl="1" indent="0">
              <a:spcBef>
                <a:spcPts val="750"/>
              </a:spcBef>
              <a:buNone/>
            </a:pPr>
            <a:endParaRPr lang="en-US" sz="2400" dirty="0">
              <a:solidFill>
                <a:srgbClr val="95989A"/>
              </a:solidFill>
              <a:latin typeface="Roboto" panose="02000000000000000000" pitchFamily="2" charset="0"/>
            </a:endParaRPr>
          </a:p>
          <a:p>
            <a:pPr marL="0" lvl="1" indent="0">
              <a:spcBef>
                <a:spcPts val="750"/>
              </a:spcBef>
              <a:buNone/>
            </a:pPr>
            <a:r>
              <a:rPr lang="en-US" sz="2400" b="0" i="0" u="none" strike="noStrike" dirty="0">
                <a:solidFill>
                  <a:srgbClr val="95989A"/>
                </a:solidFill>
                <a:effectLst/>
                <a:latin typeface="Roboto" panose="02000000000000000000" pitchFamily="2" charset="0"/>
              </a:rPr>
              <a:t>In general, you can search for journal articles but DO NOT simply replicate these !</a:t>
            </a:r>
          </a:p>
          <a:p>
            <a:pPr marL="0" lvl="1" indent="0">
              <a:spcBef>
                <a:spcPts val="750"/>
              </a:spcBef>
              <a:buNone/>
            </a:pPr>
            <a:endParaRPr lang="en-US" altLang="en-US" sz="2100" dirty="0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72289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9050">
          <a:solidFill>
            <a:schemeClr val="tx1"/>
          </a:solidFill>
        </a:ln>
      </a:spPr>
      <a:bodyPr lIns="45720" rIns="45720" rtlCol="0" anchor="ctr">
        <a:normAutofit fontScale="92500" lnSpcReduction="20000"/>
      </a:bodyPr>
      <a:lstStyle>
        <a:defPPr algn="ctr">
          <a:defRPr dirty="0" err="1" smtClean="0">
            <a:solidFill>
              <a:schemeClr val="tx1"/>
            </a:solidFill>
            <a:latin typeface="Gentona Book" pitchFamily="2" charset="7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dirty="0" smtClean="0">
            <a:latin typeface="Gentona Book" pitchFamily="2" charset="7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2" id="{48B37A77-3EF4-9941-A8E5-EB924710A769}" vid="{C326E940-DFE3-9C4B-BFAC-140ADAAE5C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3936</TotalTime>
  <Words>459</Words>
  <Application>Microsoft Macintosh PowerPoint</Application>
  <PresentationFormat>On-screen Show (4:3)</PresentationFormat>
  <Paragraphs>60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Wingdings</vt:lpstr>
      <vt:lpstr>Arial Black</vt:lpstr>
      <vt:lpstr>ＭＳ Ｐゴシック</vt:lpstr>
      <vt:lpstr>Roboto</vt:lpstr>
      <vt:lpstr>Arial</vt:lpstr>
      <vt:lpstr>Gentona Book</vt:lpstr>
      <vt:lpstr>Calibri</vt:lpstr>
      <vt:lpstr>Office Theme</vt:lpstr>
      <vt:lpstr>Final Project Overview</vt:lpstr>
      <vt:lpstr>Overview</vt:lpstr>
      <vt:lpstr>Deliverables</vt:lpstr>
      <vt:lpstr>Deliverables</vt:lpstr>
      <vt:lpstr>Final Presentation Outline</vt:lpstr>
      <vt:lpstr>Some datasets / 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STATE OF THE COLLEGE</dc:title>
  <dc:creator>Logan,Allison</dc:creator>
  <cp:lastModifiedBy>Patankar, Sumant Shreedhar</cp:lastModifiedBy>
  <cp:revision>46</cp:revision>
  <dcterms:created xsi:type="dcterms:W3CDTF">2023-01-11T13:28:39Z</dcterms:created>
  <dcterms:modified xsi:type="dcterms:W3CDTF">2025-10-13T17:24:17Z</dcterms:modified>
</cp:coreProperties>
</file>