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3"/>
  </p:notesMasterIdLst>
  <p:handoutMasterIdLst>
    <p:handoutMasterId r:id="rId14"/>
  </p:handoutMasterIdLst>
  <p:sldIdLst>
    <p:sldId id="364" r:id="rId2"/>
    <p:sldId id="365" r:id="rId3"/>
    <p:sldId id="366" r:id="rId4"/>
    <p:sldId id="362" r:id="rId5"/>
    <p:sldId id="355" r:id="rId6"/>
    <p:sldId id="361" r:id="rId7"/>
    <p:sldId id="360" r:id="rId8"/>
    <p:sldId id="358" r:id="rId9"/>
    <p:sldId id="357" r:id="rId10"/>
    <p:sldId id="356" r:id="rId11"/>
    <p:sldId id="359" r:id="rId12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3062E30-FB09-292F-4D32-966E9A253DC2}" name="Speizer, Simone A" initials="SSA" userId="S::simone.speizer@pnnl.gov::ae2537f5-f10e-428d-8e29-8dd44328baa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7F00"/>
    <a:srgbClr val="0070C0"/>
    <a:srgbClr val="502D7F"/>
    <a:srgbClr val="007836"/>
    <a:srgbClr val="F4AA00"/>
    <a:srgbClr val="000000"/>
    <a:srgbClr val="719500"/>
    <a:srgbClr val="BE0F34"/>
    <a:srgbClr val="820150"/>
    <a:srgbClr val="0033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F452FD-75F2-4AB5-94EC-349FBB689CF4}" v="453" dt="2023-06-30T19:26:57.0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1" autoAdjust="0"/>
    <p:restoredTop sz="94220" autoAdjust="0"/>
  </p:normalViewPr>
  <p:slideViewPr>
    <p:cSldViewPr snapToGrid="0" snapToObjects="1">
      <p:cViewPr varScale="1">
        <p:scale>
          <a:sx n="100" d="100"/>
          <a:sy n="100" d="100"/>
        </p:scale>
        <p:origin x="6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9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eizer, Simone A" userId="ae2537f5-f10e-428d-8e29-8dd44328baa2" providerId="ADAL" clId="{3CF452FD-75F2-4AB5-94EC-349FBB689CF4}"/>
    <pc:docChg chg="undo custSel addSld delSld modSld sldOrd">
      <pc:chgData name="Speizer, Simone A" userId="ae2537f5-f10e-428d-8e29-8dd44328baa2" providerId="ADAL" clId="{3CF452FD-75F2-4AB5-94EC-349FBB689CF4}" dt="2023-06-30T19:26:57.045" v="2405" actId="20577"/>
      <pc:docMkLst>
        <pc:docMk/>
      </pc:docMkLst>
      <pc:sldChg chg="modSp ord">
        <pc:chgData name="Speizer, Simone A" userId="ae2537f5-f10e-428d-8e29-8dd44328baa2" providerId="ADAL" clId="{3CF452FD-75F2-4AB5-94EC-349FBB689CF4}" dt="2023-06-28T22:53:48.760" v="1348"/>
        <pc:sldMkLst>
          <pc:docMk/>
          <pc:sldMk cId="2918107100" sldId="355"/>
        </pc:sldMkLst>
        <pc:graphicFrameChg chg="mod">
          <ac:chgData name="Speizer, Simone A" userId="ae2537f5-f10e-428d-8e29-8dd44328baa2" providerId="ADAL" clId="{3CF452FD-75F2-4AB5-94EC-349FBB689CF4}" dt="2023-06-22T13:45:29.908" v="1331" actId="20577"/>
          <ac:graphicFrameMkLst>
            <pc:docMk/>
            <pc:sldMk cId="2918107100" sldId="355"/>
            <ac:graphicFrameMk id="11" creationId="{8E8F2A61-7370-C7B3-EBA0-60CC7EFD2C7B}"/>
          </ac:graphicFrameMkLst>
        </pc:graphicFrameChg>
      </pc:sldChg>
      <pc:sldChg chg="addSp delSp modSp add mod ord">
        <pc:chgData name="Speizer, Simone A" userId="ae2537f5-f10e-428d-8e29-8dd44328baa2" providerId="ADAL" clId="{3CF452FD-75F2-4AB5-94EC-349FBB689CF4}" dt="2023-06-28T23:36:38.154" v="2237" actId="20577"/>
        <pc:sldMkLst>
          <pc:docMk/>
          <pc:sldMk cId="1605333320" sldId="358"/>
        </pc:sldMkLst>
        <pc:spChg chg="mod">
          <ac:chgData name="Speizer, Simone A" userId="ae2537f5-f10e-428d-8e29-8dd44328baa2" providerId="ADAL" clId="{3CF452FD-75F2-4AB5-94EC-349FBB689CF4}" dt="2023-06-08T19:39:34.531" v="344" actId="1076"/>
          <ac:spMkLst>
            <pc:docMk/>
            <pc:sldMk cId="1605333320" sldId="358"/>
            <ac:spMk id="4" creationId="{7B47343B-D5C8-1786-D4AD-CA4EE5DF638C}"/>
          </ac:spMkLst>
        </pc:spChg>
        <pc:spChg chg="mod">
          <ac:chgData name="Speizer, Simone A" userId="ae2537f5-f10e-428d-8e29-8dd44328baa2" providerId="ADAL" clId="{3CF452FD-75F2-4AB5-94EC-349FBB689CF4}" dt="2023-06-08T19:39:34.531" v="344" actId="1076"/>
          <ac:spMkLst>
            <pc:docMk/>
            <pc:sldMk cId="1605333320" sldId="358"/>
            <ac:spMk id="9" creationId="{32640FE4-F8EE-FE9A-AD53-80DDC9BD37C9}"/>
          </ac:spMkLst>
        </pc:spChg>
        <pc:spChg chg="del mod">
          <ac:chgData name="Speizer, Simone A" userId="ae2537f5-f10e-428d-8e29-8dd44328baa2" providerId="ADAL" clId="{3CF452FD-75F2-4AB5-94EC-349FBB689CF4}" dt="2023-06-08T21:10:07.121" v="923" actId="478"/>
          <ac:spMkLst>
            <pc:docMk/>
            <pc:sldMk cId="1605333320" sldId="358"/>
            <ac:spMk id="10" creationId="{42F09DA6-CEE8-E604-823C-6A5527FAEC73}"/>
          </ac:spMkLst>
        </pc:spChg>
        <pc:spChg chg="add del mod">
          <ac:chgData name="Speizer, Simone A" userId="ae2537f5-f10e-428d-8e29-8dd44328baa2" providerId="ADAL" clId="{3CF452FD-75F2-4AB5-94EC-349FBB689CF4}" dt="2023-06-08T19:38:58.116" v="333" actId="478"/>
          <ac:spMkLst>
            <pc:docMk/>
            <pc:sldMk cId="1605333320" sldId="358"/>
            <ac:spMk id="11" creationId="{0E093F10-7FE9-3125-A561-1EC585AE8BA3}"/>
          </ac:spMkLst>
        </pc:spChg>
        <pc:spChg chg="add del mod">
          <ac:chgData name="Speizer, Simone A" userId="ae2537f5-f10e-428d-8e29-8dd44328baa2" providerId="ADAL" clId="{3CF452FD-75F2-4AB5-94EC-349FBB689CF4}" dt="2023-06-08T19:38:59.004" v="335" actId="478"/>
          <ac:spMkLst>
            <pc:docMk/>
            <pc:sldMk cId="1605333320" sldId="358"/>
            <ac:spMk id="13" creationId="{5A93A84C-7A95-9B74-61BA-FA9165D12562}"/>
          </ac:spMkLst>
        </pc:spChg>
        <pc:spChg chg="del mod">
          <ac:chgData name="Speizer, Simone A" userId="ae2537f5-f10e-428d-8e29-8dd44328baa2" providerId="ADAL" clId="{3CF452FD-75F2-4AB5-94EC-349FBB689CF4}" dt="2023-06-08T19:14:08.735" v="131" actId="478"/>
          <ac:spMkLst>
            <pc:docMk/>
            <pc:sldMk cId="1605333320" sldId="358"/>
            <ac:spMk id="14" creationId="{0C06BF15-2211-3512-DA74-370A31E42AE7}"/>
          </ac:spMkLst>
        </pc:spChg>
        <pc:spChg chg="del mod">
          <ac:chgData name="Speizer, Simone A" userId="ae2537f5-f10e-428d-8e29-8dd44328baa2" providerId="ADAL" clId="{3CF452FD-75F2-4AB5-94EC-349FBB689CF4}" dt="2023-06-08T19:39:03.402" v="340" actId="478"/>
          <ac:spMkLst>
            <pc:docMk/>
            <pc:sldMk cId="1605333320" sldId="358"/>
            <ac:spMk id="15" creationId="{2F86A13E-4D20-ED17-5DB7-E0C669A9C7B7}"/>
          </ac:spMkLst>
        </pc:spChg>
        <pc:spChg chg="del mod">
          <ac:chgData name="Speizer, Simone A" userId="ae2537f5-f10e-428d-8e29-8dd44328baa2" providerId="ADAL" clId="{3CF452FD-75F2-4AB5-94EC-349FBB689CF4}" dt="2023-06-08T19:38:56.930" v="331" actId="478"/>
          <ac:spMkLst>
            <pc:docMk/>
            <pc:sldMk cId="1605333320" sldId="358"/>
            <ac:spMk id="16" creationId="{68507C7C-A38A-D9EA-8DEE-ACD733B7E072}"/>
          </ac:spMkLst>
        </pc:spChg>
        <pc:spChg chg="del mod">
          <ac:chgData name="Speizer, Simone A" userId="ae2537f5-f10e-428d-8e29-8dd44328baa2" providerId="ADAL" clId="{3CF452FD-75F2-4AB5-94EC-349FBB689CF4}" dt="2023-06-08T19:38:52.973" v="327" actId="478"/>
          <ac:spMkLst>
            <pc:docMk/>
            <pc:sldMk cId="1605333320" sldId="358"/>
            <ac:spMk id="17" creationId="{EE1D62B9-C61A-5048-35CD-9313FD22262D}"/>
          </ac:spMkLst>
        </pc:spChg>
        <pc:spChg chg="del mod">
          <ac:chgData name="Speizer, Simone A" userId="ae2537f5-f10e-428d-8e29-8dd44328baa2" providerId="ADAL" clId="{3CF452FD-75F2-4AB5-94EC-349FBB689CF4}" dt="2023-06-08T19:38:55.888" v="330" actId="478"/>
          <ac:spMkLst>
            <pc:docMk/>
            <pc:sldMk cId="1605333320" sldId="358"/>
            <ac:spMk id="18" creationId="{ECED4CDD-E435-B776-D78D-DD4011C33D97}"/>
          </ac:spMkLst>
        </pc:spChg>
        <pc:spChg chg="add del mod">
          <ac:chgData name="Speizer, Simone A" userId="ae2537f5-f10e-428d-8e29-8dd44328baa2" providerId="ADAL" clId="{3CF452FD-75F2-4AB5-94EC-349FBB689CF4}" dt="2023-06-08T19:38:58.542" v="334" actId="478"/>
          <ac:spMkLst>
            <pc:docMk/>
            <pc:sldMk cId="1605333320" sldId="358"/>
            <ac:spMk id="19" creationId="{0E6240FA-A926-8F16-303E-50014B8C14C3}"/>
          </ac:spMkLst>
        </pc:spChg>
        <pc:spChg chg="del mod">
          <ac:chgData name="Speizer, Simone A" userId="ae2537f5-f10e-428d-8e29-8dd44328baa2" providerId="ADAL" clId="{3CF452FD-75F2-4AB5-94EC-349FBB689CF4}" dt="2023-06-08T19:14:02.100" v="129" actId="478"/>
          <ac:spMkLst>
            <pc:docMk/>
            <pc:sldMk cId="1605333320" sldId="358"/>
            <ac:spMk id="20" creationId="{B74F7B81-552F-1EC2-EAC9-74E398850012}"/>
          </ac:spMkLst>
        </pc:spChg>
        <pc:spChg chg="del mod">
          <ac:chgData name="Speizer, Simone A" userId="ae2537f5-f10e-428d-8e29-8dd44328baa2" providerId="ADAL" clId="{3CF452FD-75F2-4AB5-94EC-349FBB689CF4}" dt="2023-06-08T19:13:42.863" v="123" actId="478"/>
          <ac:spMkLst>
            <pc:docMk/>
            <pc:sldMk cId="1605333320" sldId="358"/>
            <ac:spMk id="21" creationId="{2FE3A72E-EBF5-715B-99CE-F0573FD8D143}"/>
          </ac:spMkLst>
        </pc:spChg>
        <pc:spChg chg="del mod">
          <ac:chgData name="Speizer, Simone A" userId="ae2537f5-f10e-428d-8e29-8dd44328baa2" providerId="ADAL" clId="{3CF452FD-75F2-4AB5-94EC-349FBB689CF4}" dt="2023-06-08T19:21:09.397" v="277" actId="478"/>
          <ac:spMkLst>
            <pc:docMk/>
            <pc:sldMk cId="1605333320" sldId="358"/>
            <ac:spMk id="22" creationId="{4328AEAC-180F-1486-F1CA-56D7A9B852CD}"/>
          </ac:spMkLst>
        </pc:spChg>
        <pc:spChg chg="del mod">
          <ac:chgData name="Speizer, Simone A" userId="ae2537f5-f10e-428d-8e29-8dd44328baa2" providerId="ADAL" clId="{3CF452FD-75F2-4AB5-94EC-349FBB689CF4}" dt="2023-06-08T19:13:33.904" v="121" actId="478"/>
          <ac:spMkLst>
            <pc:docMk/>
            <pc:sldMk cId="1605333320" sldId="358"/>
            <ac:spMk id="23" creationId="{1DFD3F6E-5090-5929-2950-80706CC4E1FE}"/>
          </ac:spMkLst>
        </pc:spChg>
        <pc:spChg chg="add del mod">
          <ac:chgData name="Speizer, Simone A" userId="ae2537f5-f10e-428d-8e29-8dd44328baa2" providerId="ADAL" clId="{3CF452FD-75F2-4AB5-94EC-349FBB689CF4}" dt="2023-06-08T19:39:00.280" v="336" actId="478"/>
          <ac:spMkLst>
            <pc:docMk/>
            <pc:sldMk cId="1605333320" sldId="358"/>
            <ac:spMk id="25" creationId="{8717B9A2-178A-EA44-05EC-A608F933FE51}"/>
          </ac:spMkLst>
        </pc:spChg>
        <pc:spChg chg="add del mod">
          <ac:chgData name="Speizer, Simone A" userId="ae2537f5-f10e-428d-8e29-8dd44328baa2" providerId="ADAL" clId="{3CF452FD-75F2-4AB5-94EC-349FBB689CF4}" dt="2023-06-08T19:39:00.808" v="337" actId="478"/>
          <ac:spMkLst>
            <pc:docMk/>
            <pc:sldMk cId="1605333320" sldId="358"/>
            <ac:spMk id="26" creationId="{0240EFB5-25E2-25BA-0A87-FCD29DB2AC09}"/>
          </ac:spMkLst>
        </pc:spChg>
        <pc:spChg chg="add del mod">
          <ac:chgData name="Speizer, Simone A" userId="ae2537f5-f10e-428d-8e29-8dd44328baa2" providerId="ADAL" clId="{3CF452FD-75F2-4AB5-94EC-349FBB689CF4}" dt="2023-06-08T19:39:02.347" v="339" actId="478"/>
          <ac:spMkLst>
            <pc:docMk/>
            <pc:sldMk cId="1605333320" sldId="358"/>
            <ac:spMk id="27" creationId="{5A4E29ED-18FF-3328-F308-E0F8A28091D0}"/>
          </ac:spMkLst>
        </pc:spChg>
        <pc:spChg chg="add del mod">
          <ac:chgData name="Speizer, Simone A" userId="ae2537f5-f10e-428d-8e29-8dd44328baa2" providerId="ADAL" clId="{3CF452FD-75F2-4AB5-94EC-349FBB689CF4}" dt="2023-06-08T19:39:01.754" v="338" actId="478"/>
          <ac:spMkLst>
            <pc:docMk/>
            <pc:sldMk cId="1605333320" sldId="358"/>
            <ac:spMk id="30" creationId="{68260D8C-136C-489E-242A-5815F1D16B3D}"/>
          </ac:spMkLst>
        </pc:spChg>
        <pc:spChg chg="add del mod">
          <ac:chgData name="Speizer, Simone A" userId="ae2537f5-f10e-428d-8e29-8dd44328baa2" providerId="ADAL" clId="{3CF452FD-75F2-4AB5-94EC-349FBB689CF4}" dt="2023-06-08T19:21:21.082" v="280" actId="478"/>
          <ac:spMkLst>
            <pc:docMk/>
            <pc:sldMk cId="1605333320" sldId="358"/>
            <ac:spMk id="41" creationId="{C6B6264C-9A13-DB7C-B3AE-85E2777A363F}"/>
          </ac:spMkLst>
        </pc:spChg>
        <pc:spChg chg="add del mod">
          <ac:chgData name="Speizer, Simone A" userId="ae2537f5-f10e-428d-8e29-8dd44328baa2" providerId="ADAL" clId="{3CF452FD-75F2-4AB5-94EC-349FBB689CF4}" dt="2023-06-08T19:20:58.094" v="255" actId="478"/>
          <ac:spMkLst>
            <pc:docMk/>
            <pc:sldMk cId="1605333320" sldId="358"/>
            <ac:spMk id="42" creationId="{41A2D2CA-25F3-B5FC-4161-7AB8E78645EC}"/>
          </ac:spMkLst>
        </pc:spChg>
        <pc:spChg chg="add del mod">
          <ac:chgData name="Speizer, Simone A" userId="ae2537f5-f10e-428d-8e29-8dd44328baa2" providerId="ADAL" clId="{3CF452FD-75F2-4AB5-94EC-349FBB689CF4}" dt="2023-06-08T19:20:49.161" v="233" actId="478"/>
          <ac:spMkLst>
            <pc:docMk/>
            <pc:sldMk cId="1605333320" sldId="358"/>
            <ac:spMk id="43" creationId="{A5AD7934-0E26-270A-33DB-94E4D474BDEF}"/>
          </ac:spMkLst>
        </pc:spChg>
        <pc:spChg chg="add del mod">
          <ac:chgData name="Speizer, Simone A" userId="ae2537f5-f10e-428d-8e29-8dd44328baa2" providerId="ADAL" clId="{3CF452FD-75F2-4AB5-94EC-349FBB689CF4}" dt="2023-06-08T19:20:47.004" v="232" actId="478"/>
          <ac:spMkLst>
            <pc:docMk/>
            <pc:sldMk cId="1605333320" sldId="358"/>
            <ac:spMk id="44" creationId="{38C3F09C-6348-907A-D987-C2787736F042}"/>
          </ac:spMkLst>
        </pc:spChg>
        <pc:spChg chg="mod">
          <ac:chgData name="Speizer, Simone A" userId="ae2537f5-f10e-428d-8e29-8dd44328baa2" providerId="ADAL" clId="{3CF452FD-75F2-4AB5-94EC-349FBB689CF4}" dt="2023-06-08T19:39:34.531" v="344" actId="1076"/>
          <ac:spMkLst>
            <pc:docMk/>
            <pc:sldMk cId="1605333320" sldId="358"/>
            <ac:spMk id="45" creationId="{97E7A054-6933-AD63-0A5C-4488EC5EB621}"/>
          </ac:spMkLst>
        </pc:spChg>
        <pc:spChg chg="mod">
          <ac:chgData name="Speizer, Simone A" userId="ae2537f5-f10e-428d-8e29-8dd44328baa2" providerId="ADAL" clId="{3CF452FD-75F2-4AB5-94EC-349FBB689CF4}" dt="2023-06-08T19:39:34.531" v="344" actId="1076"/>
          <ac:spMkLst>
            <pc:docMk/>
            <pc:sldMk cId="1605333320" sldId="358"/>
            <ac:spMk id="46" creationId="{FBD9927A-85A9-E50E-FEFA-3F27141BE45B}"/>
          </ac:spMkLst>
        </pc:spChg>
        <pc:spChg chg="add mod">
          <ac:chgData name="Speizer, Simone A" userId="ae2537f5-f10e-428d-8e29-8dd44328baa2" providerId="ADAL" clId="{3CF452FD-75F2-4AB5-94EC-349FBB689CF4}" dt="2023-06-08T19:39:34.531" v="344" actId="1076"/>
          <ac:spMkLst>
            <pc:docMk/>
            <pc:sldMk cId="1605333320" sldId="358"/>
            <ac:spMk id="47" creationId="{71D4559F-529E-2C96-E555-A46C1D33145B}"/>
          </ac:spMkLst>
        </pc:spChg>
        <pc:spChg chg="add del mod">
          <ac:chgData name="Speizer, Simone A" userId="ae2537f5-f10e-428d-8e29-8dd44328baa2" providerId="ADAL" clId="{3CF452FD-75F2-4AB5-94EC-349FBB689CF4}" dt="2023-06-08T19:20:29.436" v="219" actId="478"/>
          <ac:spMkLst>
            <pc:docMk/>
            <pc:sldMk cId="1605333320" sldId="358"/>
            <ac:spMk id="48" creationId="{A48559F5-A3C9-D69C-40D2-D5A5E5E2A637}"/>
          </ac:spMkLst>
        </pc:spChg>
        <pc:spChg chg="add mod">
          <ac:chgData name="Speizer, Simone A" userId="ae2537f5-f10e-428d-8e29-8dd44328baa2" providerId="ADAL" clId="{3CF452FD-75F2-4AB5-94EC-349FBB689CF4}" dt="2023-06-08T19:39:34.531" v="344" actId="1076"/>
          <ac:spMkLst>
            <pc:docMk/>
            <pc:sldMk cId="1605333320" sldId="358"/>
            <ac:spMk id="49" creationId="{D851727D-0693-3A81-CBA9-E7299FC11901}"/>
          </ac:spMkLst>
        </pc:spChg>
        <pc:spChg chg="add mod">
          <ac:chgData name="Speizer, Simone A" userId="ae2537f5-f10e-428d-8e29-8dd44328baa2" providerId="ADAL" clId="{3CF452FD-75F2-4AB5-94EC-349FBB689CF4}" dt="2023-06-08T19:39:34.531" v="344" actId="1076"/>
          <ac:spMkLst>
            <pc:docMk/>
            <pc:sldMk cId="1605333320" sldId="358"/>
            <ac:spMk id="51" creationId="{6CA1274C-6A67-02A8-1DB7-5A8380CE55B3}"/>
          </ac:spMkLst>
        </pc:spChg>
        <pc:spChg chg="add mod">
          <ac:chgData name="Speizer, Simone A" userId="ae2537f5-f10e-428d-8e29-8dd44328baa2" providerId="ADAL" clId="{3CF452FD-75F2-4AB5-94EC-349FBB689CF4}" dt="2023-06-08T19:39:34.531" v="344" actId="1076"/>
          <ac:spMkLst>
            <pc:docMk/>
            <pc:sldMk cId="1605333320" sldId="358"/>
            <ac:spMk id="52" creationId="{0B21E1C3-5CFF-96C7-690D-35BA9A865ACD}"/>
          </ac:spMkLst>
        </pc:spChg>
        <pc:spChg chg="add mod">
          <ac:chgData name="Speizer, Simone A" userId="ae2537f5-f10e-428d-8e29-8dd44328baa2" providerId="ADAL" clId="{3CF452FD-75F2-4AB5-94EC-349FBB689CF4}" dt="2023-06-08T19:39:34.531" v="344" actId="1076"/>
          <ac:spMkLst>
            <pc:docMk/>
            <pc:sldMk cId="1605333320" sldId="358"/>
            <ac:spMk id="53" creationId="{7F895709-BE75-4E8E-DB81-57F660DB6BBB}"/>
          </ac:spMkLst>
        </pc:spChg>
        <pc:spChg chg="add mod">
          <ac:chgData name="Speizer, Simone A" userId="ae2537f5-f10e-428d-8e29-8dd44328baa2" providerId="ADAL" clId="{3CF452FD-75F2-4AB5-94EC-349FBB689CF4}" dt="2023-06-08T19:39:34.531" v="344" actId="1076"/>
          <ac:spMkLst>
            <pc:docMk/>
            <pc:sldMk cId="1605333320" sldId="358"/>
            <ac:spMk id="54" creationId="{D9CBEDA8-9C30-6756-C79D-BFCB554BB103}"/>
          </ac:spMkLst>
        </pc:spChg>
        <pc:spChg chg="add mod">
          <ac:chgData name="Speizer, Simone A" userId="ae2537f5-f10e-428d-8e29-8dd44328baa2" providerId="ADAL" clId="{3CF452FD-75F2-4AB5-94EC-349FBB689CF4}" dt="2023-06-08T19:39:34.531" v="344" actId="1076"/>
          <ac:spMkLst>
            <pc:docMk/>
            <pc:sldMk cId="1605333320" sldId="358"/>
            <ac:spMk id="55" creationId="{DE0ED1C9-6092-4D47-6CDA-A435BF571384}"/>
          </ac:spMkLst>
        </pc:spChg>
        <pc:spChg chg="add mod">
          <ac:chgData name="Speizer, Simone A" userId="ae2537f5-f10e-428d-8e29-8dd44328baa2" providerId="ADAL" clId="{3CF452FD-75F2-4AB5-94EC-349FBB689CF4}" dt="2023-06-08T19:53:33.261" v="689" actId="553"/>
          <ac:spMkLst>
            <pc:docMk/>
            <pc:sldMk cId="1605333320" sldId="358"/>
            <ac:spMk id="57" creationId="{B6F0E20D-5DD4-705A-0122-F9147EFFF1AC}"/>
          </ac:spMkLst>
        </pc:spChg>
        <pc:spChg chg="add mod">
          <ac:chgData name="Speizer, Simone A" userId="ae2537f5-f10e-428d-8e29-8dd44328baa2" providerId="ADAL" clId="{3CF452FD-75F2-4AB5-94EC-349FBB689CF4}" dt="2023-06-08T20:03:05.177" v="829" actId="1076"/>
          <ac:spMkLst>
            <pc:docMk/>
            <pc:sldMk cId="1605333320" sldId="358"/>
            <ac:spMk id="63" creationId="{CED356A1-AFE8-904F-2F1A-D6DAAA3C55BE}"/>
          </ac:spMkLst>
        </pc:spChg>
        <pc:spChg chg="add del mod">
          <ac:chgData name="Speizer, Simone A" userId="ae2537f5-f10e-428d-8e29-8dd44328baa2" providerId="ADAL" clId="{3CF452FD-75F2-4AB5-94EC-349FBB689CF4}" dt="2023-06-08T19:44:02.342" v="363" actId="478"/>
          <ac:spMkLst>
            <pc:docMk/>
            <pc:sldMk cId="1605333320" sldId="358"/>
            <ac:spMk id="64" creationId="{54FF587C-6B66-0037-7FF6-FA7D49E1D472}"/>
          </ac:spMkLst>
        </pc:spChg>
        <pc:spChg chg="add mod">
          <ac:chgData name="Speizer, Simone A" userId="ae2537f5-f10e-428d-8e29-8dd44328baa2" providerId="ADAL" clId="{3CF452FD-75F2-4AB5-94EC-349FBB689CF4}" dt="2023-06-08T20:03:05.177" v="829" actId="1076"/>
          <ac:spMkLst>
            <pc:docMk/>
            <pc:sldMk cId="1605333320" sldId="358"/>
            <ac:spMk id="65" creationId="{3D107C24-D748-15A6-D7CA-AB8A34C8EDEC}"/>
          </ac:spMkLst>
        </pc:spChg>
        <pc:spChg chg="add mod">
          <ac:chgData name="Speizer, Simone A" userId="ae2537f5-f10e-428d-8e29-8dd44328baa2" providerId="ADAL" clId="{3CF452FD-75F2-4AB5-94EC-349FBB689CF4}" dt="2023-06-08T20:03:05.177" v="829" actId="1076"/>
          <ac:spMkLst>
            <pc:docMk/>
            <pc:sldMk cId="1605333320" sldId="358"/>
            <ac:spMk id="66" creationId="{25C4ED6B-A2B0-274D-98C0-3E348D943F41}"/>
          </ac:spMkLst>
        </pc:spChg>
        <pc:spChg chg="add mod">
          <ac:chgData name="Speizer, Simone A" userId="ae2537f5-f10e-428d-8e29-8dd44328baa2" providerId="ADAL" clId="{3CF452FD-75F2-4AB5-94EC-349FBB689CF4}" dt="2023-06-08T20:03:05.177" v="829" actId="1076"/>
          <ac:spMkLst>
            <pc:docMk/>
            <pc:sldMk cId="1605333320" sldId="358"/>
            <ac:spMk id="67" creationId="{7CC970E8-A462-39B5-842F-C1190F674469}"/>
          </ac:spMkLst>
        </pc:spChg>
        <pc:spChg chg="add mod">
          <ac:chgData name="Speizer, Simone A" userId="ae2537f5-f10e-428d-8e29-8dd44328baa2" providerId="ADAL" clId="{3CF452FD-75F2-4AB5-94EC-349FBB689CF4}" dt="2023-06-08T21:18:43.176" v="980" actId="20577"/>
          <ac:spMkLst>
            <pc:docMk/>
            <pc:sldMk cId="1605333320" sldId="358"/>
            <ac:spMk id="68" creationId="{1FF351B3-7E22-CF19-A39A-4F28F6EB1034}"/>
          </ac:spMkLst>
        </pc:spChg>
        <pc:spChg chg="add mod">
          <ac:chgData name="Speizer, Simone A" userId="ae2537f5-f10e-428d-8e29-8dd44328baa2" providerId="ADAL" clId="{3CF452FD-75F2-4AB5-94EC-349FBB689CF4}" dt="2023-06-08T20:31:37.759" v="830" actId="14100"/>
          <ac:spMkLst>
            <pc:docMk/>
            <pc:sldMk cId="1605333320" sldId="358"/>
            <ac:spMk id="69" creationId="{13D1B2B8-A4AC-B598-4F64-EFC52076AB4C}"/>
          </ac:spMkLst>
        </pc:spChg>
        <pc:spChg chg="add mod">
          <ac:chgData name="Speizer, Simone A" userId="ae2537f5-f10e-428d-8e29-8dd44328baa2" providerId="ADAL" clId="{3CF452FD-75F2-4AB5-94EC-349FBB689CF4}" dt="2023-06-08T21:18:44.676" v="984" actId="20577"/>
          <ac:spMkLst>
            <pc:docMk/>
            <pc:sldMk cId="1605333320" sldId="358"/>
            <ac:spMk id="70" creationId="{562DD994-56EB-DDC4-5199-CEE53629EFC3}"/>
          </ac:spMkLst>
        </pc:spChg>
        <pc:spChg chg="add mod">
          <ac:chgData name="Speizer, Simone A" userId="ae2537f5-f10e-428d-8e29-8dd44328baa2" providerId="ADAL" clId="{3CF452FD-75F2-4AB5-94EC-349FBB689CF4}" dt="2023-06-08T21:18:43.904" v="982" actId="20577"/>
          <ac:spMkLst>
            <pc:docMk/>
            <pc:sldMk cId="1605333320" sldId="358"/>
            <ac:spMk id="71" creationId="{B549A968-4052-D823-C60E-9154DDF8AF18}"/>
          </ac:spMkLst>
        </pc:spChg>
        <pc:spChg chg="add mod">
          <ac:chgData name="Speizer, Simone A" userId="ae2537f5-f10e-428d-8e29-8dd44328baa2" providerId="ADAL" clId="{3CF452FD-75F2-4AB5-94EC-349FBB689CF4}" dt="2023-06-08T21:18:47.766" v="992" actId="20577"/>
          <ac:spMkLst>
            <pc:docMk/>
            <pc:sldMk cId="1605333320" sldId="358"/>
            <ac:spMk id="72" creationId="{2F15CA87-0FAA-D35A-030C-15D1D23D2FC1}"/>
          </ac:spMkLst>
        </pc:spChg>
        <pc:spChg chg="add mod">
          <ac:chgData name="Speizer, Simone A" userId="ae2537f5-f10e-428d-8e29-8dd44328baa2" providerId="ADAL" clId="{3CF452FD-75F2-4AB5-94EC-349FBB689CF4}" dt="2023-06-08T21:18:46.947" v="990" actId="20577"/>
          <ac:spMkLst>
            <pc:docMk/>
            <pc:sldMk cId="1605333320" sldId="358"/>
            <ac:spMk id="73" creationId="{0A4D627D-6D0E-5A72-8580-82FBCF39A262}"/>
          </ac:spMkLst>
        </pc:spChg>
        <pc:spChg chg="add mod">
          <ac:chgData name="Speizer, Simone A" userId="ae2537f5-f10e-428d-8e29-8dd44328baa2" providerId="ADAL" clId="{3CF452FD-75F2-4AB5-94EC-349FBB689CF4}" dt="2023-06-08T21:18:48.699" v="994" actId="20577"/>
          <ac:spMkLst>
            <pc:docMk/>
            <pc:sldMk cId="1605333320" sldId="358"/>
            <ac:spMk id="74" creationId="{9F7823CF-393D-23E5-A921-234EF07D3CA0}"/>
          </ac:spMkLst>
        </pc:spChg>
        <pc:spChg chg="add mod">
          <ac:chgData name="Speizer, Simone A" userId="ae2537f5-f10e-428d-8e29-8dd44328baa2" providerId="ADAL" clId="{3CF452FD-75F2-4AB5-94EC-349FBB689CF4}" dt="2023-06-08T21:18:49.815" v="996" actId="20577"/>
          <ac:spMkLst>
            <pc:docMk/>
            <pc:sldMk cId="1605333320" sldId="358"/>
            <ac:spMk id="75" creationId="{39590A9F-7D32-3378-8D0A-18DDED212BB7}"/>
          </ac:spMkLst>
        </pc:spChg>
        <pc:spChg chg="add mod">
          <ac:chgData name="Speizer, Simone A" userId="ae2537f5-f10e-428d-8e29-8dd44328baa2" providerId="ADAL" clId="{3CF452FD-75F2-4AB5-94EC-349FBB689CF4}" dt="2023-06-08T21:18:46.169" v="988" actId="20577"/>
          <ac:spMkLst>
            <pc:docMk/>
            <pc:sldMk cId="1605333320" sldId="358"/>
            <ac:spMk id="76" creationId="{992AF17B-CD38-2F63-A77E-2629C2C27B07}"/>
          </ac:spMkLst>
        </pc:spChg>
        <pc:spChg chg="add mod">
          <ac:chgData name="Speizer, Simone A" userId="ae2537f5-f10e-428d-8e29-8dd44328baa2" providerId="ADAL" clId="{3CF452FD-75F2-4AB5-94EC-349FBB689CF4}" dt="2023-06-08T21:17:36.829" v="946" actId="20577"/>
          <ac:spMkLst>
            <pc:docMk/>
            <pc:sldMk cId="1605333320" sldId="358"/>
            <ac:spMk id="78" creationId="{10FD1959-CE3D-C2BD-26A8-190993FF05B3}"/>
          </ac:spMkLst>
        </pc:spChg>
        <pc:spChg chg="add mod">
          <ac:chgData name="Speizer, Simone A" userId="ae2537f5-f10e-428d-8e29-8dd44328baa2" providerId="ADAL" clId="{3CF452FD-75F2-4AB5-94EC-349FBB689CF4}" dt="2023-06-08T21:17:38.842" v="948" actId="20577"/>
          <ac:spMkLst>
            <pc:docMk/>
            <pc:sldMk cId="1605333320" sldId="358"/>
            <ac:spMk id="79" creationId="{C46C575A-8D33-4C95-14A1-757F15DF4A0F}"/>
          </ac:spMkLst>
        </pc:spChg>
        <pc:spChg chg="add mod">
          <ac:chgData name="Speizer, Simone A" userId="ae2537f5-f10e-428d-8e29-8dd44328baa2" providerId="ADAL" clId="{3CF452FD-75F2-4AB5-94EC-349FBB689CF4}" dt="2023-06-08T21:17:40.614" v="950" actId="20577"/>
          <ac:spMkLst>
            <pc:docMk/>
            <pc:sldMk cId="1605333320" sldId="358"/>
            <ac:spMk id="80" creationId="{FB1498B0-F274-804D-2654-5C3C4E245C3E}"/>
          </ac:spMkLst>
        </pc:spChg>
        <pc:spChg chg="add mod">
          <ac:chgData name="Speizer, Simone A" userId="ae2537f5-f10e-428d-8e29-8dd44328baa2" providerId="ADAL" clId="{3CF452FD-75F2-4AB5-94EC-349FBB689CF4}" dt="2023-06-28T23:36:38.154" v="2237" actId="20577"/>
          <ac:spMkLst>
            <pc:docMk/>
            <pc:sldMk cId="1605333320" sldId="358"/>
            <ac:spMk id="81" creationId="{16EF3054-F858-7ABC-B04F-DE97CF1B9D75}"/>
          </ac:spMkLst>
        </pc:spChg>
        <pc:spChg chg="add mod">
          <ac:chgData name="Speizer, Simone A" userId="ae2537f5-f10e-428d-8e29-8dd44328baa2" providerId="ADAL" clId="{3CF452FD-75F2-4AB5-94EC-349FBB689CF4}" dt="2023-06-08T21:17:46.432" v="954" actId="20577"/>
          <ac:spMkLst>
            <pc:docMk/>
            <pc:sldMk cId="1605333320" sldId="358"/>
            <ac:spMk id="82" creationId="{951BD682-8DC0-5E85-B3CD-20FE5B744785}"/>
          </ac:spMkLst>
        </pc:spChg>
        <pc:spChg chg="add mod">
          <ac:chgData name="Speizer, Simone A" userId="ae2537f5-f10e-428d-8e29-8dd44328baa2" providerId="ADAL" clId="{3CF452FD-75F2-4AB5-94EC-349FBB689CF4}" dt="2023-06-08T21:17:48.248" v="956" actId="20577"/>
          <ac:spMkLst>
            <pc:docMk/>
            <pc:sldMk cId="1605333320" sldId="358"/>
            <ac:spMk id="83" creationId="{0E4A9CEC-DB99-4D7A-C21B-BA27D2A49F8B}"/>
          </ac:spMkLst>
        </pc:spChg>
        <pc:spChg chg="add mod">
          <ac:chgData name="Speizer, Simone A" userId="ae2537f5-f10e-428d-8e29-8dd44328baa2" providerId="ADAL" clId="{3CF452FD-75F2-4AB5-94EC-349FBB689CF4}" dt="2023-06-08T21:17:49.875" v="958" actId="20577"/>
          <ac:spMkLst>
            <pc:docMk/>
            <pc:sldMk cId="1605333320" sldId="358"/>
            <ac:spMk id="84" creationId="{4C57289C-558B-9727-C134-D5B072C33A56}"/>
          </ac:spMkLst>
        </pc:spChg>
        <pc:spChg chg="add mod">
          <ac:chgData name="Speizer, Simone A" userId="ae2537f5-f10e-428d-8e29-8dd44328baa2" providerId="ADAL" clId="{3CF452FD-75F2-4AB5-94EC-349FBB689CF4}" dt="2023-06-08T21:18:53.105" v="1000" actId="20577"/>
          <ac:spMkLst>
            <pc:docMk/>
            <pc:sldMk cId="1605333320" sldId="358"/>
            <ac:spMk id="85" creationId="{82AC2113-8107-DF15-8512-663292146A80}"/>
          </ac:spMkLst>
        </pc:spChg>
        <pc:spChg chg="add mod">
          <ac:chgData name="Speizer, Simone A" userId="ae2537f5-f10e-428d-8e29-8dd44328baa2" providerId="ADAL" clId="{3CF452FD-75F2-4AB5-94EC-349FBB689CF4}" dt="2023-06-08T20:03:05.177" v="829" actId="1076"/>
          <ac:spMkLst>
            <pc:docMk/>
            <pc:sldMk cId="1605333320" sldId="358"/>
            <ac:spMk id="86" creationId="{04DD0DCE-0400-97B2-1964-12B756FC53A1}"/>
          </ac:spMkLst>
        </pc:spChg>
        <pc:spChg chg="add mod">
          <ac:chgData name="Speizer, Simone A" userId="ae2537f5-f10e-428d-8e29-8dd44328baa2" providerId="ADAL" clId="{3CF452FD-75F2-4AB5-94EC-349FBB689CF4}" dt="2023-06-08T20:58:41.382" v="843" actId="1076"/>
          <ac:spMkLst>
            <pc:docMk/>
            <pc:sldMk cId="1605333320" sldId="358"/>
            <ac:spMk id="87" creationId="{BCFCF742-AF92-98B6-B9D7-87ED2209F146}"/>
          </ac:spMkLst>
        </pc:spChg>
        <pc:spChg chg="add mod">
          <ac:chgData name="Speizer, Simone A" userId="ae2537f5-f10e-428d-8e29-8dd44328baa2" providerId="ADAL" clId="{3CF452FD-75F2-4AB5-94EC-349FBB689CF4}" dt="2023-06-08T20:59:14.534" v="850" actId="1076"/>
          <ac:spMkLst>
            <pc:docMk/>
            <pc:sldMk cId="1605333320" sldId="358"/>
            <ac:spMk id="88" creationId="{8D248155-D33C-8467-983E-D68059C1B3A7}"/>
          </ac:spMkLst>
        </pc:spChg>
        <pc:spChg chg="add mod">
          <ac:chgData name="Speizer, Simone A" userId="ae2537f5-f10e-428d-8e29-8dd44328baa2" providerId="ADAL" clId="{3CF452FD-75F2-4AB5-94EC-349FBB689CF4}" dt="2023-06-08T20:59:37.181" v="856" actId="1076"/>
          <ac:spMkLst>
            <pc:docMk/>
            <pc:sldMk cId="1605333320" sldId="358"/>
            <ac:spMk id="89" creationId="{DC977127-2139-FE1B-FE1E-BB852171492C}"/>
          </ac:spMkLst>
        </pc:spChg>
        <pc:spChg chg="add mod">
          <ac:chgData name="Speizer, Simone A" userId="ae2537f5-f10e-428d-8e29-8dd44328baa2" providerId="ADAL" clId="{3CF452FD-75F2-4AB5-94EC-349FBB689CF4}" dt="2023-06-08T20:03:05.177" v="829" actId="1076"/>
          <ac:spMkLst>
            <pc:docMk/>
            <pc:sldMk cId="1605333320" sldId="358"/>
            <ac:spMk id="90" creationId="{37BEC5F2-1ADA-61F3-2032-CD2548CF952B}"/>
          </ac:spMkLst>
        </pc:spChg>
        <pc:spChg chg="add mod">
          <ac:chgData name="Speizer, Simone A" userId="ae2537f5-f10e-428d-8e29-8dd44328baa2" providerId="ADAL" clId="{3CF452FD-75F2-4AB5-94EC-349FBB689CF4}" dt="2023-06-08T20:03:05.177" v="829" actId="1076"/>
          <ac:spMkLst>
            <pc:docMk/>
            <pc:sldMk cId="1605333320" sldId="358"/>
            <ac:spMk id="91" creationId="{77CFB3DB-449A-D639-EC1F-0A6703695075}"/>
          </ac:spMkLst>
        </pc:spChg>
        <pc:spChg chg="add mod">
          <ac:chgData name="Speizer, Simone A" userId="ae2537f5-f10e-428d-8e29-8dd44328baa2" providerId="ADAL" clId="{3CF452FD-75F2-4AB5-94EC-349FBB689CF4}" dt="2023-06-08T20:03:05.177" v="829" actId="1076"/>
          <ac:spMkLst>
            <pc:docMk/>
            <pc:sldMk cId="1605333320" sldId="358"/>
            <ac:spMk id="92" creationId="{150224F9-7A97-0103-47C2-52729E63D564}"/>
          </ac:spMkLst>
        </pc:spChg>
        <pc:spChg chg="add mod">
          <ac:chgData name="Speizer, Simone A" userId="ae2537f5-f10e-428d-8e29-8dd44328baa2" providerId="ADAL" clId="{3CF452FD-75F2-4AB5-94EC-349FBB689CF4}" dt="2023-06-08T20:03:05.177" v="829" actId="1076"/>
          <ac:spMkLst>
            <pc:docMk/>
            <pc:sldMk cId="1605333320" sldId="358"/>
            <ac:spMk id="93" creationId="{FB7478A3-CE76-8BB4-0875-A12439323813}"/>
          </ac:spMkLst>
        </pc:spChg>
        <pc:spChg chg="add mod">
          <ac:chgData name="Speizer, Simone A" userId="ae2537f5-f10e-428d-8e29-8dd44328baa2" providerId="ADAL" clId="{3CF452FD-75F2-4AB5-94EC-349FBB689CF4}" dt="2023-06-08T21:10:57.960" v="927" actId="255"/>
          <ac:spMkLst>
            <pc:docMk/>
            <pc:sldMk cId="1605333320" sldId="358"/>
            <ac:spMk id="137" creationId="{41D1BADA-8C98-2433-D498-BF222E965A23}"/>
          </ac:spMkLst>
        </pc:spChg>
        <pc:cxnChg chg="del mod">
          <ac:chgData name="Speizer, Simone A" userId="ae2537f5-f10e-428d-8e29-8dd44328baa2" providerId="ADAL" clId="{3CF452FD-75F2-4AB5-94EC-349FBB689CF4}" dt="2023-06-08T21:09:58.802" v="921" actId="478"/>
          <ac:cxnSpMkLst>
            <pc:docMk/>
            <pc:sldMk cId="1605333320" sldId="358"/>
            <ac:cxnSpMk id="5" creationId="{A7383011-7DE4-33B4-D6C7-5355B300FC60}"/>
          </ac:cxnSpMkLst>
        </pc:cxnChg>
        <pc:cxnChg chg="del mod">
          <ac:chgData name="Speizer, Simone A" userId="ae2537f5-f10e-428d-8e29-8dd44328baa2" providerId="ADAL" clId="{3CF452FD-75F2-4AB5-94EC-349FBB689CF4}" dt="2023-06-08T21:10:00.344" v="922" actId="478"/>
          <ac:cxnSpMkLst>
            <pc:docMk/>
            <pc:sldMk cId="1605333320" sldId="358"/>
            <ac:cxnSpMk id="6" creationId="{091DC17F-EA91-3E3D-0229-995F34E11213}"/>
          </ac:cxnSpMkLst>
        </pc:cxnChg>
        <pc:cxnChg chg="mod">
          <ac:chgData name="Speizer, Simone A" userId="ae2537f5-f10e-428d-8e29-8dd44328baa2" providerId="ADAL" clId="{3CF452FD-75F2-4AB5-94EC-349FBB689CF4}" dt="2023-06-08T19:39:34.531" v="344" actId="1076"/>
          <ac:cxnSpMkLst>
            <pc:docMk/>
            <pc:sldMk cId="1605333320" sldId="358"/>
            <ac:cxnSpMk id="12" creationId="{CB24A86A-6B2E-AD9E-8A77-AB447024CCD7}"/>
          </ac:cxnSpMkLst>
        </pc:cxnChg>
        <pc:cxnChg chg="mod">
          <ac:chgData name="Speizer, Simone A" userId="ae2537f5-f10e-428d-8e29-8dd44328baa2" providerId="ADAL" clId="{3CF452FD-75F2-4AB5-94EC-349FBB689CF4}" dt="2023-06-08T21:09:48.689" v="920" actId="14100"/>
          <ac:cxnSpMkLst>
            <pc:docMk/>
            <pc:sldMk cId="1605333320" sldId="358"/>
            <ac:cxnSpMk id="24" creationId="{7B6FA926-7FA6-DC37-82D2-DBB6C2BB9CD4}"/>
          </ac:cxnSpMkLst>
        </pc:cxnChg>
        <pc:cxnChg chg="mod">
          <ac:chgData name="Speizer, Simone A" userId="ae2537f5-f10e-428d-8e29-8dd44328baa2" providerId="ADAL" clId="{3CF452FD-75F2-4AB5-94EC-349FBB689CF4}" dt="2023-06-08T19:39:34.531" v="344" actId="1076"/>
          <ac:cxnSpMkLst>
            <pc:docMk/>
            <pc:sldMk cId="1605333320" sldId="358"/>
            <ac:cxnSpMk id="28" creationId="{DC257DB9-5C72-B535-A11B-EAF7EB7B53E2}"/>
          </ac:cxnSpMkLst>
        </pc:cxnChg>
        <pc:cxnChg chg="mod">
          <ac:chgData name="Speizer, Simone A" userId="ae2537f5-f10e-428d-8e29-8dd44328baa2" providerId="ADAL" clId="{3CF452FD-75F2-4AB5-94EC-349FBB689CF4}" dt="2023-06-08T19:47:42.836" v="600" actId="1035"/>
          <ac:cxnSpMkLst>
            <pc:docMk/>
            <pc:sldMk cId="1605333320" sldId="358"/>
            <ac:cxnSpMk id="29" creationId="{D172E662-61F6-7894-BFCC-1245958E43A0}"/>
          </ac:cxnSpMkLst>
        </pc:cxnChg>
        <pc:cxnChg chg="mod">
          <ac:chgData name="Speizer, Simone A" userId="ae2537f5-f10e-428d-8e29-8dd44328baa2" providerId="ADAL" clId="{3CF452FD-75F2-4AB5-94EC-349FBB689CF4}" dt="2023-06-08T19:39:34.531" v="344" actId="1076"/>
          <ac:cxnSpMkLst>
            <pc:docMk/>
            <pc:sldMk cId="1605333320" sldId="358"/>
            <ac:cxnSpMk id="31" creationId="{E123F819-588A-7DC5-C6D6-F432E30A36F6}"/>
          </ac:cxnSpMkLst>
        </pc:cxnChg>
        <pc:cxnChg chg="del mod">
          <ac:chgData name="Speizer, Simone A" userId="ae2537f5-f10e-428d-8e29-8dd44328baa2" providerId="ADAL" clId="{3CF452FD-75F2-4AB5-94EC-349FBB689CF4}" dt="2023-06-08T19:38:54.635" v="329" actId="478"/>
          <ac:cxnSpMkLst>
            <pc:docMk/>
            <pc:sldMk cId="1605333320" sldId="358"/>
            <ac:cxnSpMk id="33" creationId="{E02A457D-AEB6-BFD8-ED2C-64EC0A27B5CE}"/>
          </ac:cxnSpMkLst>
        </pc:cxnChg>
        <pc:cxnChg chg="del mod">
          <ac:chgData name="Speizer, Simone A" userId="ae2537f5-f10e-428d-8e29-8dd44328baa2" providerId="ADAL" clId="{3CF452FD-75F2-4AB5-94EC-349FBB689CF4}" dt="2023-06-08T19:38:53.725" v="328" actId="478"/>
          <ac:cxnSpMkLst>
            <pc:docMk/>
            <pc:sldMk cId="1605333320" sldId="358"/>
            <ac:cxnSpMk id="35" creationId="{BCF61806-AC40-7D3F-175B-0F1410314762}"/>
          </ac:cxnSpMkLst>
        </pc:cxnChg>
        <pc:cxnChg chg="del mod">
          <ac:chgData name="Speizer, Simone A" userId="ae2537f5-f10e-428d-8e29-8dd44328baa2" providerId="ADAL" clId="{3CF452FD-75F2-4AB5-94EC-349FBB689CF4}" dt="2023-06-08T19:38:57.438" v="332" actId="478"/>
          <ac:cxnSpMkLst>
            <pc:docMk/>
            <pc:sldMk cId="1605333320" sldId="358"/>
            <ac:cxnSpMk id="37" creationId="{420F5688-0455-9E11-FBFA-5F9C8EF2D7A0}"/>
          </ac:cxnSpMkLst>
        </pc:cxnChg>
        <pc:cxnChg chg="del mod">
          <ac:chgData name="Speizer, Simone A" userId="ae2537f5-f10e-428d-8e29-8dd44328baa2" providerId="ADAL" clId="{3CF452FD-75F2-4AB5-94EC-349FBB689CF4}" dt="2023-06-08T19:39:04.071" v="341" actId="478"/>
          <ac:cxnSpMkLst>
            <pc:docMk/>
            <pc:sldMk cId="1605333320" sldId="358"/>
            <ac:cxnSpMk id="39" creationId="{43FC797D-368D-6790-1306-B541EE232299}"/>
          </ac:cxnSpMkLst>
        </pc:cxnChg>
        <pc:cxnChg chg="mod">
          <ac:chgData name="Speizer, Simone A" userId="ae2537f5-f10e-428d-8e29-8dd44328baa2" providerId="ADAL" clId="{3CF452FD-75F2-4AB5-94EC-349FBB689CF4}" dt="2023-06-08T19:39:34.531" v="344" actId="1076"/>
          <ac:cxnSpMkLst>
            <pc:docMk/>
            <pc:sldMk cId="1605333320" sldId="358"/>
            <ac:cxnSpMk id="50" creationId="{11D15275-EBA3-65AC-188F-E7A1B5C1F307}"/>
          </ac:cxnSpMkLst>
        </pc:cxnChg>
        <pc:cxnChg chg="add mod">
          <ac:chgData name="Speizer, Simone A" userId="ae2537f5-f10e-428d-8e29-8dd44328baa2" providerId="ADAL" clId="{3CF452FD-75F2-4AB5-94EC-349FBB689CF4}" dt="2023-06-08T19:39:34.531" v="344" actId="1076"/>
          <ac:cxnSpMkLst>
            <pc:docMk/>
            <pc:sldMk cId="1605333320" sldId="358"/>
            <ac:cxnSpMk id="60" creationId="{8E8B1A6B-4AAC-1CC3-A021-D8A2AD93BBB0}"/>
          </ac:cxnSpMkLst>
        </pc:cxnChg>
        <pc:cxnChg chg="add mod">
          <ac:chgData name="Speizer, Simone A" userId="ae2537f5-f10e-428d-8e29-8dd44328baa2" providerId="ADAL" clId="{3CF452FD-75F2-4AB5-94EC-349FBB689CF4}" dt="2023-06-08T19:39:34.531" v="344" actId="1076"/>
          <ac:cxnSpMkLst>
            <pc:docMk/>
            <pc:sldMk cId="1605333320" sldId="358"/>
            <ac:cxnSpMk id="61" creationId="{4D295756-6E4F-1278-7F7A-90F1C0B9A42E}"/>
          </ac:cxnSpMkLst>
        </pc:cxnChg>
        <pc:cxnChg chg="add mod">
          <ac:chgData name="Speizer, Simone A" userId="ae2537f5-f10e-428d-8e29-8dd44328baa2" providerId="ADAL" clId="{3CF452FD-75F2-4AB5-94EC-349FBB689CF4}" dt="2023-06-08T19:39:34.531" v="344" actId="1076"/>
          <ac:cxnSpMkLst>
            <pc:docMk/>
            <pc:sldMk cId="1605333320" sldId="358"/>
            <ac:cxnSpMk id="62" creationId="{D9F69CD2-4C79-3F4B-0CD7-87622879D668}"/>
          </ac:cxnSpMkLst>
        </pc:cxnChg>
        <pc:cxnChg chg="add mod ord">
          <ac:chgData name="Speizer, Simone A" userId="ae2537f5-f10e-428d-8e29-8dd44328baa2" providerId="ADAL" clId="{3CF452FD-75F2-4AB5-94EC-349FBB689CF4}" dt="2023-06-08T21:01:35.461" v="883" actId="167"/>
          <ac:cxnSpMkLst>
            <pc:docMk/>
            <pc:sldMk cId="1605333320" sldId="358"/>
            <ac:cxnSpMk id="94" creationId="{8D129D5D-898B-DBF4-8415-5FC6D10AA90E}"/>
          </ac:cxnSpMkLst>
        </pc:cxnChg>
        <pc:cxnChg chg="add del mod">
          <ac:chgData name="Speizer, Simone A" userId="ae2537f5-f10e-428d-8e29-8dd44328baa2" providerId="ADAL" clId="{3CF452FD-75F2-4AB5-94EC-349FBB689CF4}" dt="2023-06-08T21:00:11.158" v="861" actId="478"/>
          <ac:cxnSpMkLst>
            <pc:docMk/>
            <pc:sldMk cId="1605333320" sldId="358"/>
            <ac:cxnSpMk id="97" creationId="{76BF0182-FC15-D6CA-3D71-04641EE9D31D}"/>
          </ac:cxnSpMkLst>
        </pc:cxnChg>
        <pc:cxnChg chg="add del mod">
          <ac:chgData name="Speizer, Simone A" userId="ae2537f5-f10e-428d-8e29-8dd44328baa2" providerId="ADAL" clId="{3CF452FD-75F2-4AB5-94EC-349FBB689CF4}" dt="2023-06-08T21:00:08.784" v="860" actId="478"/>
          <ac:cxnSpMkLst>
            <pc:docMk/>
            <pc:sldMk cId="1605333320" sldId="358"/>
            <ac:cxnSpMk id="104" creationId="{068CD0DE-A739-76D5-1B40-56176DBB4CBE}"/>
          </ac:cxnSpMkLst>
        </pc:cxnChg>
        <pc:cxnChg chg="add del mod">
          <ac:chgData name="Speizer, Simone A" userId="ae2537f5-f10e-428d-8e29-8dd44328baa2" providerId="ADAL" clId="{3CF452FD-75F2-4AB5-94EC-349FBB689CF4}" dt="2023-06-08T21:00:06.558" v="859" actId="478"/>
          <ac:cxnSpMkLst>
            <pc:docMk/>
            <pc:sldMk cId="1605333320" sldId="358"/>
            <ac:cxnSpMk id="110" creationId="{72FF9B22-08D7-09B6-7F2A-373A2EA41D73}"/>
          </ac:cxnSpMkLst>
        </pc:cxnChg>
        <pc:cxnChg chg="add mod ord">
          <ac:chgData name="Speizer, Simone A" userId="ae2537f5-f10e-428d-8e29-8dd44328baa2" providerId="ADAL" clId="{3CF452FD-75F2-4AB5-94EC-349FBB689CF4}" dt="2023-06-08T21:01:35.461" v="883" actId="167"/>
          <ac:cxnSpMkLst>
            <pc:docMk/>
            <pc:sldMk cId="1605333320" sldId="358"/>
            <ac:cxnSpMk id="115" creationId="{C0FB0399-0743-97A5-51BB-8F5746FCC656}"/>
          </ac:cxnSpMkLst>
        </pc:cxnChg>
        <pc:cxnChg chg="add mod ord">
          <ac:chgData name="Speizer, Simone A" userId="ae2537f5-f10e-428d-8e29-8dd44328baa2" providerId="ADAL" clId="{3CF452FD-75F2-4AB5-94EC-349FBB689CF4}" dt="2023-06-08T21:01:35.461" v="883" actId="167"/>
          <ac:cxnSpMkLst>
            <pc:docMk/>
            <pc:sldMk cId="1605333320" sldId="358"/>
            <ac:cxnSpMk id="116" creationId="{E3A535A1-45B5-29E7-EE7C-D0A17CCABBC2}"/>
          </ac:cxnSpMkLst>
        </pc:cxnChg>
        <pc:cxnChg chg="add mod ord">
          <ac:chgData name="Speizer, Simone A" userId="ae2537f5-f10e-428d-8e29-8dd44328baa2" providerId="ADAL" clId="{3CF452FD-75F2-4AB5-94EC-349FBB689CF4}" dt="2023-06-08T21:01:35.461" v="883" actId="167"/>
          <ac:cxnSpMkLst>
            <pc:docMk/>
            <pc:sldMk cId="1605333320" sldId="358"/>
            <ac:cxnSpMk id="117" creationId="{F1DC3EF0-AB78-24B6-058A-08CBBEA76AC5}"/>
          </ac:cxnSpMkLst>
        </pc:cxnChg>
        <pc:cxnChg chg="add mod ord">
          <ac:chgData name="Speizer, Simone A" userId="ae2537f5-f10e-428d-8e29-8dd44328baa2" providerId="ADAL" clId="{3CF452FD-75F2-4AB5-94EC-349FBB689CF4}" dt="2023-06-08T21:01:35.461" v="883" actId="167"/>
          <ac:cxnSpMkLst>
            <pc:docMk/>
            <pc:sldMk cId="1605333320" sldId="358"/>
            <ac:cxnSpMk id="118" creationId="{6101CE37-5D5C-6F3E-FFD1-AFEC6CDAF04B}"/>
          </ac:cxnSpMkLst>
        </pc:cxnChg>
        <pc:cxnChg chg="add mod ord">
          <ac:chgData name="Speizer, Simone A" userId="ae2537f5-f10e-428d-8e29-8dd44328baa2" providerId="ADAL" clId="{3CF452FD-75F2-4AB5-94EC-349FBB689CF4}" dt="2023-06-08T21:01:35.461" v="883" actId="167"/>
          <ac:cxnSpMkLst>
            <pc:docMk/>
            <pc:sldMk cId="1605333320" sldId="358"/>
            <ac:cxnSpMk id="119" creationId="{73E5ACC8-962F-31CB-C29F-BBE9E963DDCE}"/>
          </ac:cxnSpMkLst>
        </pc:cxnChg>
        <pc:cxnChg chg="add mod ord">
          <ac:chgData name="Speizer, Simone A" userId="ae2537f5-f10e-428d-8e29-8dd44328baa2" providerId="ADAL" clId="{3CF452FD-75F2-4AB5-94EC-349FBB689CF4}" dt="2023-06-08T21:01:35.461" v="883" actId="167"/>
          <ac:cxnSpMkLst>
            <pc:docMk/>
            <pc:sldMk cId="1605333320" sldId="358"/>
            <ac:cxnSpMk id="120" creationId="{1B207053-6388-4323-CB8A-FCA34F5D3A13}"/>
          </ac:cxnSpMkLst>
        </pc:cxnChg>
        <pc:cxnChg chg="add mod ord">
          <ac:chgData name="Speizer, Simone A" userId="ae2537f5-f10e-428d-8e29-8dd44328baa2" providerId="ADAL" clId="{3CF452FD-75F2-4AB5-94EC-349FBB689CF4}" dt="2023-06-08T21:01:35.461" v="883" actId="167"/>
          <ac:cxnSpMkLst>
            <pc:docMk/>
            <pc:sldMk cId="1605333320" sldId="358"/>
            <ac:cxnSpMk id="121" creationId="{2F1FC5C2-CF5D-82DA-9035-C99D94B14434}"/>
          </ac:cxnSpMkLst>
        </pc:cxnChg>
        <pc:cxnChg chg="add mod">
          <ac:chgData name="Speizer, Simone A" userId="ae2537f5-f10e-428d-8e29-8dd44328baa2" providerId="ADAL" clId="{3CF452FD-75F2-4AB5-94EC-349FBB689CF4}" dt="2023-06-08T21:03:25.426" v="895" actId="208"/>
          <ac:cxnSpMkLst>
            <pc:docMk/>
            <pc:sldMk cId="1605333320" sldId="358"/>
            <ac:cxnSpMk id="123" creationId="{3B2CF1AC-69CC-1417-10D8-986855954091}"/>
          </ac:cxnSpMkLst>
        </pc:cxnChg>
        <pc:cxnChg chg="add mod">
          <ac:chgData name="Speizer, Simone A" userId="ae2537f5-f10e-428d-8e29-8dd44328baa2" providerId="ADAL" clId="{3CF452FD-75F2-4AB5-94EC-349FBB689CF4}" dt="2023-06-08T21:03:43.401" v="902" actId="1036"/>
          <ac:cxnSpMkLst>
            <pc:docMk/>
            <pc:sldMk cId="1605333320" sldId="358"/>
            <ac:cxnSpMk id="124" creationId="{23C04D56-6393-3D1E-8BB2-CF8603BB6D17}"/>
          </ac:cxnSpMkLst>
        </pc:cxnChg>
        <pc:cxnChg chg="add mod">
          <ac:chgData name="Speizer, Simone A" userId="ae2537f5-f10e-428d-8e29-8dd44328baa2" providerId="ADAL" clId="{3CF452FD-75F2-4AB5-94EC-349FBB689CF4}" dt="2023-06-08T21:03:49.389" v="904" actId="1076"/>
          <ac:cxnSpMkLst>
            <pc:docMk/>
            <pc:sldMk cId="1605333320" sldId="358"/>
            <ac:cxnSpMk id="127" creationId="{E075B084-AE3C-4B79-D1DB-32D6351F2FCC}"/>
          </ac:cxnSpMkLst>
        </pc:cxnChg>
        <pc:cxnChg chg="add mod">
          <ac:chgData name="Speizer, Simone A" userId="ae2537f5-f10e-428d-8e29-8dd44328baa2" providerId="ADAL" clId="{3CF452FD-75F2-4AB5-94EC-349FBB689CF4}" dt="2023-06-08T21:03:56.402" v="906" actId="1076"/>
          <ac:cxnSpMkLst>
            <pc:docMk/>
            <pc:sldMk cId="1605333320" sldId="358"/>
            <ac:cxnSpMk id="128" creationId="{8A63EC80-7151-9293-B8CA-17418B7B096B}"/>
          </ac:cxnSpMkLst>
        </pc:cxnChg>
        <pc:cxnChg chg="add mod">
          <ac:chgData name="Speizer, Simone A" userId="ae2537f5-f10e-428d-8e29-8dd44328baa2" providerId="ADAL" clId="{3CF452FD-75F2-4AB5-94EC-349FBB689CF4}" dt="2023-06-08T21:04:04.338" v="908" actId="1076"/>
          <ac:cxnSpMkLst>
            <pc:docMk/>
            <pc:sldMk cId="1605333320" sldId="358"/>
            <ac:cxnSpMk id="129" creationId="{8A8AF7AD-682E-8F93-351A-85543A206605}"/>
          </ac:cxnSpMkLst>
        </pc:cxnChg>
        <pc:cxnChg chg="add del mod">
          <ac:chgData name="Speizer, Simone A" userId="ae2537f5-f10e-428d-8e29-8dd44328baa2" providerId="ADAL" clId="{3CF452FD-75F2-4AB5-94EC-349FBB689CF4}" dt="2023-06-08T21:04:17.782" v="912" actId="21"/>
          <ac:cxnSpMkLst>
            <pc:docMk/>
            <pc:sldMk cId="1605333320" sldId="358"/>
            <ac:cxnSpMk id="130" creationId="{B34E2A73-0DF5-2F8D-5289-5CBA58F6C2C7}"/>
          </ac:cxnSpMkLst>
        </pc:cxnChg>
        <pc:cxnChg chg="add mod">
          <ac:chgData name="Speizer, Simone A" userId="ae2537f5-f10e-428d-8e29-8dd44328baa2" providerId="ADAL" clId="{3CF452FD-75F2-4AB5-94EC-349FBB689CF4}" dt="2023-06-08T21:04:18.304" v="913"/>
          <ac:cxnSpMkLst>
            <pc:docMk/>
            <pc:sldMk cId="1605333320" sldId="358"/>
            <ac:cxnSpMk id="131" creationId="{E1D9DE45-2A2A-25B7-7624-CB9E6617D2AF}"/>
          </ac:cxnSpMkLst>
        </pc:cxnChg>
        <pc:cxnChg chg="add mod">
          <ac:chgData name="Speizer, Simone A" userId="ae2537f5-f10e-428d-8e29-8dd44328baa2" providerId="ADAL" clId="{3CF452FD-75F2-4AB5-94EC-349FBB689CF4}" dt="2023-06-08T21:04:26.771" v="915" actId="1076"/>
          <ac:cxnSpMkLst>
            <pc:docMk/>
            <pc:sldMk cId="1605333320" sldId="358"/>
            <ac:cxnSpMk id="132" creationId="{F901F243-A9B3-45AC-6EDD-14AC41622DAB}"/>
          </ac:cxnSpMkLst>
        </pc:cxnChg>
        <pc:cxnChg chg="add mod">
          <ac:chgData name="Speizer, Simone A" userId="ae2537f5-f10e-428d-8e29-8dd44328baa2" providerId="ADAL" clId="{3CF452FD-75F2-4AB5-94EC-349FBB689CF4}" dt="2023-06-08T21:04:36.140" v="917" actId="1076"/>
          <ac:cxnSpMkLst>
            <pc:docMk/>
            <pc:sldMk cId="1605333320" sldId="358"/>
            <ac:cxnSpMk id="133" creationId="{3D2D969A-EFE3-F4F0-BE11-736A25A6D1E0}"/>
          </ac:cxnSpMkLst>
        </pc:cxnChg>
        <pc:cxnChg chg="add mod">
          <ac:chgData name="Speizer, Simone A" userId="ae2537f5-f10e-428d-8e29-8dd44328baa2" providerId="ADAL" clId="{3CF452FD-75F2-4AB5-94EC-349FBB689CF4}" dt="2023-06-08T21:12:17.979" v="941" actId="208"/>
          <ac:cxnSpMkLst>
            <pc:docMk/>
            <pc:sldMk cId="1605333320" sldId="358"/>
            <ac:cxnSpMk id="139" creationId="{FFB872B2-4CA7-F30F-53E6-0AD295D3C94A}"/>
          </ac:cxnSpMkLst>
        </pc:cxnChg>
        <pc:cxnChg chg="add mod">
          <ac:chgData name="Speizer, Simone A" userId="ae2537f5-f10e-428d-8e29-8dd44328baa2" providerId="ADAL" clId="{3CF452FD-75F2-4AB5-94EC-349FBB689CF4}" dt="2023-06-08T21:12:44.745" v="944" actId="14100"/>
          <ac:cxnSpMkLst>
            <pc:docMk/>
            <pc:sldMk cId="1605333320" sldId="358"/>
            <ac:cxnSpMk id="141" creationId="{AD6B032F-3D0E-BE69-3F85-728E34943AFE}"/>
          </ac:cxnSpMkLst>
        </pc:cxnChg>
      </pc:sldChg>
      <pc:sldChg chg="modSp new mod modTransition">
        <pc:chgData name="Speizer, Simone A" userId="ae2537f5-f10e-428d-8e29-8dd44328baa2" providerId="ADAL" clId="{3CF452FD-75F2-4AB5-94EC-349FBB689CF4}" dt="2023-06-09T19:49:30.265" v="1261" actId="20577"/>
        <pc:sldMkLst>
          <pc:docMk/>
          <pc:sldMk cId="4131611874" sldId="359"/>
        </pc:sldMkLst>
        <pc:spChg chg="mod">
          <ac:chgData name="Speizer, Simone A" userId="ae2537f5-f10e-428d-8e29-8dd44328baa2" providerId="ADAL" clId="{3CF452FD-75F2-4AB5-94EC-349FBB689CF4}" dt="2023-06-09T19:25:04.212" v="1057" actId="20577"/>
          <ac:spMkLst>
            <pc:docMk/>
            <pc:sldMk cId="4131611874" sldId="359"/>
            <ac:spMk id="3" creationId="{7C9B9279-4E30-4ED8-FA5A-CEBFDD09355F}"/>
          </ac:spMkLst>
        </pc:spChg>
        <pc:spChg chg="mod">
          <ac:chgData name="Speizer, Simone A" userId="ae2537f5-f10e-428d-8e29-8dd44328baa2" providerId="ADAL" clId="{3CF452FD-75F2-4AB5-94EC-349FBB689CF4}" dt="2023-06-09T19:49:30.265" v="1261" actId="20577"/>
          <ac:spMkLst>
            <pc:docMk/>
            <pc:sldMk cId="4131611874" sldId="359"/>
            <ac:spMk id="4" creationId="{E593A7A4-2295-E55B-3F60-9E63DD0177F8}"/>
          </ac:spMkLst>
        </pc:spChg>
      </pc:sldChg>
      <pc:sldChg chg="addSp delSp modSp add mod ord">
        <pc:chgData name="Speizer, Simone A" userId="ae2537f5-f10e-428d-8e29-8dd44328baa2" providerId="ADAL" clId="{3CF452FD-75F2-4AB5-94EC-349FBB689CF4}" dt="2023-06-28T23:36:30.662" v="2228" actId="20577"/>
        <pc:sldMkLst>
          <pc:docMk/>
          <pc:sldMk cId="790574520" sldId="360"/>
        </pc:sldMkLst>
        <pc:spChg chg="add mod">
          <ac:chgData name="Speizer, Simone A" userId="ae2537f5-f10e-428d-8e29-8dd44328baa2" providerId="ADAL" clId="{3CF452FD-75F2-4AB5-94EC-349FBB689CF4}" dt="2023-06-22T13:47:02.741" v="1340" actId="208"/>
          <ac:spMkLst>
            <pc:docMk/>
            <pc:sldMk cId="790574520" sldId="360"/>
            <ac:spMk id="11" creationId="{66A6535E-8BF2-41BD-E788-DCAF249985CD}"/>
          </ac:spMkLst>
        </pc:spChg>
        <pc:spChg chg="del">
          <ac:chgData name="Speizer, Simone A" userId="ae2537f5-f10e-428d-8e29-8dd44328baa2" providerId="ADAL" clId="{3CF452FD-75F2-4AB5-94EC-349FBB689CF4}" dt="2023-06-22T02:08:46.584" v="1263" actId="478"/>
          <ac:spMkLst>
            <pc:docMk/>
            <pc:sldMk cId="790574520" sldId="360"/>
            <ac:spMk id="47" creationId="{71D4559F-529E-2C96-E555-A46C1D33145B}"/>
          </ac:spMkLst>
        </pc:spChg>
        <pc:spChg chg="mod">
          <ac:chgData name="Speizer, Simone A" userId="ae2537f5-f10e-428d-8e29-8dd44328baa2" providerId="ADAL" clId="{3CF452FD-75F2-4AB5-94EC-349FBB689CF4}" dt="2023-06-22T02:13:13.686" v="1328" actId="1076"/>
          <ac:spMkLst>
            <pc:docMk/>
            <pc:sldMk cId="790574520" sldId="360"/>
            <ac:spMk id="49" creationId="{D851727D-0693-3A81-CBA9-E7299FC11901}"/>
          </ac:spMkLst>
        </pc:spChg>
        <pc:spChg chg="mod">
          <ac:chgData name="Speizer, Simone A" userId="ae2537f5-f10e-428d-8e29-8dd44328baa2" providerId="ADAL" clId="{3CF452FD-75F2-4AB5-94EC-349FBB689CF4}" dt="2023-06-22T02:11:17.946" v="1286" actId="1035"/>
          <ac:spMkLst>
            <pc:docMk/>
            <pc:sldMk cId="790574520" sldId="360"/>
            <ac:spMk id="51" creationId="{6CA1274C-6A67-02A8-1DB7-5A8380CE55B3}"/>
          </ac:spMkLst>
        </pc:spChg>
        <pc:spChg chg="mod">
          <ac:chgData name="Speizer, Simone A" userId="ae2537f5-f10e-428d-8e29-8dd44328baa2" providerId="ADAL" clId="{3CF452FD-75F2-4AB5-94EC-349FBB689CF4}" dt="2023-06-22T02:09:31.084" v="1275" actId="1038"/>
          <ac:spMkLst>
            <pc:docMk/>
            <pc:sldMk cId="790574520" sldId="360"/>
            <ac:spMk id="52" creationId="{0B21E1C3-5CFF-96C7-690D-35BA9A865ACD}"/>
          </ac:spMkLst>
        </pc:spChg>
        <pc:spChg chg="mod">
          <ac:chgData name="Speizer, Simone A" userId="ae2537f5-f10e-428d-8e29-8dd44328baa2" providerId="ADAL" clId="{3CF452FD-75F2-4AB5-94EC-349FBB689CF4}" dt="2023-06-22T02:09:31.084" v="1275" actId="1038"/>
          <ac:spMkLst>
            <pc:docMk/>
            <pc:sldMk cId="790574520" sldId="360"/>
            <ac:spMk id="53" creationId="{7F895709-BE75-4E8E-DB81-57F660DB6BBB}"/>
          </ac:spMkLst>
        </pc:spChg>
        <pc:spChg chg="mod">
          <ac:chgData name="Speizer, Simone A" userId="ae2537f5-f10e-428d-8e29-8dd44328baa2" providerId="ADAL" clId="{3CF452FD-75F2-4AB5-94EC-349FBB689CF4}" dt="2023-06-22T02:13:04.555" v="1327" actId="1037"/>
          <ac:spMkLst>
            <pc:docMk/>
            <pc:sldMk cId="790574520" sldId="360"/>
            <ac:spMk id="54" creationId="{D9CBEDA8-9C30-6756-C79D-BFCB554BB103}"/>
          </ac:spMkLst>
        </pc:spChg>
        <pc:spChg chg="mod">
          <ac:chgData name="Speizer, Simone A" userId="ae2537f5-f10e-428d-8e29-8dd44328baa2" providerId="ADAL" clId="{3CF452FD-75F2-4AB5-94EC-349FBB689CF4}" dt="2023-06-22T02:09:31.084" v="1275" actId="1038"/>
          <ac:spMkLst>
            <pc:docMk/>
            <pc:sldMk cId="790574520" sldId="360"/>
            <ac:spMk id="55" creationId="{DE0ED1C9-6092-4D47-6CDA-A435BF571384}"/>
          </ac:spMkLst>
        </pc:spChg>
        <pc:spChg chg="mod">
          <ac:chgData name="Speizer, Simone A" userId="ae2537f5-f10e-428d-8e29-8dd44328baa2" providerId="ADAL" clId="{3CF452FD-75F2-4AB5-94EC-349FBB689CF4}" dt="2023-06-22T02:09:31.084" v="1275" actId="1038"/>
          <ac:spMkLst>
            <pc:docMk/>
            <pc:sldMk cId="790574520" sldId="360"/>
            <ac:spMk id="57" creationId="{B6F0E20D-5DD4-705A-0122-F9147EFFF1AC}"/>
          </ac:spMkLst>
        </pc:spChg>
        <pc:spChg chg="mod">
          <ac:chgData name="Speizer, Simone A" userId="ae2537f5-f10e-428d-8e29-8dd44328baa2" providerId="ADAL" clId="{3CF452FD-75F2-4AB5-94EC-349FBB689CF4}" dt="2023-06-22T02:09:31.084" v="1275" actId="1038"/>
          <ac:spMkLst>
            <pc:docMk/>
            <pc:sldMk cId="790574520" sldId="360"/>
            <ac:spMk id="63" creationId="{CED356A1-AFE8-904F-2F1A-D6DAAA3C55BE}"/>
          </ac:spMkLst>
        </pc:spChg>
        <pc:spChg chg="mod">
          <ac:chgData name="Speizer, Simone A" userId="ae2537f5-f10e-428d-8e29-8dd44328baa2" providerId="ADAL" clId="{3CF452FD-75F2-4AB5-94EC-349FBB689CF4}" dt="2023-06-22T02:09:31.084" v="1275" actId="1038"/>
          <ac:spMkLst>
            <pc:docMk/>
            <pc:sldMk cId="790574520" sldId="360"/>
            <ac:spMk id="65" creationId="{3D107C24-D748-15A6-D7CA-AB8A34C8EDEC}"/>
          </ac:spMkLst>
        </pc:spChg>
        <pc:spChg chg="mod">
          <ac:chgData name="Speizer, Simone A" userId="ae2537f5-f10e-428d-8e29-8dd44328baa2" providerId="ADAL" clId="{3CF452FD-75F2-4AB5-94EC-349FBB689CF4}" dt="2023-06-22T02:09:31.084" v="1275" actId="1038"/>
          <ac:spMkLst>
            <pc:docMk/>
            <pc:sldMk cId="790574520" sldId="360"/>
            <ac:spMk id="66" creationId="{25C4ED6B-A2B0-274D-98C0-3E348D943F41}"/>
          </ac:spMkLst>
        </pc:spChg>
        <pc:spChg chg="mod">
          <ac:chgData name="Speizer, Simone A" userId="ae2537f5-f10e-428d-8e29-8dd44328baa2" providerId="ADAL" clId="{3CF452FD-75F2-4AB5-94EC-349FBB689CF4}" dt="2023-06-22T02:09:31.084" v="1275" actId="1038"/>
          <ac:spMkLst>
            <pc:docMk/>
            <pc:sldMk cId="790574520" sldId="360"/>
            <ac:spMk id="67" creationId="{7CC970E8-A462-39B5-842F-C1190F674469}"/>
          </ac:spMkLst>
        </pc:spChg>
        <pc:spChg chg="mod">
          <ac:chgData name="Speizer, Simone A" userId="ae2537f5-f10e-428d-8e29-8dd44328baa2" providerId="ADAL" clId="{3CF452FD-75F2-4AB5-94EC-349FBB689CF4}" dt="2023-06-22T02:09:31.084" v="1275" actId="1038"/>
          <ac:spMkLst>
            <pc:docMk/>
            <pc:sldMk cId="790574520" sldId="360"/>
            <ac:spMk id="68" creationId="{1FF351B3-7E22-CF19-A39A-4F28F6EB1034}"/>
          </ac:spMkLst>
        </pc:spChg>
        <pc:spChg chg="mod">
          <ac:chgData name="Speizer, Simone A" userId="ae2537f5-f10e-428d-8e29-8dd44328baa2" providerId="ADAL" clId="{3CF452FD-75F2-4AB5-94EC-349FBB689CF4}" dt="2023-06-22T02:09:31.084" v="1275" actId="1038"/>
          <ac:spMkLst>
            <pc:docMk/>
            <pc:sldMk cId="790574520" sldId="360"/>
            <ac:spMk id="69" creationId="{13D1B2B8-A4AC-B598-4F64-EFC52076AB4C}"/>
          </ac:spMkLst>
        </pc:spChg>
        <pc:spChg chg="mod">
          <ac:chgData name="Speizer, Simone A" userId="ae2537f5-f10e-428d-8e29-8dd44328baa2" providerId="ADAL" clId="{3CF452FD-75F2-4AB5-94EC-349FBB689CF4}" dt="2023-06-22T02:09:31.084" v="1275" actId="1038"/>
          <ac:spMkLst>
            <pc:docMk/>
            <pc:sldMk cId="790574520" sldId="360"/>
            <ac:spMk id="70" creationId="{562DD994-56EB-DDC4-5199-CEE53629EFC3}"/>
          </ac:spMkLst>
        </pc:spChg>
        <pc:spChg chg="mod">
          <ac:chgData name="Speizer, Simone A" userId="ae2537f5-f10e-428d-8e29-8dd44328baa2" providerId="ADAL" clId="{3CF452FD-75F2-4AB5-94EC-349FBB689CF4}" dt="2023-06-22T02:09:31.084" v="1275" actId="1038"/>
          <ac:spMkLst>
            <pc:docMk/>
            <pc:sldMk cId="790574520" sldId="360"/>
            <ac:spMk id="71" creationId="{B549A968-4052-D823-C60E-9154DDF8AF18}"/>
          </ac:spMkLst>
        </pc:spChg>
        <pc:spChg chg="mod">
          <ac:chgData name="Speizer, Simone A" userId="ae2537f5-f10e-428d-8e29-8dd44328baa2" providerId="ADAL" clId="{3CF452FD-75F2-4AB5-94EC-349FBB689CF4}" dt="2023-06-22T02:13:04.555" v="1327" actId="1037"/>
          <ac:spMkLst>
            <pc:docMk/>
            <pc:sldMk cId="790574520" sldId="360"/>
            <ac:spMk id="72" creationId="{2F15CA87-0FAA-D35A-030C-15D1D23D2FC1}"/>
          </ac:spMkLst>
        </pc:spChg>
        <pc:spChg chg="mod">
          <ac:chgData name="Speizer, Simone A" userId="ae2537f5-f10e-428d-8e29-8dd44328baa2" providerId="ADAL" clId="{3CF452FD-75F2-4AB5-94EC-349FBB689CF4}" dt="2023-06-22T02:13:04.555" v="1327" actId="1037"/>
          <ac:spMkLst>
            <pc:docMk/>
            <pc:sldMk cId="790574520" sldId="360"/>
            <ac:spMk id="73" creationId="{0A4D627D-6D0E-5A72-8580-82FBCF39A262}"/>
          </ac:spMkLst>
        </pc:spChg>
        <pc:spChg chg="del mod">
          <ac:chgData name="Speizer, Simone A" userId="ae2537f5-f10e-428d-8e29-8dd44328baa2" providerId="ADAL" clId="{3CF452FD-75F2-4AB5-94EC-349FBB689CF4}" dt="2023-06-22T02:08:53.445" v="1270" actId="478"/>
          <ac:spMkLst>
            <pc:docMk/>
            <pc:sldMk cId="790574520" sldId="360"/>
            <ac:spMk id="74" creationId="{9F7823CF-393D-23E5-A921-234EF07D3CA0}"/>
          </ac:spMkLst>
        </pc:spChg>
        <pc:spChg chg="mod">
          <ac:chgData name="Speizer, Simone A" userId="ae2537f5-f10e-428d-8e29-8dd44328baa2" providerId="ADAL" clId="{3CF452FD-75F2-4AB5-94EC-349FBB689CF4}" dt="2023-06-22T02:13:13.686" v="1328" actId="1076"/>
          <ac:spMkLst>
            <pc:docMk/>
            <pc:sldMk cId="790574520" sldId="360"/>
            <ac:spMk id="75" creationId="{39590A9F-7D32-3378-8D0A-18DDED212BB7}"/>
          </ac:spMkLst>
        </pc:spChg>
        <pc:spChg chg="mod">
          <ac:chgData name="Speizer, Simone A" userId="ae2537f5-f10e-428d-8e29-8dd44328baa2" providerId="ADAL" clId="{3CF452FD-75F2-4AB5-94EC-349FBB689CF4}" dt="2023-06-22T02:11:17.946" v="1286" actId="1035"/>
          <ac:spMkLst>
            <pc:docMk/>
            <pc:sldMk cId="790574520" sldId="360"/>
            <ac:spMk id="76" creationId="{992AF17B-CD38-2F63-A77E-2629C2C27B07}"/>
          </ac:spMkLst>
        </pc:spChg>
        <pc:spChg chg="mod">
          <ac:chgData name="Speizer, Simone A" userId="ae2537f5-f10e-428d-8e29-8dd44328baa2" providerId="ADAL" clId="{3CF452FD-75F2-4AB5-94EC-349FBB689CF4}" dt="2023-06-22T02:09:31.084" v="1275" actId="1038"/>
          <ac:spMkLst>
            <pc:docMk/>
            <pc:sldMk cId="790574520" sldId="360"/>
            <ac:spMk id="78" creationId="{10FD1959-CE3D-C2BD-26A8-190993FF05B3}"/>
          </ac:spMkLst>
        </pc:spChg>
        <pc:spChg chg="mod">
          <ac:chgData name="Speizer, Simone A" userId="ae2537f5-f10e-428d-8e29-8dd44328baa2" providerId="ADAL" clId="{3CF452FD-75F2-4AB5-94EC-349FBB689CF4}" dt="2023-06-22T02:09:31.084" v="1275" actId="1038"/>
          <ac:spMkLst>
            <pc:docMk/>
            <pc:sldMk cId="790574520" sldId="360"/>
            <ac:spMk id="79" creationId="{C46C575A-8D33-4C95-14A1-757F15DF4A0F}"/>
          </ac:spMkLst>
        </pc:spChg>
        <pc:spChg chg="mod">
          <ac:chgData name="Speizer, Simone A" userId="ae2537f5-f10e-428d-8e29-8dd44328baa2" providerId="ADAL" clId="{3CF452FD-75F2-4AB5-94EC-349FBB689CF4}" dt="2023-06-22T02:09:31.084" v="1275" actId="1038"/>
          <ac:spMkLst>
            <pc:docMk/>
            <pc:sldMk cId="790574520" sldId="360"/>
            <ac:spMk id="80" creationId="{FB1498B0-F274-804D-2654-5C3C4E245C3E}"/>
          </ac:spMkLst>
        </pc:spChg>
        <pc:spChg chg="mod">
          <ac:chgData name="Speizer, Simone A" userId="ae2537f5-f10e-428d-8e29-8dd44328baa2" providerId="ADAL" clId="{3CF452FD-75F2-4AB5-94EC-349FBB689CF4}" dt="2023-06-28T23:36:30.662" v="2228" actId="20577"/>
          <ac:spMkLst>
            <pc:docMk/>
            <pc:sldMk cId="790574520" sldId="360"/>
            <ac:spMk id="81" creationId="{16EF3054-F858-7ABC-B04F-DE97CF1B9D75}"/>
          </ac:spMkLst>
        </pc:spChg>
        <pc:spChg chg="mod">
          <ac:chgData name="Speizer, Simone A" userId="ae2537f5-f10e-428d-8e29-8dd44328baa2" providerId="ADAL" clId="{3CF452FD-75F2-4AB5-94EC-349FBB689CF4}" dt="2023-06-22T02:11:17.946" v="1286" actId="1035"/>
          <ac:spMkLst>
            <pc:docMk/>
            <pc:sldMk cId="790574520" sldId="360"/>
            <ac:spMk id="82" creationId="{951BD682-8DC0-5E85-B3CD-20FE5B744785}"/>
          </ac:spMkLst>
        </pc:spChg>
        <pc:spChg chg="mod">
          <ac:chgData name="Speizer, Simone A" userId="ae2537f5-f10e-428d-8e29-8dd44328baa2" providerId="ADAL" clId="{3CF452FD-75F2-4AB5-94EC-349FBB689CF4}" dt="2023-06-22T02:13:04.555" v="1327" actId="1037"/>
          <ac:spMkLst>
            <pc:docMk/>
            <pc:sldMk cId="790574520" sldId="360"/>
            <ac:spMk id="83" creationId="{0E4A9CEC-DB99-4D7A-C21B-BA27D2A49F8B}"/>
          </ac:spMkLst>
        </pc:spChg>
        <pc:spChg chg="del">
          <ac:chgData name="Speizer, Simone A" userId="ae2537f5-f10e-428d-8e29-8dd44328baa2" providerId="ADAL" clId="{3CF452FD-75F2-4AB5-94EC-349FBB689CF4}" dt="2023-06-22T02:08:51.298" v="1268" actId="478"/>
          <ac:spMkLst>
            <pc:docMk/>
            <pc:sldMk cId="790574520" sldId="360"/>
            <ac:spMk id="84" creationId="{4C57289C-558B-9727-C134-D5B072C33A56}"/>
          </ac:spMkLst>
        </pc:spChg>
        <pc:spChg chg="mod">
          <ac:chgData name="Speizer, Simone A" userId="ae2537f5-f10e-428d-8e29-8dd44328baa2" providerId="ADAL" clId="{3CF452FD-75F2-4AB5-94EC-349FBB689CF4}" dt="2023-06-22T02:13:13.686" v="1328" actId="1076"/>
          <ac:spMkLst>
            <pc:docMk/>
            <pc:sldMk cId="790574520" sldId="360"/>
            <ac:spMk id="85" creationId="{82AC2113-8107-DF15-8512-663292146A80}"/>
          </ac:spMkLst>
        </pc:spChg>
        <pc:spChg chg="mod">
          <ac:chgData name="Speizer, Simone A" userId="ae2537f5-f10e-428d-8e29-8dd44328baa2" providerId="ADAL" clId="{3CF452FD-75F2-4AB5-94EC-349FBB689CF4}" dt="2023-06-22T02:09:31.084" v="1275" actId="1038"/>
          <ac:spMkLst>
            <pc:docMk/>
            <pc:sldMk cId="790574520" sldId="360"/>
            <ac:spMk id="86" creationId="{04DD0DCE-0400-97B2-1964-12B756FC53A1}"/>
          </ac:spMkLst>
        </pc:spChg>
        <pc:spChg chg="mod">
          <ac:chgData name="Speizer, Simone A" userId="ae2537f5-f10e-428d-8e29-8dd44328baa2" providerId="ADAL" clId="{3CF452FD-75F2-4AB5-94EC-349FBB689CF4}" dt="2023-06-22T02:09:31.084" v="1275" actId="1038"/>
          <ac:spMkLst>
            <pc:docMk/>
            <pc:sldMk cId="790574520" sldId="360"/>
            <ac:spMk id="87" creationId="{BCFCF742-AF92-98B6-B9D7-87ED2209F146}"/>
          </ac:spMkLst>
        </pc:spChg>
        <pc:spChg chg="mod">
          <ac:chgData name="Speizer, Simone A" userId="ae2537f5-f10e-428d-8e29-8dd44328baa2" providerId="ADAL" clId="{3CF452FD-75F2-4AB5-94EC-349FBB689CF4}" dt="2023-06-22T02:09:31.084" v="1275" actId="1038"/>
          <ac:spMkLst>
            <pc:docMk/>
            <pc:sldMk cId="790574520" sldId="360"/>
            <ac:spMk id="88" creationId="{8D248155-D33C-8467-983E-D68059C1B3A7}"/>
          </ac:spMkLst>
        </pc:spChg>
        <pc:spChg chg="mod">
          <ac:chgData name="Speizer, Simone A" userId="ae2537f5-f10e-428d-8e29-8dd44328baa2" providerId="ADAL" clId="{3CF452FD-75F2-4AB5-94EC-349FBB689CF4}" dt="2023-06-22T02:09:31.084" v="1275" actId="1038"/>
          <ac:spMkLst>
            <pc:docMk/>
            <pc:sldMk cId="790574520" sldId="360"/>
            <ac:spMk id="89" creationId="{DC977127-2139-FE1B-FE1E-BB852171492C}"/>
          </ac:spMkLst>
        </pc:spChg>
        <pc:spChg chg="mod">
          <ac:chgData name="Speizer, Simone A" userId="ae2537f5-f10e-428d-8e29-8dd44328baa2" providerId="ADAL" clId="{3CF452FD-75F2-4AB5-94EC-349FBB689CF4}" dt="2023-06-22T02:11:17.946" v="1286" actId="1035"/>
          <ac:spMkLst>
            <pc:docMk/>
            <pc:sldMk cId="790574520" sldId="360"/>
            <ac:spMk id="90" creationId="{37BEC5F2-1ADA-61F3-2032-CD2548CF952B}"/>
          </ac:spMkLst>
        </pc:spChg>
        <pc:spChg chg="mod">
          <ac:chgData name="Speizer, Simone A" userId="ae2537f5-f10e-428d-8e29-8dd44328baa2" providerId="ADAL" clId="{3CF452FD-75F2-4AB5-94EC-349FBB689CF4}" dt="2023-06-22T02:13:04.555" v="1327" actId="1037"/>
          <ac:spMkLst>
            <pc:docMk/>
            <pc:sldMk cId="790574520" sldId="360"/>
            <ac:spMk id="91" creationId="{77CFB3DB-449A-D639-EC1F-0A6703695075}"/>
          </ac:spMkLst>
        </pc:spChg>
        <pc:spChg chg="del">
          <ac:chgData name="Speizer, Simone A" userId="ae2537f5-f10e-428d-8e29-8dd44328baa2" providerId="ADAL" clId="{3CF452FD-75F2-4AB5-94EC-349FBB689CF4}" dt="2023-06-22T02:08:49.158" v="1266" actId="478"/>
          <ac:spMkLst>
            <pc:docMk/>
            <pc:sldMk cId="790574520" sldId="360"/>
            <ac:spMk id="92" creationId="{150224F9-7A97-0103-47C2-52729E63D564}"/>
          </ac:spMkLst>
        </pc:spChg>
        <pc:spChg chg="mod">
          <ac:chgData name="Speizer, Simone A" userId="ae2537f5-f10e-428d-8e29-8dd44328baa2" providerId="ADAL" clId="{3CF452FD-75F2-4AB5-94EC-349FBB689CF4}" dt="2023-06-22T02:13:13.686" v="1328" actId="1076"/>
          <ac:spMkLst>
            <pc:docMk/>
            <pc:sldMk cId="790574520" sldId="360"/>
            <ac:spMk id="93" creationId="{FB7478A3-CE76-8BB4-0875-A12439323813}"/>
          </ac:spMkLst>
        </pc:spChg>
        <pc:cxnChg chg="mod">
          <ac:chgData name="Speizer, Simone A" userId="ae2537f5-f10e-428d-8e29-8dd44328baa2" providerId="ADAL" clId="{3CF452FD-75F2-4AB5-94EC-349FBB689CF4}" dt="2023-06-22T02:09:31.084" v="1275" actId="1038"/>
          <ac:cxnSpMkLst>
            <pc:docMk/>
            <pc:sldMk cId="790574520" sldId="360"/>
            <ac:cxnSpMk id="12" creationId="{CB24A86A-6B2E-AD9E-8A77-AB447024CCD7}"/>
          </ac:cxnSpMkLst>
        </pc:cxnChg>
        <pc:cxnChg chg="mod">
          <ac:chgData name="Speizer, Simone A" userId="ae2537f5-f10e-428d-8e29-8dd44328baa2" providerId="ADAL" clId="{3CF452FD-75F2-4AB5-94EC-349FBB689CF4}" dt="2023-06-22T02:13:13.686" v="1328" actId="1076"/>
          <ac:cxnSpMkLst>
            <pc:docMk/>
            <pc:sldMk cId="790574520" sldId="360"/>
            <ac:cxnSpMk id="24" creationId="{7B6FA926-7FA6-DC37-82D2-DBB6C2BB9CD4}"/>
          </ac:cxnSpMkLst>
        </pc:cxnChg>
        <pc:cxnChg chg="mod">
          <ac:chgData name="Speizer, Simone A" userId="ae2537f5-f10e-428d-8e29-8dd44328baa2" providerId="ADAL" clId="{3CF452FD-75F2-4AB5-94EC-349FBB689CF4}" dt="2023-06-22T02:09:31.084" v="1275" actId="1038"/>
          <ac:cxnSpMkLst>
            <pc:docMk/>
            <pc:sldMk cId="790574520" sldId="360"/>
            <ac:cxnSpMk id="28" creationId="{DC257DB9-5C72-B535-A11B-EAF7EB7B53E2}"/>
          </ac:cxnSpMkLst>
        </pc:cxnChg>
        <pc:cxnChg chg="mod">
          <ac:chgData name="Speizer, Simone A" userId="ae2537f5-f10e-428d-8e29-8dd44328baa2" providerId="ADAL" clId="{3CF452FD-75F2-4AB5-94EC-349FBB689CF4}" dt="2023-06-22T02:10:10.538" v="1281" actId="14100"/>
          <ac:cxnSpMkLst>
            <pc:docMk/>
            <pc:sldMk cId="790574520" sldId="360"/>
            <ac:cxnSpMk id="29" creationId="{D172E662-61F6-7894-BFCC-1245958E43A0}"/>
          </ac:cxnSpMkLst>
        </pc:cxnChg>
        <pc:cxnChg chg="mod">
          <ac:chgData name="Speizer, Simone A" userId="ae2537f5-f10e-428d-8e29-8dd44328baa2" providerId="ADAL" clId="{3CF452FD-75F2-4AB5-94EC-349FBB689CF4}" dt="2023-06-22T13:46:29.250" v="1336" actId="14100"/>
          <ac:cxnSpMkLst>
            <pc:docMk/>
            <pc:sldMk cId="790574520" sldId="360"/>
            <ac:cxnSpMk id="31" creationId="{E123F819-588A-7DC5-C6D6-F432E30A36F6}"/>
          </ac:cxnSpMkLst>
        </pc:cxnChg>
        <pc:cxnChg chg="mod">
          <ac:chgData name="Speizer, Simone A" userId="ae2537f5-f10e-428d-8e29-8dd44328baa2" providerId="ADAL" clId="{3CF452FD-75F2-4AB5-94EC-349FBB689CF4}" dt="2023-06-22T02:13:22.598" v="1329" actId="14100"/>
          <ac:cxnSpMkLst>
            <pc:docMk/>
            <pc:sldMk cId="790574520" sldId="360"/>
            <ac:cxnSpMk id="60" creationId="{8E8B1A6B-4AAC-1CC3-A021-D8A2AD93BBB0}"/>
          </ac:cxnSpMkLst>
        </pc:cxnChg>
        <pc:cxnChg chg="mod">
          <ac:chgData name="Speizer, Simone A" userId="ae2537f5-f10e-428d-8e29-8dd44328baa2" providerId="ADAL" clId="{3CF452FD-75F2-4AB5-94EC-349FBB689CF4}" dt="2023-06-22T02:13:04.555" v="1327" actId="1037"/>
          <ac:cxnSpMkLst>
            <pc:docMk/>
            <pc:sldMk cId="790574520" sldId="360"/>
            <ac:cxnSpMk id="61" creationId="{4D295756-6E4F-1278-7F7A-90F1C0B9A42E}"/>
          </ac:cxnSpMkLst>
        </pc:cxnChg>
        <pc:cxnChg chg="del">
          <ac:chgData name="Speizer, Simone A" userId="ae2537f5-f10e-428d-8e29-8dd44328baa2" providerId="ADAL" clId="{3CF452FD-75F2-4AB5-94EC-349FBB689CF4}" dt="2023-06-22T02:08:48.369" v="1265" actId="478"/>
          <ac:cxnSpMkLst>
            <pc:docMk/>
            <pc:sldMk cId="790574520" sldId="360"/>
            <ac:cxnSpMk id="62" creationId="{D9F69CD2-4C79-3F4B-0CD7-87622879D668}"/>
          </ac:cxnSpMkLst>
        </pc:cxnChg>
        <pc:cxnChg chg="mod">
          <ac:chgData name="Speizer, Simone A" userId="ae2537f5-f10e-428d-8e29-8dd44328baa2" providerId="ADAL" clId="{3CF452FD-75F2-4AB5-94EC-349FBB689CF4}" dt="2023-06-22T02:09:31.084" v="1275" actId="1038"/>
          <ac:cxnSpMkLst>
            <pc:docMk/>
            <pc:sldMk cId="790574520" sldId="360"/>
            <ac:cxnSpMk id="94" creationId="{8D129D5D-898B-DBF4-8415-5FC6D10AA90E}"/>
          </ac:cxnSpMkLst>
        </pc:cxnChg>
        <pc:cxnChg chg="mod">
          <ac:chgData name="Speizer, Simone A" userId="ae2537f5-f10e-428d-8e29-8dd44328baa2" providerId="ADAL" clId="{3CF452FD-75F2-4AB5-94EC-349FBB689CF4}" dt="2023-06-22T02:11:17.946" v="1286" actId="1035"/>
          <ac:cxnSpMkLst>
            <pc:docMk/>
            <pc:sldMk cId="790574520" sldId="360"/>
            <ac:cxnSpMk id="115" creationId="{C0FB0399-0743-97A5-51BB-8F5746FCC656}"/>
          </ac:cxnSpMkLst>
        </pc:cxnChg>
        <pc:cxnChg chg="mod">
          <ac:chgData name="Speizer, Simone A" userId="ae2537f5-f10e-428d-8e29-8dd44328baa2" providerId="ADAL" clId="{3CF452FD-75F2-4AB5-94EC-349FBB689CF4}" dt="2023-06-22T02:09:31.084" v="1275" actId="1038"/>
          <ac:cxnSpMkLst>
            <pc:docMk/>
            <pc:sldMk cId="790574520" sldId="360"/>
            <ac:cxnSpMk id="116" creationId="{E3A535A1-45B5-29E7-EE7C-D0A17CCABBC2}"/>
          </ac:cxnSpMkLst>
        </pc:cxnChg>
        <pc:cxnChg chg="mod">
          <ac:chgData name="Speizer, Simone A" userId="ae2537f5-f10e-428d-8e29-8dd44328baa2" providerId="ADAL" clId="{3CF452FD-75F2-4AB5-94EC-349FBB689CF4}" dt="2023-06-22T02:09:31.084" v="1275" actId="1038"/>
          <ac:cxnSpMkLst>
            <pc:docMk/>
            <pc:sldMk cId="790574520" sldId="360"/>
            <ac:cxnSpMk id="117" creationId="{F1DC3EF0-AB78-24B6-058A-08CBBEA76AC5}"/>
          </ac:cxnSpMkLst>
        </pc:cxnChg>
        <pc:cxnChg chg="mod">
          <ac:chgData name="Speizer, Simone A" userId="ae2537f5-f10e-428d-8e29-8dd44328baa2" providerId="ADAL" clId="{3CF452FD-75F2-4AB5-94EC-349FBB689CF4}" dt="2023-06-22T02:09:31.084" v="1275" actId="1038"/>
          <ac:cxnSpMkLst>
            <pc:docMk/>
            <pc:sldMk cId="790574520" sldId="360"/>
            <ac:cxnSpMk id="118" creationId="{6101CE37-5D5C-6F3E-FFD1-AFEC6CDAF04B}"/>
          </ac:cxnSpMkLst>
        </pc:cxnChg>
        <pc:cxnChg chg="mod">
          <ac:chgData name="Speizer, Simone A" userId="ae2537f5-f10e-428d-8e29-8dd44328baa2" providerId="ADAL" clId="{3CF452FD-75F2-4AB5-94EC-349FBB689CF4}" dt="2023-06-22T02:13:04.555" v="1327" actId="1037"/>
          <ac:cxnSpMkLst>
            <pc:docMk/>
            <pc:sldMk cId="790574520" sldId="360"/>
            <ac:cxnSpMk id="119" creationId="{73E5ACC8-962F-31CB-C29F-BBE9E963DDCE}"/>
          </ac:cxnSpMkLst>
        </pc:cxnChg>
        <pc:cxnChg chg="mod">
          <ac:chgData name="Speizer, Simone A" userId="ae2537f5-f10e-428d-8e29-8dd44328baa2" providerId="ADAL" clId="{3CF452FD-75F2-4AB5-94EC-349FBB689CF4}" dt="2023-06-22T02:13:13.686" v="1328" actId="1076"/>
          <ac:cxnSpMkLst>
            <pc:docMk/>
            <pc:sldMk cId="790574520" sldId="360"/>
            <ac:cxnSpMk id="120" creationId="{1B207053-6388-4323-CB8A-FCA34F5D3A13}"/>
          </ac:cxnSpMkLst>
        </pc:cxnChg>
        <pc:cxnChg chg="del">
          <ac:chgData name="Speizer, Simone A" userId="ae2537f5-f10e-428d-8e29-8dd44328baa2" providerId="ADAL" clId="{3CF452FD-75F2-4AB5-94EC-349FBB689CF4}" dt="2023-06-22T02:08:47.683" v="1264" actId="478"/>
          <ac:cxnSpMkLst>
            <pc:docMk/>
            <pc:sldMk cId="790574520" sldId="360"/>
            <ac:cxnSpMk id="121" creationId="{2F1FC5C2-CF5D-82DA-9035-C99D94B14434}"/>
          </ac:cxnSpMkLst>
        </pc:cxnChg>
        <pc:cxnChg chg="mod">
          <ac:chgData name="Speizer, Simone A" userId="ae2537f5-f10e-428d-8e29-8dd44328baa2" providerId="ADAL" clId="{3CF452FD-75F2-4AB5-94EC-349FBB689CF4}" dt="2023-06-22T02:09:31.084" v="1275" actId="1038"/>
          <ac:cxnSpMkLst>
            <pc:docMk/>
            <pc:sldMk cId="790574520" sldId="360"/>
            <ac:cxnSpMk id="123" creationId="{3B2CF1AC-69CC-1417-10D8-986855954091}"/>
          </ac:cxnSpMkLst>
        </pc:cxnChg>
        <pc:cxnChg chg="mod">
          <ac:chgData name="Speizer, Simone A" userId="ae2537f5-f10e-428d-8e29-8dd44328baa2" providerId="ADAL" clId="{3CF452FD-75F2-4AB5-94EC-349FBB689CF4}" dt="2023-06-22T02:09:31.084" v="1275" actId="1038"/>
          <ac:cxnSpMkLst>
            <pc:docMk/>
            <pc:sldMk cId="790574520" sldId="360"/>
            <ac:cxnSpMk id="124" creationId="{23C04D56-6393-3D1E-8BB2-CF8603BB6D17}"/>
          </ac:cxnSpMkLst>
        </pc:cxnChg>
        <pc:cxnChg chg="mod">
          <ac:chgData name="Speizer, Simone A" userId="ae2537f5-f10e-428d-8e29-8dd44328baa2" providerId="ADAL" clId="{3CF452FD-75F2-4AB5-94EC-349FBB689CF4}" dt="2023-06-22T02:09:31.084" v="1275" actId="1038"/>
          <ac:cxnSpMkLst>
            <pc:docMk/>
            <pc:sldMk cId="790574520" sldId="360"/>
            <ac:cxnSpMk id="127" creationId="{E075B084-AE3C-4B79-D1DB-32D6351F2FCC}"/>
          </ac:cxnSpMkLst>
        </pc:cxnChg>
        <pc:cxnChg chg="mod">
          <ac:chgData name="Speizer, Simone A" userId="ae2537f5-f10e-428d-8e29-8dd44328baa2" providerId="ADAL" clId="{3CF452FD-75F2-4AB5-94EC-349FBB689CF4}" dt="2023-06-22T02:09:31.084" v="1275" actId="1038"/>
          <ac:cxnSpMkLst>
            <pc:docMk/>
            <pc:sldMk cId="790574520" sldId="360"/>
            <ac:cxnSpMk id="128" creationId="{8A63EC80-7151-9293-B8CA-17418B7B096B}"/>
          </ac:cxnSpMkLst>
        </pc:cxnChg>
        <pc:cxnChg chg="mod">
          <ac:chgData name="Speizer, Simone A" userId="ae2537f5-f10e-428d-8e29-8dd44328baa2" providerId="ADAL" clId="{3CF452FD-75F2-4AB5-94EC-349FBB689CF4}" dt="2023-06-22T02:11:17.946" v="1286" actId="1035"/>
          <ac:cxnSpMkLst>
            <pc:docMk/>
            <pc:sldMk cId="790574520" sldId="360"/>
            <ac:cxnSpMk id="129" creationId="{8A8AF7AD-682E-8F93-351A-85543A206605}"/>
          </ac:cxnSpMkLst>
        </pc:cxnChg>
        <pc:cxnChg chg="mod">
          <ac:chgData name="Speizer, Simone A" userId="ae2537f5-f10e-428d-8e29-8dd44328baa2" providerId="ADAL" clId="{3CF452FD-75F2-4AB5-94EC-349FBB689CF4}" dt="2023-06-22T02:13:04.555" v="1327" actId="1037"/>
          <ac:cxnSpMkLst>
            <pc:docMk/>
            <pc:sldMk cId="790574520" sldId="360"/>
            <ac:cxnSpMk id="131" creationId="{E1D9DE45-2A2A-25B7-7624-CB9E6617D2AF}"/>
          </ac:cxnSpMkLst>
        </pc:cxnChg>
        <pc:cxnChg chg="del">
          <ac:chgData name="Speizer, Simone A" userId="ae2537f5-f10e-428d-8e29-8dd44328baa2" providerId="ADAL" clId="{3CF452FD-75F2-4AB5-94EC-349FBB689CF4}" dt="2023-06-22T02:08:50.059" v="1267" actId="478"/>
          <ac:cxnSpMkLst>
            <pc:docMk/>
            <pc:sldMk cId="790574520" sldId="360"/>
            <ac:cxnSpMk id="132" creationId="{F901F243-A9B3-45AC-6EDD-14AC41622DAB}"/>
          </ac:cxnSpMkLst>
        </pc:cxnChg>
        <pc:cxnChg chg="mod">
          <ac:chgData name="Speizer, Simone A" userId="ae2537f5-f10e-428d-8e29-8dd44328baa2" providerId="ADAL" clId="{3CF452FD-75F2-4AB5-94EC-349FBB689CF4}" dt="2023-06-22T02:13:13.686" v="1328" actId="1076"/>
          <ac:cxnSpMkLst>
            <pc:docMk/>
            <pc:sldMk cId="790574520" sldId="360"/>
            <ac:cxnSpMk id="133" creationId="{3D2D969A-EFE3-F4F0-BE11-736A25A6D1E0}"/>
          </ac:cxnSpMkLst>
        </pc:cxnChg>
      </pc:sldChg>
      <pc:sldChg chg="add ord">
        <pc:chgData name="Speizer, Simone A" userId="ae2537f5-f10e-428d-8e29-8dd44328baa2" providerId="ADAL" clId="{3CF452FD-75F2-4AB5-94EC-349FBB689CF4}" dt="2023-06-28T22:53:49.656" v="1350"/>
        <pc:sldMkLst>
          <pc:docMk/>
          <pc:sldMk cId="2310411093" sldId="361"/>
        </pc:sldMkLst>
      </pc:sldChg>
      <pc:sldChg chg="delSp modSp new mod modTransition">
        <pc:chgData name="Speizer, Simone A" userId="ae2537f5-f10e-428d-8e29-8dd44328baa2" providerId="ADAL" clId="{3CF452FD-75F2-4AB5-94EC-349FBB689CF4}" dt="2023-06-28T22:53:07.546" v="1346"/>
        <pc:sldMkLst>
          <pc:docMk/>
          <pc:sldMk cId="3808054353" sldId="362"/>
        </pc:sldMkLst>
        <pc:spChg chg="mod">
          <ac:chgData name="Speizer, Simone A" userId="ae2537f5-f10e-428d-8e29-8dd44328baa2" providerId="ADAL" clId="{3CF452FD-75F2-4AB5-94EC-349FBB689CF4}" dt="2023-06-28T22:53:00.603" v="1344" actId="20577"/>
          <ac:spMkLst>
            <pc:docMk/>
            <pc:sldMk cId="3808054353" sldId="362"/>
            <ac:spMk id="3" creationId="{3D38ABD7-5FD6-EE48-B085-D86A223DDF93}"/>
          </ac:spMkLst>
        </pc:spChg>
        <pc:spChg chg="del">
          <ac:chgData name="Speizer, Simone A" userId="ae2537f5-f10e-428d-8e29-8dd44328baa2" providerId="ADAL" clId="{3CF452FD-75F2-4AB5-94EC-349FBB689CF4}" dt="2023-06-28T22:53:04.115" v="1345" actId="478"/>
          <ac:spMkLst>
            <pc:docMk/>
            <pc:sldMk cId="3808054353" sldId="362"/>
            <ac:spMk id="4" creationId="{EA8895DA-6BB9-128C-65CB-B4C87CE3BAD3}"/>
          </ac:spMkLst>
        </pc:spChg>
      </pc:sldChg>
      <pc:sldChg chg="add del ord">
        <pc:chgData name="Speizer, Simone A" userId="ae2537f5-f10e-428d-8e29-8dd44328baa2" providerId="ADAL" clId="{3CF452FD-75F2-4AB5-94EC-349FBB689CF4}" dt="2023-06-28T23:32:14.486" v="2210" actId="47"/>
        <pc:sldMkLst>
          <pc:docMk/>
          <pc:sldMk cId="54392294" sldId="363"/>
        </pc:sldMkLst>
      </pc:sldChg>
      <pc:sldChg chg="addSp delSp modSp add mod ord">
        <pc:chgData name="Speizer, Simone A" userId="ae2537f5-f10e-428d-8e29-8dd44328baa2" providerId="ADAL" clId="{3CF452FD-75F2-4AB5-94EC-349FBB689CF4}" dt="2023-06-28T23:38:43.811" v="2252" actId="20577"/>
        <pc:sldMkLst>
          <pc:docMk/>
          <pc:sldMk cId="3005365368" sldId="364"/>
        </pc:sldMkLst>
        <pc:spChg chg="add mod">
          <ac:chgData name="Speizer, Simone A" userId="ae2537f5-f10e-428d-8e29-8dd44328baa2" providerId="ADAL" clId="{3CF452FD-75F2-4AB5-94EC-349FBB689CF4}" dt="2023-06-28T22:57:35.511" v="1366" actId="1076"/>
          <ac:spMkLst>
            <pc:docMk/>
            <pc:sldMk cId="3005365368" sldId="364"/>
            <ac:spMk id="3" creationId="{30C56626-2BE8-F702-06ED-7E3613399F06}"/>
          </ac:spMkLst>
        </pc:spChg>
        <pc:spChg chg="del">
          <ac:chgData name="Speizer, Simone A" userId="ae2537f5-f10e-428d-8e29-8dd44328baa2" providerId="ADAL" clId="{3CF452FD-75F2-4AB5-94EC-349FBB689CF4}" dt="2023-06-28T22:55:41.987" v="1355" actId="478"/>
          <ac:spMkLst>
            <pc:docMk/>
            <pc:sldMk cId="3005365368" sldId="364"/>
            <ac:spMk id="4" creationId="{7B47343B-D5C8-1786-D4AD-CA4EE5DF638C}"/>
          </ac:spMkLst>
        </pc:spChg>
        <pc:spChg chg="add mod">
          <ac:chgData name="Speizer, Simone A" userId="ae2537f5-f10e-428d-8e29-8dd44328baa2" providerId="ADAL" clId="{3CF452FD-75F2-4AB5-94EC-349FBB689CF4}" dt="2023-06-28T22:57:43.974" v="1368" actId="1076"/>
          <ac:spMkLst>
            <pc:docMk/>
            <pc:sldMk cId="3005365368" sldId="364"/>
            <ac:spMk id="5" creationId="{0BF5D009-1498-7A0E-4787-057EBB627096}"/>
          </ac:spMkLst>
        </pc:spChg>
        <pc:spChg chg="add mod">
          <ac:chgData name="Speizer, Simone A" userId="ae2537f5-f10e-428d-8e29-8dd44328baa2" providerId="ADAL" clId="{3CF452FD-75F2-4AB5-94EC-349FBB689CF4}" dt="2023-06-28T22:56:37.495" v="1358" actId="1076"/>
          <ac:spMkLst>
            <pc:docMk/>
            <pc:sldMk cId="3005365368" sldId="364"/>
            <ac:spMk id="6" creationId="{3E1CFF90-576D-77DA-6BB8-98204C66EE4C}"/>
          </ac:spMkLst>
        </pc:spChg>
        <pc:spChg chg="add mod">
          <ac:chgData name="Speizer, Simone A" userId="ae2537f5-f10e-428d-8e29-8dd44328baa2" providerId="ADAL" clId="{3CF452FD-75F2-4AB5-94EC-349FBB689CF4}" dt="2023-06-28T22:57:25.786" v="1365" actId="1076"/>
          <ac:spMkLst>
            <pc:docMk/>
            <pc:sldMk cId="3005365368" sldId="364"/>
            <ac:spMk id="7" creationId="{D22F6436-4FB9-2651-3FBB-3E91959193BF}"/>
          </ac:spMkLst>
        </pc:spChg>
        <pc:spChg chg="del">
          <ac:chgData name="Speizer, Simone A" userId="ae2537f5-f10e-428d-8e29-8dd44328baa2" providerId="ADAL" clId="{3CF452FD-75F2-4AB5-94EC-349FBB689CF4}" dt="2023-06-28T22:55:41.987" v="1355" actId="478"/>
          <ac:spMkLst>
            <pc:docMk/>
            <pc:sldMk cId="3005365368" sldId="364"/>
            <ac:spMk id="9" creationId="{32640FE4-F8EE-FE9A-AD53-80DDC9BD37C9}"/>
          </ac:spMkLst>
        </pc:spChg>
        <pc:spChg chg="add mod">
          <ac:chgData name="Speizer, Simone A" userId="ae2537f5-f10e-428d-8e29-8dd44328baa2" providerId="ADAL" clId="{3CF452FD-75F2-4AB5-94EC-349FBB689CF4}" dt="2023-06-28T22:57:54.276" v="1369" actId="1076"/>
          <ac:spMkLst>
            <pc:docMk/>
            <pc:sldMk cId="3005365368" sldId="364"/>
            <ac:spMk id="10" creationId="{DEB45D93-21FE-0A77-F9A7-C5C19C8C4E52}"/>
          </ac:spMkLst>
        </pc:spChg>
        <pc:spChg chg="add del mod">
          <ac:chgData name="Speizer, Simone A" userId="ae2537f5-f10e-428d-8e29-8dd44328baa2" providerId="ADAL" clId="{3CF452FD-75F2-4AB5-94EC-349FBB689CF4}" dt="2023-06-28T23:06:56.135" v="1627" actId="478"/>
          <ac:spMkLst>
            <pc:docMk/>
            <pc:sldMk cId="3005365368" sldId="364"/>
            <ac:spMk id="39" creationId="{36B517E6-DE6E-67FB-4751-80BD09AA371F}"/>
          </ac:spMkLst>
        </pc:spChg>
        <pc:spChg chg="add mod">
          <ac:chgData name="Speizer, Simone A" userId="ae2537f5-f10e-428d-8e29-8dd44328baa2" providerId="ADAL" clId="{3CF452FD-75F2-4AB5-94EC-349FBB689CF4}" dt="2023-06-28T23:18:27.635" v="1876" actId="1038"/>
          <ac:spMkLst>
            <pc:docMk/>
            <pc:sldMk cId="3005365368" sldId="364"/>
            <ac:spMk id="40" creationId="{E7F8E086-255A-729B-F9F3-189B641E0BA5}"/>
          </ac:spMkLst>
        </pc:spChg>
        <pc:spChg chg="add mod">
          <ac:chgData name="Speizer, Simone A" userId="ae2537f5-f10e-428d-8e29-8dd44328baa2" providerId="ADAL" clId="{3CF452FD-75F2-4AB5-94EC-349FBB689CF4}" dt="2023-06-28T23:18:27.635" v="1876" actId="1038"/>
          <ac:spMkLst>
            <pc:docMk/>
            <pc:sldMk cId="3005365368" sldId="364"/>
            <ac:spMk id="41" creationId="{208E5E5C-A82D-8F20-08CD-6F6DC8BD49E3}"/>
          </ac:spMkLst>
        </pc:spChg>
        <pc:spChg chg="add mod">
          <ac:chgData name="Speizer, Simone A" userId="ae2537f5-f10e-428d-8e29-8dd44328baa2" providerId="ADAL" clId="{3CF452FD-75F2-4AB5-94EC-349FBB689CF4}" dt="2023-06-28T23:18:27.635" v="1876" actId="1038"/>
          <ac:spMkLst>
            <pc:docMk/>
            <pc:sldMk cId="3005365368" sldId="364"/>
            <ac:spMk id="42" creationId="{16E0047A-056F-A00A-CCD5-3EC7E2435C44}"/>
          </ac:spMkLst>
        </pc:spChg>
        <pc:spChg chg="add mod">
          <ac:chgData name="Speizer, Simone A" userId="ae2537f5-f10e-428d-8e29-8dd44328baa2" providerId="ADAL" clId="{3CF452FD-75F2-4AB5-94EC-349FBB689CF4}" dt="2023-06-28T23:18:27.635" v="1876" actId="1038"/>
          <ac:spMkLst>
            <pc:docMk/>
            <pc:sldMk cId="3005365368" sldId="364"/>
            <ac:spMk id="43" creationId="{FD157BBA-1432-301C-EB06-CA389DB28EA0}"/>
          </ac:spMkLst>
        </pc:spChg>
        <pc:spChg chg="add mod">
          <ac:chgData name="Speizer, Simone A" userId="ae2537f5-f10e-428d-8e29-8dd44328baa2" providerId="ADAL" clId="{3CF452FD-75F2-4AB5-94EC-349FBB689CF4}" dt="2023-06-28T23:18:27.635" v="1876" actId="1038"/>
          <ac:spMkLst>
            <pc:docMk/>
            <pc:sldMk cId="3005365368" sldId="364"/>
            <ac:spMk id="44" creationId="{4B964765-9D68-393A-2596-5617CAC22DFE}"/>
          </ac:spMkLst>
        </pc:spChg>
        <pc:spChg chg="del">
          <ac:chgData name="Speizer, Simone A" userId="ae2537f5-f10e-428d-8e29-8dd44328baa2" providerId="ADAL" clId="{3CF452FD-75F2-4AB5-94EC-349FBB689CF4}" dt="2023-06-28T22:55:41.987" v="1355" actId="478"/>
          <ac:spMkLst>
            <pc:docMk/>
            <pc:sldMk cId="3005365368" sldId="364"/>
            <ac:spMk id="45" creationId="{97E7A054-6933-AD63-0A5C-4488EC5EB621}"/>
          </ac:spMkLst>
        </pc:spChg>
        <pc:spChg chg="del">
          <ac:chgData name="Speizer, Simone A" userId="ae2537f5-f10e-428d-8e29-8dd44328baa2" providerId="ADAL" clId="{3CF452FD-75F2-4AB5-94EC-349FBB689CF4}" dt="2023-06-28T22:55:41.987" v="1355" actId="478"/>
          <ac:spMkLst>
            <pc:docMk/>
            <pc:sldMk cId="3005365368" sldId="364"/>
            <ac:spMk id="46" creationId="{FBD9927A-85A9-E50E-FEFA-3F27141BE45B}"/>
          </ac:spMkLst>
        </pc:spChg>
        <pc:spChg chg="add mod">
          <ac:chgData name="Speizer, Simone A" userId="ae2537f5-f10e-428d-8e29-8dd44328baa2" providerId="ADAL" clId="{3CF452FD-75F2-4AB5-94EC-349FBB689CF4}" dt="2023-06-28T23:18:27.635" v="1876" actId="1038"/>
          <ac:spMkLst>
            <pc:docMk/>
            <pc:sldMk cId="3005365368" sldId="364"/>
            <ac:spMk id="47" creationId="{FE1C0743-50A6-461D-D631-7422AD270F8C}"/>
          </ac:spMkLst>
        </pc:spChg>
        <pc:spChg chg="del">
          <ac:chgData name="Speizer, Simone A" userId="ae2537f5-f10e-428d-8e29-8dd44328baa2" providerId="ADAL" clId="{3CF452FD-75F2-4AB5-94EC-349FBB689CF4}" dt="2023-06-28T22:55:41.987" v="1355" actId="478"/>
          <ac:spMkLst>
            <pc:docMk/>
            <pc:sldMk cId="3005365368" sldId="364"/>
            <ac:spMk id="49" creationId="{D851727D-0693-3A81-CBA9-E7299FC11901}"/>
          </ac:spMkLst>
        </pc:spChg>
        <pc:spChg chg="del">
          <ac:chgData name="Speizer, Simone A" userId="ae2537f5-f10e-428d-8e29-8dd44328baa2" providerId="ADAL" clId="{3CF452FD-75F2-4AB5-94EC-349FBB689CF4}" dt="2023-06-28T22:55:41.987" v="1355" actId="478"/>
          <ac:spMkLst>
            <pc:docMk/>
            <pc:sldMk cId="3005365368" sldId="364"/>
            <ac:spMk id="51" creationId="{6CA1274C-6A67-02A8-1DB7-5A8380CE55B3}"/>
          </ac:spMkLst>
        </pc:spChg>
        <pc:spChg chg="del">
          <ac:chgData name="Speizer, Simone A" userId="ae2537f5-f10e-428d-8e29-8dd44328baa2" providerId="ADAL" clId="{3CF452FD-75F2-4AB5-94EC-349FBB689CF4}" dt="2023-06-28T22:55:41.987" v="1355" actId="478"/>
          <ac:spMkLst>
            <pc:docMk/>
            <pc:sldMk cId="3005365368" sldId="364"/>
            <ac:spMk id="52" creationId="{0B21E1C3-5CFF-96C7-690D-35BA9A865ACD}"/>
          </ac:spMkLst>
        </pc:spChg>
        <pc:spChg chg="del">
          <ac:chgData name="Speizer, Simone A" userId="ae2537f5-f10e-428d-8e29-8dd44328baa2" providerId="ADAL" clId="{3CF452FD-75F2-4AB5-94EC-349FBB689CF4}" dt="2023-06-28T22:55:41.987" v="1355" actId="478"/>
          <ac:spMkLst>
            <pc:docMk/>
            <pc:sldMk cId="3005365368" sldId="364"/>
            <ac:spMk id="53" creationId="{7F895709-BE75-4E8E-DB81-57F660DB6BBB}"/>
          </ac:spMkLst>
        </pc:spChg>
        <pc:spChg chg="del">
          <ac:chgData name="Speizer, Simone A" userId="ae2537f5-f10e-428d-8e29-8dd44328baa2" providerId="ADAL" clId="{3CF452FD-75F2-4AB5-94EC-349FBB689CF4}" dt="2023-06-28T22:55:41.987" v="1355" actId="478"/>
          <ac:spMkLst>
            <pc:docMk/>
            <pc:sldMk cId="3005365368" sldId="364"/>
            <ac:spMk id="54" creationId="{D9CBEDA8-9C30-6756-C79D-BFCB554BB103}"/>
          </ac:spMkLst>
        </pc:spChg>
        <pc:spChg chg="del">
          <ac:chgData name="Speizer, Simone A" userId="ae2537f5-f10e-428d-8e29-8dd44328baa2" providerId="ADAL" clId="{3CF452FD-75F2-4AB5-94EC-349FBB689CF4}" dt="2023-06-28T22:55:46.482" v="1356" actId="478"/>
          <ac:spMkLst>
            <pc:docMk/>
            <pc:sldMk cId="3005365368" sldId="364"/>
            <ac:spMk id="55" creationId="{DE0ED1C9-6092-4D47-6CDA-A435BF571384}"/>
          </ac:spMkLst>
        </pc:spChg>
        <pc:spChg chg="del">
          <ac:chgData name="Speizer, Simone A" userId="ae2537f5-f10e-428d-8e29-8dd44328baa2" providerId="ADAL" clId="{3CF452FD-75F2-4AB5-94EC-349FBB689CF4}" dt="2023-06-28T22:55:41.987" v="1355" actId="478"/>
          <ac:spMkLst>
            <pc:docMk/>
            <pc:sldMk cId="3005365368" sldId="364"/>
            <ac:spMk id="57" creationId="{B6F0E20D-5DD4-705A-0122-F9147EFFF1AC}"/>
          </ac:spMkLst>
        </pc:spChg>
        <pc:spChg chg="add del mod">
          <ac:chgData name="Speizer, Simone A" userId="ae2537f5-f10e-428d-8e29-8dd44328baa2" providerId="ADAL" clId="{3CF452FD-75F2-4AB5-94EC-349FBB689CF4}" dt="2023-06-28T23:01:38.276" v="1456" actId="478"/>
          <ac:spMkLst>
            <pc:docMk/>
            <pc:sldMk cId="3005365368" sldId="364"/>
            <ac:spMk id="58" creationId="{E0BAF43A-91FE-5B14-5FE0-240A1686E690}"/>
          </ac:spMkLst>
        </pc:spChg>
        <pc:spChg chg="add del mod">
          <ac:chgData name="Speizer, Simone A" userId="ae2537f5-f10e-428d-8e29-8dd44328baa2" providerId="ADAL" clId="{3CF452FD-75F2-4AB5-94EC-349FBB689CF4}" dt="2023-06-28T23:05:43.052" v="1518" actId="478"/>
          <ac:spMkLst>
            <pc:docMk/>
            <pc:sldMk cId="3005365368" sldId="364"/>
            <ac:spMk id="59" creationId="{272C3EBA-1964-1F64-E70A-9384432008C0}"/>
          </ac:spMkLst>
        </pc:spChg>
        <pc:spChg chg="add del mod">
          <ac:chgData name="Speizer, Simone A" userId="ae2537f5-f10e-428d-8e29-8dd44328baa2" providerId="ADAL" clId="{3CF452FD-75F2-4AB5-94EC-349FBB689CF4}" dt="2023-06-28T23:05:47.605" v="1520" actId="478"/>
          <ac:spMkLst>
            <pc:docMk/>
            <pc:sldMk cId="3005365368" sldId="364"/>
            <ac:spMk id="62" creationId="{BAC2807C-D283-AC44-8263-3AADBA8C7A4E}"/>
          </ac:spMkLst>
        </pc:spChg>
        <pc:spChg chg="del">
          <ac:chgData name="Speizer, Simone A" userId="ae2537f5-f10e-428d-8e29-8dd44328baa2" providerId="ADAL" clId="{3CF452FD-75F2-4AB5-94EC-349FBB689CF4}" dt="2023-06-28T22:55:46.482" v="1356" actId="478"/>
          <ac:spMkLst>
            <pc:docMk/>
            <pc:sldMk cId="3005365368" sldId="364"/>
            <ac:spMk id="63" creationId="{CED356A1-AFE8-904F-2F1A-D6DAAA3C55BE}"/>
          </ac:spMkLst>
        </pc:spChg>
        <pc:spChg chg="add del mod">
          <ac:chgData name="Speizer, Simone A" userId="ae2537f5-f10e-428d-8e29-8dd44328baa2" providerId="ADAL" clId="{3CF452FD-75F2-4AB5-94EC-349FBB689CF4}" dt="2023-06-28T23:05:48.304" v="1521" actId="478"/>
          <ac:spMkLst>
            <pc:docMk/>
            <pc:sldMk cId="3005365368" sldId="364"/>
            <ac:spMk id="64" creationId="{7237FC2D-8312-1D4D-F2AC-ACE0E2B21858}"/>
          </ac:spMkLst>
        </pc:spChg>
        <pc:spChg chg="del">
          <ac:chgData name="Speizer, Simone A" userId="ae2537f5-f10e-428d-8e29-8dd44328baa2" providerId="ADAL" clId="{3CF452FD-75F2-4AB5-94EC-349FBB689CF4}" dt="2023-06-28T22:55:46.482" v="1356" actId="478"/>
          <ac:spMkLst>
            <pc:docMk/>
            <pc:sldMk cId="3005365368" sldId="364"/>
            <ac:spMk id="65" creationId="{3D107C24-D748-15A6-D7CA-AB8A34C8EDEC}"/>
          </ac:spMkLst>
        </pc:spChg>
        <pc:spChg chg="del">
          <ac:chgData name="Speizer, Simone A" userId="ae2537f5-f10e-428d-8e29-8dd44328baa2" providerId="ADAL" clId="{3CF452FD-75F2-4AB5-94EC-349FBB689CF4}" dt="2023-06-28T22:55:41.987" v="1355" actId="478"/>
          <ac:spMkLst>
            <pc:docMk/>
            <pc:sldMk cId="3005365368" sldId="364"/>
            <ac:spMk id="66" creationId="{25C4ED6B-A2B0-274D-98C0-3E348D943F41}"/>
          </ac:spMkLst>
        </pc:spChg>
        <pc:spChg chg="del">
          <ac:chgData name="Speizer, Simone A" userId="ae2537f5-f10e-428d-8e29-8dd44328baa2" providerId="ADAL" clId="{3CF452FD-75F2-4AB5-94EC-349FBB689CF4}" dt="2023-06-28T22:55:41.987" v="1355" actId="478"/>
          <ac:spMkLst>
            <pc:docMk/>
            <pc:sldMk cId="3005365368" sldId="364"/>
            <ac:spMk id="67" creationId="{7CC970E8-A462-39B5-842F-C1190F674469}"/>
          </ac:spMkLst>
        </pc:spChg>
        <pc:spChg chg="del">
          <ac:chgData name="Speizer, Simone A" userId="ae2537f5-f10e-428d-8e29-8dd44328baa2" providerId="ADAL" clId="{3CF452FD-75F2-4AB5-94EC-349FBB689CF4}" dt="2023-06-28T22:55:41.987" v="1355" actId="478"/>
          <ac:spMkLst>
            <pc:docMk/>
            <pc:sldMk cId="3005365368" sldId="364"/>
            <ac:spMk id="68" creationId="{1FF351B3-7E22-CF19-A39A-4F28F6EB1034}"/>
          </ac:spMkLst>
        </pc:spChg>
        <pc:spChg chg="del">
          <ac:chgData name="Speizer, Simone A" userId="ae2537f5-f10e-428d-8e29-8dd44328baa2" providerId="ADAL" clId="{3CF452FD-75F2-4AB5-94EC-349FBB689CF4}" dt="2023-06-28T22:55:41.987" v="1355" actId="478"/>
          <ac:spMkLst>
            <pc:docMk/>
            <pc:sldMk cId="3005365368" sldId="364"/>
            <ac:spMk id="69" creationId="{13D1B2B8-A4AC-B598-4F64-EFC52076AB4C}"/>
          </ac:spMkLst>
        </pc:spChg>
        <pc:spChg chg="del">
          <ac:chgData name="Speizer, Simone A" userId="ae2537f5-f10e-428d-8e29-8dd44328baa2" providerId="ADAL" clId="{3CF452FD-75F2-4AB5-94EC-349FBB689CF4}" dt="2023-06-28T22:55:41.987" v="1355" actId="478"/>
          <ac:spMkLst>
            <pc:docMk/>
            <pc:sldMk cId="3005365368" sldId="364"/>
            <ac:spMk id="70" creationId="{562DD994-56EB-DDC4-5199-CEE53629EFC3}"/>
          </ac:spMkLst>
        </pc:spChg>
        <pc:spChg chg="del">
          <ac:chgData name="Speizer, Simone A" userId="ae2537f5-f10e-428d-8e29-8dd44328baa2" providerId="ADAL" clId="{3CF452FD-75F2-4AB5-94EC-349FBB689CF4}" dt="2023-06-28T22:55:41.987" v="1355" actId="478"/>
          <ac:spMkLst>
            <pc:docMk/>
            <pc:sldMk cId="3005365368" sldId="364"/>
            <ac:spMk id="71" creationId="{B549A968-4052-D823-C60E-9154DDF8AF18}"/>
          </ac:spMkLst>
        </pc:spChg>
        <pc:spChg chg="del">
          <ac:chgData name="Speizer, Simone A" userId="ae2537f5-f10e-428d-8e29-8dd44328baa2" providerId="ADAL" clId="{3CF452FD-75F2-4AB5-94EC-349FBB689CF4}" dt="2023-06-28T22:55:41.987" v="1355" actId="478"/>
          <ac:spMkLst>
            <pc:docMk/>
            <pc:sldMk cId="3005365368" sldId="364"/>
            <ac:spMk id="72" creationId="{2F15CA87-0FAA-D35A-030C-15D1D23D2FC1}"/>
          </ac:spMkLst>
        </pc:spChg>
        <pc:spChg chg="del">
          <ac:chgData name="Speizer, Simone A" userId="ae2537f5-f10e-428d-8e29-8dd44328baa2" providerId="ADAL" clId="{3CF452FD-75F2-4AB5-94EC-349FBB689CF4}" dt="2023-06-28T22:55:41.987" v="1355" actId="478"/>
          <ac:spMkLst>
            <pc:docMk/>
            <pc:sldMk cId="3005365368" sldId="364"/>
            <ac:spMk id="73" creationId="{0A4D627D-6D0E-5A72-8580-82FBCF39A262}"/>
          </ac:spMkLst>
        </pc:spChg>
        <pc:spChg chg="add del mod">
          <ac:chgData name="Speizer, Simone A" userId="ae2537f5-f10e-428d-8e29-8dd44328baa2" providerId="ADAL" clId="{3CF452FD-75F2-4AB5-94EC-349FBB689CF4}" dt="2023-06-28T23:05:58.304" v="1524" actId="478"/>
          <ac:spMkLst>
            <pc:docMk/>
            <pc:sldMk cId="3005365368" sldId="364"/>
            <ac:spMk id="74" creationId="{C2F1C7B6-3C0B-D9FE-5C13-7A35CA4C8594}"/>
          </ac:spMkLst>
        </pc:spChg>
        <pc:spChg chg="del">
          <ac:chgData name="Speizer, Simone A" userId="ae2537f5-f10e-428d-8e29-8dd44328baa2" providerId="ADAL" clId="{3CF452FD-75F2-4AB5-94EC-349FBB689CF4}" dt="2023-06-28T22:55:41.987" v="1355" actId="478"/>
          <ac:spMkLst>
            <pc:docMk/>
            <pc:sldMk cId="3005365368" sldId="364"/>
            <ac:spMk id="75" creationId="{39590A9F-7D32-3378-8D0A-18DDED212BB7}"/>
          </ac:spMkLst>
        </pc:spChg>
        <pc:spChg chg="del">
          <ac:chgData name="Speizer, Simone A" userId="ae2537f5-f10e-428d-8e29-8dd44328baa2" providerId="ADAL" clId="{3CF452FD-75F2-4AB5-94EC-349FBB689CF4}" dt="2023-06-28T22:55:41.987" v="1355" actId="478"/>
          <ac:spMkLst>
            <pc:docMk/>
            <pc:sldMk cId="3005365368" sldId="364"/>
            <ac:spMk id="76" creationId="{992AF17B-CD38-2F63-A77E-2629C2C27B07}"/>
          </ac:spMkLst>
        </pc:spChg>
        <pc:spChg chg="add mod">
          <ac:chgData name="Speizer, Simone A" userId="ae2537f5-f10e-428d-8e29-8dd44328baa2" providerId="ADAL" clId="{3CF452FD-75F2-4AB5-94EC-349FBB689CF4}" dt="2023-06-28T23:18:08.612" v="1837" actId="1037"/>
          <ac:spMkLst>
            <pc:docMk/>
            <pc:sldMk cId="3005365368" sldId="364"/>
            <ac:spMk id="77" creationId="{A24F3DC9-4768-C0BE-58BE-463D2468109E}"/>
          </ac:spMkLst>
        </pc:spChg>
        <pc:spChg chg="del">
          <ac:chgData name="Speizer, Simone A" userId="ae2537f5-f10e-428d-8e29-8dd44328baa2" providerId="ADAL" clId="{3CF452FD-75F2-4AB5-94EC-349FBB689CF4}" dt="2023-06-28T22:55:46.482" v="1356" actId="478"/>
          <ac:spMkLst>
            <pc:docMk/>
            <pc:sldMk cId="3005365368" sldId="364"/>
            <ac:spMk id="78" creationId="{10FD1959-CE3D-C2BD-26A8-190993FF05B3}"/>
          </ac:spMkLst>
        </pc:spChg>
        <pc:spChg chg="del">
          <ac:chgData name="Speizer, Simone A" userId="ae2537f5-f10e-428d-8e29-8dd44328baa2" providerId="ADAL" clId="{3CF452FD-75F2-4AB5-94EC-349FBB689CF4}" dt="2023-06-28T22:55:41.987" v="1355" actId="478"/>
          <ac:spMkLst>
            <pc:docMk/>
            <pc:sldMk cId="3005365368" sldId="364"/>
            <ac:spMk id="79" creationId="{C46C575A-8D33-4C95-14A1-757F15DF4A0F}"/>
          </ac:spMkLst>
        </pc:spChg>
        <pc:spChg chg="del">
          <ac:chgData name="Speizer, Simone A" userId="ae2537f5-f10e-428d-8e29-8dd44328baa2" providerId="ADAL" clId="{3CF452FD-75F2-4AB5-94EC-349FBB689CF4}" dt="2023-06-28T22:55:41.987" v="1355" actId="478"/>
          <ac:spMkLst>
            <pc:docMk/>
            <pc:sldMk cId="3005365368" sldId="364"/>
            <ac:spMk id="80" creationId="{FB1498B0-F274-804D-2654-5C3C4E245C3E}"/>
          </ac:spMkLst>
        </pc:spChg>
        <pc:spChg chg="del">
          <ac:chgData name="Speizer, Simone A" userId="ae2537f5-f10e-428d-8e29-8dd44328baa2" providerId="ADAL" clId="{3CF452FD-75F2-4AB5-94EC-349FBB689CF4}" dt="2023-06-28T22:55:41.987" v="1355" actId="478"/>
          <ac:spMkLst>
            <pc:docMk/>
            <pc:sldMk cId="3005365368" sldId="364"/>
            <ac:spMk id="81" creationId="{16EF3054-F858-7ABC-B04F-DE97CF1B9D75}"/>
          </ac:spMkLst>
        </pc:spChg>
        <pc:spChg chg="del">
          <ac:chgData name="Speizer, Simone A" userId="ae2537f5-f10e-428d-8e29-8dd44328baa2" providerId="ADAL" clId="{3CF452FD-75F2-4AB5-94EC-349FBB689CF4}" dt="2023-06-28T22:55:41.987" v="1355" actId="478"/>
          <ac:spMkLst>
            <pc:docMk/>
            <pc:sldMk cId="3005365368" sldId="364"/>
            <ac:spMk id="82" creationId="{951BD682-8DC0-5E85-B3CD-20FE5B744785}"/>
          </ac:spMkLst>
        </pc:spChg>
        <pc:spChg chg="del">
          <ac:chgData name="Speizer, Simone A" userId="ae2537f5-f10e-428d-8e29-8dd44328baa2" providerId="ADAL" clId="{3CF452FD-75F2-4AB5-94EC-349FBB689CF4}" dt="2023-06-28T22:55:41.987" v="1355" actId="478"/>
          <ac:spMkLst>
            <pc:docMk/>
            <pc:sldMk cId="3005365368" sldId="364"/>
            <ac:spMk id="83" creationId="{0E4A9CEC-DB99-4D7A-C21B-BA27D2A49F8B}"/>
          </ac:spMkLst>
        </pc:spChg>
        <pc:spChg chg="add del mod">
          <ac:chgData name="Speizer, Simone A" userId="ae2537f5-f10e-428d-8e29-8dd44328baa2" providerId="ADAL" clId="{3CF452FD-75F2-4AB5-94EC-349FBB689CF4}" dt="2023-06-28T23:06:53.990" v="1625" actId="478"/>
          <ac:spMkLst>
            <pc:docMk/>
            <pc:sldMk cId="3005365368" sldId="364"/>
            <ac:spMk id="84" creationId="{615274CE-AEB7-3659-6AB8-3807A39C48D7}"/>
          </ac:spMkLst>
        </pc:spChg>
        <pc:spChg chg="del">
          <ac:chgData name="Speizer, Simone A" userId="ae2537f5-f10e-428d-8e29-8dd44328baa2" providerId="ADAL" clId="{3CF452FD-75F2-4AB5-94EC-349FBB689CF4}" dt="2023-06-28T22:55:41.987" v="1355" actId="478"/>
          <ac:spMkLst>
            <pc:docMk/>
            <pc:sldMk cId="3005365368" sldId="364"/>
            <ac:spMk id="85" creationId="{82AC2113-8107-DF15-8512-663292146A80}"/>
          </ac:spMkLst>
        </pc:spChg>
        <pc:spChg chg="del">
          <ac:chgData name="Speizer, Simone A" userId="ae2537f5-f10e-428d-8e29-8dd44328baa2" providerId="ADAL" clId="{3CF452FD-75F2-4AB5-94EC-349FBB689CF4}" dt="2023-06-28T22:55:46.482" v="1356" actId="478"/>
          <ac:spMkLst>
            <pc:docMk/>
            <pc:sldMk cId="3005365368" sldId="364"/>
            <ac:spMk id="86" creationId="{04DD0DCE-0400-97B2-1964-12B756FC53A1}"/>
          </ac:spMkLst>
        </pc:spChg>
        <pc:spChg chg="del">
          <ac:chgData name="Speizer, Simone A" userId="ae2537f5-f10e-428d-8e29-8dd44328baa2" providerId="ADAL" clId="{3CF452FD-75F2-4AB5-94EC-349FBB689CF4}" dt="2023-06-28T22:55:41.987" v="1355" actId="478"/>
          <ac:spMkLst>
            <pc:docMk/>
            <pc:sldMk cId="3005365368" sldId="364"/>
            <ac:spMk id="87" creationId="{BCFCF742-AF92-98B6-B9D7-87ED2209F146}"/>
          </ac:spMkLst>
        </pc:spChg>
        <pc:spChg chg="del">
          <ac:chgData name="Speizer, Simone A" userId="ae2537f5-f10e-428d-8e29-8dd44328baa2" providerId="ADAL" clId="{3CF452FD-75F2-4AB5-94EC-349FBB689CF4}" dt="2023-06-28T22:55:41.987" v="1355" actId="478"/>
          <ac:spMkLst>
            <pc:docMk/>
            <pc:sldMk cId="3005365368" sldId="364"/>
            <ac:spMk id="88" creationId="{8D248155-D33C-8467-983E-D68059C1B3A7}"/>
          </ac:spMkLst>
        </pc:spChg>
        <pc:spChg chg="del">
          <ac:chgData name="Speizer, Simone A" userId="ae2537f5-f10e-428d-8e29-8dd44328baa2" providerId="ADAL" clId="{3CF452FD-75F2-4AB5-94EC-349FBB689CF4}" dt="2023-06-28T22:55:41.987" v="1355" actId="478"/>
          <ac:spMkLst>
            <pc:docMk/>
            <pc:sldMk cId="3005365368" sldId="364"/>
            <ac:spMk id="89" creationId="{DC977127-2139-FE1B-FE1E-BB852171492C}"/>
          </ac:spMkLst>
        </pc:spChg>
        <pc:spChg chg="del">
          <ac:chgData name="Speizer, Simone A" userId="ae2537f5-f10e-428d-8e29-8dd44328baa2" providerId="ADAL" clId="{3CF452FD-75F2-4AB5-94EC-349FBB689CF4}" dt="2023-06-28T22:55:41.987" v="1355" actId="478"/>
          <ac:spMkLst>
            <pc:docMk/>
            <pc:sldMk cId="3005365368" sldId="364"/>
            <ac:spMk id="90" creationId="{37BEC5F2-1ADA-61F3-2032-CD2548CF952B}"/>
          </ac:spMkLst>
        </pc:spChg>
        <pc:spChg chg="del">
          <ac:chgData name="Speizer, Simone A" userId="ae2537f5-f10e-428d-8e29-8dd44328baa2" providerId="ADAL" clId="{3CF452FD-75F2-4AB5-94EC-349FBB689CF4}" dt="2023-06-28T22:55:41.987" v="1355" actId="478"/>
          <ac:spMkLst>
            <pc:docMk/>
            <pc:sldMk cId="3005365368" sldId="364"/>
            <ac:spMk id="91" creationId="{77CFB3DB-449A-D639-EC1F-0A6703695075}"/>
          </ac:spMkLst>
        </pc:spChg>
        <pc:spChg chg="add del mod">
          <ac:chgData name="Speizer, Simone A" userId="ae2537f5-f10e-428d-8e29-8dd44328baa2" providerId="ADAL" clId="{3CF452FD-75F2-4AB5-94EC-349FBB689CF4}" dt="2023-06-28T23:06:54.389" v="1626" actId="478"/>
          <ac:spMkLst>
            <pc:docMk/>
            <pc:sldMk cId="3005365368" sldId="364"/>
            <ac:spMk id="92" creationId="{5EAC79EC-E7FC-5EA9-33DF-777AD114ED24}"/>
          </ac:spMkLst>
        </pc:spChg>
        <pc:spChg chg="del">
          <ac:chgData name="Speizer, Simone A" userId="ae2537f5-f10e-428d-8e29-8dd44328baa2" providerId="ADAL" clId="{3CF452FD-75F2-4AB5-94EC-349FBB689CF4}" dt="2023-06-28T22:55:41.987" v="1355" actId="478"/>
          <ac:spMkLst>
            <pc:docMk/>
            <pc:sldMk cId="3005365368" sldId="364"/>
            <ac:spMk id="93" creationId="{FB7478A3-CE76-8BB4-0875-A12439323813}"/>
          </ac:spMkLst>
        </pc:spChg>
        <pc:spChg chg="add del mod">
          <ac:chgData name="Speizer, Simone A" userId="ae2537f5-f10e-428d-8e29-8dd44328baa2" providerId="ADAL" clId="{3CF452FD-75F2-4AB5-94EC-349FBB689CF4}" dt="2023-06-28T23:06:52.665" v="1622" actId="478"/>
          <ac:spMkLst>
            <pc:docMk/>
            <pc:sldMk cId="3005365368" sldId="364"/>
            <ac:spMk id="95" creationId="{F81D12F9-6DA2-6451-01D1-C2D23ABB1B88}"/>
          </ac:spMkLst>
        </pc:spChg>
        <pc:spChg chg="add del mod">
          <ac:chgData name="Speizer, Simone A" userId="ae2537f5-f10e-428d-8e29-8dd44328baa2" providerId="ADAL" clId="{3CF452FD-75F2-4AB5-94EC-349FBB689CF4}" dt="2023-06-28T23:06:53.073" v="1623" actId="478"/>
          <ac:spMkLst>
            <pc:docMk/>
            <pc:sldMk cId="3005365368" sldId="364"/>
            <ac:spMk id="96" creationId="{D63F419E-CB8E-AEBF-539E-0AA9ACC8077E}"/>
          </ac:spMkLst>
        </pc:spChg>
        <pc:spChg chg="add del mod">
          <ac:chgData name="Speizer, Simone A" userId="ae2537f5-f10e-428d-8e29-8dd44328baa2" providerId="ADAL" clId="{3CF452FD-75F2-4AB5-94EC-349FBB689CF4}" dt="2023-06-28T23:07:11.250" v="1639" actId="478"/>
          <ac:spMkLst>
            <pc:docMk/>
            <pc:sldMk cId="3005365368" sldId="364"/>
            <ac:spMk id="97" creationId="{32250CBE-4223-FCDC-6FED-8783C90EF32D}"/>
          </ac:spMkLst>
        </pc:spChg>
        <pc:spChg chg="add del mod">
          <ac:chgData name="Speizer, Simone A" userId="ae2537f5-f10e-428d-8e29-8dd44328baa2" providerId="ADAL" clId="{3CF452FD-75F2-4AB5-94EC-349FBB689CF4}" dt="2023-06-28T23:06:09.754" v="1532" actId="478"/>
          <ac:spMkLst>
            <pc:docMk/>
            <pc:sldMk cId="3005365368" sldId="364"/>
            <ac:spMk id="98" creationId="{F513666D-8F61-0B72-CB1C-4AD4DECC5BC1}"/>
          </ac:spMkLst>
        </pc:spChg>
        <pc:spChg chg="add mod">
          <ac:chgData name="Speizer, Simone A" userId="ae2537f5-f10e-428d-8e29-8dd44328baa2" providerId="ADAL" clId="{3CF452FD-75F2-4AB5-94EC-349FBB689CF4}" dt="2023-06-28T23:23:54.452" v="1924" actId="1035"/>
          <ac:spMkLst>
            <pc:docMk/>
            <pc:sldMk cId="3005365368" sldId="364"/>
            <ac:spMk id="99" creationId="{F2CECAA9-AD30-166C-4994-5DE31883A216}"/>
          </ac:spMkLst>
        </pc:spChg>
        <pc:spChg chg="add mod">
          <ac:chgData name="Speizer, Simone A" userId="ae2537f5-f10e-428d-8e29-8dd44328baa2" providerId="ADAL" clId="{3CF452FD-75F2-4AB5-94EC-349FBB689CF4}" dt="2023-06-28T23:23:54.452" v="1924" actId="1035"/>
          <ac:spMkLst>
            <pc:docMk/>
            <pc:sldMk cId="3005365368" sldId="364"/>
            <ac:spMk id="100" creationId="{9B27D3E1-85E5-9ACD-FE83-348BA17DDA64}"/>
          </ac:spMkLst>
        </pc:spChg>
        <pc:spChg chg="add mod">
          <ac:chgData name="Speizer, Simone A" userId="ae2537f5-f10e-428d-8e29-8dd44328baa2" providerId="ADAL" clId="{3CF452FD-75F2-4AB5-94EC-349FBB689CF4}" dt="2023-06-28T23:23:54.452" v="1924" actId="1035"/>
          <ac:spMkLst>
            <pc:docMk/>
            <pc:sldMk cId="3005365368" sldId="364"/>
            <ac:spMk id="101" creationId="{6D7CE858-5E88-2AF8-FBEE-069769C1AC0C}"/>
          </ac:spMkLst>
        </pc:spChg>
        <pc:spChg chg="add mod">
          <ac:chgData name="Speizer, Simone A" userId="ae2537f5-f10e-428d-8e29-8dd44328baa2" providerId="ADAL" clId="{3CF452FD-75F2-4AB5-94EC-349FBB689CF4}" dt="2023-06-28T23:36:22.826" v="2219" actId="20577"/>
          <ac:spMkLst>
            <pc:docMk/>
            <pc:sldMk cId="3005365368" sldId="364"/>
            <ac:spMk id="102" creationId="{9D85080A-32EA-2309-6004-08483A7BF49C}"/>
          </ac:spMkLst>
        </pc:spChg>
        <pc:spChg chg="add mod">
          <ac:chgData name="Speizer, Simone A" userId="ae2537f5-f10e-428d-8e29-8dd44328baa2" providerId="ADAL" clId="{3CF452FD-75F2-4AB5-94EC-349FBB689CF4}" dt="2023-06-28T23:23:54.452" v="1924" actId="1035"/>
          <ac:spMkLst>
            <pc:docMk/>
            <pc:sldMk cId="3005365368" sldId="364"/>
            <ac:spMk id="103" creationId="{00ABFA1E-4DE5-0A72-B0D3-26A683A30266}"/>
          </ac:spMkLst>
        </pc:spChg>
        <pc:spChg chg="add mod">
          <ac:chgData name="Speizer, Simone A" userId="ae2537f5-f10e-428d-8e29-8dd44328baa2" providerId="ADAL" clId="{3CF452FD-75F2-4AB5-94EC-349FBB689CF4}" dt="2023-06-28T23:23:54.452" v="1924" actId="1035"/>
          <ac:spMkLst>
            <pc:docMk/>
            <pc:sldMk cId="3005365368" sldId="364"/>
            <ac:spMk id="104" creationId="{0A3FD5FE-B425-570E-48D5-7C7D0C349A43}"/>
          </ac:spMkLst>
        </pc:spChg>
        <pc:spChg chg="add mod">
          <ac:chgData name="Speizer, Simone A" userId="ae2537f5-f10e-428d-8e29-8dd44328baa2" providerId="ADAL" clId="{3CF452FD-75F2-4AB5-94EC-349FBB689CF4}" dt="2023-06-28T23:23:54.452" v="1924" actId="1035"/>
          <ac:spMkLst>
            <pc:docMk/>
            <pc:sldMk cId="3005365368" sldId="364"/>
            <ac:spMk id="105" creationId="{D58691E7-75C3-4BEE-7A90-A8E5D4B4C8B7}"/>
          </ac:spMkLst>
        </pc:spChg>
        <pc:spChg chg="add del mod">
          <ac:chgData name="Speizer, Simone A" userId="ae2537f5-f10e-428d-8e29-8dd44328baa2" providerId="ADAL" clId="{3CF452FD-75F2-4AB5-94EC-349FBB689CF4}" dt="2023-06-28T23:24:19.719" v="1925" actId="478"/>
          <ac:spMkLst>
            <pc:docMk/>
            <pc:sldMk cId="3005365368" sldId="364"/>
            <ac:spMk id="106" creationId="{05049269-FE0C-8231-BEFF-EF5B55F56907}"/>
          </ac:spMkLst>
        </pc:spChg>
        <pc:spChg chg="add del mod">
          <ac:chgData name="Speizer, Simone A" userId="ae2537f5-f10e-428d-8e29-8dd44328baa2" providerId="ADAL" clId="{3CF452FD-75F2-4AB5-94EC-349FBB689CF4}" dt="2023-06-28T23:07:02.064" v="1631" actId="478"/>
          <ac:spMkLst>
            <pc:docMk/>
            <pc:sldMk cId="3005365368" sldId="364"/>
            <ac:spMk id="107" creationId="{32B7712E-2C5D-548B-5629-45B6939C2F0B}"/>
          </ac:spMkLst>
        </pc:spChg>
        <pc:spChg chg="add del mod">
          <ac:chgData name="Speizer, Simone A" userId="ae2537f5-f10e-428d-8e29-8dd44328baa2" providerId="ADAL" clId="{3CF452FD-75F2-4AB5-94EC-349FBB689CF4}" dt="2023-06-28T23:07:00.053" v="1628" actId="478"/>
          <ac:spMkLst>
            <pc:docMk/>
            <pc:sldMk cId="3005365368" sldId="364"/>
            <ac:spMk id="108" creationId="{9BF45DDE-5609-A4C3-EB26-1FDB7718DBDF}"/>
          </ac:spMkLst>
        </pc:spChg>
        <pc:spChg chg="add del mod">
          <ac:chgData name="Speizer, Simone A" userId="ae2537f5-f10e-428d-8e29-8dd44328baa2" providerId="ADAL" clId="{3CF452FD-75F2-4AB5-94EC-349FBB689CF4}" dt="2023-06-28T23:07:03.483" v="1632" actId="478"/>
          <ac:spMkLst>
            <pc:docMk/>
            <pc:sldMk cId="3005365368" sldId="364"/>
            <ac:spMk id="109" creationId="{EA3DD234-CF73-0214-C35F-2D36BEC8C8F2}"/>
          </ac:spMkLst>
        </pc:spChg>
        <pc:spChg chg="add del mod">
          <ac:chgData name="Speizer, Simone A" userId="ae2537f5-f10e-428d-8e29-8dd44328baa2" providerId="ADAL" clId="{3CF452FD-75F2-4AB5-94EC-349FBB689CF4}" dt="2023-06-28T23:07:06.836" v="1635" actId="478"/>
          <ac:spMkLst>
            <pc:docMk/>
            <pc:sldMk cId="3005365368" sldId="364"/>
            <ac:spMk id="110" creationId="{BA3C52F1-4B1F-9DC6-EFC8-A1265270B0E7}"/>
          </ac:spMkLst>
        </pc:spChg>
        <pc:spChg chg="add del mod">
          <ac:chgData name="Speizer, Simone A" userId="ae2537f5-f10e-428d-8e29-8dd44328baa2" providerId="ADAL" clId="{3CF452FD-75F2-4AB5-94EC-349FBB689CF4}" dt="2023-06-28T23:07:09.320" v="1638" actId="478"/>
          <ac:spMkLst>
            <pc:docMk/>
            <pc:sldMk cId="3005365368" sldId="364"/>
            <ac:spMk id="111" creationId="{BCBA51F9-6EE8-E02E-41F9-25919E4EFDE5}"/>
          </ac:spMkLst>
        </pc:spChg>
        <pc:spChg chg="add del mod">
          <ac:chgData name="Speizer, Simone A" userId="ae2537f5-f10e-428d-8e29-8dd44328baa2" providerId="ADAL" clId="{3CF452FD-75F2-4AB5-94EC-349FBB689CF4}" dt="2023-06-28T23:07:11.812" v="1640" actId="478"/>
          <ac:spMkLst>
            <pc:docMk/>
            <pc:sldMk cId="3005365368" sldId="364"/>
            <ac:spMk id="112" creationId="{349D8199-30C5-5D15-7EA0-821BAB9BBBC9}"/>
          </ac:spMkLst>
        </pc:spChg>
        <pc:spChg chg="add del mod">
          <ac:chgData name="Speizer, Simone A" userId="ae2537f5-f10e-428d-8e29-8dd44328baa2" providerId="ADAL" clId="{3CF452FD-75F2-4AB5-94EC-349FBB689CF4}" dt="2023-06-28T23:01:06.720" v="1431" actId="478"/>
          <ac:spMkLst>
            <pc:docMk/>
            <pc:sldMk cId="3005365368" sldId="364"/>
            <ac:spMk id="134" creationId="{48B9350E-5DAD-A0F7-7BB8-4F84F4A6F178}"/>
          </ac:spMkLst>
        </pc:spChg>
        <pc:spChg chg="add del mod">
          <ac:chgData name="Speizer, Simone A" userId="ae2537f5-f10e-428d-8e29-8dd44328baa2" providerId="ADAL" clId="{3CF452FD-75F2-4AB5-94EC-349FBB689CF4}" dt="2023-06-28T23:04:58.995" v="1468" actId="478"/>
          <ac:spMkLst>
            <pc:docMk/>
            <pc:sldMk cId="3005365368" sldId="364"/>
            <ac:spMk id="135" creationId="{48B9C680-00C1-F8F5-0D5D-0D57E3E5B038}"/>
          </ac:spMkLst>
        </pc:spChg>
        <pc:spChg chg="add del mod">
          <ac:chgData name="Speizer, Simone A" userId="ae2537f5-f10e-428d-8e29-8dd44328baa2" providerId="ADAL" clId="{3CF452FD-75F2-4AB5-94EC-349FBB689CF4}" dt="2023-06-28T23:04:57.605" v="1467" actId="478"/>
          <ac:spMkLst>
            <pc:docMk/>
            <pc:sldMk cId="3005365368" sldId="364"/>
            <ac:spMk id="136" creationId="{1673A3AC-89D3-6879-AE71-0D8A3FE69EBA}"/>
          </ac:spMkLst>
        </pc:spChg>
        <pc:spChg chg="del">
          <ac:chgData name="Speizer, Simone A" userId="ae2537f5-f10e-428d-8e29-8dd44328baa2" providerId="ADAL" clId="{3CF452FD-75F2-4AB5-94EC-349FBB689CF4}" dt="2023-06-28T22:55:41.987" v="1355" actId="478"/>
          <ac:spMkLst>
            <pc:docMk/>
            <pc:sldMk cId="3005365368" sldId="364"/>
            <ac:spMk id="137" creationId="{41D1BADA-8C98-2433-D498-BF222E965A23}"/>
          </ac:spMkLst>
        </pc:spChg>
        <pc:spChg chg="add del mod">
          <ac:chgData name="Speizer, Simone A" userId="ae2537f5-f10e-428d-8e29-8dd44328baa2" providerId="ADAL" clId="{3CF452FD-75F2-4AB5-94EC-349FBB689CF4}" dt="2023-06-28T23:04:59.506" v="1469" actId="478"/>
          <ac:spMkLst>
            <pc:docMk/>
            <pc:sldMk cId="3005365368" sldId="364"/>
            <ac:spMk id="138" creationId="{987EA955-CF12-85C3-1E15-0C07E62F67B3}"/>
          </ac:spMkLst>
        </pc:spChg>
        <pc:spChg chg="add del mod">
          <ac:chgData name="Speizer, Simone A" userId="ae2537f5-f10e-428d-8e29-8dd44328baa2" providerId="ADAL" clId="{3CF452FD-75F2-4AB5-94EC-349FBB689CF4}" dt="2023-06-28T23:04:59.991" v="1470" actId="478"/>
          <ac:spMkLst>
            <pc:docMk/>
            <pc:sldMk cId="3005365368" sldId="364"/>
            <ac:spMk id="140" creationId="{66017E1B-FBFE-F2A7-0158-A7037AD89776}"/>
          </ac:spMkLst>
        </pc:spChg>
        <pc:spChg chg="add del mod">
          <ac:chgData name="Speizer, Simone A" userId="ae2537f5-f10e-428d-8e29-8dd44328baa2" providerId="ADAL" clId="{3CF452FD-75F2-4AB5-94EC-349FBB689CF4}" dt="2023-06-28T23:05:00.441" v="1471" actId="478"/>
          <ac:spMkLst>
            <pc:docMk/>
            <pc:sldMk cId="3005365368" sldId="364"/>
            <ac:spMk id="142" creationId="{58CA71CE-CBB0-FD7A-EAC3-A8B217BB603B}"/>
          </ac:spMkLst>
        </pc:spChg>
        <pc:spChg chg="add del mod">
          <ac:chgData name="Speizer, Simone A" userId="ae2537f5-f10e-428d-8e29-8dd44328baa2" providerId="ADAL" clId="{3CF452FD-75F2-4AB5-94EC-349FBB689CF4}" dt="2023-06-28T23:02:27.524" v="1463" actId="478"/>
          <ac:spMkLst>
            <pc:docMk/>
            <pc:sldMk cId="3005365368" sldId="364"/>
            <ac:spMk id="143" creationId="{722A4BA0-FE7C-BBAC-D9A8-01336B4E3AB6}"/>
          </ac:spMkLst>
        </pc:spChg>
        <pc:spChg chg="add mod">
          <ac:chgData name="Speizer, Simone A" userId="ae2537f5-f10e-428d-8e29-8dd44328baa2" providerId="ADAL" clId="{3CF452FD-75F2-4AB5-94EC-349FBB689CF4}" dt="2023-06-28T23:18:08.612" v="1837" actId="1037"/>
          <ac:spMkLst>
            <pc:docMk/>
            <pc:sldMk cId="3005365368" sldId="364"/>
            <ac:spMk id="144" creationId="{5555281F-3E64-2640-D039-996757BCED10}"/>
          </ac:spMkLst>
        </pc:spChg>
        <pc:spChg chg="add mod">
          <ac:chgData name="Speizer, Simone A" userId="ae2537f5-f10e-428d-8e29-8dd44328baa2" providerId="ADAL" clId="{3CF452FD-75F2-4AB5-94EC-349FBB689CF4}" dt="2023-06-28T23:18:08.612" v="1837" actId="1037"/>
          <ac:spMkLst>
            <pc:docMk/>
            <pc:sldMk cId="3005365368" sldId="364"/>
            <ac:spMk id="145" creationId="{B1BDA4B7-7839-B5DA-A685-926C7BB92BA5}"/>
          </ac:spMkLst>
        </pc:spChg>
        <pc:spChg chg="add mod">
          <ac:chgData name="Speizer, Simone A" userId="ae2537f5-f10e-428d-8e29-8dd44328baa2" providerId="ADAL" clId="{3CF452FD-75F2-4AB5-94EC-349FBB689CF4}" dt="2023-06-28T23:18:08.612" v="1837" actId="1037"/>
          <ac:spMkLst>
            <pc:docMk/>
            <pc:sldMk cId="3005365368" sldId="364"/>
            <ac:spMk id="146" creationId="{B94211B7-388C-F0DB-9973-626DF28DB293}"/>
          </ac:spMkLst>
        </pc:spChg>
        <pc:spChg chg="add mod">
          <ac:chgData name="Speizer, Simone A" userId="ae2537f5-f10e-428d-8e29-8dd44328baa2" providerId="ADAL" clId="{3CF452FD-75F2-4AB5-94EC-349FBB689CF4}" dt="2023-06-28T23:18:08.612" v="1837" actId="1037"/>
          <ac:spMkLst>
            <pc:docMk/>
            <pc:sldMk cId="3005365368" sldId="364"/>
            <ac:spMk id="147" creationId="{9BF7D2EC-B487-6025-506F-F08081DDE327}"/>
          </ac:spMkLst>
        </pc:spChg>
        <pc:spChg chg="add mod">
          <ac:chgData name="Speizer, Simone A" userId="ae2537f5-f10e-428d-8e29-8dd44328baa2" providerId="ADAL" clId="{3CF452FD-75F2-4AB5-94EC-349FBB689CF4}" dt="2023-06-28T23:18:08.612" v="1837" actId="1037"/>
          <ac:spMkLst>
            <pc:docMk/>
            <pc:sldMk cId="3005365368" sldId="364"/>
            <ac:spMk id="148" creationId="{701D127F-86A0-B44E-B617-EC45CDB82A3A}"/>
          </ac:spMkLst>
        </pc:spChg>
        <pc:spChg chg="add mod">
          <ac:chgData name="Speizer, Simone A" userId="ae2537f5-f10e-428d-8e29-8dd44328baa2" providerId="ADAL" clId="{3CF452FD-75F2-4AB5-94EC-349FBB689CF4}" dt="2023-06-28T23:18:08.612" v="1837" actId="1037"/>
          <ac:spMkLst>
            <pc:docMk/>
            <pc:sldMk cId="3005365368" sldId="364"/>
            <ac:spMk id="149" creationId="{96D34DB4-3239-8B0B-A38D-D2B2DF5D4B78}"/>
          </ac:spMkLst>
        </pc:spChg>
        <pc:spChg chg="add mod">
          <ac:chgData name="Speizer, Simone A" userId="ae2537f5-f10e-428d-8e29-8dd44328baa2" providerId="ADAL" clId="{3CF452FD-75F2-4AB5-94EC-349FBB689CF4}" dt="2023-06-28T23:18:08.612" v="1837" actId="1037"/>
          <ac:spMkLst>
            <pc:docMk/>
            <pc:sldMk cId="3005365368" sldId="364"/>
            <ac:spMk id="150" creationId="{6137519A-ED25-08BD-3151-1C5303690E2A}"/>
          </ac:spMkLst>
        </pc:spChg>
        <pc:spChg chg="add mod">
          <ac:chgData name="Speizer, Simone A" userId="ae2537f5-f10e-428d-8e29-8dd44328baa2" providerId="ADAL" clId="{3CF452FD-75F2-4AB5-94EC-349FBB689CF4}" dt="2023-06-28T23:18:08.612" v="1837" actId="1037"/>
          <ac:spMkLst>
            <pc:docMk/>
            <pc:sldMk cId="3005365368" sldId="364"/>
            <ac:spMk id="151" creationId="{405265CF-0BD7-108C-1026-9C4871BF02B0}"/>
          </ac:spMkLst>
        </pc:spChg>
        <pc:spChg chg="add mod">
          <ac:chgData name="Speizer, Simone A" userId="ae2537f5-f10e-428d-8e29-8dd44328baa2" providerId="ADAL" clId="{3CF452FD-75F2-4AB5-94EC-349FBB689CF4}" dt="2023-06-28T23:18:08.612" v="1837" actId="1037"/>
          <ac:spMkLst>
            <pc:docMk/>
            <pc:sldMk cId="3005365368" sldId="364"/>
            <ac:spMk id="152" creationId="{5C9E9543-B781-69BB-520E-EBB3F9E6C58A}"/>
          </ac:spMkLst>
        </pc:spChg>
        <pc:spChg chg="add mod">
          <ac:chgData name="Speizer, Simone A" userId="ae2537f5-f10e-428d-8e29-8dd44328baa2" providerId="ADAL" clId="{3CF452FD-75F2-4AB5-94EC-349FBB689CF4}" dt="2023-06-28T23:18:08.612" v="1837" actId="1037"/>
          <ac:spMkLst>
            <pc:docMk/>
            <pc:sldMk cId="3005365368" sldId="364"/>
            <ac:spMk id="153" creationId="{3FFD27B0-22A8-16B9-6CF6-8161C3ABE55B}"/>
          </ac:spMkLst>
        </pc:spChg>
        <pc:spChg chg="add mod">
          <ac:chgData name="Speizer, Simone A" userId="ae2537f5-f10e-428d-8e29-8dd44328baa2" providerId="ADAL" clId="{3CF452FD-75F2-4AB5-94EC-349FBB689CF4}" dt="2023-06-28T23:38:43.811" v="2252" actId="20577"/>
          <ac:spMkLst>
            <pc:docMk/>
            <pc:sldMk cId="3005365368" sldId="364"/>
            <ac:spMk id="154" creationId="{D79031AD-C531-8CDB-4B31-703BC31B7CC7}"/>
          </ac:spMkLst>
        </pc:spChg>
        <pc:spChg chg="add mod">
          <ac:chgData name="Speizer, Simone A" userId="ae2537f5-f10e-428d-8e29-8dd44328baa2" providerId="ADAL" clId="{3CF452FD-75F2-4AB5-94EC-349FBB689CF4}" dt="2023-06-28T23:18:08.612" v="1837" actId="1037"/>
          <ac:spMkLst>
            <pc:docMk/>
            <pc:sldMk cId="3005365368" sldId="364"/>
            <ac:spMk id="155" creationId="{6AE736FC-6C54-84A9-9D83-3398940EA4CA}"/>
          </ac:spMkLst>
        </pc:spChg>
        <pc:spChg chg="add del mod">
          <ac:chgData name="Speizer, Simone A" userId="ae2537f5-f10e-428d-8e29-8dd44328baa2" providerId="ADAL" clId="{3CF452FD-75F2-4AB5-94EC-349FBB689CF4}" dt="2023-06-28T23:32:06.041" v="2207" actId="478"/>
          <ac:spMkLst>
            <pc:docMk/>
            <pc:sldMk cId="3005365368" sldId="364"/>
            <ac:spMk id="275" creationId="{76CFAFAC-FF20-1291-DC42-BBEA840E9F6E}"/>
          </ac:spMkLst>
        </pc:spChg>
        <pc:cxnChg chg="add mod">
          <ac:chgData name="Speizer, Simone A" userId="ae2537f5-f10e-428d-8e29-8dd44328baa2" providerId="ADAL" clId="{3CF452FD-75F2-4AB5-94EC-349FBB689CF4}" dt="2023-06-28T22:57:35.511" v="1366" actId="1076"/>
          <ac:cxnSpMkLst>
            <pc:docMk/>
            <pc:sldMk cId="3005365368" sldId="364"/>
            <ac:cxnSpMk id="8" creationId="{B954847F-A9ED-31B0-72E2-267CE755E79F}"/>
          </ac:cxnSpMkLst>
        </pc:cxnChg>
        <pc:cxnChg chg="del mod">
          <ac:chgData name="Speizer, Simone A" userId="ae2537f5-f10e-428d-8e29-8dd44328baa2" providerId="ADAL" clId="{3CF452FD-75F2-4AB5-94EC-349FBB689CF4}" dt="2023-06-28T22:55:46.482" v="1356" actId="478"/>
          <ac:cxnSpMkLst>
            <pc:docMk/>
            <pc:sldMk cId="3005365368" sldId="364"/>
            <ac:cxnSpMk id="12" creationId="{CB24A86A-6B2E-AD9E-8A77-AB447024CCD7}"/>
          </ac:cxnSpMkLst>
        </pc:cxnChg>
        <pc:cxnChg chg="add mod">
          <ac:chgData name="Speizer, Simone A" userId="ae2537f5-f10e-428d-8e29-8dd44328baa2" providerId="ADAL" clId="{3CF452FD-75F2-4AB5-94EC-349FBB689CF4}" dt="2023-06-28T22:57:43.974" v="1368" actId="1076"/>
          <ac:cxnSpMkLst>
            <pc:docMk/>
            <pc:sldMk cId="3005365368" sldId="364"/>
            <ac:cxnSpMk id="13" creationId="{789E8B31-A7F2-B5BB-13BF-D1E80F7133BA}"/>
          </ac:cxnSpMkLst>
        </pc:cxnChg>
        <pc:cxnChg chg="add mod">
          <ac:chgData name="Speizer, Simone A" userId="ae2537f5-f10e-428d-8e29-8dd44328baa2" providerId="ADAL" clId="{3CF452FD-75F2-4AB5-94EC-349FBB689CF4}" dt="2023-06-28T22:57:54.276" v="1369" actId="1076"/>
          <ac:cxnSpMkLst>
            <pc:docMk/>
            <pc:sldMk cId="3005365368" sldId="364"/>
            <ac:cxnSpMk id="14" creationId="{BCB27853-8285-656A-7519-1D9BF2E44D88}"/>
          </ac:cxnSpMkLst>
        </pc:cxnChg>
        <pc:cxnChg chg="del mod">
          <ac:chgData name="Speizer, Simone A" userId="ae2537f5-f10e-428d-8e29-8dd44328baa2" providerId="ADAL" clId="{3CF452FD-75F2-4AB5-94EC-349FBB689CF4}" dt="2023-06-28T22:55:41.987" v="1355" actId="478"/>
          <ac:cxnSpMkLst>
            <pc:docMk/>
            <pc:sldMk cId="3005365368" sldId="364"/>
            <ac:cxnSpMk id="24" creationId="{7B6FA926-7FA6-DC37-82D2-DBB6C2BB9CD4}"/>
          </ac:cxnSpMkLst>
        </pc:cxnChg>
        <pc:cxnChg chg="add del mod">
          <ac:chgData name="Speizer, Simone A" userId="ae2537f5-f10e-428d-8e29-8dd44328baa2" providerId="ADAL" clId="{3CF452FD-75F2-4AB5-94EC-349FBB689CF4}" dt="2023-06-28T22:58:16.647" v="1372" actId="478"/>
          <ac:cxnSpMkLst>
            <pc:docMk/>
            <pc:sldMk cId="3005365368" sldId="364"/>
            <ac:cxnSpMk id="26" creationId="{D64FB0C8-2421-5903-A105-14B616FECFF0}"/>
          </ac:cxnSpMkLst>
        </pc:cxnChg>
        <pc:cxnChg chg="add del mod">
          <ac:chgData name="Speizer, Simone A" userId="ae2537f5-f10e-428d-8e29-8dd44328baa2" providerId="ADAL" clId="{3CF452FD-75F2-4AB5-94EC-349FBB689CF4}" dt="2023-06-28T23:07:07.364" v="1636" actId="478"/>
          <ac:cxnSpMkLst>
            <pc:docMk/>
            <pc:sldMk cId="3005365368" sldId="364"/>
            <ac:cxnSpMk id="27" creationId="{403303B1-9C67-23DD-F72B-5DBC38D132DF}"/>
          </ac:cxnSpMkLst>
        </pc:cxnChg>
        <pc:cxnChg chg="del">
          <ac:chgData name="Speizer, Simone A" userId="ae2537f5-f10e-428d-8e29-8dd44328baa2" providerId="ADAL" clId="{3CF452FD-75F2-4AB5-94EC-349FBB689CF4}" dt="2023-06-28T22:55:41.987" v="1355" actId="478"/>
          <ac:cxnSpMkLst>
            <pc:docMk/>
            <pc:sldMk cId="3005365368" sldId="364"/>
            <ac:cxnSpMk id="28" creationId="{DC257DB9-5C72-B535-A11B-EAF7EB7B53E2}"/>
          </ac:cxnSpMkLst>
        </pc:cxnChg>
        <pc:cxnChg chg="del mod">
          <ac:chgData name="Speizer, Simone A" userId="ae2537f5-f10e-428d-8e29-8dd44328baa2" providerId="ADAL" clId="{3CF452FD-75F2-4AB5-94EC-349FBB689CF4}" dt="2023-06-28T22:55:41.987" v="1355" actId="478"/>
          <ac:cxnSpMkLst>
            <pc:docMk/>
            <pc:sldMk cId="3005365368" sldId="364"/>
            <ac:cxnSpMk id="29" creationId="{D172E662-61F6-7894-BFCC-1245958E43A0}"/>
          </ac:cxnSpMkLst>
        </pc:cxnChg>
        <pc:cxnChg chg="add del mod">
          <ac:chgData name="Speizer, Simone A" userId="ae2537f5-f10e-428d-8e29-8dd44328baa2" providerId="ADAL" clId="{3CF452FD-75F2-4AB5-94EC-349FBB689CF4}" dt="2023-06-28T23:07:00.563" v="1629" actId="478"/>
          <ac:cxnSpMkLst>
            <pc:docMk/>
            <pc:sldMk cId="3005365368" sldId="364"/>
            <ac:cxnSpMk id="30" creationId="{FDDB8064-C09F-ACBF-ED8C-E7C9F25B395B}"/>
          </ac:cxnSpMkLst>
        </pc:cxnChg>
        <pc:cxnChg chg="del">
          <ac:chgData name="Speizer, Simone A" userId="ae2537f5-f10e-428d-8e29-8dd44328baa2" providerId="ADAL" clId="{3CF452FD-75F2-4AB5-94EC-349FBB689CF4}" dt="2023-06-28T22:55:41.987" v="1355" actId="478"/>
          <ac:cxnSpMkLst>
            <pc:docMk/>
            <pc:sldMk cId="3005365368" sldId="364"/>
            <ac:cxnSpMk id="31" creationId="{E123F819-588A-7DC5-C6D6-F432E30A36F6}"/>
          </ac:cxnSpMkLst>
        </pc:cxnChg>
        <pc:cxnChg chg="add del mod">
          <ac:chgData name="Speizer, Simone A" userId="ae2537f5-f10e-428d-8e29-8dd44328baa2" providerId="ADAL" clId="{3CF452FD-75F2-4AB5-94EC-349FBB689CF4}" dt="2023-06-28T23:07:01.150" v="1630" actId="478"/>
          <ac:cxnSpMkLst>
            <pc:docMk/>
            <pc:sldMk cId="3005365368" sldId="364"/>
            <ac:cxnSpMk id="32" creationId="{615A23A5-69F6-F508-B7F7-1FD57875A9B3}"/>
          </ac:cxnSpMkLst>
        </pc:cxnChg>
        <pc:cxnChg chg="add del mod">
          <ac:chgData name="Speizer, Simone A" userId="ae2537f5-f10e-428d-8e29-8dd44328baa2" providerId="ADAL" clId="{3CF452FD-75F2-4AB5-94EC-349FBB689CF4}" dt="2023-06-28T23:07:04.703" v="1633" actId="478"/>
          <ac:cxnSpMkLst>
            <pc:docMk/>
            <pc:sldMk cId="3005365368" sldId="364"/>
            <ac:cxnSpMk id="33" creationId="{84B37878-3DDF-FE35-6AEC-4C7E385B21DD}"/>
          </ac:cxnSpMkLst>
        </pc:cxnChg>
        <pc:cxnChg chg="add del mod">
          <ac:chgData name="Speizer, Simone A" userId="ae2537f5-f10e-428d-8e29-8dd44328baa2" providerId="ADAL" clId="{3CF452FD-75F2-4AB5-94EC-349FBB689CF4}" dt="2023-06-28T23:07:08.865" v="1637" actId="478"/>
          <ac:cxnSpMkLst>
            <pc:docMk/>
            <pc:sldMk cId="3005365368" sldId="364"/>
            <ac:cxnSpMk id="34" creationId="{7FAC7F11-6D03-2B14-B884-5DF52D1E0585}"/>
          </ac:cxnSpMkLst>
        </pc:cxnChg>
        <pc:cxnChg chg="add del mod">
          <ac:chgData name="Speizer, Simone A" userId="ae2537f5-f10e-428d-8e29-8dd44328baa2" providerId="ADAL" clId="{3CF452FD-75F2-4AB5-94EC-349FBB689CF4}" dt="2023-06-28T23:07:12.446" v="1641" actId="478"/>
          <ac:cxnSpMkLst>
            <pc:docMk/>
            <pc:sldMk cId="3005365368" sldId="364"/>
            <ac:cxnSpMk id="35" creationId="{6F292AB8-5320-1F95-A94C-0E1E6DEF05E3}"/>
          </ac:cxnSpMkLst>
        </pc:cxnChg>
        <pc:cxnChg chg="add del mod">
          <ac:chgData name="Speizer, Simone A" userId="ae2537f5-f10e-428d-8e29-8dd44328baa2" providerId="ADAL" clId="{3CF452FD-75F2-4AB5-94EC-349FBB689CF4}" dt="2023-06-28T23:07:05.346" v="1634" actId="478"/>
          <ac:cxnSpMkLst>
            <pc:docMk/>
            <pc:sldMk cId="3005365368" sldId="364"/>
            <ac:cxnSpMk id="36" creationId="{3A1FD4F3-F677-B39A-F2A8-7FE8BA346D59}"/>
          </ac:cxnSpMkLst>
        </pc:cxnChg>
        <pc:cxnChg chg="add del mod">
          <ac:chgData name="Speizer, Simone A" userId="ae2537f5-f10e-428d-8e29-8dd44328baa2" providerId="ADAL" clId="{3CF452FD-75F2-4AB5-94EC-349FBB689CF4}" dt="2023-06-28T22:59:38.300" v="1390" actId="478"/>
          <ac:cxnSpMkLst>
            <pc:docMk/>
            <pc:sldMk cId="3005365368" sldId="364"/>
            <ac:cxnSpMk id="37" creationId="{91CE1FBE-DCD7-A369-93A7-877DFC989B9B}"/>
          </ac:cxnSpMkLst>
        </pc:cxnChg>
        <pc:cxnChg chg="add del mod">
          <ac:chgData name="Speizer, Simone A" userId="ae2537f5-f10e-428d-8e29-8dd44328baa2" providerId="ADAL" clId="{3CF452FD-75F2-4AB5-94EC-349FBB689CF4}" dt="2023-06-28T22:59:37.506" v="1389" actId="478"/>
          <ac:cxnSpMkLst>
            <pc:docMk/>
            <pc:sldMk cId="3005365368" sldId="364"/>
            <ac:cxnSpMk id="38" creationId="{4AC9CC01-7842-9ECE-2C45-3F0F1CB5E814}"/>
          </ac:cxnSpMkLst>
        </pc:cxnChg>
        <pc:cxnChg chg="add del mod">
          <ac:chgData name="Speizer, Simone A" userId="ae2537f5-f10e-428d-8e29-8dd44328baa2" providerId="ADAL" clId="{3CF452FD-75F2-4AB5-94EC-349FBB689CF4}" dt="2023-06-28T22:59:33.227" v="1387" actId="478"/>
          <ac:cxnSpMkLst>
            <pc:docMk/>
            <pc:sldMk cId="3005365368" sldId="364"/>
            <ac:cxnSpMk id="48" creationId="{DA82554E-2A4F-85B1-13EE-BC9F29771DCD}"/>
          </ac:cxnSpMkLst>
        </pc:cxnChg>
        <pc:cxnChg chg="del mod">
          <ac:chgData name="Speizer, Simone A" userId="ae2537f5-f10e-428d-8e29-8dd44328baa2" providerId="ADAL" clId="{3CF452FD-75F2-4AB5-94EC-349FBB689CF4}" dt="2023-06-28T22:55:41.987" v="1355" actId="478"/>
          <ac:cxnSpMkLst>
            <pc:docMk/>
            <pc:sldMk cId="3005365368" sldId="364"/>
            <ac:cxnSpMk id="50" creationId="{11D15275-EBA3-65AC-188F-E7A1B5C1F307}"/>
          </ac:cxnSpMkLst>
        </pc:cxnChg>
        <pc:cxnChg chg="add del mod">
          <ac:chgData name="Speizer, Simone A" userId="ae2537f5-f10e-428d-8e29-8dd44328baa2" providerId="ADAL" clId="{3CF452FD-75F2-4AB5-94EC-349FBB689CF4}" dt="2023-06-28T22:59:34.218" v="1388" actId="478"/>
          <ac:cxnSpMkLst>
            <pc:docMk/>
            <pc:sldMk cId="3005365368" sldId="364"/>
            <ac:cxnSpMk id="56" creationId="{37831585-CCC5-0A2B-0D47-05DED7016491}"/>
          </ac:cxnSpMkLst>
        </pc:cxnChg>
        <pc:cxnChg chg="del">
          <ac:chgData name="Speizer, Simone A" userId="ae2537f5-f10e-428d-8e29-8dd44328baa2" providerId="ADAL" clId="{3CF452FD-75F2-4AB5-94EC-349FBB689CF4}" dt="2023-06-28T22:55:41.987" v="1355" actId="478"/>
          <ac:cxnSpMkLst>
            <pc:docMk/>
            <pc:sldMk cId="3005365368" sldId="364"/>
            <ac:cxnSpMk id="60" creationId="{8E8B1A6B-4AAC-1CC3-A021-D8A2AD93BBB0}"/>
          </ac:cxnSpMkLst>
        </pc:cxnChg>
        <pc:cxnChg chg="del">
          <ac:chgData name="Speizer, Simone A" userId="ae2537f5-f10e-428d-8e29-8dd44328baa2" providerId="ADAL" clId="{3CF452FD-75F2-4AB5-94EC-349FBB689CF4}" dt="2023-06-28T22:55:41.987" v="1355" actId="478"/>
          <ac:cxnSpMkLst>
            <pc:docMk/>
            <pc:sldMk cId="3005365368" sldId="364"/>
            <ac:cxnSpMk id="61" creationId="{4D295756-6E4F-1278-7F7A-90F1C0B9A42E}"/>
          </ac:cxnSpMkLst>
        </pc:cxnChg>
        <pc:cxnChg chg="del mod">
          <ac:chgData name="Speizer, Simone A" userId="ae2537f5-f10e-428d-8e29-8dd44328baa2" providerId="ADAL" clId="{3CF452FD-75F2-4AB5-94EC-349FBB689CF4}" dt="2023-06-28T22:55:46.482" v="1356" actId="478"/>
          <ac:cxnSpMkLst>
            <pc:docMk/>
            <pc:sldMk cId="3005365368" sldId="364"/>
            <ac:cxnSpMk id="94" creationId="{8D129D5D-898B-DBF4-8415-5FC6D10AA90E}"/>
          </ac:cxnSpMkLst>
        </pc:cxnChg>
        <pc:cxnChg chg="add del mod">
          <ac:chgData name="Speizer, Simone A" userId="ae2537f5-f10e-428d-8e29-8dd44328baa2" providerId="ADAL" clId="{3CF452FD-75F2-4AB5-94EC-349FBB689CF4}" dt="2023-06-28T23:11:04.804" v="1682" actId="478"/>
          <ac:cxnSpMkLst>
            <pc:docMk/>
            <pc:sldMk cId="3005365368" sldId="364"/>
            <ac:cxnSpMk id="113" creationId="{33888A4A-0AF6-BB0C-20D3-F951291ED9E6}"/>
          </ac:cxnSpMkLst>
        </pc:cxnChg>
        <pc:cxnChg chg="add mod">
          <ac:chgData name="Speizer, Simone A" userId="ae2537f5-f10e-428d-8e29-8dd44328baa2" providerId="ADAL" clId="{3CF452FD-75F2-4AB5-94EC-349FBB689CF4}" dt="2023-06-28T23:26:37.988" v="1987" actId="692"/>
          <ac:cxnSpMkLst>
            <pc:docMk/>
            <pc:sldMk cId="3005365368" sldId="364"/>
            <ac:cxnSpMk id="114" creationId="{F8741AD8-42E2-EDB8-4500-23A0ECC56634}"/>
          </ac:cxnSpMkLst>
        </pc:cxnChg>
        <pc:cxnChg chg="del">
          <ac:chgData name="Speizer, Simone A" userId="ae2537f5-f10e-428d-8e29-8dd44328baa2" providerId="ADAL" clId="{3CF452FD-75F2-4AB5-94EC-349FBB689CF4}" dt="2023-06-28T22:55:41.987" v="1355" actId="478"/>
          <ac:cxnSpMkLst>
            <pc:docMk/>
            <pc:sldMk cId="3005365368" sldId="364"/>
            <ac:cxnSpMk id="115" creationId="{C0FB0399-0743-97A5-51BB-8F5746FCC656}"/>
          </ac:cxnSpMkLst>
        </pc:cxnChg>
        <pc:cxnChg chg="del">
          <ac:chgData name="Speizer, Simone A" userId="ae2537f5-f10e-428d-8e29-8dd44328baa2" providerId="ADAL" clId="{3CF452FD-75F2-4AB5-94EC-349FBB689CF4}" dt="2023-06-28T22:55:41.987" v="1355" actId="478"/>
          <ac:cxnSpMkLst>
            <pc:docMk/>
            <pc:sldMk cId="3005365368" sldId="364"/>
            <ac:cxnSpMk id="116" creationId="{E3A535A1-45B5-29E7-EE7C-D0A17CCABBC2}"/>
          </ac:cxnSpMkLst>
        </pc:cxnChg>
        <pc:cxnChg chg="del">
          <ac:chgData name="Speizer, Simone A" userId="ae2537f5-f10e-428d-8e29-8dd44328baa2" providerId="ADAL" clId="{3CF452FD-75F2-4AB5-94EC-349FBB689CF4}" dt="2023-06-28T22:55:41.987" v="1355" actId="478"/>
          <ac:cxnSpMkLst>
            <pc:docMk/>
            <pc:sldMk cId="3005365368" sldId="364"/>
            <ac:cxnSpMk id="117" creationId="{F1DC3EF0-AB78-24B6-058A-08CBBEA76AC5}"/>
          </ac:cxnSpMkLst>
        </pc:cxnChg>
        <pc:cxnChg chg="del">
          <ac:chgData name="Speizer, Simone A" userId="ae2537f5-f10e-428d-8e29-8dd44328baa2" providerId="ADAL" clId="{3CF452FD-75F2-4AB5-94EC-349FBB689CF4}" dt="2023-06-28T22:55:41.987" v="1355" actId="478"/>
          <ac:cxnSpMkLst>
            <pc:docMk/>
            <pc:sldMk cId="3005365368" sldId="364"/>
            <ac:cxnSpMk id="118" creationId="{6101CE37-5D5C-6F3E-FFD1-AFEC6CDAF04B}"/>
          </ac:cxnSpMkLst>
        </pc:cxnChg>
        <pc:cxnChg chg="del">
          <ac:chgData name="Speizer, Simone A" userId="ae2537f5-f10e-428d-8e29-8dd44328baa2" providerId="ADAL" clId="{3CF452FD-75F2-4AB5-94EC-349FBB689CF4}" dt="2023-06-28T22:55:41.987" v="1355" actId="478"/>
          <ac:cxnSpMkLst>
            <pc:docMk/>
            <pc:sldMk cId="3005365368" sldId="364"/>
            <ac:cxnSpMk id="119" creationId="{73E5ACC8-962F-31CB-C29F-BBE9E963DDCE}"/>
          </ac:cxnSpMkLst>
        </pc:cxnChg>
        <pc:cxnChg chg="del">
          <ac:chgData name="Speizer, Simone A" userId="ae2537f5-f10e-428d-8e29-8dd44328baa2" providerId="ADAL" clId="{3CF452FD-75F2-4AB5-94EC-349FBB689CF4}" dt="2023-06-28T22:55:41.987" v="1355" actId="478"/>
          <ac:cxnSpMkLst>
            <pc:docMk/>
            <pc:sldMk cId="3005365368" sldId="364"/>
            <ac:cxnSpMk id="120" creationId="{1B207053-6388-4323-CB8A-FCA34F5D3A13}"/>
          </ac:cxnSpMkLst>
        </pc:cxnChg>
        <pc:cxnChg chg="add del mod">
          <ac:chgData name="Speizer, Simone A" userId="ae2537f5-f10e-428d-8e29-8dd44328baa2" providerId="ADAL" clId="{3CF452FD-75F2-4AB5-94EC-349FBB689CF4}" dt="2023-06-28T23:11:06.756" v="1683" actId="478"/>
          <ac:cxnSpMkLst>
            <pc:docMk/>
            <pc:sldMk cId="3005365368" sldId="364"/>
            <ac:cxnSpMk id="121" creationId="{F93396B0-A1AE-B7C5-3C10-F8E681B91C28}"/>
          </ac:cxnSpMkLst>
        </pc:cxnChg>
        <pc:cxnChg chg="add del mod">
          <ac:chgData name="Speizer, Simone A" userId="ae2537f5-f10e-428d-8e29-8dd44328baa2" providerId="ADAL" clId="{3CF452FD-75F2-4AB5-94EC-349FBB689CF4}" dt="2023-06-28T23:08:09.582" v="1649" actId="478"/>
          <ac:cxnSpMkLst>
            <pc:docMk/>
            <pc:sldMk cId="3005365368" sldId="364"/>
            <ac:cxnSpMk id="122" creationId="{6045D0BD-9A6B-FE9D-028B-E1BA0BC71A27}"/>
          </ac:cxnSpMkLst>
        </pc:cxnChg>
        <pc:cxnChg chg="del mod">
          <ac:chgData name="Speizer, Simone A" userId="ae2537f5-f10e-428d-8e29-8dd44328baa2" providerId="ADAL" clId="{3CF452FD-75F2-4AB5-94EC-349FBB689CF4}" dt="2023-06-28T22:55:46.482" v="1356" actId="478"/>
          <ac:cxnSpMkLst>
            <pc:docMk/>
            <pc:sldMk cId="3005365368" sldId="364"/>
            <ac:cxnSpMk id="123" creationId="{3B2CF1AC-69CC-1417-10D8-986855954091}"/>
          </ac:cxnSpMkLst>
        </pc:cxnChg>
        <pc:cxnChg chg="del">
          <ac:chgData name="Speizer, Simone A" userId="ae2537f5-f10e-428d-8e29-8dd44328baa2" providerId="ADAL" clId="{3CF452FD-75F2-4AB5-94EC-349FBB689CF4}" dt="2023-06-28T22:55:41.987" v="1355" actId="478"/>
          <ac:cxnSpMkLst>
            <pc:docMk/>
            <pc:sldMk cId="3005365368" sldId="364"/>
            <ac:cxnSpMk id="124" creationId="{23C04D56-6393-3D1E-8BB2-CF8603BB6D17}"/>
          </ac:cxnSpMkLst>
        </pc:cxnChg>
        <pc:cxnChg chg="add del mod">
          <ac:chgData name="Speizer, Simone A" userId="ae2537f5-f10e-428d-8e29-8dd44328baa2" providerId="ADAL" clId="{3CF452FD-75F2-4AB5-94EC-349FBB689CF4}" dt="2023-06-28T23:08:13.342" v="1651" actId="478"/>
          <ac:cxnSpMkLst>
            <pc:docMk/>
            <pc:sldMk cId="3005365368" sldId="364"/>
            <ac:cxnSpMk id="125" creationId="{3F8F20DC-3F4C-2DDE-CAFC-63516A65ACD7}"/>
          </ac:cxnSpMkLst>
        </pc:cxnChg>
        <pc:cxnChg chg="add del mod">
          <ac:chgData name="Speizer, Simone A" userId="ae2537f5-f10e-428d-8e29-8dd44328baa2" providerId="ADAL" clId="{3CF452FD-75F2-4AB5-94EC-349FBB689CF4}" dt="2023-06-28T23:07:18.703" v="1644" actId="478"/>
          <ac:cxnSpMkLst>
            <pc:docMk/>
            <pc:sldMk cId="3005365368" sldId="364"/>
            <ac:cxnSpMk id="126" creationId="{822ABEF1-7FD1-1894-79A5-055F0330EB4C}"/>
          </ac:cxnSpMkLst>
        </pc:cxnChg>
        <pc:cxnChg chg="del">
          <ac:chgData name="Speizer, Simone A" userId="ae2537f5-f10e-428d-8e29-8dd44328baa2" providerId="ADAL" clId="{3CF452FD-75F2-4AB5-94EC-349FBB689CF4}" dt="2023-06-28T22:55:41.987" v="1355" actId="478"/>
          <ac:cxnSpMkLst>
            <pc:docMk/>
            <pc:sldMk cId="3005365368" sldId="364"/>
            <ac:cxnSpMk id="127" creationId="{E075B084-AE3C-4B79-D1DB-32D6351F2FCC}"/>
          </ac:cxnSpMkLst>
        </pc:cxnChg>
        <pc:cxnChg chg="del">
          <ac:chgData name="Speizer, Simone A" userId="ae2537f5-f10e-428d-8e29-8dd44328baa2" providerId="ADAL" clId="{3CF452FD-75F2-4AB5-94EC-349FBB689CF4}" dt="2023-06-28T22:55:41.987" v="1355" actId="478"/>
          <ac:cxnSpMkLst>
            <pc:docMk/>
            <pc:sldMk cId="3005365368" sldId="364"/>
            <ac:cxnSpMk id="128" creationId="{8A63EC80-7151-9293-B8CA-17418B7B096B}"/>
          </ac:cxnSpMkLst>
        </pc:cxnChg>
        <pc:cxnChg chg="del">
          <ac:chgData name="Speizer, Simone A" userId="ae2537f5-f10e-428d-8e29-8dd44328baa2" providerId="ADAL" clId="{3CF452FD-75F2-4AB5-94EC-349FBB689CF4}" dt="2023-06-28T22:55:41.987" v="1355" actId="478"/>
          <ac:cxnSpMkLst>
            <pc:docMk/>
            <pc:sldMk cId="3005365368" sldId="364"/>
            <ac:cxnSpMk id="129" creationId="{8A8AF7AD-682E-8F93-351A-85543A206605}"/>
          </ac:cxnSpMkLst>
        </pc:cxnChg>
        <pc:cxnChg chg="add del mod">
          <ac:chgData name="Speizer, Simone A" userId="ae2537f5-f10e-428d-8e29-8dd44328baa2" providerId="ADAL" clId="{3CF452FD-75F2-4AB5-94EC-349FBB689CF4}" dt="2023-06-28T23:07:23.406" v="1646" actId="478"/>
          <ac:cxnSpMkLst>
            <pc:docMk/>
            <pc:sldMk cId="3005365368" sldId="364"/>
            <ac:cxnSpMk id="130" creationId="{20D02FE5-23A2-4878-29DB-5636D273D561}"/>
          </ac:cxnSpMkLst>
        </pc:cxnChg>
        <pc:cxnChg chg="del">
          <ac:chgData name="Speizer, Simone A" userId="ae2537f5-f10e-428d-8e29-8dd44328baa2" providerId="ADAL" clId="{3CF452FD-75F2-4AB5-94EC-349FBB689CF4}" dt="2023-06-28T22:55:41.987" v="1355" actId="478"/>
          <ac:cxnSpMkLst>
            <pc:docMk/>
            <pc:sldMk cId="3005365368" sldId="364"/>
            <ac:cxnSpMk id="131" creationId="{E1D9DE45-2A2A-25B7-7624-CB9E6617D2AF}"/>
          </ac:cxnSpMkLst>
        </pc:cxnChg>
        <pc:cxnChg chg="del">
          <ac:chgData name="Speizer, Simone A" userId="ae2537f5-f10e-428d-8e29-8dd44328baa2" providerId="ADAL" clId="{3CF452FD-75F2-4AB5-94EC-349FBB689CF4}" dt="2023-06-28T22:55:41.987" v="1355" actId="478"/>
          <ac:cxnSpMkLst>
            <pc:docMk/>
            <pc:sldMk cId="3005365368" sldId="364"/>
            <ac:cxnSpMk id="133" creationId="{3D2D969A-EFE3-F4F0-BE11-736A25A6D1E0}"/>
          </ac:cxnSpMkLst>
        </pc:cxnChg>
        <pc:cxnChg chg="del mod">
          <ac:chgData name="Speizer, Simone A" userId="ae2537f5-f10e-428d-8e29-8dd44328baa2" providerId="ADAL" clId="{3CF452FD-75F2-4AB5-94EC-349FBB689CF4}" dt="2023-06-28T22:55:41.987" v="1355" actId="478"/>
          <ac:cxnSpMkLst>
            <pc:docMk/>
            <pc:sldMk cId="3005365368" sldId="364"/>
            <ac:cxnSpMk id="139" creationId="{FFB872B2-4CA7-F30F-53E6-0AD295D3C94A}"/>
          </ac:cxnSpMkLst>
        </pc:cxnChg>
        <pc:cxnChg chg="del mod">
          <ac:chgData name="Speizer, Simone A" userId="ae2537f5-f10e-428d-8e29-8dd44328baa2" providerId="ADAL" clId="{3CF452FD-75F2-4AB5-94EC-349FBB689CF4}" dt="2023-06-28T22:55:41.987" v="1355" actId="478"/>
          <ac:cxnSpMkLst>
            <pc:docMk/>
            <pc:sldMk cId="3005365368" sldId="364"/>
            <ac:cxnSpMk id="141" creationId="{AD6B032F-3D0E-BE69-3F85-728E34943AFE}"/>
          </ac:cxnSpMkLst>
        </pc:cxnChg>
        <pc:cxnChg chg="add mod">
          <ac:chgData name="Speizer, Simone A" userId="ae2537f5-f10e-428d-8e29-8dd44328baa2" providerId="ADAL" clId="{3CF452FD-75F2-4AB5-94EC-349FBB689CF4}" dt="2023-06-28T23:18:35.578" v="1878" actId="14100"/>
          <ac:cxnSpMkLst>
            <pc:docMk/>
            <pc:sldMk cId="3005365368" sldId="364"/>
            <ac:cxnSpMk id="158" creationId="{68B7A7E4-C509-7D28-A384-5DD638C1A9BE}"/>
          </ac:cxnSpMkLst>
        </pc:cxnChg>
        <pc:cxnChg chg="add mod">
          <ac:chgData name="Speizer, Simone A" userId="ae2537f5-f10e-428d-8e29-8dd44328baa2" providerId="ADAL" clId="{3CF452FD-75F2-4AB5-94EC-349FBB689CF4}" dt="2023-06-28T23:18:33.294" v="1877" actId="14100"/>
          <ac:cxnSpMkLst>
            <pc:docMk/>
            <pc:sldMk cId="3005365368" sldId="364"/>
            <ac:cxnSpMk id="159" creationId="{026E74E1-FB39-8553-1EB3-8746F645C6FE}"/>
          </ac:cxnSpMkLst>
        </pc:cxnChg>
        <pc:cxnChg chg="add mod">
          <ac:chgData name="Speizer, Simone A" userId="ae2537f5-f10e-428d-8e29-8dd44328baa2" providerId="ADAL" clId="{3CF452FD-75F2-4AB5-94EC-349FBB689CF4}" dt="2023-06-28T23:18:41.582" v="1879" actId="14100"/>
          <ac:cxnSpMkLst>
            <pc:docMk/>
            <pc:sldMk cId="3005365368" sldId="364"/>
            <ac:cxnSpMk id="163" creationId="{ED042FA1-9044-C0E1-4E56-1E665A47B3AE}"/>
          </ac:cxnSpMkLst>
        </pc:cxnChg>
        <pc:cxnChg chg="add mod">
          <ac:chgData name="Speizer, Simone A" userId="ae2537f5-f10e-428d-8e29-8dd44328baa2" providerId="ADAL" clId="{3CF452FD-75F2-4AB5-94EC-349FBB689CF4}" dt="2023-06-28T23:18:46.145" v="1880" actId="14100"/>
          <ac:cxnSpMkLst>
            <pc:docMk/>
            <pc:sldMk cId="3005365368" sldId="364"/>
            <ac:cxnSpMk id="165" creationId="{3FC0A420-41B4-D494-E7E3-A4A90D90E3A9}"/>
          </ac:cxnSpMkLst>
        </pc:cxnChg>
        <pc:cxnChg chg="add mod">
          <ac:chgData name="Speizer, Simone A" userId="ae2537f5-f10e-428d-8e29-8dd44328baa2" providerId="ADAL" clId="{3CF452FD-75F2-4AB5-94EC-349FBB689CF4}" dt="2023-06-28T23:18:50.512" v="1881" actId="14100"/>
          <ac:cxnSpMkLst>
            <pc:docMk/>
            <pc:sldMk cId="3005365368" sldId="364"/>
            <ac:cxnSpMk id="168" creationId="{7C431603-C525-73A6-3F72-B3C8855A7D25}"/>
          </ac:cxnSpMkLst>
        </pc:cxnChg>
        <pc:cxnChg chg="add mod">
          <ac:chgData name="Speizer, Simone A" userId="ae2537f5-f10e-428d-8e29-8dd44328baa2" providerId="ADAL" clId="{3CF452FD-75F2-4AB5-94EC-349FBB689CF4}" dt="2023-06-28T23:18:54.195" v="1882" actId="14100"/>
          <ac:cxnSpMkLst>
            <pc:docMk/>
            <pc:sldMk cId="3005365368" sldId="364"/>
            <ac:cxnSpMk id="171" creationId="{CAEC60EF-B36C-3696-3359-CE0734E5A581}"/>
          </ac:cxnSpMkLst>
        </pc:cxnChg>
        <pc:cxnChg chg="add mod">
          <ac:chgData name="Speizer, Simone A" userId="ae2537f5-f10e-428d-8e29-8dd44328baa2" providerId="ADAL" clId="{3CF452FD-75F2-4AB5-94EC-349FBB689CF4}" dt="2023-06-28T23:18:59.560" v="1884" actId="14100"/>
          <ac:cxnSpMkLst>
            <pc:docMk/>
            <pc:sldMk cId="3005365368" sldId="364"/>
            <ac:cxnSpMk id="173" creationId="{225F5BD4-3AE4-144E-B640-5D239AB463CF}"/>
          </ac:cxnSpMkLst>
        </pc:cxnChg>
        <pc:cxnChg chg="add mod">
          <ac:chgData name="Speizer, Simone A" userId="ae2537f5-f10e-428d-8e29-8dd44328baa2" providerId="ADAL" clId="{3CF452FD-75F2-4AB5-94EC-349FBB689CF4}" dt="2023-06-28T23:18:57.838" v="1883" actId="14100"/>
          <ac:cxnSpMkLst>
            <pc:docMk/>
            <pc:sldMk cId="3005365368" sldId="364"/>
            <ac:cxnSpMk id="176" creationId="{6C3DACF0-6F3A-3D89-51EA-A1D4FB026E9D}"/>
          </ac:cxnSpMkLst>
        </pc:cxnChg>
        <pc:cxnChg chg="add mod">
          <ac:chgData name="Speizer, Simone A" userId="ae2537f5-f10e-428d-8e29-8dd44328baa2" providerId="ADAL" clId="{3CF452FD-75F2-4AB5-94EC-349FBB689CF4}" dt="2023-06-28T23:19:02.856" v="1885" actId="14100"/>
          <ac:cxnSpMkLst>
            <pc:docMk/>
            <pc:sldMk cId="3005365368" sldId="364"/>
            <ac:cxnSpMk id="179" creationId="{42CC8BE1-3E9D-3AFA-0703-D9F6FE890EF0}"/>
          </ac:cxnSpMkLst>
        </pc:cxnChg>
        <pc:cxnChg chg="add mod">
          <ac:chgData name="Speizer, Simone A" userId="ae2537f5-f10e-428d-8e29-8dd44328baa2" providerId="ADAL" clId="{3CF452FD-75F2-4AB5-94EC-349FBB689CF4}" dt="2023-06-28T23:19:04.462" v="1886" actId="14100"/>
          <ac:cxnSpMkLst>
            <pc:docMk/>
            <pc:sldMk cId="3005365368" sldId="364"/>
            <ac:cxnSpMk id="182" creationId="{B8CF832A-B847-3623-44E5-DB1C9ED8D9B8}"/>
          </ac:cxnSpMkLst>
        </pc:cxnChg>
        <pc:cxnChg chg="add mod">
          <ac:chgData name="Speizer, Simone A" userId="ae2537f5-f10e-428d-8e29-8dd44328baa2" providerId="ADAL" clId="{3CF452FD-75F2-4AB5-94EC-349FBB689CF4}" dt="2023-06-28T23:19:06.240" v="1887" actId="14100"/>
          <ac:cxnSpMkLst>
            <pc:docMk/>
            <pc:sldMk cId="3005365368" sldId="364"/>
            <ac:cxnSpMk id="185" creationId="{65BC1FBF-E651-CB9C-EBE7-AC60565AA3C6}"/>
          </ac:cxnSpMkLst>
        </pc:cxnChg>
        <pc:cxnChg chg="add mod">
          <ac:chgData name="Speizer, Simone A" userId="ae2537f5-f10e-428d-8e29-8dd44328baa2" providerId="ADAL" clId="{3CF452FD-75F2-4AB5-94EC-349FBB689CF4}" dt="2023-06-28T23:19:08.017" v="1888" actId="14100"/>
          <ac:cxnSpMkLst>
            <pc:docMk/>
            <pc:sldMk cId="3005365368" sldId="364"/>
            <ac:cxnSpMk id="188" creationId="{31596180-D510-8963-C3C4-6B08F5FC67D5}"/>
          </ac:cxnSpMkLst>
        </pc:cxnChg>
        <pc:cxnChg chg="add mod">
          <ac:chgData name="Speizer, Simone A" userId="ae2537f5-f10e-428d-8e29-8dd44328baa2" providerId="ADAL" clId="{3CF452FD-75F2-4AB5-94EC-349FBB689CF4}" dt="2023-06-28T23:19:10.465" v="1889" actId="14100"/>
          <ac:cxnSpMkLst>
            <pc:docMk/>
            <pc:sldMk cId="3005365368" sldId="364"/>
            <ac:cxnSpMk id="191" creationId="{27FB4DA0-BF14-139E-A2A2-2620B123D7AF}"/>
          </ac:cxnSpMkLst>
        </pc:cxnChg>
        <pc:cxnChg chg="add mod">
          <ac:chgData name="Speizer, Simone A" userId="ae2537f5-f10e-428d-8e29-8dd44328baa2" providerId="ADAL" clId="{3CF452FD-75F2-4AB5-94EC-349FBB689CF4}" dt="2023-06-28T23:19:13.232" v="1890" actId="14100"/>
          <ac:cxnSpMkLst>
            <pc:docMk/>
            <pc:sldMk cId="3005365368" sldId="364"/>
            <ac:cxnSpMk id="194" creationId="{8E911544-D04C-BB2E-6CF5-B425D96FF299}"/>
          </ac:cxnSpMkLst>
        </pc:cxnChg>
        <pc:cxnChg chg="add mod">
          <ac:chgData name="Speizer, Simone A" userId="ae2537f5-f10e-428d-8e29-8dd44328baa2" providerId="ADAL" clId="{3CF452FD-75F2-4AB5-94EC-349FBB689CF4}" dt="2023-06-28T23:19:14.933" v="1891" actId="14100"/>
          <ac:cxnSpMkLst>
            <pc:docMk/>
            <pc:sldMk cId="3005365368" sldId="364"/>
            <ac:cxnSpMk id="197" creationId="{CD36C4EB-FD42-E6A1-FE9B-8B5D8CA72EC6}"/>
          </ac:cxnSpMkLst>
        </pc:cxnChg>
        <pc:cxnChg chg="add mod">
          <ac:chgData name="Speizer, Simone A" userId="ae2537f5-f10e-428d-8e29-8dd44328baa2" providerId="ADAL" clId="{3CF452FD-75F2-4AB5-94EC-349FBB689CF4}" dt="2023-06-28T23:19:16.917" v="1892" actId="14100"/>
          <ac:cxnSpMkLst>
            <pc:docMk/>
            <pc:sldMk cId="3005365368" sldId="364"/>
            <ac:cxnSpMk id="200" creationId="{4881F76F-A6EC-797E-4B0C-DF629C5B0C61}"/>
          </ac:cxnSpMkLst>
        </pc:cxnChg>
        <pc:cxnChg chg="add mod">
          <ac:chgData name="Speizer, Simone A" userId="ae2537f5-f10e-428d-8e29-8dd44328baa2" providerId="ADAL" clId="{3CF452FD-75F2-4AB5-94EC-349FBB689CF4}" dt="2023-06-28T23:19:19.734" v="1893" actId="14100"/>
          <ac:cxnSpMkLst>
            <pc:docMk/>
            <pc:sldMk cId="3005365368" sldId="364"/>
            <ac:cxnSpMk id="203" creationId="{3AB2C35B-6505-D9B2-1541-EA2FA2A554F7}"/>
          </ac:cxnSpMkLst>
        </pc:cxnChg>
        <pc:cxnChg chg="add mod">
          <ac:chgData name="Speizer, Simone A" userId="ae2537f5-f10e-428d-8e29-8dd44328baa2" providerId="ADAL" clId="{3CF452FD-75F2-4AB5-94EC-349FBB689CF4}" dt="2023-06-28T23:19:23.220" v="1895" actId="14100"/>
          <ac:cxnSpMkLst>
            <pc:docMk/>
            <pc:sldMk cId="3005365368" sldId="364"/>
            <ac:cxnSpMk id="206" creationId="{1414EAD2-B160-99F7-06AC-7592C07615EA}"/>
          </ac:cxnSpMkLst>
        </pc:cxnChg>
        <pc:cxnChg chg="add mod">
          <ac:chgData name="Speizer, Simone A" userId="ae2537f5-f10e-428d-8e29-8dd44328baa2" providerId="ADAL" clId="{3CF452FD-75F2-4AB5-94EC-349FBB689CF4}" dt="2023-06-28T23:19:21.874" v="1894" actId="14100"/>
          <ac:cxnSpMkLst>
            <pc:docMk/>
            <pc:sldMk cId="3005365368" sldId="364"/>
            <ac:cxnSpMk id="209" creationId="{5FE09BBA-598D-87BD-7D07-6A1BFDE9869C}"/>
          </ac:cxnSpMkLst>
        </pc:cxnChg>
        <pc:cxnChg chg="add mod">
          <ac:chgData name="Speizer, Simone A" userId="ae2537f5-f10e-428d-8e29-8dd44328baa2" providerId="ADAL" clId="{3CF452FD-75F2-4AB5-94EC-349FBB689CF4}" dt="2023-06-28T23:26:54.834" v="1988" actId="692"/>
          <ac:cxnSpMkLst>
            <pc:docMk/>
            <pc:sldMk cId="3005365368" sldId="364"/>
            <ac:cxnSpMk id="233" creationId="{BE41CF95-FDDD-C845-B0DE-9AF58BF2EE27}"/>
          </ac:cxnSpMkLst>
        </pc:cxnChg>
        <pc:cxnChg chg="add mod">
          <ac:chgData name="Speizer, Simone A" userId="ae2537f5-f10e-428d-8e29-8dd44328baa2" providerId="ADAL" clId="{3CF452FD-75F2-4AB5-94EC-349FBB689CF4}" dt="2023-06-28T23:27:02.563" v="1989" actId="692"/>
          <ac:cxnSpMkLst>
            <pc:docMk/>
            <pc:sldMk cId="3005365368" sldId="364"/>
            <ac:cxnSpMk id="236" creationId="{D7ED163A-49BE-24AF-8612-BA0F81F8C568}"/>
          </ac:cxnSpMkLst>
        </pc:cxnChg>
        <pc:cxnChg chg="add mod">
          <ac:chgData name="Speizer, Simone A" userId="ae2537f5-f10e-428d-8e29-8dd44328baa2" providerId="ADAL" clId="{3CF452FD-75F2-4AB5-94EC-349FBB689CF4}" dt="2023-06-28T23:27:11.290" v="1991" actId="692"/>
          <ac:cxnSpMkLst>
            <pc:docMk/>
            <pc:sldMk cId="3005365368" sldId="364"/>
            <ac:cxnSpMk id="239" creationId="{7F4A5890-D94A-8CC6-AE65-C0A3B0009778}"/>
          </ac:cxnSpMkLst>
        </pc:cxnChg>
        <pc:cxnChg chg="add mod">
          <ac:chgData name="Speizer, Simone A" userId="ae2537f5-f10e-428d-8e29-8dd44328baa2" providerId="ADAL" clId="{3CF452FD-75F2-4AB5-94EC-349FBB689CF4}" dt="2023-06-28T23:27:20.392" v="1993" actId="692"/>
          <ac:cxnSpMkLst>
            <pc:docMk/>
            <pc:sldMk cId="3005365368" sldId="364"/>
            <ac:cxnSpMk id="242" creationId="{26897B78-1A79-1CAD-8980-F00517D6736D}"/>
          </ac:cxnSpMkLst>
        </pc:cxnChg>
        <pc:cxnChg chg="add mod">
          <ac:chgData name="Speizer, Simone A" userId="ae2537f5-f10e-428d-8e29-8dd44328baa2" providerId="ADAL" clId="{3CF452FD-75F2-4AB5-94EC-349FBB689CF4}" dt="2023-06-28T23:27:27.891" v="1995" actId="692"/>
          <ac:cxnSpMkLst>
            <pc:docMk/>
            <pc:sldMk cId="3005365368" sldId="364"/>
            <ac:cxnSpMk id="245" creationId="{3CE25FD6-601D-0C5E-95E4-61BB264EEAEB}"/>
          </ac:cxnSpMkLst>
        </pc:cxnChg>
        <pc:cxnChg chg="add mod">
          <ac:chgData name="Speizer, Simone A" userId="ae2537f5-f10e-428d-8e29-8dd44328baa2" providerId="ADAL" clId="{3CF452FD-75F2-4AB5-94EC-349FBB689CF4}" dt="2023-06-28T23:27:37.163" v="1997" actId="692"/>
          <ac:cxnSpMkLst>
            <pc:docMk/>
            <pc:sldMk cId="3005365368" sldId="364"/>
            <ac:cxnSpMk id="248" creationId="{9B8849F0-9659-DE78-F890-96106E6A17CB}"/>
          </ac:cxnSpMkLst>
        </pc:cxnChg>
        <pc:cxnChg chg="add mod">
          <ac:chgData name="Speizer, Simone A" userId="ae2537f5-f10e-428d-8e29-8dd44328baa2" providerId="ADAL" clId="{3CF452FD-75F2-4AB5-94EC-349FBB689CF4}" dt="2023-06-28T23:27:50.925" v="1999" actId="692"/>
          <ac:cxnSpMkLst>
            <pc:docMk/>
            <pc:sldMk cId="3005365368" sldId="364"/>
            <ac:cxnSpMk id="251" creationId="{6893A64D-1299-E762-0402-9E8BDC56FBF5}"/>
          </ac:cxnSpMkLst>
        </pc:cxnChg>
        <pc:cxnChg chg="add mod">
          <ac:chgData name="Speizer, Simone A" userId="ae2537f5-f10e-428d-8e29-8dd44328baa2" providerId="ADAL" clId="{3CF452FD-75F2-4AB5-94EC-349FBB689CF4}" dt="2023-06-28T23:27:59.088" v="2001" actId="692"/>
          <ac:cxnSpMkLst>
            <pc:docMk/>
            <pc:sldMk cId="3005365368" sldId="364"/>
            <ac:cxnSpMk id="254" creationId="{9CA77B71-D064-A9DC-8724-157883A68B50}"/>
          </ac:cxnSpMkLst>
        </pc:cxnChg>
        <pc:cxnChg chg="add mod">
          <ac:chgData name="Speizer, Simone A" userId="ae2537f5-f10e-428d-8e29-8dd44328baa2" providerId="ADAL" clId="{3CF452FD-75F2-4AB5-94EC-349FBB689CF4}" dt="2023-06-28T23:28:08.901" v="2003" actId="692"/>
          <ac:cxnSpMkLst>
            <pc:docMk/>
            <pc:sldMk cId="3005365368" sldId="364"/>
            <ac:cxnSpMk id="257" creationId="{122C08E9-4EC7-3A99-6AB8-FE2F68C532B3}"/>
          </ac:cxnSpMkLst>
        </pc:cxnChg>
        <pc:cxnChg chg="add mod">
          <ac:chgData name="Speizer, Simone A" userId="ae2537f5-f10e-428d-8e29-8dd44328baa2" providerId="ADAL" clId="{3CF452FD-75F2-4AB5-94EC-349FBB689CF4}" dt="2023-06-28T23:28:16.744" v="2005" actId="692"/>
          <ac:cxnSpMkLst>
            <pc:docMk/>
            <pc:sldMk cId="3005365368" sldId="364"/>
            <ac:cxnSpMk id="260" creationId="{8404CDD9-39C9-AB51-3EDE-5A11EFF8D047}"/>
          </ac:cxnSpMkLst>
        </pc:cxnChg>
        <pc:cxnChg chg="add mod">
          <ac:chgData name="Speizer, Simone A" userId="ae2537f5-f10e-428d-8e29-8dd44328baa2" providerId="ADAL" clId="{3CF452FD-75F2-4AB5-94EC-349FBB689CF4}" dt="2023-06-28T23:28:33.001" v="2009" actId="692"/>
          <ac:cxnSpMkLst>
            <pc:docMk/>
            <pc:sldMk cId="3005365368" sldId="364"/>
            <ac:cxnSpMk id="263" creationId="{5DE89B9D-6388-1E6C-FA0E-1A2B3B47C719}"/>
          </ac:cxnSpMkLst>
        </pc:cxnChg>
        <pc:cxnChg chg="add mod">
          <ac:chgData name="Speizer, Simone A" userId="ae2537f5-f10e-428d-8e29-8dd44328baa2" providerId="ADAL" clId="{3CF452FD-75F2-4AB5-94EC-349FBB689CF4}" dt="2023-06-28T23:28:43.166" v="2011" actId="692"/>
          <ac:cxnSpMkLst>
            <pc:docMk/>
            <pc:sldMk cId="3005365368" sldId="364"/>
            <ac:cxnSpMk id="266" creationId="{8B7D132C-467A-4753-4495-8AA035BC9B8A}"/>
          </ac:cxnSpMkLst>
        </pc:cxnChg>
        <pc:cxnChg chg="add mod">
          <ac:chgData name="Speizer, Simone A" userId="ae2537f5-f10e-428d-8e29-8dd44328baa2" providerId="ADAL" clId="{3CF452FD-75F2-4AB5-94EC-349FBB689CF4}" dt="2023-06-28T23:28:50.657" v="2014" actId="692"/>
          <ac:cxnSpMkLst>
            <pc:docMk/>
            <pc:sldMk cId="3005365368" sldId="364"/>
            <ac:cxnSpMk id="269" creationId="{70E80B83-6278-10BF-89BD-66F071699E18}"/>
          </ac:cxnSpMkLst>
        </pc:cxnChg>
        <pc:cxnChg chg="add mod">
          <ac:chgData name="Speizer, Simone A" userId="ae2537f5-f10e-428d-8e29-8dd44328baa2" providerId="ADAL" clId="{3CF452FD-75F2-4AB5-94EC-349FBB689CF4}" dt="2023-06-28T23:28:25.030" v="2007" actId="692"/>
          <ac:cxnSpMkLst>
            <pc:docMk/>
            <pc:sldMk cId="3005365368" sldId="364"/>
            <ac:cxnSpMk id="272" creationId="{7BEB6B4F-4D32-6DF3-0ED5-F14BB4789990}"/>
          </ac:cxnSpMkLst>
        </pc:cxnChg>
      </pc:sldChg>
      <pc:sldChg chg="addSp modSp add mod">
        <pc:chgData name="Speizer, Simone A" userId="ae2537f5-f10e-428d-8e29-8dd44328baa2" providerId="ADAL" clId="{3CF452FD-75F2-4AB5-94EC-349FBB689CF4}" dt="2023-06-30T19:26:17.397" v="2333" actId="20577"/>
        <pc:sldMkLst>
          <pc:docMk/>
          <pc:sldMk cId="2999624527" sldId="365"/>
        </pc:sldMkLst>
        <pc:graphicFrameChg chg="add mod">
          <ac:chgData name="Speizer, Simone A" userId="ae2537f5-f10e-428d-8e29-8dd44328baa2" providerId="ADAL" clId="{3CF452FD-75F2-4AB5-94EC-349FBB689CF4}" dt="2023-06-30T19:26:17.397" v="2333" actId="20577"/>
          <ac:graphicFrameMkLst>
            <pc:docMk/>
            <pc:sldMk cId="2999624527" sldId="365"/>
            <ac:graphicFrameMk id="4" creationId="{4F723E1D-A939-7B7B-A29C-0CE2764A2336}"/>
          </ac:graphicFrameMkLst>
        </pc:graphicFrameChg>
        <pc:cxnChg chg="add mod">
          <ac:chgData name="Speizer, Simone A" userId="ae2537f5-f10e-428d-8e29-8dd44328baa2" providerId="ADAL" clId="{3CF452FD-75F2-4AB5-94EC-349FBB689CF4}" dt="2023-06-30T19:15:02.407" v="2269" actId="1076"/>
          <ac:cxnSpMkLst>
            <pc:docMk/>
            <pc:sldMk cId="2999624527" sldId="365"/>
            <ac:cxnSpMk id="9" creationId="{AA8F9973-6242-F240-231F-A44884C46B84}"/>
          </ac:cxnSpMkLst>
        </pc:cxnChg>
        <pc:cxnChg chg="add mod">
          <ac:chgData name="Speizer, Simone A" userId="ae2537f5-f10e-428d-8e29-8dd44328baa2" providerId="ADAL" clId="{3CF452FD-75F2-4AB5-94EC-349FBB689CF4}" dt="2023-06-30T19:15:02.407" v="2269" actId="1076"/>
          <ac:cxnSpMkLst>
            <pc:docMk/>
            <pc:sldMk cId="2999624527" sldId="365"/>
            <ac:cxnSpMk id="12" creationId="{26C8A8B1-9D71-870A-2FAE-1D067DD19772}"/>
          </ac:cxnSpMkLst>
        </pc:cxnChg>
        <pc:cxnChg chg="add mod">
          <ac:chgData name="Speizer, Simone A" userId="ae2537f5-f10e-428d-8e29-8dd44328baa2" providerId="ADAL" clId="{3CF452FD-75F2-4AB5-94EC-349FBB689CF4}" dt="2023-06-30T19:15:02.407" v="2269" actId="1076"/>
          <ac:cxnSpMkLst>
            <pc:docMk/>
            <pc:sldMk cId="2999624527" sldId="365"/>
            <ac:cxnSpMk id="15" creationId="{FBD86AFE-4798-E0DE-7BE1-E7B627B46944}"/>
          </ac:cxnSpMkLst>
        </pc:cxnChg>
        <pc:cxnChg chg="add mod">
          <ac:chgData name="Speizer, Simone A" userId="ae2537f5-f10e-428d-8e29-8dd44328baa2" providerId="ADAL" clId="{3CF452FD-75F2-4AB5-94EC-349FBB689CF4}" dt="2023-06-30T19:15:02.407" v="2269" actId="1076"/>
          <ac:cxnSpMkLst>
            <pc:docMk/>
            <pc:sldMk cId="2999624527" sldId="365"/>
            <ac:cxnSpMk id="16" creationId="{28F5CAA6-C04E-96BB-2B84-4CB5EC978E72}"/>
          </ac:cxnSpMkLst>
        </pc:cxnChg>
        <pc:cxnChg chg="add mod">
          <ac:chgData name="Speizer, Simone A" userId="ae2537f5-f10e-428d-8e29-8dd44328baa2" providerId="ADAL" clId="{3CF452FD-75F2-4AB5-94EC-349FBB689CF4}" dt="2023-06-30T19:15:24.258" v="2272" actId="14100"/>
          <ac:cxnSpMkLst>
            <pc:docMk/>
            <pc:sldMk cId="2999624527" sldId="365"/>
            <ac:cxnSpMk id="17" creationId="{53D760F6-8C4B-78FE-B514-F877A48C24C8}"/>
          </ac:cxnSpMkLst>
        </pc:cxnChg>
        <pc:cxnChg chg="add mod">
          <ac:chgData name="Speizer, Simone A" userId="ae2537f5-f10e-428d-8e29-8dd44328baa2" providerId="ADAL" clId="{3CF452FD-75F2-4AB5-94EC-349FBB689CF4}" dt="2023-06-30T19:15:52.454" v="2275" actId="14100"/>
          <ac:cxnSpMkLst>
            <pc:docMk/>
            <pc:sldMk cId="2999624527" sldId="365"/>
            <ac:cxnSpMk id="23" creationId="{0B134681-7BA3-C71E-8021-E20F681915E7}"/>
          </ac:cxnSpMkLst>
        </pc:cxnChg>
      </pc:sldChg>
      <pc:sldChg chg="delSp modSp add mod">
        <pc:chgData name="Speizer, Simone A" userId="ae2537f5-f10e-428d-8e29-8dd44328baa2" providerId="ADAL" clId="{3CF452FD-75F2-4AB5-94EC-349FBB689CF4}" dt="2023-06-30T19:26:57.045" v="2405" actId="20577"/>
        <pc:sldMkLst>
          <pc:docMk/>
          <pc:sldMk cId="3962017389" sldId="366"/>
        </pc:sldMkLst>
        <pc:graphicFrameChg chg="mod">
          <ac:chgData name="Speizer, Simone A" userId="ae2537f5-f10e-428d-8e29-8dd44328baa2" providerId="ADAL" clId="{3CF452FD-75F2-4AB5-94EC-349FBB689CF4}" dt="2023-06-30T19:26:57.045" v="2405" actId="20577"/>
          <ac:graphicFrameMkLst>
            <pc:docMk/>
            <pc:sldMk cId="3962017389" sldId="366"/>
            <ac:graphicFrameMk id="4" creationId="{4F723E1D-A939-7B7B-A29C-0CE2764A2336}"/>
          </ac:graphicFrameMkLst>
        </pc:graphicFrameChg>
        <pc:cxnChg chg="del">
          <ac:chgData name="Speizer, Simone A" userId="ae2537f5-f10e-428d-8e29-8dd44328baa2" providerId="ADAL" clId="{3CF452FD-75F2-4AB5-94EC-349FBB689CF4}" dt="2023-06-30T19:21:42.305" v="2279" actId="478"/>
          <ac:cxnSpMkLst>
            <pc:docMk/>
            <pc:sldMk cId="3962017389" sldId="366"/>
            <ac:cxnSpMk id="9" creationId="{AA8F9973-6242-F240-231F-A44884C46B84}"/>
          </ac:cxnSpMkLst>
        </pc:cxnChg>
        <pc:cxnChg chg="del">
          <ac:chgData name="Speizer, Simone A" userId="ae2537f5-f10e-428d-8e29-8dd44328baa2" providerId="ADAL" clId="{3CF452FD-75F2-4AB5-94EC-349FBB689CF4}" dt="2023-06-30T19:21:44.639" v="2281" actId="478"/>
          <ac:cxnSpMkLst>
            <pc:docMk/>
            <pc:sldMk cId="3962017389" sldId="366"/>
            <ac:cxnSpMk id="12" creationId="{26C8A8B1-9D71-870A-2FAE-1D067DD19772}"/>
          </ac:cxnSpMkLst>
        </pc:cxnChg>
        <pc:cxnChg chg="del">
          <ac:chgData name="Speizer, Simone A" userId="ae2537f5-f10e-428d-8e29-8dd44328baa2" providerId="ADAL" clId="{3CF452FD-75F2-4AB5-94EC-349FBB689CF4}" dt="2023-06-30T19:21:43.504" v="2280" actId="478"/>
          <ac:cxnSpMkLst>
            <pc:docMk/>
            <pc:sldMk cId="3962017389" sldId="366"/>
            <ac:cxnSpMk id="15" creationId="{FBD86AFE-4798-E0DE-7BE1-E7B627B46944}"/>
          </ac:cxnSpMkLst>
        </pc:cxnChg>
        <pc:cxnChg chg="del">
          <ac:chgData name="Speizer, Simone A" userId="ae2537f5-f10e-428d-8e29-8dd44328baa2" providerId="ADAL" clId="{3CF452FD-75F2-4AB5-94EC-349FBB689CF4}" dt="2023-06-30T19:21:45.547" v="2282" actId="478"/>
          <ac:cxnSpMkLst>
            <pc:docMk/>
            <pc:sldMk cId="3962017389" sldId="366"/>
            <ac:cxnSpMk id="16" creationId="{28F5CAA6-C04E-96BB-2B84-4CB5EC978E72}"/>
          </ac:cxnSpMkLst>
        </pc:cxnChg>
        <pc:cxnChg chg="del">
          <ac:chgData name="Speizer, Simone A" userId="ae2537f5-f10e-428d-8e29-8dd44328baa2" providerId="ADAL" clId="{3CF452FD-75F2-4AB5-94EC-349FBB689CF4}" dt="2023-06-30T19:21:41.017" v="2278" actId="478"/>
          <ac:cxnSpMkLst>
            <pc:docMk/>
            <pc:sldMk cId="3962017389" sldId="366"/>
            <ac:cxnSpMk id="17" creationId="{53D760F6-8C4B-78FE-B514-F877A48C24C8}"/>
          </ac:cxnSpMkLst>
        </pc:cxnChg>
        <pc:cxnChg chg="del mod">
          <ac:chgData name="Speizer, Simone A" userId="ae2537f5-f10e-428d-8e29-8dd44328baa2" providerId="ADAL" clId="{3CF452FD-75F2-4AB5-94EC-349FBB689CF4}" dt="2023-06-30T19:21:40.090" v="2277" actId="478"/>
          <ac:cxnSpMkLst>
            <pc:docMk/>
            <pc:sldMk cId="3962017389" sldId="366"/>
            <ac:cxnSpMk id="23" creationId="{0B134681-7BA3-C71E-8021-E20F681915E7}"/>
          </ac:cxnSpMkLst>
        </pc:cxnChg>
      </pc:sldChg>
    </pc:docChg>
  </pc:docChgLst>
  <pc:docChgLst>
    <pc:chgData name="Speizer, Simone A" userId="ae2537f5-f10e-428d-8e29-8dd44328baa2" providerId="ADAL" clId="{EE778DD0-AF06-4B9D-840C-7ADC5297A541}"/>
    <pc:docChg chg="undo custSel addSld delSld modSld sldOrd">
      <pc:chgData name="Speizer, Simone A" userId="ae2537f5-f10e-428d-8e29-8dd44328baa2" providerId="ADAL" clId="{EE778DD0-AF06-4B9D-840C-7ADC5297A541}" dt="2023-05-19T17:33:17.858" v="693"/>
      <pc:docMkLst>
        <pc:docMk/>
      </pc:docMkLst>
      <pc:sldChg chg="del">
        <pc:chgData name="Speizer, Simone A" userId="ae2537f5-f10e-428d-8e29-8dd44328baa2" providerId="ADAL" clId="{EE778DD0-AF06-4B9D-840C-7ADC5297A541}" dt="2023-05-19T16:05:43.174" v="0" actId="47"/>
        <pc:sldMkLst>
          <pc:docMk/>
          <pc:sldMk cId="237913968" sldId="281"/>
        </pc:sldMkLst>
      </pc:sldChg>
      <pc:sldChg chg="del">
        <pc:chgData name="Speizer, Simone A" userId="ae2537f5-f10e-428d-8e29-8dd44328baa2" providerId="ADAL" clId="{EE778DD0-AF06-4B9D-840C-7ADC5297A541}" dt="2023-05-19T16:05:51.292" v="19" actId="47"/>
        <pc:sldMkLst>
          <pc:docMk/>
          <pc:sldMk cId="2897595294" sldId="282"/>
        </pc:sldMkLst>
      </pc:sldChg>
      <pc:sldChg chg="del">
        <pc:chgData name="Speizer, Simone A" userId="ae2537f5-f10e-428d-8e29-8dd44328baa2" providerId="ADAL" clId="{EE778DD0-AF06-4B9D-840C-7ADC5297A541}" dt="2023-05-19T16:05:51.683" v="21" actId="47"/>
        <pc:sldMkLst>
          <pc:docMk/>
          <pc:sldMk cId="4156535797" sldId="332"/>
        </pc:sldMkLst>
      </pc:sldChg>
      <pc:sldChg chg="del">
        <pc:chgData name="Speizer, Simone A" userId="ae2537f5-f10e-428d-8e29-8dd44328baa2" providerId="ADAL" clId="{EE778DD0-AF06-4B9D-840C-7ADC5297A541}" dt="2023-05-19T16:05:51.494" v="20" actId="47"/>
        <pc:sldMkLst>
          <pc:docMk/>
          <pc:sldMk cId="826752331" sldId="353"/>
        </pc:sldMkLst>
      </pc:sldChg>
      <pc:sldChg chg="modSp modNotesTx">
        <pc:chgData name="Speizer, Simone A" userId="ae2537f5-f10e-428d-8e29-8dd44328baa2" providerId="ADAL" clId="{EE778DD0-AF06-4B9D-840C-7ADC5297A541}" dt="2023-05-19T16:11:07.334" v="72"/>
        <pc:sldMkLst>
          <pc:docMk/>
          <pc:sldMk cId="2918107100" sldId="355"/>
        </pc:sldMkLst>
        <pc:graphicFrameChg chg="mod">
          <ac:chgData name="Speizer, Simone A" userId="ae2537f5-f10e-428d-8e29-8dd44328baa2" providerId="ADAL" clId="{EE778DD0-AF06-4B9D-840C-7ADC5297A541}" dt="2023-05-19T16:11:07.334" v="72"/>
          <ac:graphicFrameMkLst>
            <pc:docMk/>
            <pc:sldMk cId="2918107100" sldId="355"/>
            <ac:graphicFrameMk id="11" creationId="{8E8F2A61-7370-C7B3-EBA0-60CC7EFD2C7B}"/>
          </ac:graphicFrameMkLst>
        </pc:graphicFrameChg>
      </pc:sldChg>
      <pc:sldChg chg="addSp delSp modSp add mod">
        <pc:chgData name="Speizer, Simone A" userId="ae2537f5-f10e-428d-8e29-8dd44328baa2" providerId="ADAL" clId="{EE778DD0-AF06-4B9D-840C-7ADC5297A541}" dt="2023-05-19T16:38:06.978" v="514" actId="1076"/>
        <pc:sldMkLst>
          <pc:docMk/>
          <pc:sldMk cId="2316928711" sldId="356"/>
        </pc:sldMkLst>
        <pc:spChg chg="del">
          <ac:chgData name="Speizer, Simone A" userId="ae2537f5-f10e-428d-8e29-8dd44328baa2" providerId="ADAL" clId="{EE778DD0-AF06-4B9D-840C-7ADC5297A541}" dt="2023-05-19T16:33:26.700" v="355" actId="478"/>
          <ac:spMkLst>
            <pc:docMk/>
            <pc:sldMk cId="2316928711" sldId="356"/>
            <ac:spMk id="3" creationId="{6C153008-15E3-4B36-AFFD-86D518977ED0}"/>
          </ac:spMkLst>
        </pc:spChg>
        <pc:spChg chg="add del mod">
          <ac:chgData name="Speizer, Simone A" userId="ae2537f5-f10e-428d-8e29-8dd44328baa2" providerId="ADAL" clId="{EE778DD0-AF06-4B9D-840C-7ADC5297A541}" dt="2023-05-19T16:34:54.016" v="371" actId="478"/>
          <ac:spMkLst>
            <pc:docMk/>
            <pc:sldMk cId="2316928711" sldId="356"/>
            <ac:spMk id="4" creationId="{7B47343B-D5C8-1786-D4AD-CA4EE5DF638C}"/>
          </ac:spMkLst>
        </pc:spChg>
        <pc:spChg chg="add del mod">
          <ac:chgData name="Speizer, Simone A" userId="ae2537f5-f10e-428d-8e29-8dd44328baa2" providerId="ADAL" clId="{EE778DD0-AF06-4B9D-840C-7ADC5297A541}" dt="2023-05-19T16:31:57.331" v="180" actId="478"/>
          <ac:spMkLst>
            <pc:docMk/>
            <pc:sldMk cId="2316928711" sldId="356"/>
            <ac:spMk id="6" creationId="{A7688462-D913-A47D-C42C-B0F35EAD2F10}"/>
          </ac:spMkLst>
        </pc:spChg>
        <pc:spChg chg="add del mod">
          <ac:chgData name="Speizer, Simone A" userId="ae2537f5-f10e-428d-8e29-8dd44328baa2" providerId="ADAL" clId="{EE778DD0-AF06-4B9D-840C-7ADC5297A541}" dt="2023-05-19T16:31:56.283" v="178" actId="478"/>
          <ac:spMkLst>
            <pc:docMk/>
            <pc:sldMk cId="2316928711" sldId="356"/>
            <ac:spMk id="7" creationId="{A453AF2D-78D0-91B6-BC60-8B092E3476B0}"/>
          </ac:spMkLst>
        </pc:spChg>
        <pc:spChg chg="add del mod">
          <ac:chgData name="Speizer, Simone A" userId="ae2537f5-f10e-428d-8e29-8dd44328baa2" providerId="ADAL" clId="{EE778DD0-AF06-4B9D-840C-7ADC5297A541}" dt="2023-05-19T16:31:56.735" v="179" actId="478"/>
          <ac:spMkLst>
            <pc:docMk/>
            <pc:sldMk cId="2316928711" sldId="356"/>
            <ac:spMk id="8" creationId="{F8197F64-58FC-7737-E697-682D7D14875F}"/>
          </ac:spMkLst>
        </pc:spChg>
        <pc:spChg chg="add del mod">
          <ac:chgData name="Speizer, Simone A" userId="ae2537f5-f10e-428d-8e29-8dd44328baa2" providerId="ADAL" clId="{EE778DD0-AF06-4B9D-840C-7ADC5297A541}" dt="2023-05-19T16:34:54.016" v="371" actId="478"/>
          <ac:spMkLst>
            <pc:docMk/>
            <pc:sldMk cId="2316928711" sldId="356"/>
            <ac:spMk id="9" creationId="{32640FE4-F8EE-FE9A-AD53-80DDC9BD37C9}"/>
          </ac:spMkLst>
        </pc:spChg>
        <pc:spChg chg="add del mod">
          <ac:chgData name="Speizer, Simone A" userId="ae2537f5-f10e-428d-8e29-8dd44328baa2" providerId="ADAL" clId="{EE778DD0-AF06-4B9D-840C-7ADC5297A541}" dt="2023-05-19T16:34:54.016" v="371" actId="478"/>
          <ac:spMkLst>
            <pc:docMk/>
            <pc:sldMk cId="2316928711" sldId="356"/>
            <ac:spMk id="10" creationId="{42F09DA6-CEE8-E604-823C-6A5527FAEC73}"/>
          </ac:spMkLst>
        </pc:spChg>
        <pc:spChg chg="add del mod">
          <ac:chgData name="Speizer, Simone A" userId="ae2537f5-f10e-428d-8e29-8dd44328baa2" providerId="ADAL" clId="{EE778DD0-AF06-4B9D-840C-7ADC5297A541}" dt="2023-05-19T16:33:22.285" v="354" actId="478"/>
          <ac:spMkLst>
            <pc:docMk/>
            <pc:sldMk cId="2316928711" sldId="356"/>
            <ac:spMk id="12" creationId="{F1212AAD-BAB7-EA9F-E182-B217A9809B1B}"/>
          </ac:spMkLst>
        </pc:spChg>
        <pc:spChg chg="add del mod">
          <ac:chgData name="Speizer, Simone A" userId="ae2537f5-f10e-428d-8e29-8dd44328baa2" providerId="ADAL" clId="{EE778DD0-AF06-4B9D-840C-7ADC5297A541}" dt="2023-05-19T16:34:54.016" v="371" actId="478"/>
          <ac:spMkLst>
            <pc:docMk/>
            <pc:sldMk cId="2316928711" sldId="356"/>
            <ac:spMk id="14" creationId="{0C06BF15-2211-3512-DA74-370A31E42AE7}"/>
          </ac:spMkLst>
        </pc:spChg>
        <pc:spChg chg="add del mod">
          <ac:chgData name="Speizer, Simone A" userId="ae2537f5-f10e-428d-8e29-8dd44328baa2" providerId="ADAL" clId="{EE778DD0-AF06-4B9D-840C-7ADC5297A541}" dt="2023-05-19T16:34:54.016" v="371" actId="478"/>
          <ac:spMkLst>
            <pc:docMk/>
            <pc:sldMk cId="2316928711" sldId="356"/>
            <ac:spMk id="15" creationId="{2F86A13E-4D20-ED17-5DB7-E0C669A9C7B7}"/>
          </ac:spMkLst>
        </pc:spChg>
        <pc:spChg chg="add del mod">
          <ac:chgData name="Speizer, Simone A" userId="ae2537f5-f10e-428d-8e29-8dd44328baa2" providerId="ADAL" clId="{EE778DD0-AF06-4B9D-840C-7ADC5297A541}" dt="2023-05-19T16:34:54.016" v="371" actId="478"/>
          <ac:spMkLst>
            <pc:docMk/>
            <pc:sldMk cId="2316928711" sldId="356"/>
            <ac:spMk id="16" creationId="{68507C7C-A38A-D9EA-8DEE-ACD733B7E072}"/>
          </ac:spMkLst>
        </pc:spChg>
        <pc:spChg chg="add del mod">
          <ac:chgData name="Speizer, Simone A" userId="ae2537f5-f10e-428d-8e29-8dd44328baa2" providerId="ADAL" clId="{EE778DD0-AF06-4B9D-840C-7ADC5297A541}" dt="2023-05-19T16:34:54.016" v="371" actId="478"/>
          <ac:spMkLst>
            <pc:docMk/>
            <pc:sldMk cId="2316928711" sldId="356"/>
            <ac:spMk id="17" creationId="{EE1D62B9-C61A-5048-35CD-9313FD22262D}"/>
          </ac:spMkLst>
        </pc:spChg>
        <pc:spChg chg="add del mod">
          <ac:chgData name="Speizer, Simone A" userId="ae2537f5-f10e-428d-8e29-8dd44328baa2" providerId="ADAL" clId="{EE778DD0-AF06-4B9D-840C-7ADC5297A541}" dt="2023-05-19T16:34:54.016" v="371" actId="478"/>
          <ac:spMkLst>
            <pc:docMk/>
            <pc:sldMk cId="2316928711" sldId="356"/>
            <ac:spMk id="18" creationId="{ECED4CDD-E435-B776-D78D-DD4011C33D97}"/>
          </ac:spMkLst>
        </pc:spChg>
        <pc:spChg chg="add del mod">
          <ac:chgData name="Speizer, Simone A" userId="ae2537f5-f10e-428d-8e29-8dd44328baa2" providerId="ADAL" clId="{EE778DD0-AF06-4B9D-840C-7ADC5297A541}" dt="2023-05-19T16:34:54.016" v="371" actId="478"/>
          <ac:spMkLst>
            <pc:docMk/>
            <pc:sldMk cId="2316928711" sldId="356"/>
            <ac:spMk id="20" creationId="{B74F7B81-552F-1EC2-EAC9-74E398850012}"/>
          </ac:spMkLst>
        </pc:spChg>
        <pc:spChg chg="add del mod">
          <ac:chgData name="Speizer, Simone A" userId="ae2537f5-f10e-428d-8e29-8dd44328baa2" providerId="ADAL" clId="{EE778DD0-AF06-4B9D-840C-7ADC5297A541}" dt="2023-05-19T16:34:54.016" v="371" actId="478"/>
          <ac:spMkLst>
            <pc:docMk/>
            <pc:sldMk cId="2316928711" sldId="356"/>
            <ac:spMk id="21" creationId="{2FE3A72E-EBF5-715B-99CE-F0573FD8D143}"/>
          </ac:spMkLst>
        </pc:spChg>
        <pc:spChg chg="add del mod">
          <ac:chgData name="Speizer, Simone A" userId="ae2537f5-f10e-428d-8e29-8dd44328baa2" providerId="ADAL" clId="{EE778DD0-AF06-4B9D-840C-7ADC5297A541}" dt="2023-05-19T16:34:54.016" v="371" actId="478"/>
          <ac:spMkLst>
            <pc:docMk/>
            <pc:sldMk cId="2316928711" sldId="356"/>
            <ac:spMk id="22" creationId="{4328AEAC-180F-1486-F1CA-56D7A9B852CD}"/>
          </ac:spMkLst>
        </pc:spChg>
        <pc:spChg chg="add del mod">
          <ac:chgData name="Speizer, Simone A" userId="ae2537f5-f10e-428d-8e29-8dd44328baa2" providerId="ADAL" clId="{EE778DD0-AF06-4B9D-840C-7ADC5297A541}" dt="2023-05-19T16:34:54.016" v="371" actId="478"/>
          <ac:spMkLst>
            <pc:docMk/>
            <pc:sldMk cId="2316928711" sldId="356"/>
            <ac:spMk id="23" creationId="{1DFD3F6E-5090-5929-2950-80706CC4E1FE}"/>
          </ac:spMkLst>
        </pc:spChg>
        <pc:spChg chg="add del mod">
          <ac:chgData name="Speizer, Simone A" userId="ae2537f5-f10e-428d-8e29-8dd44328baa2" providerId="ADAL" clId="{EE778DD0-AF06-4B9D-840C-7ADC5297A541}" dt="2023-05-19T16:33:28.299" v="356" actId="478"/>
          <ac:spMkLst>
            <pc:docMk/>
            <pc:sldMk cId="2316928711" sldId="356"/>
            <ac:spMk id="27" creationId="{807FFAC6-B4AA-2BE3-397D-FE5809FCD6FA}"/>
          </ac:spMkLst>
        </pc:spChg>
        <pc:spChg chg="add mod">
          <ac:chgData name="Speizer, Simone A" userId="ae2537f5-f10e-428d-8e29-8dd44328baa2" providerId="ADAL" clId="{EE778DD0-AF06-4B9D-840C-7ADC5297A541}" dt="2023-05-19T16:36:46.211" v="417" actId="1076"/>
          <ac:spMkLst>
            <pc:docMk/>
            <pc:sldMk cId="2316928711" sldId="356"/>
            <ac:spMk id="30" creationId="{47E632BD-AB41-4937-F41B-AC9F7C2905F0}"/>
          </ac:spMkLst>
        </pc:spChg>
        <pc:spChg chg="del">
          <ac:chgData name="Speizer, Simone A" userId="ae2537f5-f10e-428d-8e29-8dd44328baa2" providerId="ADAL" clId="{EE778DD0-AF06-4B9D-840C-7ADC5297A541}" dt="2023-05-19T16:30:32.433" v="92" actId="478"/>
          <ac:spMkLst>
            <pc:docMk/>
            <pc:sldMk cId="2316928711" sldId="356"/>
            <ac:spMk id="34" creationId="{35AA8967-0E50-0C78-1F50-B6201D970B7B}"/>
          </ac:spMkLst>
        </pc:spChg>
        <pc:spChg chg="del">
          <ac:chgData name="Speizer, Simone A" userId="ae2537f5-f10e-428d-8e29-8dd44328baa2" providerId="ADAL" clId="{EE778DD0-AF06-4B9D-840C-7ADC5297A541}" dt="2023-05-19T16:30:34.002" v="93" actId="478"/>
          <ac:spMkLst>
            <pc:docMk/>
            <pc:sldMk cId="2316928711" sldId="356"/>
            <ac:spMk id="35" creationId="{DCD5BE06-C3C2-E547-E0C0-03C81CAB8F7D}"/>
          </ac:spMkLst>
        </pc:spChg>
        <pc:spChg chg="add mod">
          <ac:chgData name="Speizer, Simone A" userId="ae2537f5-f10e-428d-8e29-8dd44328baa2" providerId="ADAL" clId="{EE778DD0-AF06-4B9D-840C-7ADC5297A541}" dt="2023-05-19T16:38:06.978" v="514" actId="1076"/>
          <ac:spMkLst>
            <pc:docMk/>
            <pc:sldMk cId="2316928711" sldId="356"/>
            <ac:spMk id="36" creationId="{40889A7A-0886-2231-FA10-E3A4993715E8}"/>
          </ac:spMkLst>
        </pc:spChg>
        <pc:graphicFrameChg chg="del">
          <ac:chgData name="Speizer, Simone A" userId="ae2537f5-f10e-428d-8e29-8dd44328baa2" providerId="ADAL" clId="{EE778DD0-AF06-4B9D-840C-7ADC5297A541}" dt="2023-05-19T16:30:27.232" v="86" actId="478"/>
          <ac:graphicFrameMkLst>
            <pc:docMk/>
            <pc:sldMk cId="2316928711" sldId="356"/>
            <ac:graphicFrameMk id="5" creationId="{F5D34E1F-8ECF-5D45-1D39-57D117214C0B}"/>
          </ac:graphicFrameMkLst>
        </pc:graphicFrameChg>
        <pc:graphicFrameChg chg="del">
          <ac:chgData name="Speizer, Simone A" userId="ae2537f5-f10e-428d-8e29-8dd44328baa2" providerId="ADAL" clId="{EE778DD0-AF06-4B9D-840C-7ADC5297A541}" dt="2023-05-19T16:34:56.020" v="372" actId="478"/>
          <ac:graphicFrameMkLst>
            <pc:docMk/>
            <pc:sldMk cId="2316928711" sldId="356"/>
            <ac:graphicFrameMk id="11" creationId="{8E8F2A61-7370-C7B3-EBA0-60CC7EFD2C7B}"/>
          </ac:graphicFrameMkLst>
        </pc:graphicFrameChg>
        <pc:graphicFrameChg chg="add mod">
          <ac:chgData name="Speizer, Simone A" userId="ae2537f5-f10e-428d-8e29-8dd44328baa2" providerId="ADAL" clId="{EE778DD0-AF06-4B9D-840C-7ADC5297A541}" dt="2023-05-19T16:35:21.830" v="388" actId="20577"/>
          <ac:graphicFrameMkLst>
            <pc:docMk/>
            <pc:sldMk cId="2316928711" sldId="356"/>
            <ac:graphicFrameMk id="28" creationId="{971ACC05-EA3F-6A26-5445-18C7600ADD9E}"/>
          </ac:graphicFrameMkLst>
        </pc:graphicFrameChg>
        <pc:cxnChg chg="del">
          <ac:chgData name="Speizer, Simone A" userId="ae2537f5-f10e-428d-8e29-8dd44328baa2" providerId="ADAL" clId="{EE778DD0-AF06-4B9D-840C-7ADC5297A541}" dt="2023-05-19T16:30:30.194" v="90" actId="478"/>
          <ac:cxnSpMkLst>
            <pc:docMk/>
            <pc:sldMk cId="2316928711" sldId="356"/>
            <ac:cxnSpMk id="13" creationId="{C219672D-5A36-3DD4-0D78-0BC1EC483420}"/>
          </ac:cxnSpMkLst>
        </pc:cxnChg>
        <pc:cxnChg chg="del">
          <ac:chgData name="Speizer, Simone A" userId="ae2537f5-f10e-428d-8e29-8dd44328baa2" providerId="ADAL" clId="{EE778DD0-AF06-4B9D-840C-7ADC5297A541}" dt="2023-05-19T16:30:27.825" v="87" actId="478"/>
          <ac:cxnSpMkLst>
            <pc:docMk/>
            <pc:sldMk cId="2316928711" sldId="356"/>
            <ac:cxnSpMk id="19" creationId="{50013D75-6356-FA70-6410-FE0E19477F31}"/>
          </ac:cxnSpMkLst>
        </pc:cxnChg>
        <pc:cxnChg chg="del">
          <ac:chgData name="Speizer, Simone A" userId="ae2537f5-f10e-428d-8e29-8dd44328baa2" providerId="ADAL" clId="{EE778DD0-AF06-4B9D-840C-7ADC5297A541}" dt="2023-05-19T16:30:29.574" v="89" actId="478"/>
          <ac:cxnSpMkLst>
            <pc:docMk/>
            <pc:sldMk cId="2316928711" sldId="356"/>
            <ac:cxnSpMk id="24" creationId="{6C9E2981-1673-1300-B105-C43911F9D429}"/>
          </ac:cxnSpMkLst>
        </pc:cxnChg>
        <pc:cxnChg chg="del">
          <ac:chgData name="Speizer, Simone A" userId="ae2537f5-f10e-428d-8e29-8dd44328baa2" providerId="ADAL" clId="{EE778DD0-AF06-4B9D-840C-7ADC5297A541}" dt="2023-05-19T16:30:28.978" v="88" actId="478"/>
          <ac:cxnSpMkLst>
            <pc:docMk/>
            <pc:sldMk cId="2316928711" sldId="356"/>
            <ac:cxnSpMk id="25" creationId="{3D470567-9719-5709-9DDB-99400BA9F77C}"/>
          </ac:cxnSpMkLst>
        </pc:cxnChg>
        <pc:cxnChg chg="del">
          <ac:chgData name="Speizer, Simone A" userId="ae2537f5-f10e-428d-8e29-8dd44328baa2" providerId="ADAL" clId="{EE778DD0-AF06-4B9D-840C-7ADC5297A541}" dt="2023-05-19T16:30:26.799" v="85" actId="478"/>
          <ac:cxnSpMkLst>
            <pc:docMk/>
            <pc:sldMk cId="2316928711" sldId="356"/>
            <ac:cxnSpMk id="29" creationId="{12ECF5BA-6B5A-A755-FEBB-3565F4ADC220}"/>
          </ac:cxnSpMkLst>
        </pc:cxnChg>
        <pc:cxnChg chg="add mod">
          <ac:chgData name="Speizer, Simone A" userId="ae2537f5-f10e-428d-8e29-8dd44328baa2" providerId="ADAL" clId="{EE778DD0-AF06-4B9D-840C-7ADC5297A541}" dt="2023-05-19T16:37:07.021" v="428" actId="692"/>
          <ac:cxnSpMkLst>
            <pc:docMk/>
            <pc:sldMk cId="2316928711" sldId="356"/>
            <ac:cxnSpMk id="32" creationId="{988DEA7D-48DB-C028-5266-DC12D97F31F9}"/>
          </ac:cxnSpMkLst>
        </pc:cxnChg>
        <pc:cxnChg chg="del">
          <ac:chgData name="Speizer, Simone A" userId="ae2537f5-f10e-428d-8e29-8dd44328baa2" providerId="ADAL" clId="{EE778DD0-AF06-4B9D-840C-7ADC5297A541}" dt="2023-05-19T16:30:31.412" v="91" actId="478"/>
          <ac:cxnSpMkLst>
            <pc:docMk/>
            <pc:sldMk cId="2316928711" sldId="356"/>
            <ac:cxnSpMk id="33" creationId="{84E8A94A-D3B6-1821-808E-E3E3CFD11DAF}"/>
          </ac:cxnSpMkLst>
        </pc:cxnChg>
      </pc:sldChg>
      <pc:sldChg chg="delSp modSp add del mod">
        <pc:chgData name="Speizer, Simone A" userId="ae2537f5-f10e-428d-8e29-8dd44328baa2" providerId="ADAL" clId="{EE778DD0-AF06-4B9D-840C-7ADC5297A541}" dt="2023-05-19T16:30:10.882" v="83" actId="47"/>
        <pc:sldMkLst>
          <pc:docMk/>
          <pc:sldMk cId="3461073560" sldId="356"/>
        </pc:sldMkLst>
        <pc:spChg chg="del mod">
          <ac:chgData name="Speizer, Simone A" userId="ae2537f5-f10e-428d-8e29-8dd44328baa2" providerId="ADAL" clId="{EE778DD0-AF06-4B9D-840C-7ADC5297A541}" dt="2023-05-19T16:19:13.754" v="79" actId="478"/>
          <ac:spMkLst>
            <pc:docMk/>
            <pc:sldMk cId="3461073560" sldId="356"/>
            <ac:spMk id="34" creationId="{35AA8967-0E50-0C78-1F50-B6201D970B7B}"/>
          </ac:spMkLst>
        </pc:spChg>
        <pc:graphicFrameChg chg="mod">
          <ac:chgData name="Speizer, Simone A" userId="ae2537f5-f10e-428d-8e29-8dd44328baa2" providerId="ADAL" clId="{EE778DD0-AF06-4B9D-840C-7ADC5297A541}" dt="2023-05-19T16:19:44.509" v="82"/>
          <ac:graphicFrameMkLst>
            <pc:docMk/>
            <pc:sldMk cId="3461073560" sldId="356"/>
            <ac:graphicFrameMk id="11" creationId="{8E8F2A61-7370-C7B3-EBA0-60CC7EFD2C7B}"/>
          </ac:graphicFrameMkLst>
        </pc:graphicFrameChg>
        <pc:cxnChg chg="del">
          <ac:chgData name="Speizer, Simone A" userId="ae2537f5-f10e-428d-8e29-8dd44328baa2" providerId="ADAL" clId="{EE778DD0-AF06-4B9D-840C-7ADC5297A541}" dt="2023-05-19T16:19:12.368" v="78" actId="478"/>
          <ac:cxnSpMkLst>
            <pc:docMk/>
            <pc:sldMk cId="3461073560" sldId="356"/>
            <ac:cxnSpMk id="13" creationId="{C219672D-5A36-3DD4-0D78-0BC1EC483420}"/>
          </ac:cxnSpMkLst>
        </pc:cxnChg>
        <pc:cxnChg chg="del">
          <ac:chgData name="Speizer, Simone A" userId="ae2537f5-f10e-428d-8e29-8dd44328baa2" providerId="ADAL" clId="{EE778DD0-AF06-4B9D-840C-7ADC5297A541}" dt="2023-05-19T16:19:10.011" v="75" actId="478"/>
          <ac:cxnSpMkLst>
            <pc:docMk/>
            <pc:sldMk cId="3461073560" sldId="356"/>
            <ac:cxnSpMk id="19" creationId="{50013D75-6356-FA70-6410-FE0E19477F31}"/>
          </ac:cxnSpMkLst>
        </pc:cxnChg>
        <pc:cxnChg chg="del">
          <ac:chgData name="Speizer, Simone A" userId="ae2537f5-f10e-428d-8e29-8dd44328baa2" providerId="ADAL" clId="{EE778DD0-AF06-4B9D-840C-7ADC5297A541}" dt="2023-05-19T16:19:11.602" v="77" actId="478"/>
          <ac:cxnSpMkLst>
            <pc:docMk/>
            <pc:sldMk cId="3461073560" sldId="356"/>
            <ac:cxnSpMk id="24" creationId="{6C9E2981-1673-1300-B105-C43911F9D429}"/>
          </ac:cxnSpMkLst>
        </pc:cxnChg>
        <pc:cxnChg chg="del">
          <ac:chgData name="Speizer, Simone A" userId="ae2537f5-f10e-428d-8e29-8dd44328baa2" providerId="ADAL" clId="{EE778DD0-AF06-4B9D-840C-7ADC5297A541}" dt="2023-05-19T16:19:10.726" v="76" actId="478"/>
          <ac:cxnSpMkLst>
            <pc:docMk/>
            <pc:sldMk cId="3461073560" sldId="356"/>
            <ac:cxnSpMk id="25" creationId="{3D470567-9719-5709-9DDB-99400BA9F77C}"/>
          </ac:cxnSpMkLst>
        </pc:cxnChg>
        <pc:cxnChg chg="del">
          <ac:chgData name="Speizer, Simone A" userId="ae2537f5-f10e-428d-8e29-8dd44328baa2" providerId="ADAL" clId="{EE778DD0-AF06-4B9D-840C-7ADC5297A541}" dt="2023-05-19T16:19:15.941" v="81" actId="478"/>
          <ac:cxnSpMkLst>
            <pc:docMk/>
            <pc:sldMk cId="3461073560" sldId="356"/>
            <ac:cxnSpMk id="29" creationId="{12ECF5BA-6B5A-A755-FEBB-3565F4ADC220}"/>
          </ac:cxnSpMkLst>
        </pc:cxnChg>
        <pc:cxnChg chg="del">
          <ac:chgData name="Speizer, Simone A" userId="ae2537f5-f10e-428d-8e29-8dd44328baa2" providerId="ADAL" clId="{EE778DD0-AF06-4B9D-840C-7ADC5297A541}" dt="2023-05-19T16:19:14.783" v="80" actId="478"/>
          <ac:cxnSpMkLst>
            <pc:docMk/>
            <pc:sldMk cId="3461073560" sldId="356"/>
            <ac:cxnSpMk id="33" creationId="{84E8A94A-D3B6-1821-808E-E3E3CFD11DAF}"/>
          </ac:cxnSpMkLst>
        </pc:cxnChg>
      </pc:sldChg>
      <pc:sldChg chg="addSp delSp modSp add mod ord">
        <pc:chgData name="Speizer, Simone A" userId="ae2537f5-f10e-428d-8e29-8dd44328baa2" providerId="ADAL" clId="{EE778DD0-AF06-4B9D-840C-7ADC5297A541}" dt="2023-05-19T17:33:17.858" v="693"/>
        <pc:sldMkLst>
          <pc:docMk/>
          <pc:sldMk cId="4210091658" sldId="357"/>
        </pc:sldMkLst>
        <pc:spChg chg="mod">
          <ac:chgData name="Speizer, Simone A" userId="ae2537f5-f10e-428d-8e29-8dd44328baa2" providerId="ADAL" clId="{EE778DD0-AF06-4B9D-840C-7ADC5297A541}" dt="2023-05-19T16:56:33.379" v="685" actId="555"/>
          <ac:spMkLst>
            <pc:docMk/>
            <pc:sldMk cId="4210091658" sldId="357"/>
            <ac:spMk id="4" creationId="{7B47343B-D5C8-1786-D4AD-CA4EE5DF638C}"/>
          </ac:spMkLst>
        </pc:spChg>
        <pc:spChg chg="mod">
          <ac:chgData name="Speizer, Simone A" userId="ae2537f5-f10e-428d-8e29-8dd44328baa2" providerId="ADAL" clId="{EE778DD0-AF06-4B9D-840C-7ADC5297A541}" dt="2023-05-19T16:54:37.940" v="661" actId="1076"/>
          <ac:spMkLst>
            <pc:docMk/>
            <pc:sldMk cId="4210091658" sldId="357"/>
            <ac:spMk id="9" creationId="{32640FE4-F8EE-FE9A-AD53-80DDC9BD37C9}"/>
          </ac:spMkLst>
        </pc:spChg>
        <pc:spChg chg="mod">
          <ac:chgData name="Speizer, Simone A" userId="ae2537f5-f10e-428d-8e29-8dd44328baa2" providerId="ADAL" clId="{EE778DD0-AF06-4B9D-840C-7ADC5297A541}" dt="2023-05-19T16:54:37.940" v="661" actId="1076"/>
          <ac:spMkLst>
            <pc:docMk/>
            <pc:sldMk cId="4210091658" sldId="357"/>
            <ac:spMk id="10" creationId="{42F09DA6-CEE8-E604-823C-6A5527FAEC73}"/>
          </ac:spMkLst>
        </pc:spChg>
        <pc:spChg chg="mod">
          <ac:chgData name="Speizer, Simone A" userId="ae2537f5-f10e-428d-8e29-8dd44328baa2" providerId="ADAL" clId="{EE778DD0-AF06-4B9D-840C-7ADC5297A541}" dt="2023-05-19T16:54:37.940" v="661" actId="1076"/>
          <ac:spMkLst>
            <pc:docMk/>
            <pc:sldMk cId="4210091658" sldId="357"/>
            <ac:spMk id="14" creationId="{0C06BF15-2211-3512-DA74-370A31E42AE7}"/>
          </ac:spMkLst>
        </pc:spChg>
        <pc:spChg chg="mod">
          <ac:chgData name="Speizer, Simone A" userId="ae2537f5-f10e-428d-8e29-8dd44328baa2" providerId="ADAL" clId="{EE778DD0-AF06-4B9D-840C-7ADC5297A541}" dt="2023-05-19T16:54:37.940" v="661" actId="1076"/>
          <ac:spMkLst>
            <pc:docMk/>
            <pc:sldMk cId="4210091658" sldId="357"/>
            <ac:spMk id="15" creationId="{2F86A13E-4D20-ED17-5DB7-E0C669A9C7B7}"/>
          </ac:spMkLst>
        </pc:spChg>
        <pc:spChg chg="mod">
          <ac:chgData name="Speizer, Simone A" userId="ae2537f5-f10e-428d-8e29-8dd44328baa2" providerId="ADAL" clId="{EE778DD0-AF06-4B9D-840C-7ADC5297A541}" dt="2023-05-19T16:54:37.940" v="661" actId="1076"/>
          <ac:spMkLst>
            <pc:docMk/>
            <pc:sldMk cId="4210091658" sldId="357"/>
            <ac:spMk id="16" creationId="{68507C7C-A38A-D9EA-8DEE-ACD733B7E072}"/>
          </ac:spMkLst>
        </pc:spChg>
        <pc:spChg chg="mod">
          <ac:chgData name="Speizer, Simone A" userId="ae2537f5-f10e-428d-8e29-8dd44328baa2" providerId="ADAL" clId="{EE778DD0-AF06-4B9D-840C-7ADC5297A541}" dt="2023-05-19T16:54:37.940" v="661" actId="1076"/>
          <ac:spMkLst>
            <pc:docMk/>
            <pc:sldMk cId="4210091658" sldId="357"/>
            <ac:spMk id="17" creationId="{EE1D62B9-C61A-5048-35CD-9313FD22262D}"/>
          </ac:spMkLst>
        </pc:spChg>
        <pc:spChg chg="mod">
          <ac:chgData name="Speizer, Simone A" userId="ae2537f5-f10e-428d-8e29-8dd44328baa2" providerId="ADAL" clId="{EE778DD0-AF06-4B9D-840C-7ADC5297A541}" dt="2023-05-19T16:54:37.940" v="661" actId="1076"/>
          <ac:spMkLst>
            <pc:docMk/>
            <pc:sldMk cId="4210091658" sldId="357"/>
            <ac:spMk id="18" creationId="{ECED4CDD-E435-B776-D78D-DD4011C33D97}"/>
          </ac:spMkLst>
        </pc:spChg>
        <pc:spChg chg="mod">
          <ac:chgData name="Speizer, Simone A" userId="ae2537f5-f10e-428d-8e29-8dd44328baa2" providerId="ADAL" clId="{EE778DD0-AF06-4B9D-840C-7ADC5297A541}" dt="2023-05-19T16:54:37.940" v="661" actId="1076"/>
          <ac:spMkLst>
            <pc:docMk/>
            <pc:sldMk cId="4210091658" sldId="357"/>
            <ac:spMk id="20" creationId="{B74F7B81-552F-1EC2-EAC9-74E398850012}"/>
          </ac:spMkLst>
        </pc:spChg>
        <pc:spChg chg="mod">
          <ac:chgData name="Speizer, Simone A" userId="ae2537f5-f10e-428d-8e29-8dd44328baa2" providerId="ADAL" clId="{EE778DD0-AF06-4B9D-840C-7ADC5297A541}" dt="2023-05-19T16:54:37.940" v="661" actId="1076"/>
          <ac:spMkLst>
            <pc:docMk/>
            <pc:sldMk cId="4210091658" sldId="357"/>
            <ac:spMk id="21" creationId="{2FE3A72E-EBF5-715B-99CE-F0573FD8D143}"/>
          </ac:spMkLst>
        </pc:spChg>
        <pc:spChg chg="mod">
          <ac:chgData name="Speizer, Simone A" userId="ae2537f5-f10e-428d-8e29-8dd44328baa2" providerId="ADAL" clId="{EE778DD0-AF06-4B9D-840C-7ADC5297A541}" dt="2023-05-19T16:54:37.940" v="661" actId="1076"/>
          <ac:spMkLst>
            <pc:docMk/>
            <pc:sldMk cId="4210091658" sldId="357"/>
            <ac:spMk id="22" creationId="{4328AEAC-180F-1486-F1CA-56D7A9B852CD}"/>
          </ac:spMkLst>
        </pc:spChg>
        <pc:spChg chg="mod">
          <ac:chgData name="Speizer, Simone A" userId="ae2537f5-f10e-428d-8e29-8dd44328baa2" providerId="ADAL" clId="{EE778DD0-AF06-4B9D-840C-7ADC5297A541}" dt="2023-05-19T16:54:37.940" v="661" actId="1076"/>
          <ac:spMkLst>
            <pc:docMk/>
            <pc:sldMk cId="4210091658" sldId="357"/>
            <ac:spMk id="23" creationId="{1DFD3F6E-5090-5929-2950-80706CC4E1FE}"/>
          </ac:spMkLst>
        </pc:spChg>
        <pc:spChg chg="add mod">
          <ac:chgData name="Speizer, Simone A" userId="ae2537f5-f10e-428d-8e29-8dd44328baa2" providerId="ADAL" clId="{EE778DD0-AF06-4B9D-840C-7ADC5297A541}" dt="2023-05-19T16:56:33.379" v="685" actId="555"/>
          <ac:spMkLst>
            <pc:docMk/>
            <pc:sldMk cId="4210091658" sldId="357"/>
            <ac:spMk id="45" creationId="{97E7A054-6933-AD63-0A5C-4488EC5EB621}"/>
          </ac:spMkLst>
        </pc:spChg>
        <pc:spChg chg="add mod">
          <ac:chgData name="Speizer, Simone A" userId="ae2537f5-f10e-428d-8e29-8dd44328baa2" providerId="ADAL" clId="{EE778DD0-AF06-4B9D-840C-7ADC5297A541}" dt="2023-05-19T16:57:00.675" v="691" actId="1076"/>
          <ac:spMkLst>
            <pc:docMk/>
            <pc:sldMk cId="4210091658" sldId="357"/>
            <ac:spMk id="46" creationId="{FBD9927A-85A9-E50E-FEFA-3F27141BE45B}"/>
          </ac:spMkLst>
        </pc:spChg>
        <pc:graphicFrameChg chg="del">
          <ac:chgData name="Speizer, Simone A" userId="ae2537f5-f10e-428d-8e29-8dd44328baa2" providerId="ADAL" clId="{EE778DD0-AF06-4B9D-840C-7ADC5297A541}" dt="2023-05-19T16:43:21.479" v="515" actId="478"/>
          <ac:graphicFrameMkLst>
            <pc:docMk/>
            <pc:sldMk cId="4210091658" sldId="357"/>
            <ac:graphicFrameMk id="11" creationId="{8E8F2A61-7370-C7B3-EBA0-60CC7EFD2C7B}"/>
          </ac:graphicFrameMkLst>
        </pc:graphicFrameChg>
        <pc:cxnChg chg="add mod">
          <ac:chgData name="Speizer, Simone A" userId="ae2537f5-f10e-428d-8e29-8dd44328baa2" providerId="ADAL" clId="{EE778DD0-AF06-4B9D-840C-7ADC5297A541}" dt="2023-05-19T16:56:33.379" v="685" actId="555"/>
          <ac:cxnSpMkLst>
            <pc:docMk/>
            <pc:sldMk cId="4210091658" sldId="357"/>
            <ac:cxnSpMk id="5" creationId="{A7383011-7DE4-33B4-D6C7-5355B300FC60}"/>
          </ac:cxnSpMkLst>
        </pc:cxnChg>
        <pc:cxnChg chg="add mod">
          <ac:chgData name="Speizer, Simone A" userId="ae2537f5-f10e-428d-8e29-8dd44328baa2" providerId="ADAL" clId="{EE778DD0-AF06-4B9D-840C-7ADC5297A541}" dt="2023-05-19T16:56:33.379" v="685" actId="555"/>
          <ac:cxnSpMkLst>
            <pc:docMk/>
            <pc:sldMk cId="4210091658" sldId="357"/>
            <ac:cxnSpMk id="6" creationId="{091DC17F-EA91-3E3D-0229-995F34E11213}"/>
          </ac:cxnSpMkLst>
        </pc:cxnChg>
        <pc:cxnChg chg="add mod">
          <ac:chgData name="Speizer, Simone A" userId="ae2537f5-f10e-428d-8e29-8dd44328baa2" providerId="ADAL" clId="{EE778DD0-AF06-4B9D-840C-7ADC5297A541}" dt="2023-05-19T16:54:37.940" v="661" actId="1076"/>
          <ac:cxnSpMkLst>
            <pc:docMk/>
            <pc:sldMk cId="4210091658" sldId="357"/>
            <ac:cxnSpMk id="12" creationId="{CB24A86A-6B2E-AD9E-8A77-AB447024CCD7}"/>
          </ac:cxnSpMkLst>
        </pc:cxnChg>
        <pc:cxnChg chg="add mod">
          <ac:chgData name="Speizer, Simone A" userId="ae2537f5-f10e-428d-8e29-8dd44328baa2" providerId="ADAL" clId="{EE778DD0-AF06-4B9D-840C-7ADC5297A541}" dt="2023-05-19T16:54:37.940" v="661" actId="1076"/>
          <ac:cxnSpMkLst>
            <pc:docMk/>
            <pc:sldMk cId="4210091658" sldId="357"/>
            <ac:cxnSpMk id="24" creationId="{7B6FA926-7FA6-DC37-82D2-DBB6C2BB9CD4}"/>
          </ac:cxnSpMkLst>
        </pc:cxnChg>
        <pc:cxnChg chg="add mod">
          <ac:chgData name="Speizer, Simone A" userId="ae2537f5-f10e-428d-8e29-8dd44328baa2" providerId="ADAL" clId="{EE778DD0-AF06-4B9D-840C-7ADC5297A541}" dt="2023-05-19T16:54:37.940" v="661" actId="1076"/>
          <ac:cxnSpMkLst>
            <pc:docMk/>
            <pc:sldMk cId="4210091658" sldId="357"/>
            <ac:cxnSpMk id="28" creationId="{DC257DB9-5C72-B535-A11B-EAF7EB7B53E2}"/>
          </ac:cxnSpMkLst>
        </pc:cxnChg>
        <pc:cxnChg chg="add mod">
          <ac:chgData name="Speizer, Simone A" userId="ae2537f5-f10e-428d-8e29-8dd44328baa2" providerId="ADAL" clId="{EE778DD0-AF06-4B9D-840C-7ADC5297A541}" dt="2023-05-19T16:54:37.940" v="661" actId="1076"/>
          <ac:cxnSpMkLst>
            <pc:docMk/>
            <pc:sldMk cId="4210091658" sldId="357"/>
            <ac:cxnSpMk id="29" creationId="{D172E662-61F6-7894-BFCC-1245958E43A0}"/>
          </ac:cxnSpMkLst>
        </pc:cxnChg>
        <pc:cxnChg chg="add mod">
          <ac:chgData name="Speizer, Simone A" userId="ae2537f5-f10e-428d-8e29-8dd44328baa2" providerId="ADAL" clId="{EE778DD0-AF06-4B9D-840C-7ADC5297A541}" dt="2023-05-19T16:54:37.940" v="661" actId="1076"/>
          <ac:cxnSpMkLst>
            <pc:docMk/>
            <pc:sldMk cId="4210091658" sldId="357"/>
            <ac:cxnSpMk id="31" creationId="{E123F819-588A-7DC5-C6D6-F432E30A36F6}"/>
          </ac:cxnSpMkLst>
        </pc:cxnChg>
        <pc:cxnChg chg="add mod">
          <ac:chgData name="Speizer, Simone A" userId="ae2537f5-f10e-428d-8e29-8dd44328baa2" providerId="ADAL" clId="{EE778DD0-AF06-4B9D-840C-7ADC5297A541}" dt="2023-05-19T16:54:37.940" v="661" actId="1076"/>
          <ac:cxnSpMkLst>
            <pc:docMk/>
            <pc:sldMk cId="4210091658" sldId="357"/>
            <ac:cxnSpMk id="33" creationId="{E02A457D-AEB6-BFD8-ED2C-64EC0A27B5CE}"/>
          </ac:cxnSpMkLst>
        </pc:cxnChg>
        <pc:cxnChg chg="add mod">
          <ac:chgData name="Speizer, Simone A" userId="ae2537f5-f10e-428d-8e29-8dd44328baa2" providerId="ADAL" clId="{EE778DD0-AF06-4B9D-840C-7ADC5297A541}" dt="2023-05-19T16:54:37.940" v="661" actId="1076"/>
          <ac:cxnSpMkLst>
            <pc:docMk/>
            <pc:sldMk cId="4210091658" sldId="357"/>
            <ac:cxnSpMk id="35" creationId="{BCF61806-AC40-7D3F-175B-0F1410314762}"/>
          </ac:cxnSpMkLst>
        </pc:cxnChg>
        <pc:cxnChg chg="add mod">
          <ac:chgData name="Speizer, Simone A" userId="ae2537f5-f10e-428d-8e29-8dd44328baa2" providerId="ADAL" clId="{EE778DD0-AF06-4B9D-840C-7ADC5297A541}" dt="2023-05-19T16:54:37.940" v="661" actId="1076"/>
          <ac:cxnSpMkLst>
            <pc:docMk/>
            <pc:sldMk cId="4210091658" sldId="357"/>
            <ac:cxnSpMk id="37" creationId="{420F5688-0455-9E11-FBFA-5F9C8EF2D7A0}"/>
          </ac:cxnSpMkLst>
        </pc:cxnChg>
        <pc:cxnChg chg="add mod">
          <ac:chgData name="Speizer, Simone A" userId="ae2537f5-f10e-428d-8e29-8dd44328baa2" providerId="ADAL" clId="{EE778DD0-AF06-4B9D-840C-7ADC5297A541}" dt="2023-05-19T16:54:37.940" v="661" actId="1076"/>
          <ac:cxnSpMkLst>
            <pc:docMk/>
            <pc:sldMk cId="4210091658" sldId="357"/>
            <ac:cxnSpMk id="39" creationId="{43FC797D-368D-6790-1306-B541EE232299}"/>
          </ac:cxnSpMkLst>
        </pc:cxnChg>
        <pc:cxnChg chg="add del mod">
          <ac:chgData name="Speizer, Simone A" userId="ae2537f5-f10e-428d-8e29-8dd44328baa2" providerId="ADAL" clId="{EE778DD0-AF06-4B9D-840C-7ADC5297A541}" dt="2023-05-19T16:56:22.092" v="683" actId="478"/>
          <ac:cxnSpMkLst>
            <pc:docMk/>
            <pc:sldMk cId="4210091658" sldId="357"/>
            <ac:cxnSpMk id="48" creationId="{E4F32B11-2538-1339-8F5F-C9CFD43CBF17}"/>
          </ac:cxnSpMkLst>
        </pc:cxnChg>
        <pc:cxnChg chg="add mod">
          <ac:chgData name="Speizer, Simone A" userId="ae2537f5-f10e-428d-8e29-8dd44328baa2" providerId="ADAL" clId="{EE778DD0-AF06-4B9D-840C-7ADC5297A541}" dt="2023-05-19T16:56:53.144" v="688" actId="208"/>
          <ac:cxnSpMkLst>
            <pc:docMk/>
            <pc:sldMk cId="4210091658" sldId="357"/>
            <ac:cxnSpMk id="50" creationId="{11D15275-EBA3-65AC-188F-E7A1B5C1F307}"/>
          </ac:cxnSpMkLst>
        </pc:cxnChg>
      </pc:sldChg>
      <pc:sldChg chg="del">
        <pc:chgData name="Speizer, Simone A" userId="ae2537f5-f10e-428d-8e29-8dd44328baa2" providerId="ADAL" clId="{EE778DD0-AF06-4B9D-840C-7ADC5297A541}" dt="2023-05-19T16:05:51.858" v="22" actId="47"/>
        <pc:sldMkLst>
          <pc:docMk/>
          <pc:sldMk cId="3927886693" sldId="362"/>
        </pc:sldMkLst>
      </pc:sldChg>
      <pc:sldChg chg="del">
        <pc:chgData name="Speizer, Simone A" userId="ae2537f5-f10e-428d-8e29-8dd44328baa2" providerId="ADAL" clId="{EE778DD0-AF06-4B9D-840C-7ADC5297A541}" dt="2023-05-19T16:05:46.511" v="2" actId="47"/>
        <pc:sldMkLst>
          <pc:docMk/>
          <pc:sldMk cId="542709848" sldId="365"/>
        </pc:sldMkLst>
      </pc:sldChg>
      <pc:sldChg chg="del">
        <pc:chgData name="Speizer, Simone A" userId="ae2537f5-f10e-428d-8e29-8dd44328baa2" providerId="ADAL" clId="{EE778DD0-AF06-4B9D-840C-7ADC5297A541}" dt="2023-05-19T16:05:49.835" v="17" actId="47"/>
        <pc:sldMkLst>
          <pc:docMk/>
          <pc:sldMk cId="1968339428" sldId="366"/>
        </pc:sldMkLst>
      </pc:sldChg>
      <pc:sldChg chg="del">
        <pc:chgData name="Speizer, Simone A" userId="ae2537f5-f10e-428d-8e29-8dd44328baa2" providerId="ADAL" clId="{EE778DD0-AF06-4B9D-840C-7ADC5297A541}" dt="2023-05-19T16:05:47.046" v="4" actId="47"/>
        <pc:sldMkLst>
          <pc:docMk/>
          <pc:sldMk cId="3277563535" sldId="367"/>
        </pc:sldMkLst>
      </pc:sldChg>
      <pc:sldChg chg="del">
        <pc:chgData name="Speizer, Simone A" userId="ae2537f5-f10e-428d-8e29-8dd44328baa2" providerId="ADAL" clId="{EE778DD0-AF06-4B9D-840C-7ADC5297A541}" dt="2023-05-19T16:05:46.033" v="1" actId="47"/>
        <pc:sldMkLst>
          <pc:docMk/>
          <pc:sldMk cId="2917825512" sldId="368"/>
        </pc:sldMkLst>
      </pc:sldChg>
      <pc:sldChg chg="del">
        <pc:chgData name="Speizer, Simone A" userId="ae2537f5-f10e-428d-8e29-8dd44328baa2" providerId="ADAL" clId="{EE778DD0-AF06-4B9D-840C-7ADC5297A541}" dt="2023-05-19T16:05:46.709" v="3" actId="47"/>
        <pc:sldMkLst>
          <pc:docMk/>
          <pc:sldMk cId="4198354880" sldId="369"/>
        </pc:sldMkLst>
      </pc:sldChg>
      <pc:sldChg chg="del">
        <pc:chgData name="Speizer, Simone A" userId="ae2537f5-f10e-428d-8e29-8dd44328baa2" providerId="ADAL" clId="{EE778DD0-AF06-4B9D-840C-7ADC5297A541}" dt="2023-05-19T16:05:48.912" v="12" actId="47"/>
        <pc:sldMkLst>
          <pc:docMk/>
          <pc:sldMk cId="253609733" sldId="370"/>
        </pc:sldMkLst>
      </pc:sldChg>
      <pc:sldChg chg="del">
        <pc:chgData name="Speizer, Simone A" userId="ae2537f5-f10e-428d-8e29-8dd44328baa2" providerId="ADAL" clId="{EE778DD0-AF06-4B9D-840C-7ADC5297A541}" dt="2023-05-19T16:05:49.091" v="13" actId="47"/>
        <pc:sldMkLst>
          <pc:docMk/>
          <pc:sldMk cId="4105840225" sldId="371"/>
        </pc:sldMkLst>
      </pc:sldChg>
      <pc:sldChg chg="del">
        <pc:chgData name="Speizer, Simone A" userId="ae2537f5-f10e-428d-8e29-8dd44328baa2" providerId="ADAL" clId="{EE778DD0-AF06-4B9D-840C-7ADC5297A541}" dt="2023-05-19T16:05:49.277" v="14" actId="47"/>
        <pc:sldMkLst>
          <pc:docMk/>
          <pc:sldMk cId="3514421416" sldId="372"/>
        </pc:sldMkLst>
      </pc:sldChg>
      <pc:sldChg chg="del">
        <pc:chgData name="Speizer, Simone A" userId="ae2537f5-f10e-428d-8e29-8dd44328baa2" providerId="ADAL" clId="{EE778DD0-AF06-4B9D-840C-7ADC5297A541}" dt="2023-05-19T16:05:49.448" v="15" actId="47"/>
        <pc:sldMkLst>
          <pc:docMk/>
          <pc:sldMk cId="2181009442" sldId="375"/>
        </pc:sldMkLst>
      </pc:sldChg>
      <pc:sldChg chg="del">
        <pc:chgData name="Speizer, Simone A" userId="ae2537f5-f10e-428d-8e29-8dd44328baa2" providerId="ADAL" clId="{EE778DD0-AF06-4B9D-840C-7ADC5297A541}" dt="2023-05-19T16:05:49.626" v="16" actId="47"/>
        <pc:sldMkLst>
          <pc:docMk/>
          <pc:sldMk cId="2067426994" sldId="376"/>
        </pc:sldMkLst>
      </pc:sldChg>
      <pc:sldChg chg="del">
        <pc:chgData name="Speizer, Simone A" userId="ae2537f5-f10e-428d-8e29-8dd44328baa2" providerId="ADAL" clId="{EE778DD0-AF06-4B9D-840C-7ADC5297A541}" dt="2023-05-19T16:05:48.803" v="11" actId="47"/>
        <pc:sldMkLst>
          <pc:docMk/>
          <pc:sldMk cId="1459611099" sldId="377"/>
        </pc:sldMkLst>
      </pc:sldChg>
      <pc:sldChg chg="del">
        <pc:chgData name="Speizer, Simone A" userId="ae2537f5-f10e-428d-8e29-8dd44328baa2" providerId="ADAL" clId="{EE778DD0-AF06-4B9D-840C-7ADC5297A541}" dt="2023-05-19T16:05:47.663" v="5" actId="47"/>
        <pc:sldMkLst>
          <pc:docMk/>
          <pc:sldMk cId="1610657089" sldId="379"/>
        </pc:sldMkLst>
      </pc:sldChg>
      <pc:sldChg chg="del">
        <pc:chgData name="Speizer, Simone A" userId="ae2537f5-f10e-428d-8e29-8dd44328baa2" providerId="ADAL" clId="{EE778DD0-AF06-4B9D-840C-7ADC5297A541}" dt="2023-05-19T16:05:47.704" v="7" actId="47"/>
        <pc:sldMkLst>
          <pc:docMk/>
          <pc:sldMk cId="2784330633" sldId="380"/>
        </pc:sldMkLst>
      </pc:sldChg>
      <pc:sldChg chg="del">
        <pc:chgData name="Speizer, Simone A" userId="ae2537f5-f10e-428d-8e29-8dd44328baa2" providerId="ADAL" clId="{EE778DD0-AF06-4B9D-840C-7ADC5297A541}" dt="2023-05-19T16:05:47.693" v="6" actId="47"/>
        <pc:sldMkLst>
          <pc:docMk/>
          <pc:sldMk cId="3310759352" sldId="381"/>
        </pc:sldMkLst>
      </pc:sldChg>
      <pc:sldChg chg="del">
        <pc:chgData name="Speizer, Simone A" userId="ae2537f5-f10e-428d-8e29-8dd44328baa2" providerId="ADAL" clId="{EE778DD0-AF06-4B9D-840C-7ADC5297A541}" dt="2023-05-19T16:05:48.039" v="8" actId="47"/>
        <pc:sldMkLst>
          <pc:docMk/>
          <pc:sldMk cId="2666331757" sldId="382"/>
        </pc:sldMkLst>
      </pc:sldChg>
      <pc:sldChg chg="del">
        <pc:chgData name="Speizer, Simone A" userId="ae2537f5-f10e-428d-8e29-8dd44328baa2" providerId="ADAL" clId="{EE778DD0-AF06-4B9D-840C-7ADC5297A541}" dt="2023-05-19T16:05:48.059" v="9" actId="47"/>
        <pc:sldMkLst>
          <pc:docMk/>
          <pc:sldMk cId="496107479" sldId="383"/>
        </pc:sldMkLst>
      </pc:sldChg>
      <pc:sldChg chg="del">
        <pc:chgData name="Speizer, Simone A" userId="ae2537f5-f10e-428d-8e29-8dd44328baa2" providerId="ADAL" clId="{EE778DD0-AF06-4B9D-840C-7ADC5297A541}" dt="2023-05-19T16:05:48.696" v="10" actId="47"/>
        <pc:sldMkLst>
          <pc:docMk/>
          <pc:sldMk cId="1745723759" sldId="384"/>
        </pc:sldMkLst>
      </pc:sldChg>
      <pc:sldChg chg="del">
        <pc:chgData name="Speizer, Simone A" userId="ae2537f5-f10e-428d-8e29-8dd44328baa2" providerId="ADAL" clId="{EE778DD0-AF06-4B9D-840C-7ADC5297A541}" dt="2023-05-19T16:05:50.435" v="18" actId="47"/>
        <pc:sldMkLst>
          <pc:docMk/>
          <pc:sldMk cId="1180456278" sldId="385"/>
        </pc:sldMkLst>
      </pc:sldChg>
      <pc:sldChg chg="del">
        <pc:chgData name="Speizer, Simone A" userId="ae2537f5-f10e-428d-8e29-8dd44328baa2" providerId="ADAL" clId="{EE778DD0-AF06-4B9D-840C-7ADC5297A541}" dt="2023-05-19T16:05:52.002" v="23" actId="47"/>
        <pc:sldMkLst>
          <pc:docMk/>
          <pc:sldMk cId="2090766150" sldId="386"/>
        </pc:sldMkLst>
      </pc:sldChg>
      <pc:sldChg chg="del">
        <pc:chgData name="Speizer, Simone A" userId="ae2537f5-f10e-428d-8e29-8dd44328baa2" providerId="ADAL" clId="{EE778DD0-AF06-4B9D-840C-7ADC5297A541}" dt="2023-05-19T16:05:52.186" v="24" actId="47"/>
        <pc:sldMkLst>
          <pc:docMk/>
          <pc:sldMk cId="2729311646" sldId="387"/>
        </pc:sldMkLst>
      </pc:sldChg>
      <pc:sldChg chg="del">
        <pc:chgData name="Speizer, Simone A" userId="ae2537f5-f10e-428d-8e29-8dd44328baa2" providerId="ADAL" clId="{EE778DD0-AF06-4B9D-840C-7ADC5297A541}" dt="2023-05-19T16:05:52.435" v="25" actId="47"/>
        <pc:sldMkLst>
          <pc:docMk/>
          <pc:sldMk cId="4013066127" sldId="388"/>
        </pc:sldMkLst>
      </pc:sldChg>
      <pc:sldChg chg="del">
        <pc:chgData name="Speizer, Simone A" userId="ae2537f5-f10e-428d-8e29-8dd44328baa2" providerId="ADAL" clId="{EE778DD0-AF06-4B9D-840C-7ADC5297A541}" dt="2023-05-19T16:05:52.765" v="26" actId="47"/>
        <pc:sldMkLst>
          <pc:docMk/>
          <pc:sldMk cId="1252494276" sldId="389"/>
        </pc:sldMkLst>
      </pc:sldChg>
      <pc:sldChg chg="del">
        <pc:chgData name="Speizer, Simone A" userId="ae2537f5-f10e-428d-8e29-8dd44328baa2" providerId="ADAL" clId="{EE778DD0-AF06-4B9D-840C-7ADC5297A541}" dt="2023-05-19T16:05:53.080" v="27" actId="47"/>
        <pc:sldMkLst>
          <pc:docMk/>
          <pc:sldMk cId="1755254422" sldId="390"/>
        </pc:sldMkLst>
      </pc:sldChg>
      <pc:sldChg chg="del">
        <pc:chgData name="Speizer, Simone A" userId="ae2537f5-f10e-428d-8e29-8dd44328baa2" providerId="ADAL" clId="{EE778DD0-AF06-4B9D-840C-7ADC5297A541}" dt="2023-05-19T16:05:53.383" v="28" actId="47"/>
        <pc:sldMkLst>
          <pc:docMk/>
          <pc:sldMk cId="818465156" sldId="391"/>
        </pc:sldMkLst>
      </pc:sldChg>
      <pc:sldChg chg="del">
        <pc:chgData name="Speizer, Simone A" userId="ae2537f5-f10e-428d-8e29-8dd44328baa2" providerId="ADAL" clId="{EE778DD0-AF06-4B9D-840C-7ADC5297A541}" dt="2023-05-19T16:05:53.664" v="29" actId="47"/>
        <pc:sldMkLst>
          <pc:docMk/>
          <pc:sldMk cId="3283010573" sldId="392"/>
        </pc:sldMkLst>
      </pc:sldChg>
      <pc:sldChg chg="del">
        <pc:chgData name="Speizer, Simone A" userId="ae2537f5-f10e-428d-8e29-8dd44328baa2" providerId="ADAL" clId="{EE778DD0-AF06-4B9D-840C-7ADC5297A541}" dt="2023-05-19T16:05:53.903" v="30" actId="47"/>
        <pc:sldMkLst>
          <pc:docMk/>
          <pc:sldMk cId="3719285873" sldId="393"/>
        </pc:sldMkLst>
      </pc:sldChg>
      <pc:sldChg chg="del">
        <pc:chgData name="Speizer, Simone A" userId="ae2537f5-f10e-428d-8e29-8dd44328baa2" providerId="ADAL" clId="{EE778DD0-AF06-4B9D-840C-7ADC5297A541}" dt="2023-05-19T16:05:54.102" v="31" actId="47"/>
        <pc:sldMkLst>
          <pc:docMk/>
          <pc:sldMk cId="3683428227" sldId="394"/>
        </pc:sldMkLst>
      </pc:sldChg>
      <pc:sldChg chg="del">
        <pc:chgData name="Speizer, Simone A" userId="ae2537f5-f10e-428d-8e29-8dd44328baa2" providerId="ADAL" clId="{EE778DD0-AF06-4B9D-840C-7ADC5297A541}" dt="2023-05-19T16:05:54.216" v="32" actId="47"/>
        <pc:sldMkLst>
          <pc:docMk/>
          <pc:sldMk cId="1153905740" sldId="395"/>
        </pc:sldMkLst>
      </pc:sldChg>
      <pc:sldChg chg="del">
        <pc:chgData name="Speizer, Simone A" userId="ae2537f5-f10e-428d-8e29-8dd44328baa2" providerId="ADAL" clId="{EE778DD0-AF06-4B9D-840C-7ADC5297A541}" dt="2023-05-19T16:05:55.275" v="34" actId="47"/>
        <pc:sldMkLst>
          <pc:docMk/>
          <pc:sldMk cId="1804971748" sldId="396"/>
        </pc:sldMkLst>
      </pc:sldChg>
      <pc:sldChg chg="del">
        <pc:chgData name="Speizer, Simone A" userId="ae2537f5-f10e-428d-8e29-8dd44328baa2" providerId="ADAL" clId="{EE778DD0-AF06-4B9D-840C-7ADC5297A541}" dt="2023-05-19T16:05:54.476" v="33" actId="47"/>
        <pc:sldMkLst>
          <pc:docMk/>
          <pc:sldMk cId="2586672568" sldId="39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51D7CC-3DE2-48D0-ADDE-9C305A516D61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B070B50-03E9-4951-808D-B641F2E8A16C}">
      <dgm:prSet phldrT="[Text]" custT="1"/>
      <dgm:spPr/>
      <dgm:t>
        <a:bodyPr/>
        <a:lstStyle/>
        <a:p>
          <a:r>
            <a:rPr lang="en-US" sz="1400" dirty="0"/>
            <a:t>Food demand</a:t>
          </a:r>
        </a:p>
      </dgm:t>
    </dgm:pt>
    <dgm:pt modelId="{0A34D1D9-BD91-4BA2-820D-3DCE4B112120}" type="parTrans" cxnId="{47D51E1E-BC68-43A6-B1C4-F463CE5955EA}">
      <dgm:prSet/>
      <dgm:spPr/>
      <dgm:t>
        <a:bodyPr/>
        <a:lstStyle/>
        <a:p>
          <a:endParaRPr lang="en-US" sz="1400"/>
        </a:p>
      </dgm:t>
    </dgm:pt>
    <dgm:pt modelId="{4FE8B33C-B401-4691-A90F-58B24FB05BC0}" type="sibTrans" cxnId="{47D51E1E-BC68-43A6-B1C4-F463CE5955EA}">
      <dgm:prSet/>
      <dgm:spPr/>
      <dgm:t>
        <a:bodyPr/>
        <a:lstStyle/>
        <a:p>
          <a:endParaRPr lang="en-US" sz="1400"/>
        </a:p>
      </dgm:t>
    </dgm:pt>
    <dgm:pt modelId="{B4C72A17-5549-42A4-8B6C-27FD19ACFB4F}">
      <dgm:prSet phldrT="[Text]" custT="1"/>
      <dgm:spPr/>
      <dgm:t>
        <a:bodyPr/>
        <a:lstStyle/>
        <a:p>
          <a:r>
            <a:rPr lang="en-US" sz="1400" dirty="0"/>
            <a:t>Staples</a:t>
          </a:r>
        </a:p>
      </dgm:t>
    </dgm:pt>
    <dgm:pt modelId="{06E654B0-4A50-4580-86ED-14EDDBC40A91}" type="parTrans" cxnId="{556EA001-4644-4705-A412-6B6FB096FCCE}">
      <dgm:prSet/>
      <dgm:spPr/>
      <dgm:t>
        <a:bodyPr/>
        <a:lstStyle/>
        <a:p>
          <a:endParaRPr lang="en-US" sz="1400"/>
        </a:p>
      </dgm:t>
    </dgm:pt>
    <dgm:pt modelId="{57CF2E83-D15E-49C8-B399-0BBEB84029B6}" type="sibTrans" cxnId="{556EA001-4644-4705-A412-6B6FB096FCCE}">
      <dgm:prSet/>
      <dgm:spPr/>
      <dgm:t>
        <a:bodyPr/>
        <a:lstStyle/>
        <a:p>
          <a:endParaRPr lang="en-US" sz="1400"/>
        </a:p>
      </dgm:t>
    </dgm:pt>
    <dgm:pt modelId="{39E9D92D-9C2D-4392-8500-9B4FB78ECD1C}">
      <dgm:prSet phldrT="[Text]" custT="1"/>
      <dgm:spPr/>
      <dgm:t>
        <a:bodyPr/>
        <a:lstStyle/>
        <a:p>
          <a:r>
            <a:rPr lang="en-US" sz="1400" dirty="0"/>
            <a:t>Corn</a:t>
          </a:r>
        </a:p>
      </dgm:t>
    </dgm:pt>
    <dgm:pt modelId="{965EC14C-E3E1-4518-B24D-71BBDE1EEDD4}" type="parTrans" cxnId="{0BD7F717-0C25-49E7-95B3-891B5BBD6AE7}">
      <dgm:prSet/>
      <dgm:spPr/>
      <dgm:t>
        <a:bodyPr/>
        <a:lstStyle/>
        <a:p>
          <a:endParaRPr lang="en-US" sz="1400"/>
        </a:p>
      </dgm:t>
    </dgm:pt>
    <dgm:pt modelId="{A05859B6-B387-4251-8BA2-BE3B437D593D}" type="sibTrans" cxnId="{0BD7F717-0C25-49E7-95B3-891B5BBD6AE7}">
      <dgm:prSet/>
      <dgm:spPr/>
      <dgm:t>
        <a:bodyPr/>
        <a:lstStyle/>
        <a:p>
          <a:endParaRPr lang="en-US" sz="1400"/>
        </a:p>
      </dgm:t>
    </dgm:pt>
    <dgm:pt modelId="{C3287E8C-685D-4741-B454-E779B3063D19}">
      <dgm:prSet phldrT="[Text]" custT="1"/>
      <dgm:spPr/>
      <dgm:t>
        <a:bodyPr/>
        <a:lstStyle/>
        <a:p>
          <a:r>
            <a:rPr lang="en-US" sz="1400" dirty="0"/>
            <a:t>Crop inputs</a:t>
          </a:r>
        </a:p>
      </dgm:t>
    </dgm:pt>
    <dgm:pt modelId="{A42D53B0-AD85-4056-A3E7-B01FC5A32992}" type="parTrans" cxnId="{E19671B3-9067-45E0-A266-BA5529652337}">
      <dgm:prSet/>
      <dgm:spPr/>
      <dgm:t>
        <a:bodyPr/>
        <a:lstStyle/>
        <a:p>
          <a:endParaRPr lang="en-US" sz="1400"/>
        </a:p>
      </dgm:t>
    </dgm:pt>
    <dgm:pt modelId="{D2E5983B-1A29-4253-B1A6-13DAE09C934A}" type="sibTrans" cxnId="{E19671B3-9067-45E0-A266-BA5529652337}">
      <dgm:prSet/>
      <dgm:spPr/>
      <dgm:t>
        <a:bodyPr/>
        <a:lstStyle/>
        <a:p>
          <a:endParaRPr lang="en-US" sz="1400"/>
        </a:p>
      </dgm:t>
    </dgm:pt>
    <dgm:pt modelId="{05904C75-A5EF-40A8-93DD-1434B1A10B5F}">
      <dgm:prSet phldrT="[Text]" custT="1"/>
      <dgm:spPr/>
      <dgm:t>
        <a:bodyPr/>
        <a:lstStyle/>
        <a:p>
          <a:r>
            <a:rPr lang="en-US" sz="1400" dirty="0"/>
            <a:t>EJ per Pcal</a:t>
          </a:r>
        </a:p>
      </dgm:t>
    </dgm:pt>
    <dgm:pt modelId="{76E45F0B-296A-4350-B6A0-1E0F04484B07}" type="parTrans" cxnId="{9ECC9510-A66F-4A6E-9DC2-40789E7C355F}">
      <dgm:prSet/>
      <dgm:spPr/>
      <dgm:t>
        <a:bodyPr/>
        <a:lstStyle/>
        <a:p>
          <a:endParaRPr lang="en-US" sz="1400"/>
        </a:p>
      </dgm:t>
    </dgm:pt>
    <dgm:pt modelId="{FB084E64-E513-4F22-853C-F804C1E1D4ED}" type="sibTrans" cxnId="{9ECC9510-A66F-4A6E-9DC2-40789E7C355F}">
      <dgm:prSet/>
      <dgm:spPr/>
      <dgm:t>
        <a:bodyPr/>
        <a:lstStyle/>
        <a:p>
          <a:endParaRPr lang="en-US" sz="1400"/>
        </a:p>
      </dgm:t>
    </dgm:pt>
    <dgm:pt modelId="{DC7FDD09-D5E7-4646-8A5B-CACF0AB6548D}">
      <dgm:prSet phldrT="[Text]" custT="1"/>
      <dgm:spPr/>
      <dgm:t>
        <a:bodyPr/>
        <a:lstStyle/>
        <a:p>
          <a:r>
            <a:rPr lang="en-US" sz="1400" dirty="0"/>
            <a:t>Non-staples</a:t>
          </a:r>
        </a:p>
      </dgm:t>
    </dgm:pt>
    <dgm:pt modelId="{87322DF8-01EC-4AD7-B502-879A02AB7EAF}" type="parTrans" cxnId="{DB8A51AA-57DD-48F3-818B-56C62AB866CE}">
      <dgm:prSet/>
      <dgm:spPr/>
      <dgm:t>
        <a:bodyPr/>
        <a:lstStyle/>
        <a:p>
          <a:endParaRPr lang="en-US" sz="1400"/>
        </a:p>
      </dgm:t>
    </dgm:pt>
    <dgm:pt modelId="{8641600B-CB70-4292-8C5E-414C27CBC3D5}" type="sibTrans" cxnId="{DB8A51AA-57DD-48F3-818B-56C62AB866CE}">
      <dgm:prSet/>
      <dgm:spPr/>
      <dgm:t>
        <a:bodyPr/>
        <a:lstStyle/>
        <a:p>
          <a:endParaRPr lang="en-US" sz="1400"/>
        </a:p>
      </dgm:t>
    </dgm:pt>
    <dgm:pt modelId="{56F6D06D-5481-4558-88EF-70B13CFD2AB5}">
      <dgm:prSet phldrT="[Text]" custT="1"/>
      <dgm:spPr/>
      <dgm:t>
        <a:bodyPr/>
        <a:lstStyle/>
        <a:p>
          <a:r>
            <a:rPr lang="en-US" sz="1400" dirty="0"/>
            <a:t>Fruits + veg</a:t>
          </a:r>
        </a:p>
      </dgm:t>
    </dgm:pt>
    <dgm:pt modelId="{7076F760-49E9-43B0-8CB2-0DC75EE1B622}" type="parTrans" cxnId="{F672B49C-208A-4D5B-BCD3-3F9009E556ED}">
      <dgm:prSet/>
      <dgm:spPr/>
      <dgm:t>
        <a:bodyPr/>
        <a:lstStyle/>
        <a:p>
          <a:endParaRPr lang="en-US" sz="1400"/>
        </a:p>
      </dgm:t>
    </dgm:pt>
    <dgm:pt modelId="{45E8CB4F-3334-4F6B-9C7C-DF29D5FD3490}" type="sibTrans" cxnId="{F672B49C-208A-4D5B-BCD3-3F9009E556ED}">
      <dgm:prSet/>
      <dgm:spPr/>
      <dgm:t>
        <a:bodyPr/>
        <a:lstStyle/>
        <a:p>
          <a:endParaRPr lang="en-US" sz="1400"/>
        </a:p>
      </dgm:t>
    </dgm:pt>
    <dgm:pt modelId="{B8E5CD01-E95C-4CCC-981A-8C86D80D0E52}">
      <dgm:prSet phldrT="[Text]" custT="1"/>
      <dgm:spPr/>
      <dgm:t>
        <a:bodyPr/>
        <a:lstStyle/>
        <a:p>
          <a:r>
            <a:rPr lang="en-US" sz="1400" dirty="0"/>
            <a:t>Crop inputs</a:t>
          </a:r>
        </a:p>
      </dgm:t>
    </dgm:pt>
    <dgm:pt modelId="{B0E6C942-C977-4795-A1FF-0E849EF448A8}" type="parTrans" cxnId="{B516743C-76C2-4FF9-B247-23C1F126AD61}">
      <dgm:prSet/>
      <dgm:spPr/>
      <dgm:t>
        <a:bodyPr/>
        <a:lstStyle/>
        <a:p>
          <a:endParaRPr lang="en-US" sz="1400"/>
        </a:p>
      </dgm:t>
    </dgm:pt>
    <dgm:pt modelId="{FE8470B8-07E8-491F-8F56-765D6C59D2E9}" type="sibTrans" cxnId="{B516743C-76C2-4FF9-B247-23C1F126AD61}">
      <dgm:prSet/>
      <dgm:spPr/>
      <dgm:t>
        <a:bodyPr/>
        <a:lstStyle/>
        <a:p>
          <a:endParaRPr lang="en-US" sz="1400"/>
        </a:p>
      </dgm:t>
    </dgm:pt>
    <dgm:pt modelId="{8F604FB3-4E5C-472D-AA41-0D76CF003C61}">
      <dgm:prSet phldrT="[Text]" custT="1"/>
      <dgm:spPr/>
      <dgm:t>
        <a:bodyPr/>
        <a:lstStyle/>
        <a:p>
          <a:r>
            <a:rPr lang="en-US" sz="1400" dirty="0"/>
            <a:t>EJ per Pcal</a:t>
          </a:r>
        </a:p>
      </dgm:t>
    </dgm:pt>
    <dgm:pt modelId="{BCDB9B3F-DC6E-404C-9B7B-5FD1E3922F22}" type="parTrans" cxnId="{5B58F78C-F8E3-4286-8B9C-BF251AA75359}">
      <dgm:prSet/>
      <dgm:spPr/>
      <dgm:t>
        <a:bodyPr/>
        <a:lstStyle/>
        <a:p>
          <a:endParaRPr lang="en-US" sz="1400"/>
        </a:p>
      </dgm:t>
    </dgm:pt>
    <dgm:pt modelId="{AA79EC0A-A280-4EFC-93B8-5969CF15668F}" type="sibTrans" cxnId="{5B58F78C-F8E3-4286-8B9C-BF251AA75359}">
      <dgm:prSet/>
      <dgm:spPr/>
      <dgm:t>
        <a:bodyPr/>
        <a:lstStyle/>
        <a:p>
          <a:endParaRPr lang="en-US" sz="1400"/>
        </a:p>
      </dgm:t>
    </dgm:pt>
    <dgm:pt modelId="{4720E6E0-9F25-4045-BC3E-8866B518B074}">
      <dgm:prSet phldrT="[Text]" custT="1"/>
      <dgm:spPr/>
      <dgm:t>
        <a:bodyPr/>
        <a:lstStyle/>
        <a:p>
          <a:r>
            <a:rPr lang="en-US" sz="1400" dirty="0"/>
            <a:t>…</a:t>
          </a:r>
        </a:p>
      </dgm:t>
    </dgm:pt>
    <dgm:pt modelId="{ABCA4090-80FE-428B-B585-9C401ABA9071}" type="parTrans" cxnId="{19002F60-C86F-48D7-8A10-4C8C6FD584B3}">
      <dgm:prSet/>
      <dgm:spPr/>
      <dgm:t>
        <a:bodyPr/>
        <a:lstStyle/>
        <a:p>
          <a:endParaRPr lang="en-US" sz="1400"/>
        </a:p>
      </dgm:t>
    </dgm:pt>
    <dgm:pt modelId="{36A8E0F7-B938-456D-AA7A-9FD1B04D47E8}" type="sibTrans" cxnId="{19002F60-C86F-48D7-8A10-4C8C6FD584B3}">
      <dgm:prSet/>
      <dgm:spPr/>
      <dgm:t>
        <a:bodyPr/>
        <a:lstStyle/>
        <a:p>
          <a:endParaRPr lang="en-US" sz="1400"/>
        </a:p>
      </dgm:t>
    </dgm:pt>
    <dgm:pt modelId="{27FA75E8-06F4-4074-9BB4-52792C38D8D9}">
      <dgm:prSet phldrT="[Text]" custT="1"/>
      <dgm:spPr/>
      <dgm:t>
        <a:bodyPr/>
        <a:lstStyle/>
        <a:p>
          <a:r>
            <a:rPr lang="en-US" sz="1400" dirty="0"/>
            <a:t>…</a:t>
          </a:r>
        </a:p>
      </dgm:t>
    </dgm:pt>
    <dgm:pt modelId="{D9BF2931-28CE-415F-AA9C-1BCFF2D2A2EF}" type="parTrans" cxnId="{B468B216-236E-4197-ADF5-AB8EF0815058}">
      <dgm:prSet/>
      <dgm:spPr/>
      <dgm:t>
        <a:bodyPr/>
        <a:lstStyle/>
        <a:p>
          <a:endParaRPr lang="en-US" sz="1400"/>
        </a:p>
      </dgm:t>
    </dgm:pt>
    <dgm:pt modelId="{26B7F37F-502F-4815-81AA-6CC1BCA9723E}" type="sibTrans" cxnId="{B468B216-236E-4197-ADF5-AB8EF0815058}">
      <dgm:prSet/>
      <dgm:spPr/>
      <dgm:t>
        <a:bodyPr/>
        <a:lstStyle/>
        <a:p>
          <a:endParaRPr lang="en-US" sz="1400"/>
        </a:p>
      </dgm:t>
    </dgm:pt>
    <dgm:pt modelId="{DDB07C5A-EA1B-41DE-BCA5-C7F888A2BA3C}">
      <dgm:prSet phldrT="[Text]" custT="1"/>
      <dgm:spPr/>
      <dgm:t>
        <a:bodyPr/>
        <a:lstStyle/>
        <a:p>
          <a:r>
            <a:rPr lang="en-US" sz="1400" dirty="0"/>
            <a:t>Rice</a:t>
          </a:r>
        </a:p>
      </dgm:t>
    </dgm:pt>
    <dgm:pt modelId="{A994AB28-5F26-4C4D-B943-973653C0D41B}" type="parTrans" cxnId="{FB7006F3-A5FD-4524-91EE-AD90017D6BED}">
      <dgm:prSet/>
      <dgm:spPr/>
      <dgm:t>
        <a:bodyPr/>
        <a:lstStyle/>
        <a:p>
          <a:endParaRPr lang="en-US"/>
        </a:p>
      </dgm:t>
    </dgm:pt>
    <dgm:pt modelId="{C245A46D-44AE-40CF-86C5-BF7A01789CE4}" type="sibTrans" cxnId="{FB7006F3-A5FD-4524-91EE-AD90017D6BED}">
      <dgm:prSet/>
      <dgm:spPr/>
      <dgm:t>
        <a:bodyPr/>
        <a:lstStyle/>
        <a:p>
          <a:endParaRPr lang="en-US"/>
        </a:p>
      </dgm:t>
    </dgm:pt>
    <dgm:pt modelId="{777502BF-1B23-4555-A68B-550BF76D7FDD}">
      <dgm:prSet phldrT="[Text]" custT="1"/>
      <dgm:spPr/>
      <dgm:t>
        <a:bodyPr/>
        <a:lstStyle/>
        <a:p>
          <a:r>
            <a:rPr lang="en-US" sz="1400" dirty="0"/>
            <a:t>Crop inputs</a:t>
          </a:r>
        </a:p>
      </dgm:t>
    </dgm:pt>
    <dgm:pt modelId="{E0AA755D-70AC-46CF-AD67-2C62D5D7A4F7}" type="parTrans" cxnId="{3178F46E-E149-4065-AAC9-0FF61DEADA0C}">
      <dgm:prSet/>
      <dgm:spPr/>
      <dgm:t>
        <a:bodyPr/>
        <a:lstStyle/>
        <a:p>
          <a:endParaRPr lang="en-US"/>
        </a:p>
      </dgm:t>
    </dgm:pt>
    <dgm:pt modelId="{42E9BE53-CFD7-4806-BC3D-C1FA7C51F03A}" type="sibTrans" cxnId="{3178F46E-E149-4065-AAC9-0FF61DEADA0C}">
      <dgm:prSet/>
      <dgm:spPr/>
      <dgm:t>
        <a:bodyPr/>
        <a:lstStyle/>
        <a:p>
          <a:endParaRPr lang="en-US"/>
        </a:p>
      </dgm:t>
    </dgm:pt>
    <dgm:pt modelId="{22E5CC66-76E8-47E3-ADBB-5526D361D78B}">
      <dgm:prSet phldrT="[Text]" custT="1"/>
      <dgm:spPr/>
      <dgm:t>
        <a:bodyPr/>
        <a:lstStyle/>
        <a:p>
          <a:r>
            <a:rPr lang="en-US" sz="1400" dirty="0"/>
            <a:t>EJ per Pcal</a:t>
          </a:r>
        </a:p>
      </dgm:t>
    </dgm:pt>
    <dgm:pt modelId="{E40D824B-1E5F-4C58-8A91-CF361E035871}" type="parTrans" cxnId="{268FF70C-71B0-4B61-A3F8-48EFC79EC2E4}">
      <dgm:prSet/>
      <dgm:spPr/>
      <dgm:t>
        <a:bodyPr/>
        <a:lstStyle/>
        <a:p>
          <a:endParaRPr lang="en-US"/>
        </a:p>
      </dgm:t>
    </dgm:pt>
    <dgm:pt modelId="{A190E9A0-2CE8-48C7-8BDF-978A815313F2}" type="sibTrans" cxnId="{268FF70C-71B0-4B61-A3F8-48EFC79EC2E4}">
      <dgm:prSet/>
      <dgm:spPr/>
      <dgm:t>
        <a:bodyPr/>
        <a:lstStyle/>
        <a:p>
          <a:endParaRPr lang="en-US"/>
        </a:p>
      </dgm:t>
    </dgm:pt>
    <dgm:pt modelId="{F04B220D-614E-47A6-A6AE-F0F0BD0A8E87}">
      <dgm:prSet phldrT="[Text]" custT="1"/>
      <dgm:spPr/>
      <dgm:t>
        <a:bodyPr/>
        <a:lstStyle/>
        <a:p>
          <a:r>
            <a:rPr lang="en-US" sz="1400" dirty="0"/>
            <a:t>Fiber crop</a:t>
          </a:r>
        </a:p>
      </dgm:t>
    </dgm:pt>
    <dgm:pt modelId="{AD1CE234-2831-4AB5-A698-E77B0082511E}" type="parTrans" cxnId="{9813852B-68FD-487F-9B82-B177288CFF54}">
      <dgm:prSet/>
      <dgm:spPr/>
      <dgm:t>
        <a:bodyPr/>
        <a:lstStyle/>
        <a:p>
          <a:endParaRPr lang="en-US"/>
        </a:p>
      </dgm:t>
    </dgm:pt>
    <dgm:pt modelId="{57725125-0CD3-4954-B7D8-E86075FF2056}" type="sibTrans" cxnId="{9813852B-68FD-487F-9B82-B177288CFF54}">
      <dgm:prSet/>
      <dgm:spPr/>
      <dgm:t>
        <a:bodyPr/>
        <a:lstStyle/>
        <a:p>
          <a:endParaRPr lang="en-US"/>
        </a:p>
      </dgm:t>
    </dgm:pt>
    <dgm:pt modelId="{35010538-FF97-4E62-AC77-C180480F779F}">
      <dgm:prSet phldrT="[Text]" custT="1"/>
      <dgm:spPr/>
      <dgm:t>
        <a:bodyPr/>
        <a:lstStyle/>
        <a:p>
          <a:r>
            <a:rPr lang="en-US" sz="1400" dirty="0"/>
            <a:t>Crop inputs</a:t>
          </a:r>
        </a:p>
      </dgm:t>
    </dgm:pt>
    <dgm:pt modelId="{D9DD3875-A391-449D-B3E0-D294C759C1D0}" type="parTrans" cxnId="{EA5B73F3-004B-4E0C-8BF4-966C6D0B0F54}">
      <dgm:prSet/>
      <dgm:spPr/>
      <dgm:t>
        <a:bodyPr/>
        <a:lstStyle/>
        <a:p>
          <a:endParaRPr lang="en-US"/>
        </a:p>
      </dgm:t>
    </dgm:pt>
    <dgm:pt modelId="{8CBE0C0F-A846-4350-850F-8A5841A02FF8}" type="sibTrans" cxnId="{EA5B73F3-004B-4E0C-8BF4-966C6D0B0F54}">
      <dgm:prSet/>
      <dgm:spPr/>
      <dgm:t>
        <a:bodyPr/>
        <a:lstStyle/>
        <a:p>
          <a:endParaRPr lang="en-US"/>
        </a:p>
      </dgm:t>
    </dgm:pt>
    <dgm:pt modelId="{26E9793C-9201-4662-A50A-11BA0439CCBA}">
      <dgm:prSet phldrT="[Text]" custT="1"/>
      <dgm:spPr/>
      <dgm:t>
        <a:bodyPr/>
        <a:lstStyle/>
        <a:p>
          <a:r>
            <a:rPr lang="en-US" sz="1400" dirty="0"/>
            <a:t>EJ per Pcal</a:t>
          </a:r>
        </a:p>
      </dgm:t>
    </dgm:pt>
    <dgm:pt modelId="{1B73DBC1-3A3A-431D-B201-39169A96B0F6}" type="parTrans" cxnId="{9DF9A20F-0ED9-46F7-A804-A60DFC6A68C6}">
      <dgm:prSet/>
      <dgm:spPr/>
      <dgm:t>
        <a:bodyPr/>
        <a:lstStyle/>
        <a:p>
          <a:endParaRPr lang="en-US"/>
        </a:p>
      </dgm:t>
    </dgm:pt>
    <dgm:pt modelId="{103CA861-320B-46BB-9D1C-68208F447028}" type="sibTrans" cxnId="{9DF9A20F-0ED9-46F7-A804-A60DFC6A68C6}">
      <dgm:prSet/>
      <dgm:spPr/>
      <dgm:t>
        <a:bodyPr/>
        <a:lstStyle/>
        <a:p>
          <a:endParaRPr lang="en-US"/>
        </a:p>
      </dgm:t>
    </dgm:pt>
    <dgm:pt modelId="{D84602F5-CF27-4655-B980-4DAB1D9A44A2}" type="pres">
      <dgm:prSet presAssocID="{D851D7CC-3DE2-48D0-ADDE-9C305A516D6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0BBD0A5-E01F-44F0-B556-E08A4D3E82C3}" type="pres">
      <dgm:prSet presAssocID="{5B070B50-03E9-4951-808D-B641F2E8A16C}" presName="hierRoot1" presStyleCnt="0">
        <dgm:presLayoutVars>
          <dgm:hierBranch val="init"/>
        </dgm:presLayoutVars>
      </dgm:prSet>
      <dgm:spPr/>
    </dgm:pt>
    <dgm:pt modelId="{C6308743-EA98-49F1-89ED-F6AC9ADA2BA0}" type="pres">
      <dgm:prSet presAssocID="{5B070B50-03E9-4951-808D-B641F2E8A16C}" presName="rootComposite1" presStyleCnt="0"/>
      <dgm:spPr/>
    </dgm:pt>
    <dgm:pt modelId="{D7F8342F-230F-413D-849C-B3E53EE4FA9F}" type="pres">
      <dgm:prSet presAssocID="{5B070B50-03E9-4951-808D-B641F2E8A16C}" presName="rootText1" presStyleLbl="node0" presStyleIdx="0" presStyleCnt="1">
        <dgm:presLayoutVars>
          <dgm:chPref val="3"/>
        </dgm:presLayoutVars>
      </dgm:prSet>
      <dgm:spPr/>
    </dgm:pt>
    <dgm:pt modelId="{A244D9A0-936A-4C91-A885-C9D651BA53A3}" type="pres">
      <dgm:prSet presAssocID="{5B070B50-03E9-4951-808D-B641F2E8A16C}" presName="rootConnector1" presStyleLbl="node1" presStyleIdx="0" presStyleCnt="0"/>
      <dgm:spPr/>
    </dgm:pt>
    <dgm:pt modelId="{FC2DCC14-776A-48BA-BF7E-4F6474F66ADA}" type="pres">
      <dgm:prSet presAssocID="{5B070B50-03E9-4951-808D-B641F2E8A16C}" presName="hierChild2" presStyleCnt="0"/>
      <dgm:spPr/>
    </dgm:pt>
    <dgm:pt modelId="{B29A00BC-2A8F-4C33-A460-EF5F9E4BFBD3}" type="pres">
      <dgm:prSet presAssocID="{06E654B0-4A50-4580-86ED-14EDDBC40A91}" presName="Name37" presStyleLbl="parChTrans1D2" presStyleIdx="0" presStyleCnt="2"/>
      <dgm:spPr/>
    </dgm:pt>
    <dgm:pt modelId="{479FB349-DE27-4446-8D7C-B5F61CBB1E9D}" type="pres">
      <dgm:prSet presAssocID="{B4C72A17-5549-42A4-8B6C-27FD19ACFB4F}" presName="hierRoot2" presStyleCnt="0">
        <dgm:presLayoutVars>
          <dgm:hierBranch val="init"/>
        </dgm:presLayoutVars>
      </dgm:prSet>
      <dgm:spPr/>
    </dgm:pt>
    <dgm:pt modelId="{56180CBE-2E74-45C3-9FF3-8CB77B2464C6}" type="pres">
      <dgm:prSet presAssocID="{B4C72A17-5549-42A4-8B6C-27FD19ACFB4F}" presName="rootComposite" presStyleCnt="0"/>
      <dgm:spPr/>
    </dgm:pt>
    <dgm:pt modelId="{F4315430-37D8-4A76-97D7-8BEFB0D71696}" type="pres">
      <dgm:prSet presAssocID="{B4C72A17-5549-42A4-8B6C-27FD19ACFB4F}" presName="rootText" presStyleLbl="node2" presStyleIdx="0" presStyleCnt="2">
        <dgm:presLayoutVars>
          <dgm:chPref val="3"/>
        </dgm:presLayoutVars>
      </dgm:prSet>
      <dgm:spPr/>
    </dgm:pt>
    <dgm:pt modelId="{18F6BFEA-EB87-46A0-B8B3-C8C45516D1C0}" type="pres">
      <dgm:prSet presAssocID="{B4C72A17-5549-42A4-8B6C-27FD19ACFB4F}" presName="rootConnector" presStyleLbl="node2" presStyleIdx="0" presStyleCnt="2"/>
      <dgm:spPr/>
    </dgm:pt>
    <dgm:pt modelId="{C3D65862-5557-475F-A9EB-A07C1A9ACDFB}" type="pres">
      <dgm:prSet presAssocID="{B4C72A17-5549-42A4-8B6C-27FD19ACFB4F}" presName="hierChild4" presStyleCnt="0"/>
      <dgm:spPr/>
    </dgm:pt>
    <dgm:pt modelId="{CC3A5B50-13C4-4549-A01B-12FC0D0FB61E}" type="pres">
      <dgm:prSet presAssocID="{965EC14C-E3E1-4518-B24D-71BBDE1EEDD4}" presName="Name37" presStyleLbl="parChTrans1D3" presStyleIdx="0" presStyleCnt="6"/>
      <dgm:spPr/>
    </dgm:pt>
    <dgm:pt modelId="{629DAA40-D91F-41A0-939E-1CE3A7762FF1}" type="pres">
      <dgm:prSet presAssocID="{39E9D92D-9C2D-4392-8500-9B4FB78ECD1C}" presName="hierRoot2" presStyleCnt="0">
        <dgm:presLayoutVars>
          <dgm:hierBranch val="init"/>
        </dgm:presLayoutVars>
      </dgm:prSet>
      <dgm:spPr/>
    </dgm:pt>
    <dgm:pt modelId="{832C4FC9-65C4-4F96-B784-F57005F16E6C}" type="pres">
      <dgm:prSet presAssocID="{39E9D92D-9C2D-4392-8500-9B4FB78ECD1C}" presName="rootComposite" presStyleCnt="0"/>
      <dgm:spPr/>
    </dgm:pt>
    <dgm:pt modelId="{5294CBBF-583B-42B6-8912-C642B8011D1E}" type="pres">
      <dgm:prSet presAssocID="{39E9D92D-9C2D-4392-8500-9B4FB78ECD1C}" presName="rootText" presStyleLbl="node3" presStyleIdx="0" presStyleCnt="6">
        <dgm:presLayoutVars>
          <dgm:chPref val="3"/>
        </dgm:presLayoutVars>
      </dgm:prSet>
      <dgm:spPr/>
    </dgm:pt>
    <dgm:pt modelId="{15A84B1E-7341-4C24-8593-6B86522F18A4}" type="pres">
      <dgm:prSet presAssocID="{39E9D92D-9C2D-4392-8500-9B4FB78ECD1C}" presName="rootConnector" presStyleLbl="node3" presStyleIdx="0" presStyleCnt="6"/>
      <dgm:spPr/>
    </dgm:pt>
    <dgm:pt modelId="{109D1399-F81B-4CAA-8969-3F7EE9A275D8}" type="pres">
      <dgm:prSet presAssocID="{39E9D92D-9C2D-4392-8500-9B4FB78ECD1C}" presName="hierChild4" presStyleCnt="0"/>
      <dgm:spPr/>
    </dgm:pt>
    <dgm:pt modelId="{F49BCD1C-286A-4BE4-9B52-83DC0B7132B4}" type="pres">
      <dgm:prSet presAssocID="{A42D53B0-AD85-4056-A3E7-B01FC5A32992}" presName="Name37" presStyleLbl="parChTrans1D4" presStyleIdx="0" presStyleCnt="8"/>
      <dgm:spPr/>
    </dgm:pt>
    <dgm:pt modelId="{0125FAE0-65FF-402D-8D93-61C049E769F1}" type="pres">
      <dgm:prSet presAssocID="{C3287E8C-685D-4741-B454-E779B3063D19}" presName="hierRoot2" presStyleCnt="0">
        <dgm:presLayoutVars>
          <dgm:hierBranch val="init"/>
        </dgm:presLayoutVars>
      </dgm:prSet>
      <dgm:spPr/>
    </dgm:pt>
    <dgm:pt modelId="{5C46DA6D-8A2D-4F3C-AE73-FC5CE5639C6C}" type="pres">
      <dgm:prSet presAssocID="{C3287E8C-685D-4741-B454-E779B3063D19}" presName="rootComposite" presStyleCnt="0"/>
      <dgm:spPr/>
    </dgm:pt>
    <dgm:pt modelId="{F0EBB3A8-CADA-41B5-86E0-B75F8C7E77A1}" type="pres">
      <dgm:prSet presAssocID="{C3287E8C-685D-4741-B454-E779B3063D19}" presName="rootText" presStyleLbl="node4" presStyleIdx="0" presStyleCnt="8">
        <dgm:presLayoutVars>
          <dgm:chPref val="3"/>
        </dgm:presLayoutVars>
      </dgm:prSet>
      <dgm:spPr/>
    </dgm:pt>
    <dgm:pt modelId="{C5FD529D-8B99-491D-A9A4-4A95EB98FFBC}" type="pres">
      <dgm:prSet presAssocID="{C3287E8C-685D-4741-B454-E779B3063D19}" presName="rootConnector" presStyleLbl="node4" presStyleIdx="0" presStyleCnt="8"/>
      <dgm:spPr/>
    </dgm:pt>
    <dgm:pt modelId="{662BC2F1-0FAE-465B-AFB0-BC67C4F1848F}" type="pres">
      <dgm:prSet presAssocID="{C3287E8C-685D-4741-B454-E779B3063D19}" presName="hierChild4" presStyleCnt="0"/>
      <dgm:spPr/>
    </dgm:pt>
    <dgm:pt modelId="{2EDA4F1F-8505-4CCB-B539-44290C54A5AA}" type="pres">
      <dgm:prSet presAssocID="{C3287E8C-685D-4741-B454-E779B3063D19}" presName="hierChild5" presStyleCnt="0"/>
      <dgm:spPr/>
    </dgm:pt>
    <dgm:pt modelId="{EB560866-2D02-40C4-993D-9386187BBD9B}" type="pres">
      <dgm:prSet presAssocID="{76E45F0B-296A-4350-B6A0-1E0F04484B07}" presName="Name37" presStyleLbl="parChTrans1D4" presStyleIdx="1" presStyleCnt="8"/>
      <dgm:spPr/>
    </dgm:pt>
    <dgm:pt modelId="{717E1B3E-E107-49D8-894D-7DC375FB8D71}" type="pres">
      <dgm:prSet presAssocID="{05904C75-A5EF-40A8-93DD-1434B1A10B5F}" presName="hierRoot2" presStyleCnt="0">
        <dgm:presLayoutVars>
          <dgm:hierBranch val="init"/>
        </dgm:presLayoutVars>
      </dgm:prSet>
      <dgm:spPr/>
    </dgm:pt>
    <dgm:pt modelId="{7F4BE6A1-E18A-44D0-9055-0CDC98EC3C60}" type="pres">
      <dgm:prSet presAssocID="{05904C75-A5EF-40A8-93DD-1434B1A10B5F}" presName="rootComposite" presStyleCnt="0"/>
      <dgm:spPr/>
    </dgm:pt>
    <dgm:pt modelId="{021B52EE-E74D-43E9-87F3-820E080718DF}" type="pres">
      <dgm:prSet presAssocID="{05904C75-A5EF-40A8-93DD-1434B1A10B5F}" presName="rootText" presStyleLbl="node4" presStyleIdx="1" presStyleCnt="8">
        <dgm:presLayoutVars>
          <dgm:chPref val="3"/>
        </dgm:presLayoutVars>
      </dgm:prSet>
      <dgm:spPr/>
    </dgm:pt>
    <dgm:pt modelId="{4086236F-0E73-4543-98EA-CE9BB5BBC42F}" type="pres">
      <dgm:prSet presAssocID="{05904C75-A5EF-40A8-93DD-1434B1A10B5F}" presName="rootConnector" presStyleLbl="node4" presStyleIdx="1" presStyleCnt="8"/>
      <dgm:spPr/>
    </dgm:pt>
    <dgm:pt modelId="{A5DF74EA-2CBF-4886-A032-F27C3F62BED9}" type="pres">
      <dgm:prSet presAssocID="{05904C75-A5EF-40A8-93DD-1434B1A10B5F}" presName="hierChild4" presStyleCnt="0"/>
      <dgm:spPr/>
    </dgm:pt>
    <dgm:pt modelId="{FFC2E3D1-C944-47F5-ABCA-E3C413959CAD}" type="pres">
      <dgm:prSet presAssocID="{05904C75-A5EF-40A8-93DD-1434B1A10B5F}" presName="hierChild5" presStyleCnt="0"/>
      <dgm:spPr/>
    </dgm:pt>
    <dgm:pt modelId="{692EEB60-0C95-4CDE-B688-CF39E43FCFA7}" type="pres">
      <dgm:prSet presAssocID="{39E9D92D-9C2D-4392-8500-9B4FB78ECD1C}" presName="hierChild5" presStyleCnt="0"/>
      <dgm:spPr/>
    </dgm:pt>
    <dgm:pt modelId="{3432927D-1245-4257-BD20-B3A1B27E5287}" type="pres">
      <dgm:prSet presAssocID="{A994AB28-5F26-4C4D-B943-973653C0D41B}" presName="Name37" presStyleLbl="parChTrans1D3" presStyleIdx="1" presStyleCnt="6"/>
      <dgm:spPr/>
    </dgm:pt>
    <dgm:pt modelId="{EB322B11-B547-445B-8CE7-4DB2839A8A09}" type="pres">
      <dgm:prSet presAssocID="{DDB07C5A-EA1B-41DE-BCA5-C7F888A2BA3C}" presName="hierRoot2" presStyleCnt="0">
        <dgm:presLayoutVars>
          <dgm:hierBranch val="init"/>
        </dgm:presLayoutVars>
      </dgm:prSet>
      <dgm:spPr/>
    </dgm:pt>
    <dgm:pt modelId="{C18E55F1-E53E-4470-8BF8-32F2AD28F8A1}" type="pres">
      <dgm:prSet presAssocID="{DDB07C5A-EA1B-41DE-BCA5-C7F888A2BA3C}" presName="rootComposite" presStyleCnt="0"/>
      <dgm:spPr/>
    </dgm:pt>
    <dgm:pt modelId="{B1F3EFB9-DD1B-4D15-8F36-CBDF13688B1D}" type="pres">
      <dgm:prSet presAssocID="{DDB07C5A-EA1B-41DE-BCA5-C7F888A2BA3C}" presName="rootText" presStyleLbl="node3" presStyleIdx="1" presStyleCnt="6">
        <dgm:presLayoutVars>
          <dgm:chPref val="3"/>
        </dgm:presLayoutVars>
      </dgm:prSet>
      <dgm:spPr/>
    </dgm:pt>
    <dgm:pt modelId="{DD4213ED-E505-4304-B2B8-7D0BE5945695}" type="pres">
      <dgm:prSet presAssocID="{DDB07C5A-EA1B-41DE-BCA5-C7F888A2BA3C}" presName="rootConnector" presStyleLbl="node3" presStyleIdx="1" presStyleCnt="6"/>
      <dgm:spPr/>
    </dgm:pt>
    <dgm:pt modelId="{AFD65458-4487-44D8-9F8F-E10123C0D71F}" type="pres">
      <dgm:prSet presAssocID="{DDB07C5A-EA1B-41DE-BCA5-C7F888A2BA3C}" presName="hierChild4" presStyleCnt="0"/>
      <dgm:spPr/>
    </dgm:pt>
    <dgm:pt modelId="{658A9974-FC36-4838-B428-C1F44938A1CE}" type="pres">
      <dgm:prSet presAssocID="{E0AA755D-70AC-46CF-AD67-2C62D5D7A4F7}" presName="Name37" presStyleLbl="parChTrans1D4" presStyleIdx="2" presStyleCnt="8"/>
      <dgm:spPr/>
    </dgm:pt>
    <dgm:pt modelId="{998959C5-B4BE-425A-B2A3-FBA474FB2517}" type="pres">
      <dgm:prSet presAssocID="{777502BF-1B23-4555-A68B-550BF76D7FDD}" presName="hierRoot2" presStyleCnt="0">
        <dgm:presLayoutVars>
          <dgm:hierBranch val="init"/>
        </dgm:presLayoutVars>
      </dgm:prSet>
      <dgm:spPr/>
    </dgm:pt>
    <dgm:pt modelId="{2F200EFC-F511-4629-81B9-3C82D0C51BB4}" type="pres">
      <dgm:prSet presAssocID="{777502BF-1B23-4555-A68B-550BF76D7FDD}" presName="rootComposite" presStyleCnt="0"/>
      <dgm:spPr/>
    </dgm:pt>
    <dgm:pt modelId="{937AC87C-44BC-4A58-9D50-1EE3907171EA}" type="pres">
      <dgm:prSet presAssocID="{777502BF-1B23-4555-A68B-550BF76D7FDD}" presName="rootText" presStyleLbl="node4" presStyleIdx="2" presStyleCnt="8">
        <dgm:presLayoutVars>
          <dgm:chPref val="3"/>
        </dgm:presLayoutVars>
      </dgm:prSet>
      <dgm:spPr/>
    </dgm:pt>
    <dgm:pt modelId="{03CE21D4-31B4-49B1-993B-8B93EF70427C}" type="pres">
      <dgm:prSet presAssocID="{777502BF-1B23-4555-A68B-550BF76D7FDD}" presName="rootConnector" presStyleLbl="node4" presStyleIdx="2" presStyleCnt="8"/>
      <dgm:spPr/>
    </dgm:pt>
    <dgm:pt modelId="{2A734A5C-4639-42C6-901A-EDA1BF89B585}" type="pres">
      <dgm:prSet presAssocID="{777502BF-1B23-4555-A68B-550BF76D7FDD}" presName="hierChild4" presStyleCnt="0"/>
      <dgm:spPr/>
    </dgm:pt>
    <dgm:pt modelId="{96CAA38A-4D66-4B23-8FFA-533C2A575460}" type="pres">
      <dgm:prSet presAssocID="{777502BF-1B23-4555-A68B-550BF76D7FDD}" presName="hierChild5" presStyleCnt="0"/>
      <dgm:spPr/>
    </dgm:pt>
    <dgm:pt modelId="{DC506C08-B5A9-4059-84E0-F855529CBF11}" type="pres">
      <dgm:prSet presAssocID="{E40D824B-1E5F-4C58-8A91-CF361E035871}" presName="Name37" presStyleLbl="parChTrans1D4" presStyleIdx="3" presStyleCnt="8"/>
      <dgm:spPr/>
    </dgm:pt>
    <dgm:pt modelId="{BD2780DC-4D0F-442A-8073-E2F63473F010}" type="pres">
      <dgm:prSet presAssocID="{22E5CC66-76E8-47E3-ADBB-5526D361D78B}" presName="hierRoot2" presStyleCnt="0">
        <dgm:presLayoutVars>
          <dgm:hierBranch val="init"/>
        </dgm:presLayoutVars>
      </dgm:prSet>
      <dgm:spPr/>
    </dgm:pt>
    <dgm:pt modelId="{C75F87D9-E852-430C-BA72-0067F663C4BF}" type="pres">
      <dgm:prSet presAssocID="{22E5CC66-76E8-47E3-ADBB-5526D361D78B}" presName="rootComposite" presStyleCnt="0"/>
      <dgm:spPr/>
    </dgm:pt>
    <dgm:pt modelId="{B63C2D0F-8E54-4CD3-BFAA-6D344C711C26}" type="pres">
      <dgm:prSet presAssocID="{22E5CC66-76E8-47E3-ADBB-5526D361D78B}" presName="rootText" presStyleLbl="node4" presStyleIdx="3" presStyleCnt="8">
        <dgm:presLayoutVars>
          <dgm:chPref val="3"/>
        </dgm:presLayoutVars>
      </dgm:prSet>
      <dgm:spPr/>
    </dgm:pt>
    <dgm:pt modelId="{AEB63D38-368B-4B34-93ED-B3045C7A7E62}" type="pres">
      <dgm:prSet presAssocID="{22E5CC66-76E8-47E3-ADBB-5526D361D78B}" presName="rootConnector" presStyleLbl="node4" presStyleIdx="3" presStyleCnt="8"/>
      <dgm:spPr/>
    </dgm:pt>
    <dgm:pt modelId="{E0BE04B5-7724-41CD-82A0-990A2F210A61}" type="pres">
      <dgm:prSet presAssocID="{22E5CC66-76E8-47E3-ADBB-5526D361D78B}" presName="hierChild4" presStyleCnt="0"/>
      <dgm:spPr/>
    </dgm:pt>
    <dgm:pt modelId="{FE04544B-CB4F-4913-8789-7EF7F7292A28}" type="pres">
      <dgm:prSet presAssocID="{22E5CC66-76E8-47E3-ADBB-5526D361D78B}" presName="hierChild5" presStyleCnt="0"/>
      <dgm:spPr/>
    </dgm:pt>
    <dgm:pt modelId="{A418BE66-6198-4F24-B89D-8E4479F044D0}" type="pres">
      <dgm:prSet presAssocID="{DDB07C5A-EA1B-41DE-BCA5-C7F888A2BA3C}" presName="hierChild5" presStyleCnt="0"/>
      <dgm:spPr/>
    </dgm:pt>
    <dgm:pt modelId="{17709879-0470-48A3-8375-DF5FFE7009BA}" type="pres">
      <dgm:prSet presAssocID="{D9BF2931-28CE-415F-AA9C-1BCFF2D2A2EF}" presName="Name37" presStyleLbl="parChTrans1D3" presStyleIdx="2" presStyleCnt="6"/>
      <dgm:spPr/>
    </dgm:pt>
    <dgm:pt modelId="{E027D9FB-6C10-4828-9B98-A673DC9455F7}" type="pres">
      <dgm:prSet presAssocID="{27FA75E8-06F4-4074-9BB4-52792C38D8D9}" presName="hierRoot2" presStyleCnt="0">
        <dgm:presLayoutVars>
          <dgm:hierBranch val="init"/>
        </dgm:presLayoutVars>
      </dgm:prSet>
      <dgm:spPr/>
    </dgm:pt>
    <dgm:pt modelId="{A5FBD96E-17A4-49FA-98E4-3AC7D6D4CF15}" type="pres">
      <dgm:prSet presAssocID="{27FA75E8-06F4-4074-9BB4-52792C38D8D9}" presName="rootComposite" presStyleCnt="0"/>
      <dgm:spPr/>
    </dgm:pt>
    <dgm:pt modelId="{39DD451C-0477-4893-A1B3-F0318E273DFC}" type="pres">
      <dgm:prSet presAssocID="{27FA75E8-06F4-4074-9BB4-52792C38D8D9}" presName="rootText" presStyleLbl="node3" presStyleIdx="2" presStyleCnt="6">
        <dgm:presLayoutVars>
          <dgm:chPref val="3"/>
        </dgm:presLayoutVars>
      </dgm:prSet>
      <dgm:spPr/>
    </dgm:pt>
    <dgm:pt modelId="{11A6E246-5FA4-4B2F-B36B-A575F373C764}" type="pres">
      <dgm:prSet presAssocID="{27FA75E8-06F4-4074-9BB4-52792C38D8D9}" presName="rootConnector" presStyleLbl="node3" presStyleIdx="2" presStyleCnt="6"/>
      <dgm:spPr/>
    </dgm:pt>
    <dgm:pt modelId="{34EF1B49-3C73-42BB-86F8-AF62DAE50884}" type="pres">
      <dgm:prSet presAssocID="{27FA75E8-06F4-4074-9BB4-52792C38D8D9}" presName="hierChild4" presStyleCnt="0"/>
      <dgm:spPr/>
    </dgm:pt>
    <dgm:pt modelId="{D6EBADB0-0B8C-4186-AA99-D5169F825171}" type="pres">
      <dgm:prSet presAssocID="{27FA75E8-06F4-4074-9BB4-52792C38D8D9}" presName="hierChild5" presStyleCnt="0"/>
      <dgm:spPr/>
    </dgm:pt>
    <dgm:pt modelId="{16888DE2-17B1-4B19-9A35-B14E59C1BA5F}" type="pres">
      <dgm:prSet presAssocID="{B4C72A17-5549-42A4-8B6C-27FD19ACFB4F}" presName="hierChild5" presStyleCnt="0"/>
      <dgm:spPr/>
    </dgm:pt>
    <dgm:pt modelId="{3B5C2FD6-D461-4D88-9CF4-E9B7C7F4C9AA}" type="pres">
      <dgm:prSet presAssocID="{87322DF8-01EC-4AD7-B502-879A02AB7EAF}" presName="Name37" presStyleLbl="parChTrans1D2" presStyleIdx="1" presStyleCnt="2"/>
      <dgm:spPr/>
    </dgm:pt>
    <dgm:pt modelId="{FCABDCE6-1D71-4FBE-8AFF-33B936A94957}" type="pres">
      <dgm:prSet presAssocID="{DC7FDD09-D5E7-4646-8A5B-CACF0AB6548D}" presName="hierRoot2" presStyleCnt="0">
        <dgm:presLayoutVars>
          <dgm:hierBranch val="init"/>
        </dgm:presLayoutVars>
      </dgm:prSet>
      <dgm:spPr/>
    </dgm:pt>
    <dgm:pt modelId="{A4682035-FF6D-491F-82B8-67B27B0F388C}" type="pres">
      <dgm:prSet presAssocID="{DC7FDD09-D5E7-4646-8A5B-CACF0AB6548D}" presName="rootComposite" presStyleCnt="0"/>
      <dgm:spPr/>
    </dgm:pt>
    <dgm:pt modelId="{03CCB8EF-0978-4EB4-8F81-A2F5F1A5686F}" type="pres">
      <dgm:prSet presAssocID="{DC7FDD09-D5E7-4646-8A5B-CACF0AB6548D}" presName="rootText" presStyleLbl="node2" presStyleIdx="1" presStyleCnt="2">
        <dgm:presLayoutVars>
          <dgm:chPref val="3"/>
        </dgm:presLayoutVars>
      </dgm:prSet>
      <dgm:spPr/>
    </dgm:pt>
    <dgm:pt modelId="{36C475D4-23A5-4880-8346-D6D9F14734B9}" type="pres">
      <dgm:prSet presAssocID="{DC7FDD09-D5E7-4646-8A5B-CACF0AB6548D}" presName="rootConnector" presStyleLbl="node2" presStyleIdx="1" presStyleCnt="2"/>
      <dgm:spPr/>
    </dgm:pt>
    <dgm:pt modelId="{2DEF75BB-4469-4298-A725-71BAF27BB1D4}" type="pres">
      <dgm:prSet presAssocID="{DC7FDD09-D5E7-4646-8A5B-CACF0AB6548D}" presName="hierChild4" presStyleCnt="0"/>
      <dgm:spPr/>
    </dgm:pt>
    <dgm:pt modelId="{673E24CD-1BAF-4B52-A59E-0EB60048EA4B}" type="pres">
      <dgm:prSet presAssocID="{7076F760-49E9-43B0-8CB2-0DC75EE1B622}" presName="Name37" presStyleLbl="parChTrans1D3" presStyleIdx="3" presStyleCnt="6"/>
      <dgm:spPr/>
    </dgm:pt>
    <dgm:pt modelId="{57DCE2C9-0372-4532-BCA7-CED91CEB9F1E}" type="pres">
      <dgm:prSet presAssocID="{56F6D06D-5481-4558-88EF-70B13CFD2AB5}" presName="hierRoot2" presStyleCnt="0">
        <dgm:presLayoutVars>
          <dgm:hierBranch val="init"/>
        </dgm:presLayoutVars>
      </dgm:prSet>
      <dgm:spPr/>
    </dgm:pt>
    <dgm:pt modelId="{A2276B7E-4271-45F2-A02D-4627F82CD34F}" type="pres">
      <dgm:prSet presAssocID="{56F6D06D-5481-4558-88EF-70B13CFD2AB5}" presName="rootComposite" presStyleCnt="0"/>
      <dgm:spPr/>
    </dgm:pt>
    <dgm:pt modelId="{7F17D757-E2BA-48DE-940E-FD0AE1FD9DD4}" type="pres">
      <dgm:prSet presAssocID="{56F6D06D-5481-4558-88EF-70B13CFD2AB5}" presName="rootText" presStyleLbl="node3" presStyleIdx="3" presStyleCnt="6">
        <dgm:presLayoutVars>
          <dgm:chPref val="3"/>
        </dgm:presLayoutVars>
      </dgm:prSet>
      <dgm:spPr/>
    </dgm:pt>
    <dgm:pt modelId="{FC7743D4-1279-4134-B839-0B3A16D24150}" type="pres">
      <dgm:prSet presAssocID="{56F6D06D-5481-4558-88EF-70B13CFD2AB5}" presName="rootConnector" presStyleLbl="node3" presStyleIdx="3" presStyleCnt="6"/>
      <dgm:spPr/>
    </dgm:pt>
    <dgm:pt modelId="{C0588B9A-0483-4EB5-AEF6-0300108254C6}" type="pres">
      <dgm:prSet presAssocID="{56F6D06D-5481-4558-88EF-70B13CFD2AB5}" presName="hierChild4" presStyleCnt="0"/>
      <dgm:spPr/>
    </dgm:pt>
    <dgm:pt modelId="{3701084A-FDC3-4988-BBC2-41D8FAE58531}" type="pres">
      <dgm:prSet presAssocID="{B0E6C942-C977-4795-A1FF-0E849EF448A8}" presName="Name37" presStyleLbl="parChTrans1D4" presStyleIdx="4" presStyleCnt="8"/>
      <dgm:spPr/>
    </dgm:pt>
    <dgm:pt modelId="{565090DE-0E2B-4757-BBFA-32A8BCBEC7C3}" type="pres">
      <dgm:prSet presAssocID="{B8E5CD01-E95C-4CCC-981A-8C86D80D0E52}" presName="hierRoot2" presStyleCnt="0">
        <dgm:presLayoutVars>
          <dgm:hierBranch val="init"/>
        </dgm:presLayoutVars>
      </dgm:prSet>
      <dgm:spPr/>
    </dgm:pt>
    <dgm:pt modelId="{840B7D90-E271-47CE-9183-F1A16FAB82AB}" type="pres">
      <dgm:prSet presAssocID="{B8E5CD01-E95C-4CCC-981A-8C86D80D0E52}" presName="rootComposite" presStyleCnt="0"/>
      <dgm:spPr/>
    </dgm:pt>
    <dgm:pt modelId="{887832B8-1292-4D49-A55D-8BC5221962BD}" type="pres">
      <dgm:prSet presAssocID="{B8E5CD01-E95C-4CCC-981A-8C86D80D0E52}" presName="rootText" presStyleLbl="node4" presStyleIdx="4" presStyleCnt="8">
        <dgm:presLayoutVars>
          <dgm:chPref val="3"/>
        </dgm:presLayoutVars>
      </dgm:prSet>
      <dgm:spPr/>
    </dgm:pt>
    <dgm:pt modelId="{1CAD9BF8-DB62-4223-8A14-C3AF8DA34B53}" type="pres">
      <dgm:prSet presAssocID="{B8E5CD01-E95C-4CCC-981A-8C86D80D0E52}" presName="rootConnector" presStyleLbl="node4" presStyleIdx="4" presStyleCnt="8"/>
      <dgm:spPr/>
    </dgm:pt>
    <dgm:pt modelId="{65F36806-F0A7-49B2-8821-92D5C7BADDC1}" type="pres">
      <dgm:prSet presAssocID="{B8E5CD01-E95C-4CCC-981A-8C86D80D0E52}" presName="hierChild4" presStyleCnt="0"/>
      <dgm:spPr/>
    </dgm:pt>
    <dgm:pt modelId="{5479B1BB-6241-4E99-BE7D-A34083A5C669}" type="pres">
      <dgm:prSet presAssocID="{B8E5CD01-E95C-4CCC-981A-8C86D80D0E52}" presName="hierChild5" presStyleCnt="0"/>
      <dgm:spPr/>
    </dgm:pt>
    <dgm:pt modelId="{39557A86-31AC-491E-AF86-4D0D54F16563}" type="pres">
      <dgm:prSet presAssocID="{BCDB9B3F-DC6E-404C-9B7B-5FD1E3922F22}" presName="Name37" presStyleLbl="parChTrans1D4" presStyleIdx="5" presStyleCnt="8"/>
      <dgm:spPr/>
    </dgm:pt>
    <dgm:pt modelId="{7E288F5A-A5CA-4B0B-8BA7-52768C16F8DA}" type="pres">
      <dgm:prSet presAssocID="{8F604FB3-4E5C-472D-AA41-0D76CF003C61}" presName="hierRoot2" presStyleCnt="0">
        <dgm:presLayoutVars>
          <dgm:hierBranch val="init"/>
        </dgm:presLayoutVars>
      </dgm:prSet>
      <dgm:spPr/>
    </dgm:pt>
    <dgm:pt modelId="{DB78B7F3-BE49-44CA-B798-64295EB47190}" type="pres">
      <dgm:prSet presAssocID="{8F604FB3-4E5C-472D-AA41-0D76CF003C61}" presName="rootComposite" presStyleCnt="0"/>
      <dgm:spPr/>
    </dgm:pt>
    <dgm:pt modelId="{6A0CA244-DB08-44D7-8500-14E81A227D30}" type="pres">
      <dgm:prSet presAssocID="{8F604FB3-4E5C-472D-AA41-0D76CF003C61}" presName="rootText" presStyleLbl="node4" presStyleIdx="5" presStyleCnt="8">
        <dgm:presLayoutVars>
          <dgm:chPref val="3"/>
        </dgm:presLayoutVars>
      </dgm:prSet>
      <dgm:spPr/>
    </dgm:pt>
    <dgm:pt modelId="{D95D8D47-BAE5-41FF-A776-282E7A10417E}" type="pres">
      <dgm:prSet presAssocID="{8F604FB3-4E5C-472D-AA41-0D76CF003C61}" presName="rootConnector" presStyleLbl="node4" presStyleIdx="5" presStyleCnt="8"/>
      <dgm:spPr/>
    </dgm:pt>
    <dgm:pt modelId="{02A1D938-BFBD-43A1-899A-92C7E316D66A}" type="pres">
      <dgm:prSet presAssocID="{8F604FB3-4E5C-472D-AA41-0D76CF003C61}" presName="hierChild4" presStyleCnt="0"/>
      <dgm:spPr/>
    </dgm:pt>
    <dgm:pt modelId="{71364007-81DE-4474-A786-4775070502C8}" type="pres">
      <dgm:prSet presAssocID="{8F604FB3-4E5C-472D-AA41-0D76CF003C61}" presName="hierChild5" presStyleCnt="0"/>
      <dgm:spPr/>
    </dgm:pt>
    <dgm:pt modelId="{23CA54FD-8285-4471-9A8E-4AB1F83E50BD}" type="pres">
      <dgm:prSet presAssocID="{56F6D06D-5481-4558-88EF-70B13CFD2AB5}" presName="hierChild5" presStyleCnt="0"/>
      <dgm:spPr/>
    </dgm:pt>
    <dgm:pt modelId="{BE179410-5702-49DE-8F4F-A645778724E8}" type="pres">
      <dgm:prSet presAssocID="{AD1CE234-2831-4AB5-A698-E77B0082511E}" presName="Name37" presStyleLbl="parChTrans1D3" presStyleIdx="4" presStyleCnt="6"/>
      <dgm:spPr/>
    </dgm:pt>
    <dgm:pt modelId="{B5D650D4-EBA5-48FC-901D-97E06B0ACB94}" type="pres">
      <dgm:prSet presAssocID="{F04B220D-614E-47A6-A6AE-F0F0BD0A8E87}" presName="hierRoot2" presStyleCnt="0">
        <dgm:presLayoutVars>
          <dgm:hierBranch val="init"/>
        </dgm:presLayoutVars>
      </dgm:prSet>
      <dgm:spPr/>
    </dgm:pt>
    <dgm:pt modelId="{9D36F56A-F1A6-4BC8-A44F-A879027B16AF}" type="pres">
      <dgm:prSet presAssocID="{F04B220D-614E-47A6-A6AE-F0F0BD0A8E87}" presName="rootComposite" presStyleCnt="0"/>
      <dgm:spPr/>
    </dgm:pt>
    <dgm:pt modelId="{D4A27B72-004E-4E62-82FD-64B976751FC5}" type="pres">
      <dgm:prSet presAssocID="{F04B220D-614E-47A6-A6AE-F0F0BD0A8E87}" presName="rootText" presStyleLbl="node3" presStyleIdx="4" presStyleCnt="6">
        <dgm:presLayoutVars>
          <dgm:chPref val="3"/>
        </dgm:presLayoutVars>
      </dgm:prSet>
      <dgm:spPr/>
    </dgm:pt>
    <dgm:pt modelId="{0B286392-137B-42DF-878F-63918FDFCC7D}" type="pres">
      <dgm:prSet presAssocID="{F04B220D-614E-47A6-A6AE-F0F0BD0A8E87}" presName="rootConnector" presStyleLbl="node3" presStyleIdx="4" presStyleCnt="6"/>
      <dgm:spPr/>
    </dgm:pt>
    <dgm:pt modelId="{D57EE3E5-0449-4139-A771-609814A77511}" type="pres">
      <dgm:prSet presAssocID="{F04B220D-614E-47A6-A6AE-F0F0BD0A8E87}" presName="hierChild4" presStyleCnt="0"/>
      <dgm:spPr/>
    </dgm:pt>
    <dgm:pt modelId="{C8B36E0B-F9C8-434B-8A46-7748FBB70103}" type="pres">
      <dgm:prSet presAssocID="{D9DD3875-A391-449D-B3E0-D294C759C1D0}" presName="Name37" presStyleLbl="parChTrans1D4" presStyleIdx="6" presStyleCnt="8"/>
      <dgm:spPr/>
    </dgm:pt>
    <dgm:pt modelId="{11395E6B-E7B7-4C19-9B16-75C7E30EE93B}" type="pres">
      <dgm:prSet presAssocID="{35010538-FF97-4E62-AC77-C180480F779F}" presName="hierRoot2" presStyleCnt="0">
        <dgm:presLayoutVars>
          <dgm:hierBranch val="init"/>
        </dgm:presLayoutVars>
      </dgm:prSet>
      <dgm:spPr/>
    </dgm:pt>
    <dgm:pt modelId="{423B84FA-29CC-4895-AA0D-114524F8CFC0}" type="pres">
      <dgm:prSet presAssocID="{35010538-FF97-4E62-AC77-C180480F779F}" presName="rootComposite" presStyleCnt="0"/>
      <dgm:spPr/>
    </dgm:pt>
    <dgm:pt modelId="{CD323EF6-9E12-4A13-AB0D-5532F81673FE}" type="pres">
      <dgm:prSet presAssocID="{35010538-FF97-4E62-AC77-C180480F779F}" presName="rootText" presStyleLbl="node4" presStyleIdx="6" presStyleCnt="8">
        <dgm:presLayoutVars>
          <dgm:chPref val="3"/>
        </dgm:presLayoutVars>
      </dgm:prSet>
      <dgm:spPr/>
    </dgm:pt>
    <dgm:pt modelId="{B999C55C-18A5-4CAB-AF88-6A94AEC6285C}" type="pres">
      <dgm:prSet presAssocID="{35010538-FF97-4E62-AC77-C180480F779F}" presName="rootConnector" presStyleLbl="node4" presStyleIdx="6" presStyleCnt="8"/>
      <dgm:spPr/>
    </dgm:pt>
    <dgm:pt modelId="{DDABBAFA-4FEF-4447-8E86-0E91F0E01373}" type="pres">
      <dgm:prSet presAssocID="{35010538-FF97-4E62-AC77-C180480F779F}" presName="hierChild4" presStyleCnt="0"/>
      <dgm:spPr/>
    </dgm:pt>
    <dgm:pt modelId="{14E11390-23CE-4BFD-8DC5-AC8964C1C3E8}" type="pres">
      <dgm:prSet presAssocID="{35010538-FF97-4E62-AC77-C180480F779F}" presName="hierChild5" presStyleCnt="0"/>
      <dgm:spPr/>
    </dgm:pt>
    <dgm:pt modelId="{1491CDBB-509B-49D4-80ED-60AFFC1FCAD7}" type="pres">
      <dgm:prSet presAssocID="{1B73DBC1-3A3A-431D-B201-39169A96B0F6}" presName="Name37" presStyleLbl="parChTrans1D4" presStyleIdx="7" presStyleCnt="8"/>
      <dgm:spPr/>
    </dgm:pt>
    <dgm:pt modelId="{37E4B37F-4B19-4E61-AD4F-780963200D5A}" type="pres">
      <dgm:prSet presAssocID="{26E9793C-9201-4662-A50A-11BA0439CCBA}" presName="hierRoot2" presStyleCnt="0">
        <dgm:presLayoutVars>
          <dgm:hierBranch val="init"/>
        </dgm:presLayoutVars>
      </dgm:prSet>
      <dgm:spPr/>
    </dgm:pt>
    <dgm:pt modelId="{1B3136FC-24DC-47FA-B5D1-E9FC67B33F37}" type="pres">
      <dgm:prSet presAssocID="{26E9793C-9201-4662-A50A-11BA0439CCBA}" presName="rootComposite" presStyleCnt="0"/>
      <dgm:spPr/>
    </dgm:pt>
    <dgm:pt modelId="{402BC6D0-5B9D-48AB-9281-50D6EF4964EE}" type="pres">
      <dgm:prSet presAssocID="{26E9793C-9201-4662-A50A-11BA0439CCBA}" presName="rootText" presStyleLbl="node4" presStyleIdx="7" presStyleCnt="8">
        <dgm:presLayoutVars>
          <dgm:chPref val="3"/>
        </dgm:presLayoutVars>
      </dgm:prSet>
      <dgm:spPr/>
    </dgm:pt>
    <dgm:pt modelId="{C6E33E72-200D-4D48-A0C0-E5F97AF6C51B}" type="pres">
      <dgm:prSet presAssocID="{26E9793C-9201-4662-A50A-11BA0439CCBA}" presName="rootConnector" presStyleLbl="node4" presStyleIdx="7" presStyleCnt="8"/>
      <dgm:spPr/>
    </dgm:pt>
    <dgm:pt modelId="{C072A964-C71D-421D-834B-7444F71C80A9}" type="pres">
      <dgm:prSet presAssocID="{26E9793C-9201-4662-A50A-11BA0439CCBA}" presName="hierChild4" presStyleCnt="0"/>
      <dgm:spPr/>
    </dgm:pt>
    <dgm:pt modelId="{BFF9627C-8593-4332-8CB0-AAF7AD10BFE5}" type="pres">
      <dgm:prSet presAssocID="{26E9793C-9201-4662-A50A-11BA0439CCBA}" presName="hierChild5" presStyleCnt="0"/>
      <dgm:spPr/>
    </dgm:pt>
    <dgm:pt modelId="{2D96014C-F276-4AFC-8689-5C03B55CFBD0}" type="pres">
      <dgm:prSet presAssocID="{F04B220D-614E-47A6-A6AE-F0F0BD0A8E87}" presName="hierChild5" presStyleCnt="0"/>
      <dgm:spPr/>
    </dgm:pt>
    <dgm:pt modelId="{83846B5C-9754-49A9-A5BE-F5E4870AF78D}" type="pres">
      <dgm:prSet presAssocID="{ABCA4090-80FE-428B-B585-9C401ABA9071}" presName="Name37" presStyleLbl="parChTrans1D3" presStyleIdx="5" presStyleCnt="6"/>
      <dgm:spPr/>
    </dgm:pt>
    <dgm:pt modelId="{F0A98645-A745-4D79-A323-459A04E12D26}" type="pres">
      <dgm:prSet presAssocID="{4720E6E0-9F25-4045-BC3E-8866B518B074}" presName="hierRoot2" presStyleCnt="0">
        <dgm:presLayoutVars>
          <dgm:hierBranch val="init"/>
        </dgm:presLayoutVars>
      </dgm:prSet>
      <dgm:spPr/>
    </dgm:pt>
    <dgm:pt modelId="{DCE43B0B-2411-4E31-8B95-49CBC6022339}" type="pres">
      <dgm:prSet presAssocID="{4720E6E0-9F25-4045-BC3E-8866B518B074}" presName="rootComposite" presStyleCnt="0"/>
      <dgm:spPr/>
    </dgm:pt>
    <dgm:pt modelId="{8B452301-F601-4372-ABB9-B6537C5DEA29}" type="pres">
      <dgm:prSet presAssocID="{4720E6E0-9F25-4045-BC3E-8866B518B074}" presName="rootText" presStyleLbl="node3" presStyleIdx="5" presStyleCnt="6">
        <dgm:presLayoutVars>
          <dgm:chPref val="3"/>
        </dgm:presLayoutVars>
      </dgm:prSet>
      <dgm:spPr/>
    </dgm:pt>
    <dgm:pt modelId="{5DFC8B32-C498-47D5-AC5E-389558563C6D}" type="pres">
      <dgm:prSet presAssocID="{4720E6E0-9F25-4045-BC3E-8866B518B074}" presName="rootConnector" presStyleLbl="node3" presStyleIdx="5" presStyleCnt="6"/>
      <dgm:spPr/>
    </dgm:pt>
    <dgm:pt modelId="{71A8006E-2BDA-43C5-8A78-AAAD681076AA}" type="pres">
      <dgm:prSet presAssocID="{4720E6E0-9F25-4045-BC3E-8866B518B074}" presName="hierChild4" presStyleCnt="0"/>
      <dgm:spPr/>
    </dgm:pt>
    <dgm:pt modelId="{A3798BEF-CB23-455A-809D-49F6CB7833B9}" type="pres">
      <dgm:prSet presAssocID="{4720E6E0-9F25-4045-BC3E-8866B518B074}" presName="hierChild5" presStyleCnt="0"/>
      <dgm:spPr/>
    </dgm:pt>
    <dgm:pt modelId="{CC69B132-EEB4-47CE-B3AF-810454FB79B7}" type="pres">
      <dgm:prSet presAssocID="{DC7FDD09-D5E7-4646-8A5B-CACF0AB6548D}" presName="hierChild5" presStyleCnt="0"/>
      <dgm:spPr/>
    </dgm:pt>
    <dgm:pt modelId="{24EC015A-5AE6-4FA4-8C96-DB14F8E6B7E3}" type="pres">
      <dgm:prSet presAssocID="{5B070B50-03E9-4951-808D-B641F2E8A16C}" presName="hierChild3" presStyleCnt="0"/>
      <dgm:spPr/>
    </dgm:pt>
  </dgm:ptLst>
  <dgm:cxnLst>
    <dgm:cxn modelId="{556EA001-4644-4705-A412-6B6FB096FCCE}" srcId="{5B070B50-03E9-4951-808D-B641F2E8A16C}" destId="{B4C72A17-5549-42A4-8B6C-27FD19ACFB4F}" srcOrd="0" destOrd="0" parTransId="{06E654B0-4A50-4580-86ED-14EDDBC40A91}" sibTransId="{57CF2E83-D15E-49C8-B399-0BBEB84029B6}"/>
    <dgm:cxn modelId="{842F1802-6EAB-4B5A-BC34-AFC550229A1B}" type="presOf" srcId="{DDB07C5A-EA1B-41DE-BCA5-C7F888A2BA3C}" destId="{DD4213ED-E505-4304-B2B8-7D0BE5945695}" srcOrd="1" destOrd="0" presId="urn:microsoft.com/office/officeart/2005/8/layout/orgChart1"/>
    <dgm:cxn modelId="{C7BA5502-D216-4FD3-9BC9-2053C4CAB778}" type="presOf" srcId="{777502BF-1B23-4555-A68B-550BF76D7FDD}" destId="{937AC87C-44BC-4A58-9D50-1EE3907171EA}" srcOrd="0" destOrd="0" presId="urn:microsoft.com/office/officeart/2005/8/layout/orgChart1"/>
    <dgm:cxn modelId="{DA66C605-5C22-43FE-9F12-02864006F26F}" type="presOf" srcId="{76E45F0B-296A-4350-B6A0-1E0F04484B07}" destId="{EB560866-2D02-40C4-993D-9386187BBD9B}" srcOrd="0" destOrd="0" presId="urn:microsoft.com/office/officeart/2005/8/layout/orgChart1"/>
    <dgm:cxn modelId="{D371750A-9F2B-44F1-9785-53F6E76299CA}" type="presOf" srcId="{4720E6E0-9F25-4045-BC3E-8866B518B074}" destId="{8B452301-F601-4372-ABB9-B6537C5DEA29}" srcOrd="0" destOrd="0" presId="urn:microsoft.com/office/officeart/2005/8/layout/orgChart1"/>
    <dgm:cxn modelId="{268FF70C-71B0-4B61-A3F8-48EFC79EC2E4}" srcId="{DDB07C5A-EA1B-41DE-BCA5-C7F888A2BA3C}" destId="{22E5CC66-76E8-47E3-ADBB-5526D361D78B}" srcOrd="1" destOrd="0" parTransId="{E40D824B-1E5F-4C58-8A91-CF361E035871}" sibTransId="{A190E9A0-2CE8-48C7-8BDF-978A815313F2}"/>
    <dgm:cxn modelId="{9DF9A20F-0ED9-46F7-A804-A60DFC6A68C6}" srcId="{F04B220D-614E-47A6-A6AE-F0F0BD0A8E87}" destId="{26E9793C-9201-4662-A50A-11BA0439CCBA}" srcOrd="1" destOrd="0" parTransId="{1B73DBC1-3A3A-431D-B201-39169A96B0F6}" sibTransId="{103CA861-320B-46BB-9D1C-68208F447028}"/>
    <dgm:cxn modelId="{9ECC9510-A66F-4A6E-9DC2-40789E7C355F}" srcId="{39E9D92D-9C2D-4392-8500-9B4FB78ECD1C}" destId="{05904C75-A5EF-40A8-93DD-1434B1A10B5F}" srcOrd="1" destOrd="0" parTransId="{76E45F0B-296A-4350-B6A0-1E0F04484B07}" sibTransId="{FB084E64-E513-4F22-853C-F804C1E1D4ED}"/>
    <dgm:cxn modelId="{8B7B2411-A50B-4AC2-B168-E4762EAA98D1}" type="presOf" srcId="{D9BF2931-28CE-415F-AA9C-1BCFF2D2A2EF}" destId="{17709879-0470-48A3-8375-DF5FFE7009BA}" srcOrd="0" destOrd="0" presId="urn:microsoft.com/office/officeart/2005/8/layout/orgChart1"/>
    <dgm:cxn modelId="{B468B216-236E-4197-ADF5-AB8EF0815058}" srcId="{B4C72A17-5549-42A4-8B6C-27FD19ACFB4F}" destId="{27FA75E8-06F4-4074-9BB4-52792C38D8D9}" srcOrd="2" destOrd="0" parTransId="{D9BF2931-28CE-415F-AA9C-1BCFF2D2A2EF}" sibTransId="{26B7F37F-502F-4815-81AA-6CC1BCA9723E}"/>
    <dgm:cxn modelId="{0BD7F717-0C25-49E7-95B3-891B5BBD6AE7}" srcId="{B4C72A17-5549-42A4-8B6C-27FD19ACFB4F}" destId="{39E9D92D-9C2D-4392-8500-9B4FB78ECD1C}" srcOrd="0" destOrd="0" parTransId="{965EC14C-E3E1-4518-B24D-71BBDE1EEDD4}" sibTransId="{A05859B6-B387-4251-8BA2-BE3B437D593D}"/>
    <dgm:cxn modelId="{47D51E1E-BC68-43A6-B1C4-F463CE5955EA}" srcId="{D851D7CC-3DE2-48D0-ADDE-9C305A516D61}" destId="{5B070B50-03E9-4951-808D-B641F2E8A16C}" srcOrd="0" destOrd="0" parTransId="{0A34D1D9-BD91-4BA2-820D-3DCE4B112120}" sibTransId="{4FE8B33C-B401-4691-A90F-58B24FB05BC0}"/>
    <dgm:cxn modelId="{3495F223-80B8-4753-A4E9-26793C57B2D3}" type="presOf" srcId="{D851D7CC-3DE2-48D0-ADDE-9C305A516D61}" destId="{D84602F5-CF27-4655-B980-4DAB1D9A44A2}" srcOrd="0" destOrd="0" presId="urn:microsoft.com/office/officeart/2005/8/layout/orgChart1"/>
    <dgm:cxn modelId="{F0383026-0D63-4121-9B58-C0644376AF1C}" type="presOf" srcId="{35010538-FF97-4E62-AC77-C180480F779F}" destId="{CD323EF6-9E12-4A13-AB0D-5532F81673FE}" srcOrd="0" destOrd="0" presId="urn:microsoft.com/office/officeart/2005/8/layout/orgChart1"/>
    <dgm:cxn modelId="{9813852B-68FD-487F-9B82-B177288CFF54}" srcId="{DC7FDD09-D5E7-4646-8A5B-CACF0AB6548D}" destId="{F04B220D-614E-47A6-A6AE-F0F0BD0A8E87}" srcOrd="1" destOrd="0" parTransId="{AD1CE234-2831-4AB5-A698-E77B0082511E}" sibTransId="{57725125-0CD3-4954-B7D8-E86075FF2056}"/>
    <dgm:cxn modelId="{487B4D3A-C291-45CE-B025-D71223F06A71}" type="presOf" srcId="{965EC14C-E3E1-4518-B24D-71BBDE1EEDD4}" destId="{CC3A5B50-13C4-4549-A01B-12FC0D0FB61E}" srcOrd="0" destOrd="0" presId="urn:microsoft.com/office/officeart/2005/8/layout/orgChart1"/>
    <dgm:cxn modelId="{B516743C-76C2-4FF9-B247-23C1F126AD61}" srcId="{56F6D06D-5481-4558-88EF-70B13CFD2AB5}" destId="{B8E5CD01-E95C-4CCC-981A-8C86D80D0E52}" srcOrd="0" destOrd="0" parTransId="{B0E6C942-C977-4795-A1FF-0E849EF448A8}" sibTransId="{FE8470B8-07E8-491F-8F56-765D6C59D2E9}"/>
    <dgm:cxn modelId="{68530A3E-29CC-4BA4-AE5D-A70DBBC4A4D0}" type="presOf" srcId="{7076F760-49E9-43B0-8CB2-0DC75EE1B622}" destId="{673E24CD-1BAF-4B52-A59E-0EB60048EA4B}" srcOrd="0" destOrd="0" presId="urn:microsoft.com/office/officeart/2005/8/layout/orgChart1"/>
    <dgm:cxn modelId="{ED0D1740-D720-4461-A0EC-3BAF5249EE05}" type="presOf" srcId="{22E5CC66-76E8-47E3-ADBB-5526D361D78B}" destId="{AEB63D38-368B-4B34-93ED-B3045C7A7E62}" srcOrd="1" destOrd="0" presId="urn:microsoft.com/office/officeart/2005/8/layout/orgChart1"/>
    <dgm:cxn modelId="{ECF78E5D-8A28-4BD2-90FD-52A68BAFE346}" type="presOf" srcId="{26E9793C-9201-4662-A50A-11BA0439CCBA}" destId="{402BC6D0-5B9D-48AB-9281-50D6EF4964EE}" srcOrd="0" destOrd="0" presId="urn:microsoft.com/office/officeart/2005/8/layout/orgChart1"/>
    <dgm:cxn modelId="{19002F60-C86F-48D7-8A10-4C8C6FD584B3}" srcId="{DC7FDD09-D5E7-4646-8A5B-CACF0AB6548D}" destId="{4720E6E0-9F25-4045-BC3E-8866B518B074}" srcOrd="2" destOrd="0" parTransId="{ABCA4090-80FE-428B-B585-9C401ABA9071}" sibTransId="{36A8E0F7-B938-456D-AA7A-9FD1B04D47E8}"/>
    <dgm:cxn modelId="{A8FBB866-B8B2-4885-B80D-D3CCE7EC2BC2}" type="presOf" srcId="{E40D824B-1E5F-4C58-8A91-CF361E035871}" destId="{DC506C08-B5A9-4059-84E0-F855529CBF11}" srcOrd="0" destOrd="0" presId="urn:microsoft.com/office/officeart/2005/8/layout/orgChart1"/>
    <dgm:cxn modelId="{EC0F5C6D-86E3-4F66-BA5F-476F72395F79}" type="presOf" srcId="{1B73DBC1-3A3A-431D-B201-39169A96B0F6}" destId="{1491CDBB-509B-49D4-80ED-60AFFC1FCAD7}" srcOrd="0" destOrd="0" presId="urn:microsoft.com/office/officeart/2005/8/layout/orgChart1"/>
    <dgm:cxn modelId="{9890806D-C6DE-4A1F-9503-0754E42884B7}" type="presOf" srcId="{DC7FDD09-D5E7-4646-8A5B-CACF0AB6548D}" destId="{36C475D4-23A5-4880-8346-D6D9F14734B9}" srcOrd="1" destOrd="0" presId="urn:microsoft.com/office/officeart/2005/8/layout/orgChart1"/>
    <dgm:cxn modelId="{3178F46E-E149-4065-AAC9-0FF61DEADA0C}" srcId="{DDB07C5A-EA1B-41DE-BCA5-C7F888A2BA3C}" destId="{777502BF-1B23-4555-A68B-550BF76D7FDD}" srcOrd="0" destOrd="0" parTransId="{E0AA755D-70AC-46CF-AD67-2C62D5D7A4F7}" sibTransId="{42E9BE53-CFD7-4806-BC3D-C1FA7C51F03A}"/>
    <dgm:cxn modelId="{5FA01252-332A-4269-8536-0E2249653813}" type="presOf" srcId="{B0E6C942-C977-4795-A1FF-0E849EF448A8}" destId="{3701084A-FDC3-4988-BBC2-41D8FAE58531}" srcOrd="0" destOrd="0" presId="urn:microsoft.com/office/officeart/2005/8/layout/orgChart1"/>
    <dgm:cxn modelId="{F475AA77-5F1A-40A6-A043-8509B317369D}" type="presOf" srcId="{8F604FB3-4E5C-472D-AA41-0D76CF003C61}" destId="{6A0CA244-DB08-44D7-8500-14E81A227D30}" srcOrd="0" destOrd="0" presId="urn:microsoft.com/office/officeart/2005/8/layout/orgChart1"/>
    <dgm:cxn modelId="{66FFAA81-596B-4C40-94E8-7B8FF661EFAE}" type="presOf" srcId="{DC7FDD09-D5E7-4646-8A5B-CACF0AB6548D}" destId="{03CCB8EF-0978-4EB4-8F81-A2F5F1A5686F}" srcOrd="0" destOrd="0" presId="urn:microsoft.com/office/officeart/2005/8/layout/orgChart1"/>
    <dgm:cxn modelId="{22192C85-9B78-4C45-AB82-B290B5FFD9D1}" type="presOf" srcId="{5B070B50-03E9-4951-808D-B641F2E8A16C}" destId="{D7F8342F-230F-413D-849C-B3E53EE4FA9F}" srcOrd="0" destOrd="0" presId="urn:microsoft.com/office/officeart/2005/8/layout/orgChart1"/>
    <dgm:cxn modelId="{61CA4685-295C-44F3-BD61-957075230FFF}" type="presOf" srcId="{A42D53B0-AD85-4056-A3E7-B01FC5A32992}" destId="{F49BCD1C-286A-4BE4-9B52-83DC0B7132B4}" srcOrd="0" destOrd="0" presId="urn:microsoft.com/office/officeart/2005/8/layout/orgChart1"/>
    <dgm:cxn modelId="{82F69585-2E4F-4915-A6EB-D229C49E0F5A}" type="presOf" srcId="{39E9D92D-9C2D-4392-8500-9B4FB78ECD1C}" destId="{5294CBBF-583B-42B6-8912-C642B8011D1E}" srcOrd="0" destOrd="0" presId="urn:microsoft.com/office/officeart/2005/8/layout/orgChart1"/>
    <dgm:cxn modelId="{5B58F78C-F8E3-4286-8B9C-BF251AA75359}" srcId="{56F6D06D-5481-4558-88EF-70B13CFD2AB5}" destId="{8F604FB3-4E5C-472D-AA41-0D76CF003C61}" srcOrd="1" destOrd="0" parTransId="{BCDB9B3F-DC6E-404C-9B7B-5FD1E3922F22}" sibTransId="{AA79EC0A-A280-4EFC-93B8-5969CF15668F}"/>
    <dgm:cxn modelId="{8013BD95-2B07-4D95-B7C7-582937686600}" type="presOf" srcId="{D9DD3875-A391-449D-B3E0-D294C759C1D0}" destId="{C8B36E0B-F9C8-434B-8A46-7748FBB70103}" srcOrd="0" destOrd="0" presId="urn:microsoft.com/office/officeart/2005/8/layout/orgChart1"/>
    <dgm:cxn modelId="{FBEE6C9B-1765-4DB1-8D16-5BF5EB7271BC}" type="presOf" srcId="{B4C72A17-5549-42A4-8B6C-27FD19ACFB4F}" destId="{18F6BFEA-EB87-46A0-B8B3-C8C45516D1C0}" srcOrd="1" destOrd="0" presId="urn:microsoft.com/office/officeart/2005/8/layout/orgChart1"/>
    <dgm:cxn modelId="{F672B49C-208A-4D5B-BCD3-3F9009E556ED}" srcId="{DC7FDD09-D5E7-4646-8A5B-CACF0AB6548D}" destId="{56F6D06D-5481-4558-88EF-70B13CFD2AB5}" srcOrd="0" destOrd="0" parTransId="{7076F760-49E9-43B0-8CB2-0DC75EE1B622}" sibTransId="{45E8CB4F-3334-4F6B-9C7C-DF29D5FD3490}"/>
    <dgm:cxn modelId="{F9043FA2-F56E-4148-8116-9FE1B77E60EF}" type="presOf" srcId="{87322DF8-01EC-4AD7-B502-879A02AB7EAF}" destId="{3B5C2FD6-D461-4D88-9CF4-E9B7C7F4C9AA}" srcOrd="0" destOrd="0" presId="urn:microsoft.com/office/officeart/2005/8/layout/orgChart1"/>
    <dgm:cxn modelId="{9D6D25A4-FED8-4CCA-8945-9AB7E3F79214}" type="presOf" srcId="{B4C72A17-5549-42A4-8B6C-27FD19ACFB4F}" destId="{F4315430-37D8-4A76-97D7-8BEFB0D71696}" srcOrd="0" destOrd="0" presId="urn:microsoft.com/office/officeart/2005/8/layout/orgChart1"/>
    <dgm:cxn modelId="{508955A6-473F-4B43-8BBC-7D825D9D35F2}" type="presOf" srcId="{27FA75E8-06F4-4074-9BB4-52792C38D8D9}" destId="{11A6E246-5FA4-4B2F-B36B-A575F373C764}" srcOrd="1" destOrd="0" presId="urn:microsoft.com/office/officeart/2005/8/layout/orgChart1"/>
    <dgm:cxn modelId="{B095EEA9-F46F-4D0F-82C1-5171FBA89043}" type="presOf" srcId="{AD1CE234-2831-4AB5-A698-E77B0082511E}" destId="{BE179410-5702-49DE-8F4F-A645778724E8}" srcOrd="0" destOrd="0" presId="urn:microsoft.com/office/officeart/2005/8/layout/orgChart1"/>
    <dgm:cxn modelId="{7C070AAA-0DB7-4215-99DC-45386C47E5B8}" type="presOf" srcId="{BCDB9B3F-DC6E-404C-9B7B-5FD1E3922F22}" destId="{39557A86-31AC-491E-AF86-4D0D54F16563}" srcOrd="0" destOrd="0" presId="urn:microsoft.com/office/officeart/2005/8/layout/orgChart1"/>
    <dgm:cxn modelId="{DB8A51AA-57DD-48F3-818B-56C62AB866CE}" srcId="{5B070B50-03E9-4951-808D-B641F2E8A16C}" destId="{DC7FDD09-D5E7-4646-8A5B-CACF0AB6548D}" srcOrd="1" destOrd="0" parTransId="{87322DF8-01EC-4AD7-B502-879A02AB7EAF}" sibTransId="{8641600B-CB70-4292-8C5E-414C27CBC3D5}"/>
    <dgm:cxn modelId="{A5A3CBAE-54E8-4B89-8349-5D8718FC3435}" type="presOf" srcId="{ABCA4090-80FE-428B-B585-9C401ABA9071}" destId="{83846B5C-9754-49A9-A5BE-F5E4870AF78D}" srcOrd="0" destOrd="0" presId="urn:microsoft.com/office/officeart/2005/8/layout/orgChart1"/>
    <dgm:cxn modelId="{E19671B3-9067-45E0-A266-BA5529652337}" srcId="{39E9D92D-9C2D-4392-8500-9B4FB78ECD1C}" destId="{C3287E8C-685D-4741-B454-E779B3063D19}" srcOrd="0" destOrd="0" parTransId="{A42D53B0-AD85-4056-A3E7-B01FC5A32992}" sibTransId="{D2E5983B-1A29-4253-B1A6-13DAE09C934A}"/>
    <dgm:cxn modelId="{D5AFA8B3-1C95-4090-B261-69CB78F43840}" type="presOf" srcId="{56F6D06D-5481-4558-88EF-70B13CFD2AB5}" destId="{FC7743D4-1279-4134-B839-0B3A16D24150}" srcOrd="1" destOrd="0" presId="urn:microsoft.com/office/officeart/2005/8/layout/orgChart1"/>
    <dgm:cxn modelId="{8ED9A9B7-FDF3-419A-834F-365F8BA464AB}" type="presOf" srcId="{06E654B0-4A50-4580-86ED-14EDDBC40A91}" destId="{B29A00BC-2A8F-4C33-A460-EF5F9E4BFBD3}" srcOrd="0" destOrd="0" presId="urn:microsoft.com/office/officeart/2005/8/layout/orgChart1"/>
    <dgm:cxn modelId="{94F4A4B8-121C-4D61-B59A-B1E8CAD71E61}" type="presOf" srcId="{F04B220D-614E-47A6-A6AE-F0F0BD0A8E87}" destId="{0B286392-137B-42DF-878F-63918FDFCC7D}" srcOrd="1" destOrd="0" presId="urn:microsoft.com/office/officeart/2005/8/layout/orgChart1"/>
    <dgm:cxn modelId="{F8C699B9-13EC-4D3D-A03D-2C638CE626B3}" type="presOf" srcId="{4720E6E0-9F25-4045-BC3E-8866B518B074}" destId="{5DFC8B32-C498-47D5-AC5E-389558563C6D}" srcOrd="1" destOrd="0" presId="urn:microsoft.com/office/officeart/2005/8/layout/orgChart1"/>
    <dgm:cxn modelId="{CD0AAFB9-E11F-48E8-9E74-B7316354D760}" type="presOf" srcId="{B8E5CD01-E95C-4CCC-981A-8C86D80D0E52}" destId="{1CAD9BF8-DB62-4223-8A14-C3AF8DA34B53}" srcOrd="1" destOrd="0" presId="urn:microsoft.com/office/officeart/2005/8/layout/orgChart1"/>
    <dgm:cxn modelId="{A69678BE-AB32-431E-9DC6-557AFF6DDCB7}" type="presOf" srcId="{A994AB28-5F26-4C4D-B943-973653C0D41B}" destId="{3432927D-1245-4257-BD20-B3A1B27E5287}" srcOrd="0" destOrd="0" presId="urn:microsoft.com/office/officeart/2005/8/layout/orgChart1"/>
    <dgm:cxn modelId="{4AD7B8C4-0B63-4727-8CC1-4E5283309B6A}" type="presOf" srcId="{56F6D06D-5481-4558-88EF-70B13CFD2AB5}" destId="{7F17D757-E2BA-48DE-940E-FD0AE1FD9DD4}" srcOrd="0" destOrd="0" presId="urn:microsoft.com/office/officeart/2005/8/layout/orgChart1"/>
    <dgm:cxn modelId="{948B8BC7-C329-440B-9956-CD65D44F6301}" type="presOf" srcId="{DDB07C5A-EA1B-41DE-BCA5-C7F888A2BA3C}" destId="{B1F3EFB9-DD1B-4D15-8F36-CBDF13688B1D}" srcOrd="0" destOrd="0" presId="urn:microsoft.com/office/officeart/2005/8/layout/orgChart1"/>
    <dgm:cxn modelId="{0A015CCA-9BDA-4F47-BCCB-CC5FA5F704F6}" type="presOf" srcId="{27FA75E8-06F4-4074-9BB4-52792C38D8D9}" destId="{39DD451C-0477-4893-A1B3-F0318E273DFC}" srcOrd="0" destOrd="0" presId="urn:microsoft.com/office/officeart/2005/8/layout/orgChart1"/>
    <dgm:cxn modelId="{A5DFACCE-BE79-43D3-AA39-3E957343D9B8}" type="presOf" srcId="{5B070B50-03E9-4951-808D-B641F2E8A16C}" destId="{A244D9A0-936A-4C91-A885-C9D651BA53A3}" srcOrd="1" destOrd="0" presId="urn:microsoft.com/office/officeart/2005/8/layout/orgChart1"/>
    <dgm:cxn modelId="{273ABBD4-CFAB-4656-BF78-F44AADAB5232}" type="presOf" srcId="{777502BF-1B23-4555-A68B-550BF76D7FDD}" destId="{03CE21D4-31B4-49B1-993B-8B93EF70427C}" srcOrd="1" destOrd="0" presId="urn:microsoft.com/office/officeart/2005/8/layout/orgChart1"/>
    <dgm:cxn modelId="{F2B203D6-528C-45D6-AFCA-E01FB024EE83}" type="presOf" srcId="{F04B220D-614E-47A6-A6AE-F0F0BD0A8E87}" destId="{D4A27B72-004E-4E62-82FD-64B976751FC5}" srcOrd="0" destOrd="0" presId="urn:microsoft.com/office/officeart/2005/8/layout/orgChart1"/>
    <dgm:cxn modelId="{D4154BD6-2245-43F0-8EF3-BE82411C68D1}" type="presOf" srcId="{05904C75-A5EF-40A8-93DD-1434B1A10B5F}" destId="{021B52EE-E74D-43E9-87F3-820E080718DF}" srcOrd="0" destOrd="0" presId="urn:microsoft.com/office/officeart/2005/8/layout/orgChart1"/>
    <dgm:cxn modelId="{7B3E0EE0-5B89-4F5C-8430-3549CA66080D}" type="presOf" srcId="{26E9793C-9201-4662-A50A-11BA0439CCBA}" destId="{C6E33E72-200D-4D48-A0C0-E5F97AF6C51B}" srcOrd="1" destOrd="0" presId="urn:microsoft.com/office/officeart/2005/8/layout/orgChart1"/>
    <dgm:cxn modelId="{1C2775E1-912C-4995-AD47-BDA95F3AD7E7}" type="presOf" srcId="{22E5CC66-76E8-47E3-ADBB-5526D361D78B}" destId="{B63C2D0F-8E54-4CD3-BFAA-6D344C711C26}" srcOrd="0" destOrd="0" presId="urn:microsoft.com/office/officeart/2005/8/layout/orgChart1"/>
    <dgm:cxn modelId="{C61B02E2-0A85-4293-BFD8-2019A57C0402}" type="presOf" srcId="{C3287E8C-685D-4741-B454-E779B3063D19}" destId="{F0EBB3A8-CADA-41B5-86E0-B75F8C7E77A1}" srcOrd="0" destOrd="0" presId="urn:microsoft.com/office/officeart/2005/8/layout/orgChart1"/>
    <dgm:cxn modelId="{9C592BE9-5203-4092-84ED-04574AEDCF4D}" type="presOf" srcId="{B8E5CD01-E95C-4CCC-981A-8C86D80D0E52}" destId="{887832B8-1292-4D49-A55D-8BC5221962BD}" srcOrd="0" destOrd="0" presId="urn:microsoft.com/office/officeart/2005/8/layout/orgChart1"/>
    <dgm:cxn modelId="{241EC9EF-58BC-417B-BFD1-456D8447245E}" type="presOf" srcId="{C3287E8C-685D-4741-B454-E779B3063D19}" destId="{C5FD529D-8B99-491D-A9A4-4A95EB98FFBC}" srcOrd="1" destOrd="0" presId="urn:microsoft.com/office/officeart/2005/8/layout/orgChart1"/>
    <dgm:cxn modelId="{F2E7CDEF-E0FB-43EB-9A96-4EFA307EBE53}" type="presOf" srcId="{39E9D92D-9C2D-4392-8500-9B4FB78ECD1C}" destId="{15A84B1E-7341-4C24-8593-6B86522F18A4}" srcOrd="1" destOrd="0" presId="urn:microsoft.com/office/officeart/2005/8/layout/orgChart1"/>
    <dgm:cxn modelId="{3E433AF1-A9F5-43A3-AD79-7E45B402CF9F}" type="presOf" srcId="{35010538-FF97-4E62-AC77-C180480F779F}" destId="{B999C55C-18A5-4CAB-AF88-6A94AEC6285C}" srcOrd="1" destOrd="0" presId="urn:microsoft.com/office/officeart/2005/8/layout/orgChart1"/>
    <dgm:cxn modelId="{FB7006F3-A5FD-4524-91EE-AD90017D6BED}" srcId="{B4C72A17-5549-42A4-8B6C-27FD19ACFB4F}" destId="{DDB07C5A-EA1B-41DE-BCA5-C7F888A2BA3C}" srcOrd="1" destOrd="0" parTransId="{A994AB28-5F26-4C4D-B943-973653C0D41B}" sibTransId="{C245A46D-44AE-40CF-86C5-BF7A01789CE4}"/>
    <dgm:cxn modelId="{EA5B73F3-004B-4E0C-8BF4-966C6D0B0F54}" srcId="{F04B220D-614E-47A6-A6AE-F0F0BD0A8E87}" destId="{35010538-FF97-4E62-AC77-C180480F779F}" srcOrd="0" destOrd="0" parTransId="{D9DD3875-A391-449D-B3E0-D294C759C1D0}" sibTransId="{8CBE0C0F-A846-4350-850F-8A5841A02FF8}"/>
    <dgm:cxn modelId="{3523B3F4-6795-4A53-B460-456E899B7AF0}" type="presOf" srcId="{E0AA755D-70AC-46CF-AD67-2C62D5D7A4F7}" destId="{658A9974-FC36-4838-B428-C1F44938A1CE}" srcOrd="0" destOrd="0" presId="urn:microsoft.com/office/officeart/2005/8/layout/orgChart1"/>
    <dgm:cxn modelId="{A86632F6-6D30-46E1-A876-CC0FC06A3200}" type="presOf" srcId="{8F604FB3-4E5C-472D-AA41-0D76CF003C61}" destId="{D95D8D47-BAE5-41FF-A776-282E7A10417E}" srcOrd="1" destOrd="0" presId="urn:microsoft.com/office/officeart/2005/8/layout/orgChart1"/>
    <dgm:cxn modelId="{AA8AD0FD-CF86-4410-BB3C-4B622207EAE4}" type="presOf" srcId="{05904C75-A5EF-40A8-93DD-1434B1A10B5F}" destId="{4086236F-0E73-4543-98EA-CE9BB5BBC42F}" srcOrd="1" destOrd="0" presId="urn:microsoft.com/office/officeart/2005/8/layout/orgChart1"/>
    <dgm:cxn modelId="{AF6D1D8F-F614-4D9C-B376-FAAA55230B16}" type="presParOf" srcId="{D84602F5-CF27-4655-B980-4DAB1D9A44A2}" destId="{50BBD0A5-E01F-44F0-B556-E08A4D3E82C3}" srcOrd="0" destOrd="0" presId="urn:microsoft.com/office/officeart/2005/8/layout/orgChart1"/>
    <dgm:cxn modelId="{0F790F50-7280-42C7-9C3B-4A96211EA49F}" type="presParOf" srcId="{50BBD0A5-E01F-44F0-B556-E08A4D3E82C3}" destId="{C6308743-EA98-49F1-89ED-F6AC9ADA2BA0}" srcOrd="0" destOrd="0" presId="urn:microsoft.com/office/officeart/2005/8/layout/orgChart1"/>
    <dgm:cxn modelId="{258A1FA8-59C4-40CB-AD55-58EFE3202054}" type="presParOf" srcId="{C6308743-EA98-49F1-89ED-F6AC9ADA2BA0}" destId="{D7F8342F-230F-413D-849C-B3E53EE4FA9F}" srcOrd="0" destOrd="0" presId="urn:microsoft.com/office/officeart/2005/8/layout/orgChart1"/>
    <dgm:cxn modelId="{59949A9F-7398-4C76-BF4D-D82EDDFF865B}" type="presParOf" srcId="{C6308743-EA98-49F1-89ED-F6AC9ADA2BA0}" destId="{A244D9A0-936A-4C91-A885-C9D651BA53A3}" srcOrd="1" destOrd="0" presId="urn:microsoft.com/office/officeart/2005/8/layout/orgChart1"/>
    <dgm:cxn modelId="{493D1028-8A0F-4890-BF07-EC75BB1ECC3A}" type="presParOf" srcId="{50BBD0A5-E01F-44F0-B556-E08A4D3E82C3}" destId="{FC2DCC14-776A-48BA-BF7E-4F6474F66ADA}" srcOrd="1" destOrd="0" presId="urn:microsoft.com/office/officeart/2005/8/layout/orgChart1"/>
    <dgm:cxn modelId="{BAB7658B-4CCE-4387-8B96-2C4E61AC76D2}" type="presParOf" srcId="{FC2DCC14-776A-48BA-BF7E-4F6474F66ADA}" destId="{B29A00BC-2A8F-4C33-A460-EF5F9E4BFBD3}" srcOrd="0" destOrd="0" presId="urn:microsoft.com/office/officeart/2005/8/layout/orgChart1"/>
    <dgm:cxn modelId="{3CF28E43-8FAE-42B7-8885-CC8E0EF71CB4}" type="presParOf" srcId="{FC2DCC14-776A-48BA-BF7E-4F6474F66ADA}" destId="{479FB349-DE27-4446-8D7C-B5F61CBB1E9D}" srcOrd="1" destOrd="0" presId="urn:microsoft.com/office/officeart/2005/8/layout/orgChart1"/>
    <dgm:cxn modelId="{722F9391-7112-4E0D-BFBB-D243492F6D5D}" type="presParOf" srcId="{479FB349-DE27-4446-8D7C-B5F61CBB1E9D}" destId="{56180CBE-2E74-45C3-9FF3-8CB77B2464C6}" srcOrd="0" destOrd="0" presId="urn:microsoft.com/office/officeart/2005/8/layout/orgChart1"/>
    <dgm:cxn modelId="{CB5C012F-4843-4901-942A-DA03623CF15A}" type="presParOf" srcId="{56180CBE-2E74-45C3-9FF3-8CB77B2464C6}" destId="{F4315430-37D8-4A76-97D7-8BEFB0D71696}" srcOrd="0" destOrd="0" presId="urn:microsoft.com/office/officeart/2005/8/layout/orgChart1"/>
    <dgm:cxn modelId="{F8D799C9-F6AC-477F-AA79-E3B43BCC21C7}" type="presParOf" srcId="{56180CBE-2E74-45C3-9FF3-8CB77B2464C6}" destId="{18F6BFEA-EB87-46A0-B8B3-C8C45516D1C0}" srcOrd="1" destOrd="0" presId="urn:microsoft.com/office/officeart/2005/8/layout/orgChart1"/>
    <dgm:cxn modelId="{0160F68F-18D9-49E2-BB81-D44D63860B08}" type="presParOf" srcId="{479FB349-DE27-4446-8D7C-B5F61CBB1E9D}" destId="{C3D65862-5557-475F-A9EB-A07C1A9ACDFB}" srcOrd="1" destOrd="0" presId="urn:microsoft.com/office/officeart/2005/8/layout/orgChart1"/>
    <dgm:cxn modelId="{A29B0C24-7D38-4239-AB9E-001AB0FA1494}" type="presParOf" srcId="{C3D65862-5557-475F-A9EB-A07C1A9ACDFB}" destId="{CC3A5B50-13C4-4549-A01B-12FC0D0FB61E}" srcOrd="0" destOrd="0" presId="urn:microsoft.com/office/officeart/2005/8/layout/orgChart1"/>
    <dgm:cxn modelId="{3C5C0055-74D6-454F-804E-5821ED01B2AE}" type="presParOf" srcId="{C3D65862-5557-475F-A9EB-A07C1A9ACDFB}" destId="{629DAA40-D91F-41A0-939E-1CE3A7762FF1}" srcOrd="1" destOrd="0" presId="urn:microsoft.com/office/officeart/2005/8/layout/orgChart1"/>
    <dgm:cxn modelId="{9CD8E875-3953-4B4A-806E-C756DCD46B78}" type="presParOf" srcId="{629DAA40-D91F-41A0-939E-1CE3A7762FF1}" destId="{832C4FC9-65C4-4F96-B784-F57005F16E6C}" srcOrd="0" destOrd="0" presId="urn:microsoft.com/office/officeart/2005/8/layout/orgChart1"/>
    <dgm:cxn modelId="{EE0E9357-A9E7-4E4A-935F-F83C11E32CEA}" type="presParOf" srcId="{832C4FC9-65C4-4F96-B784-F57005F16E6C}" destId="{5294CBBF-583B-42B6-8912-C642B8011D1E}" srcOrd="0" destOrd="0" presId="urn:microsoft.com/office/officeart/2005/8/layout/orgChart1"/>
    <dgm:cxn modelId="{0B88B70A-1DA1-4587-9568-0E3803F61674}" type="presParOf" srcId="{832C4FC9-65C4-4F96-B784-F57005F16E6C}" destId="{15A84B1E-7341-4C24-8593-6B86522F18A4}" srcOrd="1" destOrd="0" presId="urn:microsoft.com/office/officeart/2005/8/layout/orgChart1"/>
    <dgm:cxn modelId="{D254E52E-C8A9-42EA-A378-8C543823A7AB}" type="presParOf" srcId="{629DAA40-D91F-41A0-939E-1CE3A7762FF1}" destId="{109D1399-F81B-4CAA-8969-3F7EE9A275D8}" srcOrd="1" destOrd="0" presId="urn:microsoft.com/office/officeart/2005/8/layout/orgChart1"/>
    <dgm:cxn modelId="{5D5FA878-1AB1-4435-A91C-EFB7A2E78C21}" type="presParOf" srcId="{109D1399-F81B-4CAA-8969-3F7EE9A275D8}" destId="{F49BCD1C-286A-4BE4-9B52-83DC0B7132B4}" srcOrd="0" destOrd="0" presId="urn:microsoft.com/office/officeart/2005/8/layout/orgChart1"/>
    <dgm:cxn modelId="{FFB2402D-B000-449B-B8A3-CF0424EE1A44}" type="presParOf" srcId="{109D1399-F81B-4CAA-8969-3F7EE9A275D8}" destId="{0125FAE0-65FF-402D-8D93-61C049E769F1}" srcOrd="1" destOrd="0" presId="urn:microsoft.com/office/officeart/2005/8/layout/orgChart1"/>
    <dgm:cxn modelId="{F879DB7E-17E4-4838-810D-F45F19C78F9E}" type="presParOf" srcId="{0125FAE0-65FF-402D-8D93-61C049E769F1}" destId="{5C46DA6D-8A2D-4F3C-AE73-FC5CE5639C6C}" srcOrd="0" destOrd="0" presId="urn:microsoft.com/office/officeart/2005/8/layout/orgChart1"/>
    <dgm:cxn modelId="{FC3A8F49-FB09-468C-8B9D-321D44E90FEB}" type="presParOf" srcId="{5C46DA6D-8A2D-4F3C-AE73-FC5CE5639C6C}" destId="{F0EBB3A8-CADA-41B5-86E0-B75F8C7E77A1}" srcOrd="0" destOrd="0" presId="urn:microsoft.com/office/officeart/2005/8/layout/orgChart1"/>
    <dgm:cxn modelId="{071FB19B-5215-4BC5-B9BF-FA2A15C9C478}" type="presParOf" srcId="{5C46DA6D-8A2D-4F3C-AE73-FC5CE5639C6C}" destId="{C5FD529D-8B99-491D-A9A4-4A95EB98FFBC}" srcOrd="1" destOrd="0" presId="urn:microsoft.com/office/officeart/2005/8/layout/orgChart1"/>
    <dgm:cxn modelId="{69451FAB-FEAB-483E-A2D2-098785440971}" type="presParOf" srcId="{0125FAE0-65FF-402D-8D93-61C049E769F1}" destId="{662BC2F1-0FAE-465B-AFB0-BC67C4F1848F}" srcOrd="1" destOrd="0" presId="urn:microsoft.com/office/officeart/2005/8/layout/orgChart1"/>
    <dgm:cxn modelId="{9CB343AA-CB73-47CD-9095-551BC8F7C5B8}" type="presParOf" srcId="{0125FAE0-65FF-402D-8D93-61C049E769F1}" destId="{2EDA4F1F-8505-4CCB-B539-44290C54A5AA}" srcOrd="2" destOrd="0" presId="urn:microsoft.com/office/officeart/2005/8/layout/orgChart1"/>
    <dgm:cxn modelId="{F8C8B8E8-23C0-453E-9513-076BFBD45B25}" type="presParOf" srcId="{109D1399-F81B-4CAA-8969-3F7EE9A275D8}" destId="{EB560866-2D02-40C4-993D-9386187BBD9B}" srcOrd="2" destOrd="0" presId="urn:microsoft.com/office/officeart/2005/8/layout/orgChart1"/>
    <dgm:cxn modelId="{F3C20231-7C9C-44C7-8636-BE491732DCD6}" type="presParOf" srcId="{109D1399-F81B-4CAA-8969-3F7EE9A275D8}" destId="{717E1B3E-E107-49D8-894D-7DC375FB8D71}" srcOrd="3" destOrd="0" presId="urn:microsoft.com/office/officeart/2005/8/layout/orgChart1"/>
    <dgm:cxn modelId="{4D5A38E1-C560-49FB-BA29-7E6705511F42}" type="presParOf" srcId="{717E1B3E-E107-49D8-894D-7DC375FB8D71}" destId="{7F4BE6A1-E18A-44D0-9055-0CDC98EC3C60}" srcOrd="0" destOrd="0" presId="urn:microsoft.com/office/officeart/2005/8/layout/orgChart1"/>
    <dgm:cxn modelId="{B0F3A68F-55D9-4BD7-99E0-69568713683C}" type="presParOf" srcId="{7F4BE6A1-E18A-44D0-9055-0CDC98EC3C60}" destId="{021B52EE-E74D-43E9-87F3-820E080718DF}" srcOrd="0" destOrd="0" presId="urn:microsoft.com/office/officeart/2005/8/layout/orgChart1"/>
    <dgm:cxn modelId="{15BAB756-055F-406C-8DA6-9DFEA4399436}" type="presParOf" srcId="{7F4BE6A1-E18A-44D0-9055-0CDC98EC3C60}" destId="{4086236F-0E73-4543-98EA-CE9BB5BBC42F}" srcOrd="1" destOrd="0" presId="urn:microsoft.com/office/officeart/2005/8/layout/orgChart1"/>
    <dgm:cxn modelId="{765F9E6F-8F52-4459-B700-C95A78FD5875}" type="presParOf" srcId="{717E1B3E-E107-49D8-894D-7DC375FB8D71}" destId="{A5DF74EA-2CBF-4886-A032-F27C3F62BED9}" srcOrd="1" destOrd="0" presId="urn:microsoft.com/office/officeart/2005/8/layout/orgChart1"/>
    <dgm:cxn modelId="{C4434D4C-0147-4F39-B9B2-1A298DBE9744}" type="presParOf" srcId="{717E1B3E-E107-49D8-894D-7DC375FB8D71}" destId="{FFC2E3D1-C944-47F5-ABCA-E3C413959CAD}" srcOrd="2" destOrd="0" presId="urn:microsoft.com/office/officeart/2005/8/layout/orgChart1"/>
    <dgm:cxn modelId="{712195B9-254D-4D2E-BD48-16407CADCA7A}" type="presParOf" srcId="{629DAA40-D91F-41A0-939E-1CE3A7762FF1}" destId="{692EEB60-0C95-4CDE-B688-CF39E43FCFA7}" srcOrd="2" destOrd="0" presId="urn:microsoft.com/office/officeart/2005/8/layout/orgChart1"/>
    <dgm:cxn modelId="{E303FF2C-10ED-4E2C-83E2-4EA3E03AC047}" type="presParOf" srcId="{C3D65862-5557-475F-A9EB-A07C1A9ACDFB}" destId="{3432927D-1245-4257-BD20-B3A1B27E5287}" srcOrd="2" destOrd="0" presId="urn:microsoft.com/office/officeart/2005/8/layout/orgChart1"/>
    <dgm:cxn modelId="{289DA529-E212-4608-8CAD-167A8C4A9B92}" type="presParOf" srcId="{C3D65862-5557-475F-A9EB-A07C1A9ACDFB}" destId="{EB322B11-B547-445B-8CE7-4DB2839A8A09}" srcOrd="3" destOrd="0" presId="urn:microsoft.com/office/officeart/2005/8/layout/orgChart1"/>
    <dgm:cxn modelId="{3BC97B88-DEC8-4A90-BE43-0828FD77A8F9}" type="presParOf" srcId="{EB322B11-B547-445B-8CE7-4DB2839A8A09}" destId="{C18E55F1-E53E-4470-8BF8-32F2AD28F8A1}" srcOrd="0" destOrd="0" presId="urn:microsoft.com/office/officeart/2005/8/layout/orgChart1"/>
    <dgm:cxn modelId="{A72E226E-B37D-4DC6-880F-C17D4E5E04F8}" type="presParOf" srcId="{C18E55F1-E53E-4470-8BF8-32F2AD28F8A1}" destId="{B1F3EFB9-DD1B-4D15-8F36-CBDF13688B1D}" srcOrd="0" destOrd="0" presId="urn:microsoft.com/office/officeart/2005/8/layout/orgChart1"/>
    <dgm:cxn modelId="{B703F5E4-D20C-46F0-8FA8-CAD2F7EDE282}" type="presParOf" srcId="{C18E55F1-E53E-4470-8BF8-32F2AD28F8A1}" destId="{DD4213ED-E505-4304-B2B8-7D0BE5945695}" srcOrd="1" destOrd="0" presId="urn:microsoft.com/office/officeart/2005/8/layout/orgChart1"/>
    <dgm:cxn modelId="{D174AACD-C794-4EB1-8A14-91A28F18C7E1}" type="presParOf" srcId="{EB322B11-B547-445B-8CE7-4DB2839A8A09}" destId="{AFD65458-4487-44D8-9F8F-E10123C0D71F}" srcOrd="1" destOrd="0" presId="urn:microsoft.com/office/officeart/2005/8/layout/orgChart1"/>
    <dgm:cxn modelId="{BC0B07EA-6704-4F23-B035-1B67ABBED1A5}" type="presParOf" srcId="{AFD65458-4487-44D8-9F8F-E10123C0D71F}" destId="{658A9974-FC36-4838-B428-C1F44938A1CE}" srcOrd="0" destOrd="0" presId="urn:microsoft.com/office/officeart/2005/8/layout/orgChart1"/>
    <dgm:cxn modelId="{E250117F-223C-4432-9008-82A696AC0998}" type="presParOf" srcId="{AFD65458-4487-44D8-9F8F-E10123C0D71F}" destId="{998959C5-B4BE-425A-B2A3-FBA474FB2517}" srcOrd="1" destOrd="0" presId="urn:microsoft.com/office/officeart/2005/8/layout/orgChart1"/>
    <dgm:cxn modelId="{991C9E5F-9314-40DF-93DF-CD7108A37371}" type="presParOf" srcId="{998959C5-B4BE-425A-B2A3-FBA474FB2517}" destId="{2F200EFC-F511-4629-81B9-3C82D0C51BB4}" srcOrd="0" destOrd="0" presId="urn:microsoft.com/office/officeart/2005/8/layout/orgChart1"/>
    <dgm:cxn modelId="{F033E7F8-1A83-4B7F-A4D6-32456CF0553F}" type="presParOf" srcId="{2F200EFC-F511-4629-81B9-3C82D0C51BB4}" destId="{937AC87C-44BC-4A58-9D50-1EE3907171EA}" srcOrd="0" destOrd="0" presId="urn:microsoft.com/office/officeart/2005/8/layout/orgChart1"/>
    <dgm:cxn modelId="{69305A79-FCFE-4D15-BDFC-75C30D536581}" type="presParOf" srcId="{2F200EFC-F511-4629-81B9-3C82D0C51BB4}" destId="{03CE21D4-31B4-49B1-993B-8B93EF70427C}" srcOrd="1" destOrd="0" presId="urn:microsoft.com/office/officeart/2005/8/layout/orgChart1"/>
    <dgm:cxn modelId="{ECA759B8-C227-4B3C-ACBF-321C1857E1FF}" type="presParOf" srcId="{998959C5-B4BE-425A-B2A3-FBA474FB2517}" destId="{2A734A5C-4639-42C6-901A-EDA1BF89B585}" srcOrd="1" destOrd="0" presId="urn:microsoft.com/office/officeart/2005/8/layout/orgChart1"/>
    <dgm:cxn modelId="{7023DB72-24E1-4719-B4B2-8D586F1E6CD6}" type="presParOf" srcId="{998959C5-B4BE-425A-B2A3-FBA474FB2517}" destId="{96CAA38A-4D66-4B23-8FFA-533C2A575460}" srcOrd="2" destOrd="0" presId="urn:microsoft.com/office/officeart/2005/8/layout/orgChart1"/>
    <dgm:cxn modelId="{0E4C76AA-21F1-443D-B8EA-35DFB6B55113}" type="presParOf" srcId="{AFD65458-4487-44D8-9F8F-E10123C0D71F}" destId="{DC506C08-B5A9-4059-84E0-F855529CBF11}" srcOrd="2" destOrd="0" presId="urn:microsoft.com/office/officeart/2005/8/layout/orgChart1"/>
    <dgm:cxn modelId="{9AE44501-98F5-4CAD-BA77-C28768E3DDB2}" type="presParOf" srcId="{AFD65458-4487-44D8-9F8F-E10123C0D71F}" destId="{BD2780DC-4D0F-442A-8073-E2F63473F010}" srcOrd="3" destOrd="0" presId="urn:microsoft.com/office/officeart/2005/8/layout/orgChart1"/>
    <dgm:cxn modelId="{A6E47F02-3F0F-4ABA-BA17-59B2D8380087}" type="presParOf" srcId="{BD2780DC-4D0F-442A-8073-E2F63473F010}" destId="{C75F87D9-E852-430C-BA72-0067F663C4BF}" srcOrd="0" destOrd="0" presId="urn:microsoft.com/office/officeart/2005/8/layout/orgChart1"/>
    <dgm:cxn modelId="{435C7A30-8199-4957-B3FA-2E6245268F56}" type="presParOf" srcId="{C75F87D9-E852-430C-BA72-0067F663C4BF}" destId="{B63C2D0F-8E54-4CD3-BFAA-6D344C711C26}" srcOrd="0" destOrd="0" presId="urn:microsoft.com/office/officeart/2005/8/layout/orgChart1"/>
    <dgm:cxn modelId="{7D12A91F-9A64-4877-A3DB-C9DA844B47D1}" type="presParOf" srcId="{C75F87D9-E852-430C-BA72-0067F663C4BF}" destId="{AEB63D38-368B-4B34-93ED-B3045C7A7E62}" srcOrd="1" destOrd="0" presId="urn:microsoft.com/office/officeart/2005/8/layout/orgChart1"/>
    <dgm:cxn modelId="{61660B9C-4161-4154-AC67-01184F6928C1}" type="presParOf" srcId="{BD2780DC-4D0F-442A-8073-E2F63473F010}" destId="{E0BE04B5-7724-41CD-82A0-990A2F210A61}" srcOrd="1" destOrd="0" presId="urn:microsoft.com/office/officeart/2005/8/layout/orgChart1"/>
    <dgm:cxn modelId="{26C1224F-170F-48AA-A7DE-5C44F0B3A3B9}" type="presParOf" srcId="{BD2780DC-4D0F-442A-8073-E2F63473F010}" destId="{FE04544B-CB4F-4913-8789-7EF7F7292A28}" srcOrd="2" destOrd="0" presId="urn:microsoft.com/office/officeart/2005/8/layout/orgChart1"/>
    <dgm:cxn modelId="{5EBD8C94-0AEC-499A-8E21-4D987EBC944C}" type="presParOf" srcId="{EB322B11-B547-445B-8CE7-4DB2839A8A09}" destId="{A418BE66-6198-4F24-B89D-8E4479F044D0}" srcOrd="2" destOrd="0" presId="urn:microsoft.com/office/officeart/2005/8/layout/orgChart1"/>
    <dgm:cxn modelId="{B9C8946E-51A5-4A41-9CA2-8656AC127518}" type="presParOf" srcId="{C3D65862-5557-475F-A9EB-A07C1A9ACDFB}" destId="{17709879-0470-48A3-8375-DF5FFE7009BA}" srcOrd="4" destOrd="0" presId="urn:microsoft.com/office/officeart/2005/8/layout/orgChart1"/>
    <dgm:cxn modelId="{87634FA9-4ACC-4572-A11B-9F63EF1B5A78}" type="presParOf" srcId="{C3D65862-5557-475F-A9EB-A07C1A9ACDFB}" destId="{E027D9FB-6C10-4828-9B98-A673DC9455F7}" srcOrd="5" destOrd="0" presId="urn:microsoft.com/office/officeart/2005/8/layout/orgChart1"/>
    <dgm:cxn modelId="{8669130B-7697-48E7-996F-93B0541FB954}" type="presParOf" srcId="{E027D9FB-6C10-4828-9B98-A673DC9455F7}" destId="{A5FBD96E-17A4-49FA-98E4-3AC7D6D4CF15}" srcOrd="0" destOrd="0" presId="urn:microsoft.com/office/officeart/2005/8/layout/orgChart1"/>
    <dgm:cxn modelId="{6D28BD1D-5417-4673-9561-25031B2D3210}" type="presParOf" srcId="{A5FBD96E-17A4-49FA-98E4-3AC7D6D4CF15}" destId="{39DD451C-0477-4893-A1B3-F0318E273DFC}" srcOrd="0" destOrd="0" presId="urn:microsoft.com/office/officeart/2005/8/layout/orgChart1"/>
    <dgm:cxn modelId="{64008CD3-7B0A-41CE-8A4A-67BB991367A1}" type="presParOf" srcId="{A5FBD96E-17A4-49FA-98E4-3AC7D6D4CF15}" destId="{11A6E246-5FA4-4B2F-B36B-A575F373C764}" srcOrd="1" destOrd="0" presId="urn:microsoft.com/office/officeart/2005/8/layout/orgChart1"/>
    <dgm:cxn modelId="{921A86DC-8AE8-4CB9-893E-5927DE1C2645}" type="presParOf" srcId="{E027D9FB-6C10-4828-9B98-A673DC9455F7}" destId="{34EF1B49-3C73-42BB-86F8-AF62DAE50884}" srcOrd="1" destOrd="0" presId="urn:microsoft.com/office/officeart/2005/8/layout/orgChart1"/>
    <dgm:cxn modelId="{A7D53FCC-A806-4248-AC8C-8293BA6D78C4}" type="presParOf" srcId="{E027D9FB-6C10-4828-9B98-A673DC9455F7}" destId="{D6EBADB0-0B8C-4186-AA99-D5169F825171}" srcOrd="2" destOrd="0" presId="urn:microsoft.com/office/officeart/2005/8/layout/orgChart1"/>
    <dgm:cxn modelId="{7CC50E75-658E-4FF8-86D4-6A26FC6441CF}" type="presParOf" srcId="{479FB349-DE27-4446-8D7C-B5F61CBB1E9D}" destId="{16888DE2-17B1-4B19-9A35-B14E59C1BA5F}" srcOrd="2" destOrd="0" presId="urn:microsoft.com/office/officeart/2005/8/layout/orgChart1"/>
    <dgm:cxn modelId="{9585C304-F866-42E6-A336-6148B3F3C2C0}" type="presParOf" srcId="{FC2DCC14-776A-48BA-BF7E-4F6474F66ADA}" destId="{3B5C2FD6-D461-4D88-9CF4-E9B7C7F4C9AA}" srcOrd="2" destOrd="0" presId="urn:microsoft.com/office/officeart/2005/8/layout/orgChart1"/>
    <dgm:cxn modelId="{5E2325D0-E1C6-4667-A12A-38872E28BC08}" type="presParOf" srcId="{FC2DCC14-776A-48BA-BF7E-4F6474F66ADA}" destId="{FCABDCE6-1D71-4FBE-8AFF-33B936A94957}" srcOrd="3" destOrd="0" presId="urn:microsoft.com/office/officeart/2005/8/layout/orgChart1"/>
    <dgm:cxn modelId="{FB8704D0-CECF-483B-862A-E3947D0F7775}" type="presParOf" srcId="{FCABDCE6-1D71-4FBE-8AFF-33B936A94957}" destId="{A4682035-FF6D-491F-82B8-67B27B0F388C}" srcOrd="0" destOrd="0" presId="urn:microsoft.com/office/officeart/2005/8/layout/orgChart1"/>
    <dgm:cxn modelId="{354B2D6E-6BB9-4D5B-BBA3-53A661C9402F}" type="presParOf" srcId="{A4682035-FF6D-491F-82B8-67B27B0F388C}" destId="{03CCB8EF-0978-4EB4-8F81-A2F5F1A5686F}" srcOrd="0" destOrd="0" presId="urn:microsoft.com/office/officeart/2005/8/layout/orgChart1"/>
    <dgm:cxn modelId="{2CD5F21C-5D8B-4E9C-ABBA-F1B630BED99F}" type="presParOf" srcId="{A4682035-FF6D-491F-82B8-67B27B0F388C}" destId="{36C475D4-23A5-4880-8346-D6D9F14734B9}" srcOrd="1" destOrd="0" presId="urn:microsoft.com/office/officeart/2005/8/layout/orgChart1"/>
    <dgm:cxn modelId="{6F3D7C2E-6F23-4C48-876A-4EC5CFFAC969}" type="presParOf" srcId="{FCABDCE6-1D71-4FBE-8AFF-33B936A94957}" destId="{2DEF75BB-4469-4298-A725-71BAF27BB1D4}" srcOrd="1" destOrd="0" presId="urn:microsoft.com/office/officeart/2005/8/layout/orgChart1"/>
    <dgm:cxn modelId="{C10D9B49-2FC7-4575-9B26-C26B6CDAA622}" type="presParOf" srcId="{2DEF75BB-4469-4298-A725-71BAF27BB1D4}" destId="{673E24CD-1BAF-4B52-A59E-0EB60048EA4B}" srcOrd="0" destOrd="0" presId="urn:microsoft.com/office/officeart/2005/8/layout/orgChart1"/>
    <dgm:cxn modelId="{BF8B4258-A111-4D49-9A22-B726D5E088B8}" type="presParOf" srcId="{2DEF75BB-4469-4298-A725-71BAF27BB1D4}" destId="{57DCE2C9-0372-4532-BCA7-CED91CEB9F1E}" srcOrd="1" destOrd="0" presId="urn:microsoft.com/office/officeart/2005/8/layout/orgChart1"/>
    <dgm:cxn modelId="{578BB2B3-6104-441A-B490-916AA1AE5434}" type="presParOf" srcId="{57DCE2C9-0372-4532-BCA7-CED91CEB9F1E}" destId="{A2276B7E-4271-45F2-A02D-4627F82CD34F}" srcOrd="0" destOrd="0" presId="urn:microsoft.com/office/officeart/2005/8/layout/orgChart1"/>
    <dgm:cxn modelId="{6B17D415-BEF5-4911-92C1-2CF4E99265B1}" type="presParOf" srcId="{A2276B7E-4271-45F2-A02D-4627F82CD34F}" destId="{7F17D757-E2BA-48DE-940E-FD0AE1FD9DD4}" srcOrd="0" destOrd="0" presId="urn:microsoft.com/office/officeart/2005/8/layout/orgChart1"/>
    <dgm:cxn modelId="{FE249BCB-0278-4F1E-977E-74B9CC3E2CE4}" type="presParOf" srcId="{A2276B7E-4271-45F2-A02D-4627F82CD34F}" destId="{FC7743D4-1279-4134-B839-0B3A16D24150}" srcOrd="1" destOrd="0" presId="urn:microsoft.com/office/officeart/2005/8/layout/orgChart1"/>
    <dgm:cxn modelId="{186CAF6A-65C5-4F6E-84FE-FD65756546E6}" type="presParOf" srcId="{57DCE2C9-0372-4532-BCA7-CED91CEB9F1E}" destId="{C0588B9A-0483-4EB5-AEF6-0300108254C6}" srcOrd="1" destOrd="0" presId="urn:microsoft.com/office/officeart/2005/8/layout/orgChart1"/>
    <dgm:cxn modelId="{55614F73-A615-45DB-8DD1-B81C104BA2E9}" type="presParOf" srcId="{C0588B9A-0483-4EB5-AEF6-0300108254C6}" destId="{3701084A-FDC3-4988-BBC2-41D8FAE58531}" srcOrd="0" destOrd="0" presId="urn:microsoft.com/office/officeart/2005/8/layout/orgChart1"/>
    <dgm:cxn modelId="{3162B155-B559-4230-A4F3-3E5D8E163008}" type="presParOf" srcId="{C0588B9A-0483-4EB5-AEF6-0300108254C6}" destId="{565090DE-0E2B-4757-BBFA-32A8BCBEC7C3}" srcOrd="1" destOrd="0" presId="urn:microsoft.com/office/officeart/2005/8/layout/orgChart1"/>
    <dgm:cxn modelId="{1E625048-C45C-4694-AB23-AE6239B46056}" type="presParOf" srcId="{565090DE-0E2B-4757-BBFA-32A8BCBEC7C3}" destId="{840B7D90-E271-47CE-9183-F1A16FAB82AB}" srcOrd="0" destOrd="0" presId="urn:microsoft.com/office/officeart/2005/8/layout/orgChart1"/>
    <dgm:cxn modelId="{1991B45D-F4B7-461E-9899-B74949516BA7}" type="presParOf" srcId="{840B7D90-E271-47CE-9183-F1A16FAB82AB}" destId="{887832B8-1292-4D49-A55D-8BC5221962BD}" srcOrd="0" destOrd="0" presId="urn:microsoft.com/office/officeart/2005/8/layout/orgChart1"/>
    <dgm:cxn modelId="{1C635E5E-989B-42A7-94E1-880642CD835F}" type="presParOf" srcId="{840B7D90-E271-47CE-9183-F1A16FAB82AB}" destId="{1CAD9BF8-DB62-4223-8A14-C3AF8DA34B53}" srcOrd="1" destOrd="0" presId="urn:microsoft.com/office/officeart/2005/8/layout/orgChart1"/>
    <dgm:cxn modelId="{8F84FAA0-AADE-432C-8ADF-C568E97DD90A}" type="presParOf" srcId="{565090DE-0E2B-4757-BBFA-32A8BCBEC7C3}" destId="{65F36806-F0A7-49B2-8821-92D5C7BADDC1}" srcOrd="1" destOrd="0" presId="urn:microsoft.com/office/officeart/2005/8/layout/orgChart1"/>
    <dgm:cxn modelId="{41A414A6-6748-4241-8199-8F5C1DE3B2E7}" type="presParOf" srcId="{565090DE-0E2B-4757-BBFA-32A8BCBEC7C3}" destId="{5479B1BB-6241-4E99-BE7D-A34083A5C669}" srcOrd="2" destOrd="0" presId="urn:microsoft.com/office/officeart/2005/8/layout/orgChart1"/>
    <dgm:cxn modelId="{2651A68A-A9D4-4D69-9481-355019BD205F}" type="presParOf" srcId="{C0588B9A-0483-4EB5-AEF6-0300108254C6}" destId="{39557A86-31AC-491E-AF86-4D0D54F16563}" srcOrd="2" destOrd="0" presId="urn:microsoft.com/office/officeart/2005/8/layout/orgChart1"/>
    <dgm:cxn modelId="{E95D55E6-5E19-4CB9-B621-15AED7ECD3A4}" type="presParOf" srcId="{C0588B9A-0483-4EB5-AEF6-0300108254C6}" destId="{7E288F5A-A5CA-4B0B-8BA7-52768C16F8DA}" srcOrd="3" destOrd="0" presId="urn:microsoft.com/office/officeart/2005/8/layout/orgChart1"/>
    <dgm:cxn modelId="{D156B2C5-B5AD-43C4-9134-B338B2BC9738}" type="presParOf" srcId="{7E288F5A-A5CA-4B0B-8BA7-52768C16F8DA}" destId="{DB78B7F3-BE49-44CA-B798-64295EB47190}" srcOrd="0" destOrd="0" presId="urn:microsoft.com/office/officeart/2005/8/layout/orgChart1"/>
    <dgm:cxn modelId="{92DA0867-8136-4630-9595-C65713C9ADA0}" type="presParOf" srcId="{DB78B7F3-BE49-44CA-B798-64295EB47190}" destId="{6A0CA244-DB08-44D7-8500-14E81A227D30}" srcOrd="0" destOrd="0" presId="urn:microsoft.com/office/officeart/2005/8/layout/orgChart1"/>
    <dgm:cxn modelId="{EE68A829-3359-47FC-A7F8-D0B57F8F8AFA}" type="presParOf" srcId="{DB78B7F3-BE49-44CA-B798-64295EB47190}" destId="{D95D8D47-BAE5-41FF-A776-282E7A10417E}" srcOrd="1" destOrd="0" presId="urn:microsoft.com/office/officeart/2005/8/layout/orgChart1"/>
    <dgm:cxn modelId="{7C54AF05-676B-4BE6-BB2F-868B98835F5D}" type="presParOf" srcId="{7E288F5A-A5CA-4B0B-8BA7-52768C16F8DA}" destId="{02A1D938-BFBD-43A1-899A-92C7E316D66A}" srcOrd="1" destOrd="0" presId="urn:microsoft.com/office/officeart/2005/8/layout/orgChart1"/>
    <dgm:cxn modelId="{A3873DAB-962E-40F2-BF7F-EDCD0AC027FD}" type="presParOf" srcId="{7E288F5A-A5CA-4B0B-8BA7-52768C16F8DA}" destId="{71364007-81DE-4474-A786-4775070502C8}" srcOrd="2" destOrd="0" presId="urn:microsoft.com/office/officeart/2005/8/layout/orgChart1"/>
    <dgm:cxn modelId="{97B5CE12-2313-4610-88E4-6640DE7CF5B6}" type="presParOf" srcId="{57DCE2C9-0372-4532-BCA7-CED91CEB9F1E}" destId="{23CA54FD-8285-4471-9A8E-4AB1F83E50BD}" srcOrd="2" destOrd="0" presId="urn:microsoft.com/office/officeart/2005/8/layout/orgChart1"/>
    <dgm:cxn modelId="{128F88E5-6CBD-4064-88B5-3669634D09CF}" type="presParOf" srcId="{2DEF75BB-4469-4298-A725-71BAF27BB1D4}" destId="{BE179410-5702-49DE-8F4F-A645778724E8}" srcOrd="2" destOrd="0" presId="urn:microsoft.com/office/officeart/2005/8/layout/orgChart1"/>
    <dgm:cxn modelId="{EA40B07E-439B-4225-8B8A-31569B0F260C}" type="presParOf" srcId="{2DEF75BB-4469-4298-A725-71BAF27BB1D4}" destId="{B5D650D4-EBA5-48FC-901D-97E06B0ACB94}" srcOrd="3" destOrd="0" presId="urn:microsoft.com/office/officeart/2005/8/layout/orgChart1"/>
    <dgm:cxn modelId="{A51D1588-A83A-4F51-8711-4796B1F4B39C}" type="presParOf" srcId="{B5D650D4-EBA5-48FC-901D-97E06B0ACB94}" destId="{9D36F56A-F1A6-4BC8-A44F-A879027B16AF}" srcOrd="0" destOrd="0" presId="urn:microsoft.com/office/officeart/2005/8/layout/orgChart1"/>
    <dgm:cxn modelId="{ECC849BE-A633-4C04-AAF9-9324A8BDB2FC}" type="presParOf" srcId="{9D36F56A-F1A6-4BC8-A44F-A879027B16AF}" destId="{D4A27B72-004E-4E62-82FD-64B976751FC5}" srcOrd="0" destOrd="0" presId="urn:microsoft.com/office/officeart/2005/8/layout/orgChart1"/>
    <dgm:cxn modelId="{5805EE85-BA2F-4213-9BD5-AD5A757A22B9}" type="presParOf" srcId="{9D36F56A-F1A6-4BC8-A44F-A879027B16AF}" destId="{0B286392-137B-42DF-878F-63918FDFCC7D}" srcOrd="1" destOrd="0" presId="urn:microsoft.com/office/officeart/2005/8/layout/orgChart1"/>
    <dgm:cxn modelId="{0806920A-6FA1-4D44-9048-0379266C1718}" type="presParOf" srcId="{B5D650D4-EBA5-48FC-901D-97E06B0ACB94}" destId="{D57EE3E5-0449-4139-A771-609814A77511}" srcOrd="1" destOrd="0" presId="urn:microsoft.com/office/officeart/2005/8/layout/orgChart1"/>
    <dgm:cxn modelId="{08790427-478B-4470-902B-52D5622291CA}" type="presParOf" srcId="{D57EE3E5-0449-4139-A771-609814A77511}" destId="{C8B36E0B-F9C8-434B-8A46-7748FBB70103}" srcOrd="0" destOrd="0" presId="urn:microsoft.com/office/officeart/2005/8/layout/orgChart1"/>
    <dgm:cxn modelId="{16BCC18E-EEF2-404D-B8C7-49B39CAF306B}" type="presParOf" srcId="{D57EE3E5-0449-4139-A771-609814A77511}" destId="{11395E6B-E7B7-4C19-9B16-75C7E30EE93B}" srcOrd="1" destOrd="0" presId="urn:microsoft.com/office/officeart/2005/8/layout/orgChart1"/>
    <dgm:cxn modelId="{D6695983-B969-489A-8FEB-3B9119400E4E}" type="presParOf" srcId="{11395E6B-E7B7-4C19-9B16-75C7E30EE93B}" destId="{423B84FA-29CC-4895-AA0D-114524F8CFC0}" srcOrd="0" destOrd="0" presId="urn:microsoft.com/office/officeart/2005/8/layout/orgChart1"/>
    <dgm:cxn modelId="{FDFB2149-B753-464E-A318-A9001B4D78D3}" type="presParOf" srcId="{423B84FA-29CC-4895-AA0D-114524F8CFC0}" destId="{CD323EF6-9E12-4A13-AB0D-5532F81673FE}" srcOrd="0" destOrd="0" presId="urn:microsoft.com/office/officeart/2005/8/layout/orgChart1"/>
    <dgm:cxn modelId="{86D3C362-67BC-4A33-96A6-7E4F4F3B2660}" type="presParOf" srcId="{423B84FA-29CC-4895-AA0D-114524F8CFC0}" destId="{B999C55C-18A5-4CAB-AF88-6A94AEC6285C}" srcOrd="1" destOrd="0" presId="urn:microsoft.com/office/officeart/2005/8/layout/orgChart1"/>
    <dgm:cxn modelId="{B96BC0D7-0389-4E3F-9A74-283B691E851E}" type="presParOf" srcId="{11395E6B-E7B7-4C19-9B16-75C7E30EE93B}" destId="{DDABBAFA-4FEF-4447-8E86-0E91F0E01373}" srcOrd="1" destOrd="0" presId="urn:microsoft.com/office/officeart/2005/8/layout/orgChart1"/>
    <dgm:cxn modelId="{501CB158-9D1C-4637-8DC0-A044F2BD5B82}" type="presParOf" srcId="{11395E6B-E7B7-4C19-9B16-75C7E30EE93B}" destId="{14E11390-23CE-4BFD-8DC5-AC8964C1C3E8}" srcOrd="2" destOrd="0" presId="urn:microsoft.com/office/officeart/2005/8/layout/orgChart1"/>
    <dgm:cxn modelId="{D244A5B9-5035-4FFE-BFE5-506B508D75EF}" type="presParOf" srcId="{D57EE3E5-0449-4139-A771-609814A77511}" destId="{1491CDBB-509B-49D4-80ED-60AFFC1FCAD7}" srcOrd="2" destOrd="0" presId="urn:microsoft.com/office/officeart/2005/8/layout/orgChart1"/>
    <dgm:cxn modelId="{6000D899-B3DB-42D9-A1ED-1D35E4C32FB7}" type="presParOf" srcId="{D57EE3E5-0449-4139-A771-609814A77511}" destId="{37E4B37F-4B19-4E61-AD4F-780963200D5A}" srcOrd="3" destOrd="0" presId="urn:microsoft.com/office/officeart/2005/8/layout/orgChart1"/>
    <dgm:cxn modelId="{DA22D48B-51DB-4AFB-BA63-76DABBB819AF}" type="presParOf" srcId="{37E4B37F-4B19-4E61-AD4F-780963200D5A}" destId="{1B3136FC-24DC-47FA-B5D1-E9FC67B33F37}" srcOrd="0" destOrd="0" presId="urn:microsoft.com/office/officeart/2005/8/layout/orgChart1"/>
    <dgm:cxn modelId="{AD012ABE-BD52-4FDC-ADFD-550476CC9642}" type="presParOf" srcId="{1B3136FC-24DC-47FA-B5D1-E9FC67B33F37}" destId="{402BC6D0-5B9D-48AB-9281-50D6EF4964EE}" srcOrd="0" destOrd="0" presId="urn:microsoft.com/office/officeart/2005/8/layout/orgChart1"/>
    <dgm:cxn modelId="{0B22DC42-1491-4632-A4AF-2BAFF808B459}" type="presParOf" srcId="{1B3136FC-24DC-47FA-B5D1-E9FC67B33F37}" destId="{C6E33E72-200D-4D48-A0C0-E5F97AF6C51B}" srcOrd="1" destOrd="0" presId="urn:microsoft.com/office/officeart/2005/8/layout/orgChart1"/>
    <dgm:cxn modelId="{583AE52C-D375-4958-8DA8-A849D6577EAF}" type="presParOf" srcId="{37E4B37F-4B19-4E61-AD4F-780963200D5A}" destId="{C072A964-C71D-421D-834B-7444F71C80A9}" srcOrd="1" destOrd="0" presId="urn:microsoft.com/office/officeart/2005/8/layout/orgChart1"/>
    <dgm:cxn modelId="{757DFAC9-86FA-450F-88DB-8A55E2D2781E}" type="presParOf" srcId="{37E4B37F-4B19-4E61-AD4F-780963200D5A}" destId="{BFF9627C-8593-4332-8CB0-AAF7AD10BFE5}" srcOrd="2" destOrd="0" presId="urn:microsoft.com/office/officeart/2005/8/layout/orgChart1"/>
    <dgm:cxn modelId="{8E4933DE-3D64-4535-B12B-677F32616275}" type="presParOf" srcId="{B5D650D4-EBA5-48FC-901D-97E06B0ACB94}" destId="{2D96014C-F276-4AFC-8689-5C03B55CFBD0}" srcOrd="2" destOrd="0" presId="urn:microsoft.com/office/officeart/2005/8/layout/orgChart1"/>
    <dgm:cxn modelId="{22947414-0E2B-4D62-85EB-C638AB978117}" type="presParOf" srcId="{2DEF75BB-4469-4298-A725-71BAF27BB1D4}" destId="{83846B5C-9754-49A9-A5BE-F5E4870AF78D}" srcOrd="4" destOrd="0" presId="urn:microsoft.com/office/officeart/2005/8/layout/orgChart1"/>
    <dgm:cxn modelId="{9694007A-4C1E-449F-86C0-AF781F2A682E}" type="presParOf" srcId="{2DEF75BB-4469-4298-A725-71BAF27BB1D4}" destId="{F0A98645-A745-4D79-A323-459A04E12D26}" srcOrd="5" destOrd="0" presId="urn:microsoft.com/office/officeart/2005/8/layout/orgChart1"/>
    <dgm:cxn modelId="{E2778AFB-A1DA-4E3B-8B8F-05DFC6D204C6}" type="presParOf" srcId="{F0A98645-A745-4D79-A323-459A04E12D26}" destId="{DCE43B0B-2411-4E31-8B95-49CBC6022339}" srcOrd="0" destOrd="0" presId="urn:microsoft.com/office/officeart/2005/8/layout/orgChart1"/>
    <dgm:cxn modelId="{C0292C4A-B732-4203-946D-EFB7F0E1100D}" type="presParOf" srcId="{DCE43B0B-2411-4E31-8B95-49CBC6022339}" destId="{8B452301-F601-4372-ABB9-B6537C5DEA29}" srcOrd="0" destOrd="0" presId="urn:microsoft.com/office/officeart/2005/8/layout/orgChart1"/>
    <dgm:cxn modelId="{AFCEEA58-F5DF-4A47-9790-FBCB4B5142A0}" type="presParOf" srcId="{DCE43B0B-2411-4E31-8B95-49CBC6022339}" destId="{5DFC8B32-C498-47D5-AC5E-389558563C6D}" srcOrd="1" destOrd="0" presId="urn:microsoft.com/office/officeart/2005/8/layout/orgChart1"/>
    <dgm:cxn modelId="{575DE300-95AA-4E33-B973-392F6E613419}" type="presParOf" srcId="{F0A98645-A745-4D79-A323-459A04E12D26}" destId="{71A8006E-2BDA-43C5-8A78-AAAD681076AA}" srcOrd="1" destOrd="0" presId="urn:microsoft.com/office/officeart/2005/8/layout/orgChart1"/>
    <dgm:cxn modelId="{7D1C1030-B9FB-4360-9C93-3376C932CB70}" type="presParOf" srcId="{F0A98645-A745-4D79-A323-459A04E12D26}" destId="{A3798BEF-CB23-455A-809D-49F6CB7833B9}" srcOrd="2" destOrd="0" presId="urn:microsoft.com/office/officeart/2005/8/layout/orgChart1"/>
    <dgm:cxn modelId="{5C3844E8-5E2E-4E19-BB82-854058CD79CC}" type="presParOf" srcId="{FCABDCE6-1D71-4FBE-8AFF-33B936A94957}" destId="{CC69B132-EEB4-47CE-B3AF-810454FB79B7}" srcOrd="2" destOrd="0" presId="urn:microsoft.com/office/officeart/2005/8/layout/orgChart1"/>
    <dgm:cxn modelId="{795E4772-099F-4357-AD47-7E1B8E9E5C6B}" type="presParOf" srcId="{50BBD0A5-E01F-44F0-B556-E08A4D3E82C3}" destId="{24EC015A-5AE6-4FA4-8C96-DB14F8E6B7E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51D7CC-3DE2-48D0-ADDE-9C305A516D61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B070B50-03E9-4951-808D-B641F2E8A16C}">
      <dgm:prSet phldrT="[Text]" custT="1"/>
      <dgm:spPr/>
      <dgm:t>
        <a:bodyPr/>
        <a:lstStyle/>
        <a:p>
          <a:r>
            <a:rPr lang="en-US" sz="1400" dirty="0"/>
            <a:t>Food demand</a:t>
          </a:r>
        </a:p>
      </dgm:t>
    </dgm:pt>
    <dgm:pt modelId="{0A34D1D9-BD91-4BA2-820D-3DCE4B112120}" type="parTrans" cxnId="{47D51E1E-BC68-43A6-B1C4-F463CE5955EA}">
      <dgm:prSet/>
      <dgm:spPr/>
      <dgm:t>
        <a:bodyPr/>
        <a:lstStyle/>
        <a:p>
          <a:endParaRPr lang="en-US" sz="1400"/>
        </a:p>
      </dgm:t>
    </dgm:pt>
    <dgm:pt modelId="{4FE8B33C-B401-4691-A90F-58B24FB05BC0}" type="sibTrans" cxnId="{47D51E1E-BC68-43A6-B1C4-F463CE5955EA}">
      <dgm:prSet/>
      <dgm:spPr/>
      <dgm:t>
        <a:bodyPr/>
        <a:lstStyle/>
        <a:p>
          <a:endParaRPr lang="en-US" sz="1400"/>
        </a:p>
      </dgm:t>
    </dgm:pt>
    <dgm:pt modelId="{B4C72A17-5549-42A4-8B6C-27FD19ACFB4F}">
      <dgm:prSet phldrT="[Text]" custT="1"/>
      <dgm:spPr/>
      <dgm:t>
        <a:bodyPr/>
        <a:lstStyle/>
        <a:p>
          <a:r>
            <a:rPr lang="en-US" sz="1400" dirty="0"/>
            <a:t>Staples</a:t>
          </a:r>
        </a:p>
      </dgm:t>
    </dgm:pt>
    <dgm:pt modelId="{06E654B0-4A50-4580-86ED-14EDDBC40A91}" type="parTrans" cxnId="{556EA001-4644-4705-A412-6B6FB096FCCE}">
      <dgm:prSet/>
      <dgm:spPr/>
      <dgm:t>
        <a:bodyPr/>
        <a:lstStyle/>
        <a:p>
          <a:endParaRPr lang="en-US" sz="1400"/>
        </a:p>
      </dgm:t>
    </dgm:pt>
    <dgm:pt modelId="{57CF2E83-D15E-49C8-B399-0BBEB84029B6}" type="sibTrans" cxnId="{556EA001-4644-4705-A412-6B6FB096FCCE}">
      <dgm:prSet/>
      <dgm:spPr/>
      <dgm:t>
        <a:bodyPr/>
        <a:lstStyle/>
        <a:p>
          <a:endParaRPr lang="en-US" sz="1400"/>
        </a:p>
      </dgm:t>
    </dgm:pt>
    <dgm:pt modelId="{39E9D92D-9C2D-4392-8500-9B4FB78ECD1C}">
      <dgm:prSet phldrT="[Text]" custT="1"/>
      <dgm:spPr/>
      <dgm:t>
        <a:bodyPr/>
        <a:lstStyle/>
        <a:p>
          <a:r>
            <a:rPr lang="en-US" sz="1400" dirty="0"/>
            <a:t>Corn</a:t>
          </a:r>
        </a:p>
      </dgm:t>
    </dgm:pt>
    <dgm:pt modelId="{965EC14C-E3E1-4518-B24D-71BBDE1EEDD4}" type="parTrans" cxnId="{0BD7F717-0C25-49E7-95B3-891B5BBD6AE7}">
      <dgm:prSet/>
      <dgm:spPr/>
      <dgm:t>
        <a:bodyPr/>
        <a:lstStyle/>
        <a:p>
          <a:endParaRPr lang="en-US" sz="1400"/>
        </a:p>
      </dgm:t>
    </dgm:pt>
    <dgm:pt modelId="{A05859B6-B387-4251-8BA2-BE3B437D593D}" type="sibTrans" cxnId="{0BD7F717-0C25-49E7-95B3-891B5BBD6AE7}">
      <dgm:prSet/>
      <dgm:spPr/>
      <dgm:t>
        <a:bodyPr/>
        <a:lstStyle/>
        <a:p>
          <a:endParaRPr lang="en-US" sz="1400"/>
        </a:p>
      </dgm:t>
    </dgm:pt>
    <dgm:pt modelId="{C3287E8C-685D-4741-B454-E779B3063D19}">
      <dgm:prSet phldrT="[Text]" custT="1"/>
      <dgm:spPr/>
      <dgm:t>
        <a:bodyPr/>
        <a:lstStyle/>
        <a:p>
          <a:r>
            <a:rPr lang="en-US" sz="1400" dirty="0"/>
            <a:t>Crop inputs</a:t>
          </a:r>
        </a:p>
      </dgm:t>
    </dgm:pt>
    <dgm:pt modelId="{A42D53B0-AD85-4056-A3E7-B01FC5A32992}" type="parTrans" cxnId="{E19671B3-9067-45E0-A266-BA5529652337}">
      <dgm:prSet/>
      <dgm:spPr/>
      <dgm:t>
        <a:bodyPr/>
        <a:lstStyle/>
        <a:p>
          <a:endParaRPr lang="en-US" sz="1400"/>
        </a:p>
      </dgm:t>
    </dgm:pt>
    <dgm:pt modelId="{D2E5983B-1A29-4253-B1A6-13DAE09C934A}" type="sibTrans" cxnId="{E19671B3-9067-45E0-A266-BA5529652337}">
      <dgm:prSet/>
      <dgm:spPr/>
      <dgm:t>
        <a:bodyPr/>
        <a:lstStyle/>
        <a:p>
          <a:endParaRPr lang="en-US" sz="1400"/>
        </a:p>
      </dgm:t>
    </dgm:pt>
    <dgm:pt modelId="{05904C75-A5EF-40A8-93DD-1434B1A10B5F}">
      <dgm:prSet phldrT="[Text]" custT="1"/>
      <dgm:spPr/>
      <dgm:t>
        <a:bodyPr/>
        <a:lstStyle/>
        <a:p>
          <a:r>
            <a:rPr lang="en-US" sz="1200" dirty="0"/>
            <a:t>Food processing</a:t>
          </a:r>
        </a:p>
      </dgm:t>
    </dgm:pt>
    <dgm:pt modelId="{76E45F0B-296A-4350-B6A0-1E0F04484B07}" type="parTrans" cxnId="{9ECC9510-A66F-4A6E-9DC2-40789E7C355F}">
      <dgm:prSet/>
      <dgm:spPr/>
      <dgm:t>
        <a:bodyPr/>
        <a:lstStyle/>
        <a:p>
          <a:endParaRPr lang="en-US" sz="1400"/>
        </a:p>
      </dgm:t>
    </dgm:pt>
    <dgm:pt modelId="{FB084E64-E513-4F22-853C-F804C1E1D4ED}" type="sibTrans" cxnId="{9ECC9510-A66F-4A6E-9DC2-40789E7C355F}">
      <dgm:prSet/>
      <dgm:spPr/>
      <dgm:t>
        <a:bodyPr/>
        <a:lstStyle/>
        <a:p>
          <a:endParaRPr lang="en-US" sz="1400"/>
        </a:p>
      </dgm:t>
    </dgm:pt>
    <dgm:pt modelId="{DC7FDD09-D5E7-4646-8A5B-CACF0AB6548D}">
      <dgm:prSet phldrT="[Text]" custT="1"/>
      <dgm:spPr/>
      <dgm:t>
        <a:bodyPr/>
        <a:lstStyle/>
        <a:p>
          <a:r>
            <a:rPr lang="en-US" sz="1400" dirty="0"/>
            <a:t>Non-staples</a:t>
          </a:r>
        </a:p>
      </dgm:t>
    </dgm:pt>
    <dgm:pt modelId="{87322DF8-01EC-4AD7-B502-879A02AB7EAF}" type="parTrans" cxnId="{DB8A51AA-57DD-48F3-818B-56C62AB866CE}">
      <dgm:prSet/>
      <dgm:spPr/>
      <dgm:t>
        <a:bodyPr/>
        <a:lstStyle/>
        <a:p>
          <a:endParaRPr lang="en-US" sz="1400"/>
        </a:p>
      </dgm:t>
    </dgm:pt>
    <dgm:pt modelId="{8641600B-CB70-4292-8C5E-414C27CBC3D5}" type="sibTrans" cxnId="{DB8A51AA-57DD-48F3-818B-56C62AB866CE}">
      <dgm:prSet/>
      <dgm:spPr/>
      <dgm:t>
        <a:bodyPr/>
        <a:lstStyle/>
        <a:p>
          <a:endParaRPr lang="en-US" sz="1400"/>
        </a:p>
      </dgm:t>
    </dgm:pt>
    <dgm:pt modelId="{56F6D06D-5481-4558-88EF-70B13CFD2AB5}">
      <dgm:prSet phldrT="[Text]" custT="1"/>
      <dgm:spPr/>
      <dgm:t>
        <a:bodyPr/>
        <a:lstStyle/>
        <a:p>
          <a:r>
            <a:rPr lang="en-US" sz="1400" dirty="0"/>
            <a:t>Fruits + veg</a:t>
          </a:r>
        </a:p>
      </dgm:t>
    </dgm:pt>
    <dgm:pt modelId="{7076F760-49E9-43B0-8CB2-0DC75EE1B622}" type="parTrans" cxnId="{F672B49C-208A-4D5B-BCD3-3F9009E556ED}">
      <dgm:prSet/>
      <dgm:spPr/>
      <dgm:t>
        <a:bodyPr/>
        <a:lstStyle/>
        <a:p>
          <a:endParaRPr lang="en-US" sz="1400"/>
        </a:p>
      </dgm:t>
    </dgm:pt>
    <dgm:pt modelId="{45E8CB4F-3334-4F6B-9C7C-DF29D5FD3490}" type="sibTrans" cxnId="{F672B49C-208A-4D5B-BCD3-3F9009E556ED}">
      <dgm:prSet/>
      <dgm:spPr/>
      <dgm:t>
        <a:bodyPr/>
        <a:lstStyle/>
        <a:p>
          <a:endParaRPr lang="en-US" sz="1400"/>
        </a:p>
      </dgm:t>
    </dgm:pt>
    <dgm:pt modelId="{B8E5CD01-E95C-4CCC-981A-8C86D80D0E52}">
      <dgm:prSet phldrT="[Text]" custT="1"/>
      <dgm:spPr/>
      <dgm:t>
        <a:bodyPr/>
        <a:lstStyle/>
        <a:p>
          <a:r>
            <a:rPr lang="en-US" sz="1400" dirty="0"/>
            <a:t>Crop inputs</a:t>
          </a:r>
        </a:p>
      </dgm:t>
    </dgm:pt>
    <dgm:pt modelId="{B0E6C942-C977-4795-A1FF-0E849EF448A8}" type="parTrans" cxnId="{B516743C-76C2-4FF9-B247-23C1F126AD61}">
      <dgm:prSet/>
      <dgm:spPr/>
      <dgm:t>
        <a:bodyPr/>
        <a:lstStyle/>
        <a:p>
          <a:endParaRPr lang="en-US" sz="1400"/>
        </a:p>
      </dgm:t>
    </dgm:pt>
    <dgm:pt modelId="{FE8470B8-07E8-491F-8F56-765D6C59D2E9}" type="sibTrans" cxnId="{B516743C-76C2-4FF9-B247-23C1F126AD61}">
      <dgm:prSet/>
      <dgm:spPr/>
      <dgm:t>
        <a:bodyPr/>
        <a:lstStyle/>
        <a:p>
          <a:endParaRPr lang="en-US" sz="1400"/>
        </a:p>
      </dgm:t>
    </dgm:pt>
    <dgm:pt modelId="{8F604FB3-4E5C-472D-AA41-0D76CF003C61}">
      <dgm:prSet phldrT="[Text]" custT="1"/>
      <dgm:spPr/>
      <dgm:t>
        <a:bodyPr/>
        <a:lstStyle/>
        <a:p>
          <a:r>
            <a:rPr lang="en-US" sz="1200" dirty="0"/>
            <a:t>Food processing</a:t>
          </a:r>
        </a:p>
      </dgm:t>
    </dgm:pt>
    <dgm:pt modelId="{BCDB9B3F-DC6E-404C-9B7B-5FD1E3922F22}" type="parTrans" cxnId="{5B58F78C-F8E3-4286-8B9C-BF251AA75359}">
      <dgm:prSet/>
      <dgm:spPr/>
      <dgm:t>
        <a:bodyPr/>
        <a:lstStyle/>
        <a:p>
          <a:endParaRPr lang="en-US" sz="1400"/>
        </a:p>
      </dgm:t>
    </dgm:pt>
    <dgm:pt modelId="{AA79EC0A-A280-4EFC-93B8-5969CF15668F}" type="sibTrans" cxnId="{5B58F78C-F8E3-4286-8B9C-BF251AA75359}">
      <dgm:prSet/>
      <dgm:spPr/>
      <dgm:t>
        <a:bodyPr/>
        <a:lstStyle/>
        <a:p>
          <a:endParaRPr lang="en-US" sz="1400"/>
        </a:p>
      </dgm:t>
    </dgm:pt>
    <dgm:pt modelId="{4720E6E0-9F25-4045-BC3E-8866B518B074}">
      <dgm:prSet phldrT="[Text]" custT="1"/>
      <dgm:spPr/>
      <dgm:t>
        <a:bodyPr/>
        <a:lstStyle/>
        <a:p>
          <a:r>
            <a:rPr lang="en-US" sz="1400" dirty="0"/>
            <a:t>…</a:t>
          </a:r>
        </a:p>
      </dgm:t>
    </dgm:pt>
    <dgm:pt modelId="{ABCA4090-80FE-428B-B585-9C401ABA9071}" type="parTrans" cxnId="{19002F60-C86F-48D7-8A10-4C8C6FD584B3}">
      <dgm:prSet/>
      <dgm:spPr/>
      <dgm:t>
        <a:bodyPr/>
        <a:lstStyle/>
        <a:p>
          <a:endParaRPr lang="en-US" sz="1400"/>
        </a:p>
      </dgm:t>
    </dgm:pt>
    <dgm:pt modelId="{36A8E0F7-B938-456D-AA7A-9FD1B04D47E8}" type="sibTrans" cxnId="{19002F60-C86F-48D7-8A10-4C8C6FD584B3}">
      <dgm:prSet/>
      <dgm:spPr/>
      <dgm:t>
        <a:bodyPr/>
        <a:lstStyle/>
        <a:p>
          <a:endParaRPr lang="en-US" sz="1400"/>
        </a:p>
      </dgm:t>
    </dgm:pt>
    <dgm:pt modelId="{27FA75E8-06F4-4074-9BB4-52792C38D8D9}">
      <dgm:prSet phldrT="[Text]" custT="1"/>
      <dgm:spPr/>
      <dgm:t>
        <a:bodyPr/>
        <a:lstStyle/>
        <a:p>
          <a:r>
            <a:rPr lang="en-US" sz="1400" dirty="0"/>
            <a:t>…</a:t>
          </a:r>
        </a:p>
      </dgm:t>
    </dgm:pt>
    <dgm:pt modelId="{D9BF2931-28CE-415F-AA9C-1BCFF2D2A2EF}" type="parTrans" cxnId="{B468B216-236E-4197-ADF5-AB8EF0815058}">
      <dgm:prSet/>
      <dgm:spPr/>
      <dgm:t>
        <a:bodyPr/>
        <a:lstStyle/>
        <a:p>
          <a:endParaRPr lang="en-US" sz="1400"/>
        </a:p>
      </dgm:t>
    </dgm:pt>
    <dgm:pt modelId="{26B7F37F-502F-4815-81AA-6CC1BCA9723E}" type="sibTrans" cxnId="{B468B216-236E-4197-ADF5-AB8EF0815058}">
      <dgm:prSet/>
      <dgm:spPr/>
      <dgm:t>
        <a:bodyPr/>
        <a:lstStyle/>
        <a:p>
          <a:endParaRPr lang="en-US" sz="1400"/>
        </a:p>
      </dgm:t>
    </dgm:pt>
    <dgm:pt modelId="{DDB07C5A-EA1B-41DE-BCA5-C7F888A2BA3C}">
      <dgm:prSet phldrT="[Text]" custT="1"/>
      <dgm:spPr/>
      <dgm:t>
        <a:bodyPr/>
        <a:lstStyle/>
        <a:p>
          <a:r>
            <a:rPr lang="en-US" sz="1400" dirty="0"/>
            <a:t>Rice</a:t>
          </a:r>
        </a:p>
      </dgm:t>
    </dgm:pt>
    <dgm:pt modelId="{A994AB28-5F26-4C4D-B943-973653C0D41B}" type="parTrans" cxnId="{FB7006F3-A5FD-4524-91EE-AD90017D6BED}">
      <dgm:prSet/>
      <dgm:spPr/>
      <dgm:t>
        <a:bodyPr/>
        <a:lstStyle/>
        <a:p>
          <a:endParaRPr lang="en-US"/>
        </a:p>
      </dgm:t>
    </dgm:pt>
    <dgm:pt modelId="{C245A46D-44AE-40CF-86C5-BF7A01789CE4}" type="sibTrans" cxnId="{FB7006F3-A5FD-4524-91EE-AD90017D6BED}">
      <dgm:prSet/>
      <dgm:spPr/>
      <dgm:t>
        <a:bodyPr/>
        <a:lstStyle/>
        <a:p>
          <a:endParaRPr lang="en-US"/>
        </a:p>
      </dgm:t>
    </dgm:pt>
    <dgm:pt modelId="{777502BF-1B23-4555-A68B-550BF76D7FDD}">
      <dgm:prSet phldrT="[Text]" custT="1"/>
      <dgm:spPr/>
      <dgm:t>
        <a:bodyPr/>
        <a:lstStyle/>
        <a:p>
          <a:r>
            <a:rPr lang="en-US" sz="1400" dirty="0"/>
            <a:t>Crop inputs</a:t>
          </a:r>
        </a:p>
      </dgm:t>
    </dgm:pt>
    <dgm:pt modelId="{E0AA755D-70AC-46CF-AD67-2C62D5D7A4F7}" type="parTrans" cxnId="{3178F46E-E149-4065-AAC9-0FF61DEADA0C}">
      <dgm:prSet/>
      <dgm:spPr/>
      <dgm:t>
        <a:bodyPr/>
        <a:lstStyle/>
        <a:p>
          <a:endParaRPr lang="en-US"/>
        </a:p>
      </dgm:t>
    </dgm:pt>
    <dgm:pt modelId="{42E9BE53-CFD7-4806-BC3D-C1FA7C51F03A}" type="sibTrans" cxnId="{3178F46E-E149-4065-AAC9-0FF61DEADA0C}">
      <dgm:prSet/>
      <dgm:spPr/>
      <dgm:t>
        <a:bodyPr/>
        <a:lstStyle/>
        <a:p>
          <a:endParaRPr lang="en-US"/>
        </a:p>
      </dgm:t>
    </dgm:pt>
    <dgm:pt modelId="{22E5CC66-76E8-47E3-ADBB-5526D361D78B}">
      <dgm:prSet phldrT="[Text]" custT="1"/>
      <dgm:spPr/>
      <dgm:t>
        <a:bodyPr/>
        <a:lstStyle/>
        <a:p>
          <a:r>
            <a:rPr lang="en-US" sz="1200" dirty="0"/>
            <a:t>Food processing</a:t>
          </a:r>
        </a:p>
      </dgm:t>
    </dgm:pt>
    <dgm:pt modelId="{E40D824B-1E5F-4C58-8A91-CF361E035871}" type="parTrans" cxnId="{268FF70C-71B0-4B61-A3F8-48EFC79EC2E4}">
      <dgm:prSet/>
      <dgm:spPr/>
      <dgm:t>
        <a:bodyPr/>
        <a:lstStyle/>
        <a:p>
          <a:endParaRPr lang="en-US"/>
        </a:p>
      </dgm:t>
    </dgm:pt>
    <dgm:pt modelId="{A190E9A0-2CE8-48C7-8BDF-978A815313F2}" type="sibTrans" cxnId="{268FF70C-71B0-4B61-A3F8-48EFC79EC2E4}">
      <dgm:prSet/>
      <dgm:spPr/>
      <dgm:t>
        <a:bodyPr/>
        <a:lstStyle/>
        <a:p>
          <a:endParaRPr lang="en-US"/>
        </a:p>
      </dgm:t>
    </dgm:pt>
    <dgm:pt modelId="{F04B220D-614E-47A6-A6AE-F0F0BD0A8E87}">
      <dgm:prSet phldrT="[Text]" custT="1"/>
      <dgm:spPr/>
      <dgm:t>
        <a:bodyPr/>
        <a:lstStyle/>
        <a:p>
          <a:r>
            <a:rPr lang="en-US" sz="1400" dirty="0"/>
            <a:t>Fiber crop</a:t>
          </a:r>
        </a:p>
      </dgm:t>
    </dgm:pt>
    <dgm:pt modelId="{AD1CE234-2831-4AB5-A698-E77B0082511E}" type="parTrans" cxnId="{9813852B-68FD-487F-9B82-B177288CFF54}">
      <dgm:prSet/>
      <dgm:spPr/>
      <dgm:t>
        <a:bodyPr/>
        <a:lstStyle/>
        <a:p>
          <a:endParaRPr lang="en-US"/>
        </a:p>
      </dgm:t>
    </dgm:pt>
    <dgm:pt modelId="{57725125-0CD3-4954-B7D8-E86075FF2056}" type="sibTrans" cxnId="{9813852B-68FD-487F-9B82-B177288CFF54}">
      <dgm:prSet/>
      <dgm:spPr/>
      <dgm:t>
        <a:bodyPr/>
        <a:lstStyle/>
        <a:p>
          <a:endParaRPr lang="en-US"/>
        </a:p>
      </dgm:t>
    </dgm:pt>
    <dgm:pt modelId="{35010538-FF97-4E62-AC77-C180480F779F}">
      <dgm:prSet phldrT="[Text]" custT="1"/>
      <dgm:spPr/>
      <dgm:t>
        <a:bodyPr/>
        <a:lstStyle/>
        <a:p>
          <a:r>
            <a:rPr lang="en-US" sz="1400" dirty="0"/>
            <a:t>Crop inputs</a:t>
          </a:r>
        </a:p>
      </dgm:t>
    </dgm:pt>
    <dgm:pt modelId="{D9DD3875-A391-449D-B3E0-D294C759C1D0}" type="parTrans" cxnId="{EA5B73F3-004B-4E0C-8BF4-966C6D0B0F54}">
      <dgm:prSet/>
      <dgm:spPr/>
      <dgm:t>
        <a:bodyPr/>
        <a:lstStyle/>
        <a:p>
          <a:endParaRPr lang="en-US"/>
        </a:p>
      </dgm:t>
    </dgm:pt>
    <dgm:pt modelId="{8CBE0C0F-A846-4350-850F-8A5841A02FF8}" type="sibTrans" cxnId="{EA5B73F3-004B-4E0C-8BF4-966C6D0B0F54}">
      <dgm:prSet/>
      <dgm:spPr/>
      <dgm:t>
        <a:bodyPr/>
        <a:lstStyle/>
        <a:p>
          <a:endParaRPr lang="en-US"/>
        </a:p>
      </dgm:t>
    </dgm:pt>
    <dgm:pt modelId="{26E9793C-9201-4662-A50A-11BA0439CCBA}">
      <dgm:prSet phldrT="[Text]" custT="1"/>
      <dgm:spPr/>
      <dgm:t>
        <a:bodyPr/>
        <a:lstStyle/>
        <a:p>
          <a:r>
            <a:rPr lang="en-US" sz="1200"/>
            <a:t>Food processing</a:t>
          </a:r>
          <a:endParaRPr lang="en-US" sz="1200" dirty="0"/>
        </a:p>
      </dgm:t>
    </dgm:pt>
    <dgm:pt modelId="{1B73DBC1-3A3A-431D-B201-39169A96B0F6}" type="parTrans" cxnId="{9DF9A20F-0ED9-46F7-A804-A60DFC6A68C6}">
      <dgm:prSet/>
      <dgm:spPr/>
      <dgm:t>
        <a:bodyPr/>
        <a:lstStyle/>
        <a:p>
          <a:endParaRPr lang="en-US"/>
        </a:p>
      </dgm:t>
    </dgm:pt>
    <dgm:pt modelId="{103CA861-320B-46BB-9D1C-68208F447028}" type="sibTrans" cxnId="{9DF9A20F-0ED9-46F7-A804-A60DFC6A68C6}">
      <dgm:prSet/>
      <dgm:spPr/>
      <dgm:t>
        <a:bodyPr/>
        <a:lstStyle/>
        <a:p>
          <a:endParaRPr lang="en-US"/>
        </a:p>
      </dgm:t>
    </dgm:pt>
    <dgm:pt modelId="{D84602F5-CF27-4655-B980-4DAB1D9A44A2}" type="pres">
      <dgm:prSet presAssocID="{D851D7CC-3DE2-48D0-ADDE-9C305A516D6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0BBD0A5-E01F-44F0-B556-E08A4D3E82C3}" type="pres">
      <dgm:prSet presAssocID="{5B070B50-03E9-4951-808D-B641F2E8A16C}" presName="hierRoot1" presStyleCnt="0">
        <dgm:presLayoutVars>
          <dgm:hierBranch val="init"/>
        </dgm:presLayoutVars>
      </dgm:prSet>
      <dgm:spPr/>
    </dgm:pt>
    <dgm:pt modelId="{C6308743-EA98-49F1-89ED-F6AC9ADA2BA0}" type="pres">
      <dgm:prSet presAssocID="{5B070B50-03E9-4951-808D-B641F2E8A16C}" presName="rootComposite1" presStyleCnt="0"/>
      <dgm:spPr/>
    </dgm:pt>
    <dgm:pt modelId="{D7F8342F-230F-413D-849C-B3E53EE4FA9F}" type="pres">
      <dgm:prSet presAssocID="{5B070B50-03E9-4951-808D-B641F2E8A16C}" presName="rootText1" presStyleLbl="node0" presStyleIdx="0" presStyleCnt="1">
        <dgm:presLayoutVars>
          <dgm:chPref val="3"/>
        </dgm:presLayoutVars>
      </dgm:prSet>
      <dgm:spPr/>
    </dgm:pt>
    <dgm:pt modelId="{A244D9A0-936A-4C91-A885-C9D651BA53A3}" type="pres">
      <dgm:prSet presAssocID="{5B070B50-03E9-4951-808D-B641F2E8A16C}" presName="rootConnector1" presStyleLbl="node1" presStyleIdx="0" presStyleCnt="0"/>
      <dgm:spPr/>
    </dgm:pt>
    <dgm:pt modelId="{FC2DCC14-776A-48BA-BF7E-4F6474F66ADA}" type="pres">
      <dgm:prSet presAssocID="{5B070B50-03E9-4951-808D-B641F2E8A16C}" presName="hierChild2" presStyleCnt="0"/>
      <dgm:spPr/>
    </dgm:pt>
    <dgm:pt modelId="{B29A00BC-2A8F-4C33-A460-EF5F9E4BFBD3}" type="pres">
      <dgm:prSet presAssocID="{06E654B0-4A50-4580-86ED-14EDDBC40A91}" presName="Name37" presStyleLbl="parChTrans1D2" presStyleIdx="0" presStyleCnt="2"/>
      <dgm:spPr/>
    </dgm:pt>
    <dgm:pt modelId="{479FB349-DE27-4446-8D7C-B5F61CBB1E9D}" type="pres">
      <dgm:prSet presAssocID="{B4C72A17-5549-42A4-8B6C-27FD19ACFB4F}" presName="hierRoot2" presStyleCnt="0">
        <dgm:presLayoutVars>
          <dgm:hierBranch val="init"/>
        </dgm:presLayoutVars>
      </dgm:prSet>
      <dgm:spPr/>
    </dgm:pt>
    <dgm:pt modelId="{56180CBE-2E74-45C3-9FF3-8CB77B2464C6}" type="pres">
      <dgm:prSet presAssocID="{B4C72A17-5549-42A4-8B6C-27FD19ACFB4F}" presName="rootComposite" presStyleCnt="0"/>
      <dgm:spPr/>
    </dgm:pt>
    <dgm:pt modelId="{F4315430-37D8-4A76-97D7-8BEFB0D71696}" type="pres">
      <dgm:prSet presAssocID="{B4C72A17-5549-42A4-8B6C-27FD19ACFB4F}" presName="rootText" presStyleLbl="node2" presStyleIdx="0" presStyleCnt="2">
        <dgm:presLayoutVars>
          <dgm:chPref val="3"/>
        </dgm:presLayoutVars>
      </dgm:prSet>
      <dgm:spPr/>
    </dgm:pt>
    <dgm:pt modelId="{18F6BFEA-EB87-46A0-B8B3-C8C45516D1C0}" type="pres">
      <dgm:prSet presAssocID="{B4C72A17-5549-42A4-8B6C-27FD19ACFB4F}" presName="rootConnector" presStyleLbl="node2" presStyleIdx="0" presStyleCnt="2"/>
      <dgm:spPr/>
    </dgm:pt>
    <dgm:pt modelId="{C3D65862-5557-475F-A9EB-A07C1A9ACDFB}" type="pres">
      <dgm:prSet presAssocID="{B4C72A17-5549-42A4-8B6C-27FD19ACFB4F}" presName="hierChild4" presStyleCnt="0"/>
      <dgm:spPr/>
    </dgm:pt>
    <dgm:pt modelId="{CC3A5B50-13C4-4549-A01B-12FC0D0FB61E}" type="pres">
      <dgm:prSet presAssocID="{965EC14C-E3E1-4518-B24D-71BBDE1EEDD4}" presName="Name37" presStyleLbl="parChTrans1D3" presStyleIdx="0" presStyleCnt="6"/>
      <dgm:spPr/>
    </dgm:pt>
    <dgm:pt modelId="{629DAA40-D91F-41A0-939E-1CE3A7762FF1}" type="pres">
      <dgm:prSet presAssocID="{39E9D92D-9C2D-4392-8500-9B4FB78ECD1C}" presName="hierRoot2" presStyleCnt="0">
        <dgm:presLayoutVars>
          <dgm:hierBranch val="init"/>
        </dgm:presLayoutVars>
      </dgm:prSet>
      <dgm:spPr/>
    </dgm:pt>
    <dgm:pt modelId="{832C4FC9-65C4-4F96-B784-F57005F16E6C}" type="pres">
      <dgm:prSet presAssocID="{39E9D92D-9C2D-4392-8500-9B4FB78ECD1C}" presName="rootComposite" presStyleCnt="0"/>
      <dgm:spPr/>
    </dgm:pt>
    <dgm:pt modelId="{5294CBBF-583B-42B6-8912-C642B8011D1E}" type="pres">
      <dgm:prSet presAssocID="{39E9D92D-9C2D-4392-8500-9B4FB78ECD1C}" presName="rootText" presStyleLbl="node3" presStyleIdx="0" presStyleCnt="6">
        <dgm:presLayoutVars>
          <dgm:chPref val="3"/>
        </dgm:presLayoutVars>
      </dgm:prSet>
      <dgm:spPr/>
    </dgm:pt>
    <dgm:pt modelId="{15A84B1E-7341-4C24-8593-6B86522F18A4}" type="pres">
      <dgm:prSet presAssocID="{39E9D92D-9C2D-4392-8500-9B4FB78ECD1C}" presName="rootConnector" presStyleLbl="node3" presStyleIdx="0" presStyleCnt="6"/>
      <dgm:spPr/>
    </dgm:pt>
    <dgm:pt modelId="{109D1399-F81B-4CAA-8969-3F7EE9A275D8}" type="pres">
      <dgm:prSet presAssocID="{39E9D92D-9C2D-4392-8500-9B4FB78ECD1C}" presName="hierChild4" presStyleCnt="0"/>
      <dgm:spPr/>
    </dgm:pt>
    <dgm:pt modelId="{F49BCD1C-286A-4BE4-9B52-83DC0B7132B4}" type="pres">
      <dgm:prSet presAssocID="{A42D53B0-AD85-4056-A3E7-B01FC5A32992}" presName="Name37" presStyleLbl="parChTrans1D4" presStyleIdx="0" presStyleCnt="8"/>
      <dgm:spPr/>
    </dgm:pt>
    <dgm:pt modelId="{0125FAE0-65FF-402D-8D93-61C049E769F1}" type="pres">
      <dgm:prSet presAssocID="{C3287E8C-685D-4741-B454-E779B3063D19}" presName="hierRoot2" presStyleCnt="0">
        <dgm:presLayoutVars>
          <dgm:hierBranch val="init"/>
        </dgm:presLayoutVars>
      </dgm:prSet>
      <dgm:spPr/>
    </dgm:pt>
    <dgm:pt modelId="{5C46DA6D-8A2D-4F3C-AE73-FC5CE5639C6C}" type="pres">
      <dgm:prSet presAssocID="{C3287E8C-685D-4741-B454-E779B3063D19}" presName="rootComposite" presStyleCnt="0"/>
      <dgm:spPr/>
    </dgm:pt>
    <dgm:pt modelId="{F0EBB3A8-CADA-41B5-86E0-B75F8C7E77A1}" type="pres">
      <dgm:prSet presAssocID="{C3287E8C-685D-4741-B454-E779B3063D19}" presName="rootText" presStyleLbl="node4" presStyleIdx="0" presStyleCnt="8">
        <dgm:presLayoutVars>
          <dgm:chPref val="3"/>
        </dgm:presLayoutVars>
      </dgm:prSet>
      <dgm:spPr/>
    </dgm:pt>
    <dgm:pt modelId="{C5FD529D-8B99-491D-A9A4-4A95EB98FFBC}" type="pres">
      <dgm:prSet presAssocID="{C3287E8C-685D-4741-B454-E779B3063D19}" presName="rootConnector" presStyleLbl="node4" presStyleIdx="0" presStyleCnt="8"/>
      <dgm:spPr/>
    </dgm:pt>
    <dgm:pt modelId="{662BC2F1-0FAE-465B-AFB0-BC67C4F1848F}" type="pres">
      <dgm:prSet presAssocID="{C3287E8C-685D-4741-B454-E779B3063D19}" presName="hierChild4" presStyleCnt="0"/>
      <dgm:spPr/>
    </dgm:pt>
    <dgm:pt modelId="{2EDA4F1F-8505-4CCB-B539-44290C54A5AA}" type="pres">
      <dgm:prSet presAssocID="{C3287E8C-685D-4741-B454-E779B3063D19}" presName="hierChild5" presStyleCnt="0"/>
      <dgm:spPr/>
    </dgm:pt>
    <dgm:pt modelId="{EB560866-2D02-40C4-993D-9386187BBD9B}" type="pres">
      <dgm:prSet presAssocID="{76E45F0B-296A-4350-B6A0-1E0F04484B07}" presName="Name37" presStyleLbl="parChTrans1D4" presStyleIdx="1" presStyleCnt="8"/>
      <dgm:spPr/>
    </dgm:pt>
    <dgm:pt modelId="{717E1B3E-E107-49D8-894D-7DC375FB8D71}" type="pres">
      <dgm:prSet presAssocID="{05904C75-A5EF-40A8-93DD-1434B1A10B5F}" presName="hierRoot2" presStyleCnt="0">
        <dgm:presLayoutVars>
          <dgm:hierBranch val="init"/>
        </dgm:presLayoutVars>
      </dgm:prSet>
      <dgm:spPr/>
    </dgm:pt>
    <dgm:pt modelId="{7F4BE6A1-E18A-44D0-9055-0CDC98EC3C60}" type="pres">
      <dgm:prSet presAssocID="{05904C75-A5EF-40A8-93DD-1434B1A10B5F}" presName="rootComposite" presStyleCnt="0"/>
      <dgm:spPr/>
    </dgm:pt>
    <dgm:pt modelId="{021B52EE-E74D-43E9-87F3-820E080718DF}" type="pres">
      <dgm:prSet presAssocID="{05904C75-A5EF-40A8-93DD-1434B1A10B5F}" presName="rootText" presStyleLbl="node4" presStyleIdx="1" presStyleCnt="8">
        <dgm:presLayoutVars>
          <dgm:chPref val="3"/>
        </dgm:presLayoutVars>
      </dgm:prSet>
      <dgm:spPr/>
    </dgm:pt>
    <dgm:pt modelId="{4086236F-0E73-4543-98EA-CE9BB5BBC42F}" type="pres">
      <dgm:prSet presAssocID="{05904C75-A5EF-40A8-93DD-1434B1A10B5F}" presName="rootConnector" presStyleLbl="node4" presStyleIdx="1" presStyleCnt="8"/>
      <dgm:spPr/>
    </dgm:pt>
    <dgm:pt modelId="{A5DF74EA-2CBF-4886-A032-F27C3F62BED9}" type="pres">
      <dgm:prSet presAssocID="{05904C75-A5EF-40A8-93DD-1434B1A10B5F}" presName="hierChild4" presStyleCnt="0"/>
      <dgm:spPr/>
    </dgm:pt>
    <dgm:pt modelId="{FFC2E3D1-C944-47F5-ABCA-E3C413959CAD}" type="pres">
      <dgm:prSet presAssocID="{05904C75-A5EF-40A8-93DD-1434B1A10B5F}" presName="hierChild5" presStyleCnt="0"/>
      <dgm:spPr/>
    </dgm:pt>
    <dgm:pt modelId="{692EEB60-0C95-4CDE-B688-CF39E43FCFA7}" type="pres">
      <dgm:prSet presAssocID="{39E9D92D-9C2D-4392-8500-9B4FB78ECD1C}" presName="hierChild5" presStyleCnt="0"/>
      <dgm:spPr/>
    </dgm:pt>
    <dgm:pt modelId="{3432927D-1245-4257-BD20-B3A1B27E5287}" type="pres">
      <dgm:prSet presAssocID="{A994AB28-5F26-4C4D-B943-973653C0D41B}" presName="Name37" presStyleLbl="parChTrans1D3" presStyleIdx="1" presStyleCnt="6"/>
      <dgm:spPr/>
    </dgm:pt>
    <dgm:pt modelId="{EB322B11-B547-445B-8CE7-4DB2839A8A09}" type="pres">
      <dgm:prSet presAssocID="{DDB07C5A-EA1B-41DE-BCA5-C7F888A2BA3C}" presName="hierRoot2" presStyleCnt="0">
        <dgm:presLayoutVars>
          <dgm:hierBranch val="init"/>
        </dgm:presLayoutVars>
      </dgm:prSet>
      <dgm:spPr/>
    </dgm:pt>
    <dgm:pt modelId="{C18E55F1-E53E-4470-8BF8-32F2AD28F8A1}" type="pres">
      <dgm:prSet presAssocID="{DDB07C5A-EA1B-41DE-BCA5-C7F888A2BA3C}" presName="rootComposite" presStyleCnt="0"/>
      <dgm:spPr/>
    </dgm:pt>
    <dgm:pt modelId="{B1F3EFB9-DD1B-4D15-8F36-CBDF13688B1D}" type="pres">
      <dgm:prSet presAssocID="{DDB07C5A-EA1B-41DE-BCA5-C7F888A2BA3C}" presName="rootText" presStyleLbl="node3" presStyleIdx="1" presStyleCnt="6">
        <dgm:presLayoutVars>
          <dgm:chPref val="3"/>
        </dgm:presLayoutVars>
      </dgm:prSet>
      <dgm:spPr/>
    </dgm:pt>
    <dgm:pt modelId="{DD4213ED-E505-4304-B2B8-7D0BE5945695}" type="pres">
      <dgm:prSet presAssocID="{DDB07C5A-EA1B-41DE-BCA5-C7F888A2BA3C}" presName="rootConnector" presStyleLbl="node3" presStyleIdx="1" presStyleCnt="6"/>
      <dgm:spPr/>
    </dgm:pt>
    <dgm:pt modelId="{AFD65458-4487-44D8-9F8F-E10123C0D71F}" type="pres">
      <dgm:prSet presAssocID="{DDB07C5A-EA1B-41DE-BCA5-C7F888A2BA3C}" presName="hierChild4" presStyleCnt="0"/>
      <dgm:spPr/>
    </dgm:pt>
    <dgm:pt modelId="{658A9974-FC36-4838-B428-C1F44938A1CE}" type="pres">
      <dgm:prSet presAssocID="{E0AA755D-70AC-46CF-AD67-2C62D5D7A4F7}" presName="Name37" presStyleLbl="parChTrans1D4" presStyleIdx="2" presStyleCnt="8"/>
      <dgm:spPr/>
    </dgm:pt>
    <dgm:pt modelId="{998959C5-B4BE-425A-B2A3-FBA474FB2517}" type="pres">
      <dgm:prSet presAssocID="{777502BF-1B23-4555-A68B-550BF76D7FDD}" presName="hierRoot2" presStyleCnt="0">
        <dgm:presLayoutVars>
          <dgm:hierBranch val="init"/>
        </dgm:presLayoutVars>
      </dgm:prSet>
      <dgm:spPr/>
    </dgm:pt>
    <dgm:pt modelId="{2F200EFC-F511-4629-81B9-3C82D0C51BB4}" type="pres">
      <dgm:prSet presAssocID="{777502BF-1B23-4555-A68B-550BF76D7FDD}" presName="rootComposite" presStyleCnt="0"/>
      <dgm:spPr/>
    </dgm:pt>
    <dgm:pt modelId="{937AC87C-44BC-4A58-9D50-1EE3907171EA}" type="pres">
      <dgm:prSet presAssocID="{777502BF-1B23-4555-A68B-550BF76D7FDD}" presName="rootText" presStyleLbl="node4" presStyleIdx="2" presStyleCnt="8">
        <dgm:presLayoutVars>
          <dgm:chPref val="3"/>
        </dgm:presLayoutVars>
      </dgm:prSet>
      <dgm:spPr/>
    </dgm:pt>
    <dgm:pt modelId="{03CE21D4-31B4-49B1-993B-8B93EF70427C}" type="pres">
      <dgm:prSet presAssocID="{777502BF-1B23-4555-A68B-550BF76D7FDD}" presName="rootConnector" presStyleLbl="node4" presStyleIdx="2" presStyleCnt="8"/>
      <dgm:spPr/>
    </dgm:pt>
    <dgm:pt modelId="{2A734A5C-4639-42C6-901A-EDA1BF89B585}" type="pres">
      <dgm:prSet presAssocID="{777502BF-1B23-4555-A68B-550BF76D7FDD}" presName="hierChild4" presStyleCnt="0"/>
      <dgm:spPr/>
    </dgm:pt>
    <dgm:pt modelId="{96CAA38A-4D66-4B23-8FFA-533C2A575460}" type="pres">
      <dgm:prSet presAssocID="{777502BF-1B23-4555-A68B-550BF76D7FDD}" presName="hierChild5" presStyleCnt="0"/>
      <dgm:spPr/>
    </dgm:pt>
    <dgm:pt modelId="{DC506C08-B5A9-4059-84E0-F855529CBF11}" type="pres">
      <dgm:prSet presAssocID="{E40D824B-1E5F-4C58-8A91-CF361E035871}" presName="Name37" presStyleLbl="parChTrans1D4" presStyleIdx="3" presStyleCnt="8"/>
      <dgm:spPr/>
    </dgm:pt>
    <dgm:pt modelId="{BD2780DC-4D0F-442A-8073-E2F63473F010}" type="pres">
      <dgm:prSet presAssocID="{22E5CC66-76E8-47E3-ADBB-5526D361D78B}" presName="hierRoot2" presStyleCnt="0">
        <dgm:presLayoutVars>
          <dgm:hierBranch val="init"/>
        </dgm:presLayoutVars>
      </dgm:prSet>
      <dgm:spPr/>
    </dgm:pt>
    <dgm:pt modelId="{C75F87D9-E852-430C-BA72-0067F663C4BF}" type="pres">
      <dgm:prSet presAssocID="{22E5CC66-76E8-47E3-ADBB-5526D361D78B}" presName="rootComposite" presStyleCnt="0"/>
      <dgm:spPr/>
    </dgm:pt>
    <dgm:pt modelId="{B63C2D0F-8E54-4CD3-BFAA-6D344C711C26}" type="pres">
      <dgm:prSet presAssocID="{22E5CC66-76E8-47E3-ADBB-5526D361D78B}" presName="rootText" presStyleLbl="node4" presStyleIdx="3" presStyleCnt="8">
        <dgm:presLayoutVars>
          <dgm:chPref val="3"/>
        </dgm:presLayoutVars>
      </dgm:prSet>
      <dgm:spPr/>
    </dgm:pt>
    <dgm:pt modelId="{AEB63D38-368B-4B34-93ED-B3045C7A7E62}" type="pres">
      <dgm:prSet presAssocID="{22E5CC66-76E8-47E3-ADBB-5526D361D78B}" presName="rootConnector" presStyleLbl="node4" presStyleIdx="3" presStyleCnt="8"/>
      <dgm:spPr/>
    </dgm:pt>
    <dgm:pt modelId="{E0BE04B5-7724-41CD-82A0-990A2F210A61}" type="pres">
      <dgm:prSet presAssocID="{22E5CC66-76E8-47E3-ADBB-5526D361D78B}" presName="hierChild4" presStyleCnt="0"/>
      <dgm:spPr/>
    </dgm:pt>
    <dgm:pt modelId="{FE04544B-CB4F-4913-8789-7EF7F7292A28}" type="pres">
      <dgm:prSet presAssocID="{22E5CC66-76E8-47E3-ADBB-5526D361D78B}" presName="hierChild5" presStyleCnt="0"/>
      <dgm:spPr/>
    </dgm:pt>
    <dgm:pt modelId="{A418BE66-6198-4F24-B89D-8E4479F044D0}" type="pres">
      <dgm:prSet presAssocID="{DDB07C5A-EA1B-41DE-BCA5-C7F888A2BA3C}" presName="hierChild5" presStyleCnt="0"/>
      <dgm:spPr/>
    </dgm:pt>
    <dgm:pt modelId="{17709879-0470-48A3-8375-DF5FFE7009BA}" type="pres">
      <dgm:prSet presAssocID="{D9BF2931-28CE-415F-AA9C-1BCFF2D2A2EF}" presName="Name37" presStyleLbl="parChTrans1D3" presStyleIdx="2" presStyleCnt="6"/>
      <dgm:spPr/>
    </dgm:pt>
    <dgm:pt modelId="{E027D9FB-6C10-4828-9B98-A673DC9455F7}" type="pres">
      <dgm:prSet presAssocID="{27FA75E8-06F4-4074-9BB4-52792C38D8D9}" presName="hierRoot2" presStyleCnt="0">
        <dgm:presLayoutVars>
          <dgm:hierBranch val="init"/>
        </dgm:presLayoutVars>
      </dgm:prSet>
      <dgm:spPr/>
    </dgm:pt>
    <dgm:pt modelId="{A5FBD96E-17A4-49FA-98E4-3AC7D6D4CF15}" type="pres">
      <dgm:prSet presAssocID="{27FA75E8-06F4-4074-9BB4-52792C38D8D9}" presName="rootComposite" presStyleCnt="0"/>
      <dgm:spPr/>
    </dgm:pt>
    <dgm:pt modelId="{39DD451C-0477-4893-A1B3-F0318E273DFC}" type="pres">
      <dgm:prSet presAssocID="{27FA75E8-06F4-4074-9BB4-52792C38D8D9}" presName="rootText" presStyleLbl="node3" presStyleIdx="2" presStyleCnt="6">
        <dgm:presLayoutVars>
          <dgm:chPref val="3"/>
        </dgm:presLayoutVars>
      </dgm:prSet>
      <dgm:spPr/>
    </dgm:pt>
    <dgm:pt modelId="{11A6E246-5FA4-4B2F-B36B-A575F373C764}" type="pres">
      <dgm:prSet presAssocID="{27FA75E8-06F4-4074-9BB4-52792C38D8D9}" presName="rootConnector" presStyleLbl="node3" presStyleIdx="2" presStyleCnt="6"/>
      <dgm:spPr/>
    </dgm:pt>
    <dgm:pt modelId="{34EF1B49-3C73-42BB-86F8-AF62DAE50884}" type="pres">
      <dgm:prSet presAssocID="{27FA75E8-06F4-4074-9BB4-52792C38D8D9}" presName="hierChild4" presStyleCnt="0"/>
      <dgm:spPr/>
    </dgm:pt>
    <dgm:pt modelId="{D6EBADB0-0B8C-4186-AA99-D5169F825171}" type="pres">
      <dgm:prSet presAssocID="{27FA75E8-06F4-4074-9BB4-52792C38D8D9}" presName="hierChild5" presStyleCnt="0"/>
      <dgm:spPr/>
    </dgm:pt>
    <dgm:pt modelId="{16888DE2-17B1-4B19-9A35-B14E59C1BA5F}" type="pres">
      <dgm:prSet presAssocID="{B4C72A17-5549-42A4-8B6C-27FD19ACFB4F}" presName="hierChild5" presStyleCnt="0"/>
      <dgm:spPr/>
    </dgm:pt>
    <dgm:pt modelId="{3B5C2FD6-D461-4D88-9CF4-E9B7C7F4C9AA}" type="pres">
      <dgm:prSet presAssocID="{87322DF8-01EC-4AD7-B502-879A02AB7EAF}" presName="Name37" presStyleLbl="parChTrans1D2" presStyleIdx="1" presStyleCnt="2"/>
      <dgm:spPr/>
    </dgm:pt>
    <dgm:pt modelId="{FCABDCE6-1D71-4FBE-8AFF-33B936A94957}" type="pres">
      <dgm:prSet presAssocID="{DC7FDD09-D5E7-4646-8A5B-CACF0AB6548D}" presName="hierRoot2" presStyleCnt="0">
        <dgm:presLayoutVars>
          <dgm:hierBranch val="init"/>
        </dgm:presLayoutVars>
      </dgm:prSet>
      <dgm:spPr/>
    </dgm:pt>
    <dgm:pt modelId="{A4682035-FF6D-491F-82B8-67B27B0F388C}" type="pres">
      <dgm:prSet presAssocID="{DC7FDD09-D5E7-4646-8A5B-CACF0AB6548D}" presName="rootComposite" presStyleCnt="0"/>
      <dgm:spPr/>
    </dgm:pt>
    <dgm:pt modelId="{03CCB8EF-0978-4EB4-8F81-A2F5F1A5686F}" type="pres">
      <dgm:prSet presAssocID="{DC7FDD09-D5E7-4646-8A5B-CACF0AB6548D}" presName="rootText" presStyleLbl="node2" presStyleIdx="1" presStyleCnt="2">
        <dgm:presLayoutVars>
          <dgm:chPref val="3"/>
        </dgm:presLayoutVars>
      </dgm:prSet>
      <dgm:spPr/>
    </dgm:pt>
    <dgm:pt modelId="{36C475D4-23A5-4880-8346-D6D9F14734B9}" type="pres">
      <dgm:prSet presAssocID="{DC7FDD09-D5E7-4646-8A5B-CACF0AB6548D}" presName="rootConnector" presStyleLbl="node2" presStyleIdx="1" presStyleCnt="2"/>
      <dgm:spPr/>
    </dgm:pt>
    <dgm:pt modelId="{2DEF75BB-4469-4298-A725-71BAF27BB1D4}" type="pres">
      <dgm:prSet presAssocID="{DC7FDD09-D5E7-4646-8A5B-CACF0AB6548D}" presName="hierChild4" presStyleCnt="0"/>
      <dgm:spPr/>
    </dgm:pt>
    <dgm:pt modelId="{673E24CD-1BAF-4B52-A59E-0EB60048EA4B}" type="pres">
      <dgm:prSet presAssocID="{7076F760-49E9-43B0-8CB2-0DC75EE1B622}" presName="Name37" presStyleLbl="parChTrans1D3" presStyleIdx="3" presStyleCnt="6"/>
      <dgm:spPr/>
    </dgm:pt>
    <dgm:pt modelId="{57DCE2C9-0372-4532-BCA7-CED91CEB9F1E}" type="pres">
      <dgm:prSet presAssocID="{56F6D06D-5481-4558-88EF-70B13CFD2AB5}" presName="hierRoot2" presStyleCnt="0">
        <dgm:presLayoutVars>
          <dgm:hierBranch val="init"/>
        </dgm:presLayoutVars>
      </dgm:prSet>
      <dgm:spPr/>
    </dgm:pt>
    <dgm:pt modelId="{A2276B7E-4271-45F2-A02D-4627F82CD34F}" type="pres">
      <dgm:prSet presAssocID="{56F6D06D-5481-4558-88EF-70B13CFD2AB5}" presName="rootComposite" presStyleCnt="0"/>
      <dgm:spPr/>
    </dgm:pt>
    <dgm:pt modelId="{7F17D757-E2BA-48DE-940E-FD0AE1FD9DD4}" type="pres">
      <dgm:prSet presAssocID="{56F6D06D-5481-4558-88EF-70B13CFD2AB5}" presName="rootText" presStyleLbl="node3" presStyleIdx="3" presStyleCnt="6">
        <dgm:presLayoutVars>
          <dgm:chPref val="3"/>
        </dgm:presLayoutVars>
      </dgm:prSet>
      <dgm:spPr/>
    </dgm:pt>
    <dgm:pt modelId="{FC7743D4-1279-4134-B839-0B3A16D24150}" type="pres">
      <dgm:prSet presAssocID="{56F6D06D-5481-4558-88EF-70B13CFD2AB5}" presName="rootConnector" presStyleLbl="node3" presStyleIdx="3" presStyleCnt="6"/>
      <dgm:spPr/>
    </dgm:pt>
    <dgm:pt modelId="{C0588B9A-0483-4EB5-AEF6-0300108254C6}" type="pres">
      <dgm:prSet presAssocID="{56F6D06D-5481-4558-88EF-70B13CFD2AB5}" presName="hierChild4" presStyleCnt="0"/>
      <dgm:spPr/>
    </dgm:pt>
    <dgm:pt modelId="{3701084A-FDC3-4988-BBC2-41D8FAE58531}" type="pres">
      <dgm:prSet presAssocID="{B0E6C942-C977-4795-A1FF-0E849EF448A8}" presName="Name37" presStyleLbl="parChTrans1D4" presStyleIdx="4" presStyleCnt="8"/>
      <dgm:spPr/>
    </dgm:pt>
    <dgm:pt modelId="{565090DE-0E2B-4757-BBFA-32A8BCBEC7C3}" type="pres">
      <dgm:prSet presAssocID="{B8E5CD01-E95C-4CCC-981A-8C86D80D0E52}" presName="hierRoot2" presStyleCnt="0">
        <dgm:presLayoutVars>
          <dgm:hierBranch val="init"/>
        </dgm:presLayoutVars>
      </dgm:prSet>
      <dgm:spPr/>
    </dgm:pt>
    <dgm:pt modelId="{840B7D90-E271-47CE-9183-F1A16FAB82AB}" type="pres">
      <dgm:prSet presAssocID="{B8E5CD01-E95C-4CCC-981A-8C86D80D0E52}" presName="rootComposite" presStyleCnt="0"/>
      <dgm:spPr/>
    </dgm:pt>
    <dgm:pt modelId="{887832B8-1292-4D49-A55D-8BC5221962BD}" type="pres">
      <dgm:prSet presAssocID="{B8E5CD01-E95C-4CCC-981A-8C86D80D0E52}" presName="rootText" presStyleLbl="node4" presStyleIdx="4" presStyleCnt="8">
        <dgm:presLayoutVars>
          <dgm:chPref val="3"/>
        </dgm:presLayoutVars>
      </dgm:prSet>
      <dgm:spPr/>
    </dgm:pt>
    <dgm:pt modelId="{1CAD9BF8-DB62-4223-8A14-C3AF8DA34B53}" type="pres">
      <dgm:prSet presAssocID="{B8E5CD01-E95C-4CCC-981A-8C86D80D0E52}" presName="rootConnector" presStyleLbl="node4" presStyleIdx="4" presStyleCnt="8"/>
      <dgm:spPr/>
    </dgm:pt>
    <dgm:pt modelId="{65F36806-F0A7-49B2-8821-92D5C7BADDC1}" type="pres">
      <dgm:prSet presAssocID="{B8E5CD01-E95C-4CCC-981A-8C86D80D0E52}" presName="hierChild4" presStyleCnt="0"/>
      <dgm:spPr/>
    </dgm:pt>
    <dgm:pt modelId="{5479B1BB-6241-4E99-BE7D-A34083A5C669}" type="pres">
      <dgm:prSet presAssocID="{B8E5CD01-E95C-4CCC-981A-8C86D80D0E52}" presName="hierChild5" presStyleCnt="0"/>
      <dgm:spPr/>
    </dgm:pt>
    <dgm:pt modelId="{39557A86-31AC-491E-AF86-4D0D54F16563}" type="pres">
      <dgm:prSet presAssocID="{BCDB9B3F-DC6E-404C-9B7B-5FD1E3922F22}" presName="Name37" presStyleLbl="parChTrans1D4" presStyleIdx="5" presStyleCnt="8"/>
      <dgm:spPr/>
    </dgm:pt>
    <dgm:pt modelId="{7E288F5A-A5CA-4B0B-8BA7-52768C16F8DA}" type="pres">
      <dgm:prSet presAssocID="{8F604FB3-4E5C-472D-AA41-0D76CF003C61}" presName="hierRoot2" presStyleCnt="0">
        <dgm:presLayoutVars>
          <dgm:hierBranch val="init"/>
        </dgm:presLayoutVars>
      </dgm:prSet>
      <dgm:spPr/>
    </dgm:pt>
    <dgm:pt modelId="{DB78B7F3-BE49-44CA-B798-64295EB47190}" type="pres">
      <dgm:prSet presAssocID="{8F604FB3-4E5C-472D-AA41-0D76CF003C61}" presName="rootComposite" presStyleCnt="0"/>
      <dgm:spPr/>
    </dgm:pt>
    <dgm:pt modelId="{6A0CA244-DB08-44D7-8500-14E81A227D30}" type="pres">
      <dgm:prSet presAssocID="{8F604FB3-4E5C-472D-AA41-0D76CF003C61}" presName="rootText" presStyleLbl="node4" presStyleIdx="5" presStyleCnt="8">
        <dgm:presLayoutVars>
          <dgm:chPref val="3"/>
        </dgm:presLayoutVars>
      </dgm:prSet>
      <dgm:spPr/>
    </dgm:pt>
    <dgm:pt modelId="{D95D8D47-BAE5-41FF-A776-282E7A10417E}" type="pres">
      <dgm:prSet presAssocID="{8F604FB3-4E5C-472D-AA41-0D76CF003C61}" presName="rootConnector" presStyleLbl="node4" presStyleIdx="5" presStyleCnt="8"/>
      <dgm:spPr/>
    </dgm:pt>
    <dgm:pt modelId="{02A1D938-BFBD-43A1-899A-92C7E316D66A}" type="pres">
      <dgm:prSet presAssocID="{8F604FB3-4E5C-472D-AA41-0D76CF003C61}" presName="hierChild4" presStyleCnt="0"/>
      <dgm:spPr/>
    </dgm:pt>
    <dgm:pt modelId="{71364007-81DE-4474-A786-4775070502C8}" type="pres">
      <dgm:prSet presAssocID="{8F604FB3-4E5C-472D-AA41-0D76CF003C61}" presName="hierChild5" presStyleCnt="0"/>
      <dgm:spPr/>
    </dgm:pt>
    <dgm:pt modelId="{23CA54FD-8285-4471-9A8E-4AB1F83E50BD}" type="pres">
      <dgm:prSet presAssocID="{56F6D06D-5481-4558-88EF-70B13CFD2AB5}" presName="hierChild5" presStyleCnt="0"/>
      <dgm:spPr/>
    </dgm:pt>
    <dgm:pt modelId="{BE179410-5702-49DE-8F4F-A645778724E8}" type="pres">
      <dgm:prSet presAssocID="{AD1CE234-2831-4AB5-A698-E77B0082511E}" presName="Name37" presStyleLbl="parChTrans1D3" presStyleIdx="4" presStyleCnt="6"/>
      <dgm:spPr/>
    </dgm:pt>
    <dgm:pt modelId="{B5D650D4-EBA5-48FC-901D-97E06B0ACB94}" type="pres">
      <dgm:prSet presAssocID="{F04B220D-614E-47A6-A6AE-F0F0BD0A8E87}" presName="hierRoot2" presStyleCnt="0">
        <dgm:presLayoutVars>
          <dgm:hierBranch val="init"/>
        </dgm:presLayoutVars>
      </dgm:prSet>
      <dgm:spPr/>
    </dgm:pt>
    <dgm:pt modelId="{9D36F56A-F1A6-4BC8-A44F-A879027B16AF}" type="pres">
      <dgm:prSet presAssocID="{F04B220D-614E-47A6-A6AE-F0F0BD0A8E87}" presName="rootComposite" presStyleCnt="0"/>
      <dgm:spPr/>
    </dgm:pt>
    <dgm:pt modelId="{D4A27B72-004E-4E62-82FD-64B976751FC5}" type="pres">
      <dgm:prSet presAssocID="{F04B220D-614E-47A6-A6AE-F0F0BD0A8E87}" presName="rootText" presStyleLbl="node3" presStyleIdx="4" presStyleCnt="6">
        <dgm:presLayoutVars>
          <dgm:chPref val="3"/>
        </dgm:presLayoutVars>
      </dgm:prSet>
      <dgm:spPr/>
    </dgm:pt>
    <dgm:pt modelId="{0B286392-137B-42DF-878F-63918FDFCC7D}" type="pres">
      <dgm:prSet presAssocID="{F04B220D-614E-47A6-A6AE-F0F0BD0A8E87}" presName="rootConnector" presStyleLbl="node3" presStyleIdx="4" presStyleCnt="6"/>
      <dgm:spPr/>
    </dgm:pt>
    <dgm:pt modelId="{D57EE3E5-0449-4139-A771-609814A77511}" type="pres">
      <dgm:prSet presAssocID="{F04B220D-614E-47A6-A6AE-F0F0BD0A8E87}" presName="hierChild4" presStyleCnt="0"/>
      <dgm:spPr/>
    </dgm:pt>
    <dgm:pt modelId="{C8B36E0B-F9C8-434B-8A46-7748FBB70103}" type="pres">
      <dgm:prSet presAssocID="{D9DD3875-A391-449D-B3E0-D294C759C1D0}" presName="Name37" presStyleLbl="parChTrans1D4" presStyleIdx="6" presStyleCnt="8"/>
      <dgm:spPr/>
    </dgm:pt>
    <dgm:pt modelId="{11395E6B-E7B7-4C19-9B16-75C7E30EE93B}" type="pres">
      <dgm:prSet presAssocID="{35010538-FF97-4E62-AC77-C180480F779F}" presName="hierRoot2" presStyleCnt="0">
        <dgm:presLayoutVars>
          <dgm:hierBranch val="init"/>
        </dgm:presLayoutVars>
      </dgm:prSet>
      <dgm:spPr/>
    </dgm:pt>
    <dgm:pt modelId="{423B84FA-29CC-4895-AA0D-114524F8CFC0}" type="pres">
      <dgm:prSet presAssocID="{35010538-FF97-4E62-AC77-C180480F779F}" presName="rootComposite" presStyleCnt="0"/>
      <dgm:spPr/>
    </dgm:pt>
    <dgm:pt modelId="{CD323EF6-9E12-4A13-AB0D-5532F81673FE}" type="pres">
      <dgm:prSet presAssocID="{35010538-FF97-4E62-AC77-C180480F779F}" presName="rootText" presStyleLbl="node4" presStyleIdx="6" presStyleCnt="8">
        <dgm:presLayoutVars>
          <dgm:chPref val="3"/>
        </dgm:presLayoutVars>
      </dgm:prSet>
      <dgm:spPr/>
    </dgm:pt>
    <dgm:pt modelId="{B999C55C-18A5-4CAB-AF88-6A94AEC6285C}" type="pres">
      <dgm:prSet presAssocID="{35010538-FF97-4E62-AC77-C180480F779F}" presName="rootConnector" presStyleLbl="node4" presStyleIdx="6" presStyleCnt="8"/>
      <dgm:spPr/>
    </dgm:pt>
    <dgm:pt modelId="{DDABBAFA-4FEF-4447-8E86-0E91F0E01373}" type="pres">
      <dgm:prSet presAssocID="{35010538-FF97-4E62-AC77-C180480F779F}" presName="hierChild4" presStyleCnt="0"/>
      <dgm:spPr/>
    </dgm:pt>
    <dgm:pt modelId="{14E11390-23CE-4BFD-8DC5-AC8964C1C3E8}" type="pres">
      <dgm:prSet presAssocID="{35010538-FF97-4E62-AC77-C180480F779F}" presName="hierChild5" presStyleCnt="0"/>
      <dgm:spPr/>
    </dgm:pt>
    <dgm:pt modelId="{1491CDBB-509B-49D4-80ED-60AFFC1FCAD7}" type="pres">
      <dgm:prSet presAssocID="{1B73DBC1-3A3A-431D-B201-39169A96B0F6}" presName="Name37" presStyleLbl="parChTrans1D4" presStyleIdx="7" presStyleCnt="8"/>
      <dgm:spPr/>
    </dgm:pt>
    <dgm:pt modelId="{37E4B37F-4B19-4E61-AD4F-780963200D5A}" type="pres">
      <dgm:prSet presAssocID="{26E9793C-9201-4662-A50A-11BA0439CCBA}" presName="hierRoot2" presStyleCnt="0">
        <dgm:presLayoutVars>
          <dgm:hierBranch val="init"/>
        </dgm:presLayoutVars>
      </dgm:prSet>
      <dgm:spPr/>
    </dgm:pt>
    <dgm:pt modelId="{1B3136FC-24DC-47FA-B5D1-E9FC67B33F37}" type="pres">
      <dgm:prSet presAssocID="{26E9793C-9201-4662-A50A-11BA0439CCBA}" presName="rootComposite" presStyleCnt="0"/>
      <dgm:spPr/>
    </dgm:pt>
    <dgm:pt modelId="{402BC6D0-5B9D-48AB-9281-50D6EF4964EE}" type="pres">
      <dgm:prSet presAssocID="{26E9793C-9201-4662-A50A-11BA0439CCBA}" presName="rootText" presStyleLbl="node4" presStyleIdx="7" presStyleCnt="8">
        <dgm:presLayoutVars>
          <dgm:chPref val="3"/>
        </dgm:presLayoutVars>
      </dgm:prSet>
      <dgm:spPr/>
    </dgm:pt>
    <dgm:pt modelId="{C6E33E72-200D-4D48-A0C0-E5F97AF6C51B}" type="pres">
      <dgm:prSet presAssocID="{26E9793C-9201-4662-A50A-11BA0439CCBA}" presName="rootConnector" presStyleLbl="node4" presStyleIdx="7" presStyleCnt="8"/>
      <dgm:spPr/>
    </dgm:pt>
    <dgm:pt modelId="{C072A964-C71D-421D-834B-7444F71C80A9}" type="pres">
      <dgm:prSet presAssocID="{26E9793C-9201-4662-A50A-11BA0439CCBA}" presName="hierChild4" presStyleCnt="0"/>
      <dgm:spPr/>
    </dgm:pt>
    <dgm:pt modelId="{BFF9627C-8593-4332-8CB0-AAF7AD10BFE5}" type="pres">
      <dgm:prSet presAssocID="{26E9793C-9201-4662-A50A-11BA0439CCBA}" presName="hierChild5" presStyleCnt="0"/>
      <dgm:spPr/>
    </dgm:pt>
    <dgm:pt modelId="{2D96014C-F276-4AFC-8689-5C03B55CFBD0}" type="pres">
      <dgm:prSet presAssocID="{F04B220D-614E-47A6-A6AE-F0F0BD0A8E87}" presName="hierChild5" presStyleCnt="0"/>
      <dgm:spPr/>
    </dgm:pt>
    <dgm:pt modelId="{83846B5C-9754-49A9-A5BE-F5E4870AF78D}" type="pres">
      <dgm:prSet presAssocID="{ABCA4090-80FE-428B-B585-9C401ABA9071}" presName="Name37" presStyleLbl="parChTrans1D3" presStyleIdx="5" presStyleCnt="6"/>
      <dgm:spPr/>
    </dgm:pt>
    <dgm:pt modelId="{F0A98645-A745-4D79-A323-459A04E12D26}" type="pres">
      <dgm:prSet presAssocID="{4720E6E0-9F25-4045-BC3E-8866B518B074}" presName="hierRoot2" presStyleCnt="0">
        <dgm:presLayoutVars>
          <dgm:hierBranch val="init"/>
        </dgm:presLayoutVars>
      </dgm:prSet>
      <dgm:spPr/>
    </dgm:pt>
    <dgm:pt modelId="{DCE43B0B-2411-4E31-8B95-49CBC6022339}" type="pres">
      <dgm:prSet presAssocID="{4720E6E0-9F25-4045-BC3E-8866B518B074}" presName="rootComposite" presStyleCnt="0"/>
      <dgm:spPr/>
    </dgm:pt>
    <dgm:pt modelId="{8B452301-F601-4372-ABB9-B6537C5DEA29}" type="pres">
      <dgm:prSet presAssocID="{4720E6E0-9F25-4045-BC3E-8866B518B074}" presName="rootText" presStyleLbl="node3" presStyleIdx="5" presStyleCnt="6">
        <dgm:presLayoutVars>
          <dgm:chPref val="3"/>
        </dgm:presLayoutVars>
      </dgm:prSet>
      <dgm:spPr/>
    </dgm:pt>
    <dgm:pt modelId="{5DFC8B32-C498-47D5-AC5E-389558563C6D}" type="pres">
      <dgm:prSet presAssocID="{4720E6E0-9F25-4045-BC3E-8866B518B074}" presName="rootConnector" presStyleLbl="node3" presStyleIdx="5" presStyleCnt="6"/>
      <dgm:spPr/>
    </dgm:pt>
    <dgm:pt modelId="{71A8006E-2BDA-43C5-8A78-AAAD681076AA}" type="pres">
      <dgm:prSet presAssocID="{4720E6E0-9F25-4045-BC3E-8866B518B074}" presName="hierChild4" presStyleCnt="0"/>
      <dgm:spPr/>
    </dgm:pt>
    <dgm:pt modelId="{A3798BEF-CB23-455A-809D-49F6CB7833B9}" type="pres">
      <dgm:prSet presAssocID="{4720E6E0-9F25-4045-BC3E-8866B518B074}" presName="hierChild5" presStyleCnt="0"/>
      <dgm:spPr/>
    </dgm:pt>
    <dgm:pt modelId="{CC69B132-EEB4-47CE-B3AF-810454FB79B7}" type="pres">
      <dgm:prSet presAssocID="{DC7FDD09-D5E7-4646-8A5B-CACF0AB6548D}" presName="hierChild5" presStyleCnt="0"/>
      <dgm:spPr/>
    </dgm:pt>
    <dgm:pt modelId="{24EC015A-5AE6-4FA4-8C96-DB14F8E6B7E3}" type="pres">
      <dgm:prSet presAssocID="{5B070B50-03E9-4951-808D-B641F2E8A16C}" presName="hierChild3" presStyleCnt="0"/>
      <dgm:spPr/>
    </dgm:pt>
  </dgm:ptLst>
  <dgm:cxnLst>
    <dgm:cxn modelId="{556EA001-4644-4705-A412-6B6FB096FCCE}" srcId="{5B070B50-03E9-4951-808D-B641F2E8A16C}" destId="{B4C72A17-5549-42A4-8B6C-27FD19ACFB4F}" srcOrd="0" destOrd="0" parTransId="{06E654B0-4A50-4580-86ED-14EDDBC40A91}" sibTransId="{57CF2E83-D15E-49C8-B399-0BBEB84029B6}"/>
    <dgm:cxn modelId="{842F1802-6EAB-4B5A-BC34-AFC550229A1B}" type="presOf" srcId="{DDB07C5A-EA1B-41DE-BCA5-C7F888A2BA3C}" destId="{DD4213ED-E505-4304-B2B8-7D0BE5945695}" srcOrd="1" destOrd="0" presId="urn:microsoft.com/office/officeart/2005/8/layout/orgChart1"/>
    <dgm:cxn modelId="{C7BA5502-D216-4FD3-9BC9-2053C4CAB778}" type="presOf" srcId="{777502BF-1B23-4555-A68B-550BF76D7FDD}" destId="{937AC87C-44BC-4A58-9D50-1EE3907171EA}" srcOrd="0" destOrd="0" presId="urn:microsoft.com/office/officeart/2005/8/layout/orgChart1"/>
    <dgm:cxn modelId="{DA66C605-5C22-43FE-9F12-02864006F26F}" type="presOf" srcId="{76E45F0B-296A-4350-B6A0-1E0F04484B07}" destId="{EB560866-2D02-40C4-993D-9386187BBD9B}" srcOrd="0" destOrd="0" presId="urn:microsoft.com/office/officeart/2005/8/layout/orgChart1"/>
    <dgm:cxn modelId="{D371750A-9F2B-44F1-9785-53F6E76299CA}" type="presOf" srcId="{4720E6E0-9F25-4045-BC3E-8866B518B074}" destId="{8B452301-F601-4372-ABB9-B6537C5DEA29}" srcOrd="0" destOrd="0" presId="urn:microsoft.com/office/officeart/2005/8/layout/orgChart1"/>
    <dgm:cxn modelId="{268FF70C-71B0-4B61-A3F8-48EFC79EC2E4}" srcId="{DDB07C5A-EA1B-41DE-BCA5-C7F888A2BA3C}" destId="{22E5CC66-76E8-47E3-ADBB-5526D361D78B}" srcOrd="1" destOrd="0" parTransId="{E40D824B-1E5F-4C58-8A91-CF361E035871}" sibTransId="{A190E9A0-2CE8-48C7-8BDF-978A815313F2}"/>
    <dgm:cxn modelId="{9DF9A20F-0ED9-46F7-A804-A60DFC6A68C6}" srcId="{F04B220D-614E-47A6-A6AE-F0F0BD0A8E87}" destId="{26E9793C-9201-4662-A50A-11BA0439CCBA}" srcOrd="1" destOrd="0" parTransId="{1B73DBC1-3A3A-431D-B201-39169A96B0F6}" sibTransId="{103CA861-320B-46BB-9D1C-68208F447028}"/>
    <dgm:cxn modelId="{9ECC9510-A66F-4A6E-9DC2-40789E7C355F}" srcId="{39E9D92D-9C2D-4392-8500-9B4FB78ECD1C}" destId="{05904C75-A5EF-40A8-93DD-1434B1A10B5F}" srcOrd="1" destOrd="0" parTransId="{76E45F0B-296A-4350-B6A0-1E0F04484B07}" sibTransId="{FB084E64-E513-4F22-853C-F804C1E1D4ED}"/>
    <dgm:cxn modelId="{8B7B2411-A50B-4AC2-B168-E4762EAA98D1}" type="presOf" srcId="{D9BF2931-28CE-415F-AA9C-1BCFF2D2A2EF}" destId="{17709879-0470-48A3-8375-DF5FFE7009BA}" srcOrd="0" destOrd="0" presId="urn:microsoft.com/office/officeart/2005/8/layout/orgChart1"/>
    <dgm:cxn modelId="{B468B216-236E-4197-ADF5-AB8EF0815058}" srcId="{B4C72A17-5549-42A4-8B6C-27FD19ACFB4F}" destId="{27FA75E8-06F4-4074-9BB4-52792C38D8D9}" srcOrd="2" destOrd="0" parTransId="{D9BF2931-28CE-415F-AA9C-1BCFF2D2A2EF}" sibTransId="{26B7F37F-502F-4815-81AA-6CC1BCA9723E}"/>
    <dgm:cxn modelId="{0BD7F717-0C25-49E7-95B3-891B5BBD6AE7}" srcId="{B4C72A17-5549-42A4-8B6C-27FD19ACFB4F}" destId="{39E9D92D-9C2D-4392-8500-9B4FB78ECD1C}" srcOrd="0" destOrd="0" parTransId="{965EC14C-E3E1-4518-B24D-71BBDE1EEDD4}" sibTransId="{A05859B6-B387-4251-8BA2-BE3B437D593D}"/>
    <dgm:cxn modelId="{47D51E1E-BC68-43A6-B1C4-F463CE5955EA}" srcId="{D851D7CC-3DE2-48D0-ADDE-9C305A516D61}" destId="{5B070B50-03E9-4951-808D-B641F2E8A16C}" srcOrd="0" destOrd="0" parTransId="{0A34D1D9-BD91-4BA2-820D-3DCE4B112120}" sibTransId="{4FE8B33C-B401-4691-A90F-58B24FB05BC0}"/>
    <dgm:cxn modelId="{3495F223-80B8-4753-A4E9-26793C57B2D3}" type="presOf" srcId="{D851D7CC-3DE2-48D0-ADDE-9C305A516D61}" destId="{D84602F5-CF27-4655-B980-4DAB1D9A44A2}" srcOrd="0" destOrd="0" presId="urn:microsoft.com/office/officeart/2005/8/layout/orgChart1"/>
    <dgm:cxn modelId="{F0383026-0D63-4121-9B58-C0644376AF1C}" type="presOf" srcId="{35010538-FF97-4E62-AC77-C180480F779F}" destId="{CD323EF6-9E12-4A13-AB0D-5532F81673FE}" srcOrd="0" destOrd="0" presId="urn:microsoft.com/office/officeart/2005/8/layout/orgChart1"/>
    <dgm:cxn modelId="{9813852B-68FD-487F-9B82-B177288CFF54}" srcId="{DC7FDD09-D5E7-4646-8A5B-CACF0AB6548D}" destId="{F04B220D-614E-47A6-A6AE-F0F0BD0A8E87}" srcOrd="1" destOrd="0" parTransId="{AD1CE234-2831-4AB5-A698-E77B0082511E}" sibTransId="{57725125-0CD3-4954-B7D8-E86075FF2056}"/>
    <dgm:cxn modelId="{487B4D3A-C291-45CE-B025-D71223F06A71}" type="presOf" srcId="{965EC14C-E3E1-4518-B24D-71BBDE1EEDD4}" destId="{CC3A5B50-13C4-4549-A01B-12FC0D0FB61E}" srcOrd="0" destOrd="0" presId="urn:microsoft.com/office/officeart/2005/8/layout/orgChart1"/>
    <dgm:cxn modelId="{B516743C-76C2-4FF9-B247-23C1F126AD61}" srcId="{56F6D06D-5481-4558-88EF-70B13CFD2AB5}" destId="{B8E5CD01-E95C-4CCC-981A-8C86D80D0E52}" srcOrd="0" destOrd="0" parTransId="{B0E6C942-C977-4795-A1FF-0E849EF448A8}" sibTransId="{FE8470B8-07E8-491F-8F56-765D6C59D2E9}"/>
    <dgm:cxn modelId="{68530A3E-29CC-4BA4-AE5D-A70DBBC4A4D0}" type="presOf" srcId="{7076F760-49E9-43B0-8CB2-0DC75EE1B622}" destId="{673E24CD-1BAF-4B52-A59E-0EB60048EA4B}" srcOrd="0" destOrd="0" presId="urn:microsoft.com/office/officeart/2005/8/layout/orgChart1"/>
    <dgm:cxn modelId="{ED0D1740-D720-4461-A0EC-3BAF5249EE05}" type="presOf" srcId="{22E5CC66-76E8-47E3-ADBB-5526D361D78B}" destId="{AEB63D38-368B-4B34-93ED-B3045C7A7E62}" srcOrd="1" destOrd="0" presId="urn:microsoft.com/office/officeart/2005/8/layout/orgChart1"/>
    <dgm:cxn modelId="{ECF78E5D-8A28-4BD2-90FD-52A68BAFE346}" type="presOf" srcId="{26E9793C-9201-4662-A50A-11BA0439CCBA}" destId="{402BC6D0-5B9D-48AB-9281-50D6EF4964EE}" srcOrd="0" destOrd="0" presId="urn:microsoft.com/office/officeart/2005/8/layout/orgChart1"/>
    <dgm:cxn modelId="{19002F60-C86F-48D7-8A10-4C8C6FD584B3}" srcId="{DC7FDD09-D5E7-4646-8A5B-CACF0AB6548D}" destId="{4720E6E0-9F25-4045-BC3E-8866B518B074}" srcOrd="2" destOrd="0" parTransId="{ABCA4090-80FE-428B-B585-9C401ABA9071}" sibTransId="{36A8E0F7-B938-456D-AA7A-9FD1B04D47E8}"/>
    <dgm:cxn modelId="{A8FBB866-B8B2-4885-B80D-D3CCE7EC2BC2}" type="presOf" srcId="{E40D824B-1E5F-4C58-8A91-CF361E035871}" destId="{DC506C08-B5A9-4059-84E0-F855529CBF11}" srcOrd="0" destOrd="0" presId="urn:microsoft.com/office/officeart/2005/8/layout/orgChart1"/>
    <dgm:cxn modelId="{EC0F5C6D-86E3-4F66-BA5F-476F72395F79}" type="presOf" srcId="{1B73DBC1-3A3A-431D-B201-39169A96B0F6}" destId="{1491CDBB-509B-49D4-80ED-60AFFC1FCAD7}" srcOrd="0" destOrd="0" presId="urn:microsoft.com/office/officeart/2005/8/layout/orgChart1"/>
    <dgm:cxn modelId="{9890806D-C6DE-4A1F-9503-0754E42884B7}" type="presOf" srcId="{DC7FDD09-D5E7-4646-8A5B-CACF0AB6548D}" destId="{36C475D4-23A5-4880-8346-D6D9F14734B9}" srcOrd="1" destOrd="0" presId="urn:microsoft.com/office/officeart/2005/8/layout/orgChart1"/>
    <dgm:cxn modelId="{3178F46E-E149-4065-AAC9-0FF61DEADA0C}" srcId="{DDB07C5A-EA1B-41DE-BCA5-C7F888A2BA3C}" destId="{777502BF-1B23-4555-A68B-550BF76D7FDD}" srcOrd="0" destOrd="0" parTransId="{E0AA755D-70AC-46CF-AD67-2C62D5D7A4F7}" sibTransId="{42E9BE53-CFD7-4806-BC3D-C1FA7C51F03A}"/>
    <dgm:cxn modelId="{5FA01252-332A-4269-8536-0E2249653813}" type="presOf" srcId="{B0E6C942-C977-4795-A1FF-0E849EF448A8}" destId="{3701084A-FDC3-4988-BBC2-41D8FAE58531}" srcOrd="0" destOrd="0" presId="urn:microsoft.com/office/officeart/2005/8/layout/orgChart1"/>
    <dgm:cxn modelId="{F475AA77-5F1A-40A6-A043-8509B317369D}" type="presOf" srcId="{8F604FB3-4E5C-472D-AA41-0D76CF003C61}" destId="{6A0CA244-DB08-44D7-8500-14E81A227D30}" srcOrd="0" destOrd="0" presId="urn:microsoft.com/office/officeart/2005/8/layout/orgChart1"/>
    <dgm:cxn modelId="{66FFAA81-596B-4C40-94E8-7B8FF661EFAE}" type="presOf" srcId="{DC7FDD09-D5E7-4646-8A5B-CACF0AB6548D}" destId="{03CCB8EF-0978-4EB4-8F81-A2F5F1A5686F}" srcOrd="0" destOrd="0" presId="urn:microsoft.com/office/officeart/2005/8/layout/orgChart1"/>
    <dgm:cxn modelId="{22192C85-9B78-4C45-AB82-B290B5FFD9D1}" type="presOf" srcId="{5B070B50-03E9-4951-808D-B641F2E8A16C}" destId="{D7F8342F-230F-413D-849C-B3E53EE4FA9F}" srcOrd="0" destOrd="0" presId="urn:microsoft.com/office/officeart/2005/8/layout/orgChart1"/>
    <dgm:cxn modelId="{61CA4685-295C-44F3-BD61-957075230FFF}" type="presOf" srcId="{A42D53B0-AD85-4056-A3E7-B01FC5A32992}" destId="{F49BCD1C-286A-4BE4-9B52-83DC0B7132B4}" srcOrd="0" destOrd="0" presId="urn:microsoft.com/office/officeart/2005/8/layout/orgChart1"/>
    <dgm:cxn modelId="{82F69585-2E4F-4915-A6EB-D229C49E0F5A}" type="presOf" srcId="{39E9D92D-9C2D-4392-8500-9B4FB78ECD1C}" destId="{5294CBBF-583B-42B6-8912-C642B8011D1E}" srcOrd="0" destOrd="0" presId="urn:microsoft.com/office/officeart/2005/8/layout/orgChart1"/>
    <dgm:cxn modelId="{5B58F78C-F8E3-4286-8B9C-BF251AA75359}" srcId="{56F6D06D-5481-4558-88EF-70B13CFD2AB5}" destId="{8F604FB3-4E5C-472D-AA41-0D76CF003C61}" srcOrd="1" destOrd="0" parTransId="{BCDB9B3F-DC6E-404C-9B7B-5FD1E3922F22}" sibTransId="{AA79EC0A-A280-4EFC-93B8-5969CF15668F}"/>
    <dgm:cxn modelId="{8013BD95-2B07-4D95-B7C7-582937686600}" type="presOf" srcId="{D9DD3875-A391-449D-B3E0-D294C759C1D0}" destId="{C8B36E0B-F9C8-434B-8A46-7748FBB70103}" srcOrd="0" destOrd="0" presId="urn:microsoft.com/office/officeart/2005/8/layout/orgChart1"/>
    <dgm:cxn modelId="{FBEE6C9B-1765-4DB1-8D16-5BF5EB7271BC}" type="presOf" srcId="{B4C72A17-5549-42A4-8B6C-27FD19ACFB4F}" destId="{18F6BFEA-EB87-46A0-B8B3-C8C45516D1C0}" srcOrd="1" destOrd="0" presId="urn:microsoft.com/office/officeart/2005/8/layout/orgChart1"/>
    <dgm:cxn modelId="{F672B49C-208A-4D5B-BCD3-3F9009E556ED}" srcId="{DC7FDD09-D5E7-4646-8A5B-CACF0AB6548D}" destId="{56F6D06D-5481-4558-88EF-70B13CFD2AB5}" srcOrd="0" destOrd="0" parTransId="{7076F760-49E9-43B0-8CB2-0DC75EE1B622}" sibTransId="{45E8CB4F-3334-4F6B-9C7C-DF29D5FD3490}"/>
    <dgm:cxn modelId="{F9043FA2-F56E-4148-8116-9FE1B77E60EF}" type="presOf" srcId="{87322DF8-01EC-4AD7-B502-879A02AB7EAF}" destId="{3B5C2FD6-D461-4D88-9CF4-E9B7C7F4C9AA}" srcOrd="0" destOrd="0" presId="urn:microsoft.com/office/officeart/2005/8/layout/orgChart1"/>
    <dgm:cxn modelId="{9D6D25A4-FED8-4CCA-8945-9AB7E3F79214}" type="presOf" srcId="{B4C72A17-5549-42A4-8B6C-27FD19ACFB4F}" destId="{F4315430-37D8-4A76-97D7-8BEFB0D71696}" srcOrd="0" destOrd="0" presId="urn:microsoft.com/office/officeart/2005/8/layout/orgChart1"/>
    <dgm:cxn modelId="{508955A6-473F-4B43-8BBC-7D825D9D35F2}" type="presOf" srcId="{27FA75E8-06F4-4074-9BB4-52792C38D8D9}" destId="{11A6E246-5FA4-4B2F-B36B-A575F373C764}" srcOrd="1" destOrd="0" presId="urn:microsoft.com/office/officeart/2005/8/layout/orgChart1"/>
    <dgm:cxn modelId="{B095EEA9-F46F-4D0F-82C1-5171FBA89043}" type="presOf" srcId="{AD1CE234-2831-4AB5-A698-E77B0082511E}" destId="{BE179410-5702-49DE-8F4F-A645778724E8}" srcOrd="0" destOrd="0" presId="urn:microsoft.com/office/officeart/2005/8/layout/orgChart1"/>
    <dgm:cxn modelId="{7C070AAA-0DB7-4215-99DC-45386C47E5B8}" type="presOf" srcId="{BCDB9B3F-DC6E-404C-9B7B-5FD1E3922F22}" destId="{39557A86-31AC-491E-AF86-4D0D54F16563}" srcOrd="0" destOrd="0" presId="urn:microsoft.com/office/officeart/2005/8/layout/orgChart1"/>
    <dgm:cxn modelId="{DB8A51AA-57DD-48F3-818B-56C62AB866CE}" srcId="{5B070B50-03E9-4951-808D-B641F2E8A16C}" destId="{DC7FDD09-D5E7-4646-8A5B-CACF0AB6548D}" srcOrd="1" destOrd="0" parTransId="{87322DF8-01EC-4AD7-B502-879A02AB7EAF}" sibTransId="{8641600B-CB70-4292-8C5E-414C27CBC3D5}"/>
    <dgm:cxn modelId="{A5A3CBAE-54E8-4B89-8349-5D8718FC3435}" type="presOf" srcId="{ABCA4090-80FE-428B-B585-9C401ABA9071}" destId="{83846B5C-9754-49A9-A5BE-F5E4870AF78D}" srcOrd="0" destOrd="0" presId="urn:microsoft.com/office/officeart/2005/8/layout/orgChart1"/>
    <dgm:cxn modelId="{E19671B3-9067-45E0-A266-BA5529652337}" srcId="{39E9D92D-9C2D-4392-8500-9B4FB78ECD1C}" destId="{C3287E8C-685D-4741-B454-E779B3063D19}" srcOrd="0" destOrd="0" parTransId="{A42D53B0-AD85-4056-A3E7-B01FC5A32992}" sibTransId="{D2E5983B-1A29-4253-B1A6-13DAE09C934A}"/>
    <dgm:cxn modelId="{D5AFA8B3-1C95-4090-B261-69CB78F43840}" type="presOf" srcId="{56F6D06D-5481-4558-88EF-70B13CFD2AB5}" destId="{FC7743D4-1279-4134-B839-0B3A16D24150}" srcOrd="1" destOrd="0" presId="urn:microsoft.com/office/officeart/2005/8/layout/orgChart1"/>
    <dgm:cxn modelId="{8ED9A9B7-FDF3-419A-834F-365F8BA464AB}" type="presOf" srcId="{06E654B0-4A50-4580-86ED-14EDDBC40A91}" destId="{B29A00BC-2A8F-4C33-A460-EF5F9E4BFBD3}" srcOrd="0" destOrd="0" presId="urn:microsoft.com/office/officeart/2005/8/layout/orgChart1"/>
    <dgm:cxn modelId="{94F4A4B8-121C-4D61-B59A-B1E8CAD71E61}" type="presOf" srcId="{F04B220D-614E-47A6-A6AE-F0F0BD0A8E87}" destId="{0B286392-137B-42DF-878F-63918FDFCC7D}" srcOrd="1" destOrd="0" presId="urn:microsoft.com/office/officeart/2005/8/layout/orgChart1"/>
    <dgm:cxn modelId="{F8C699B9-13EC-4D3D-A03D-2C638CE626B3}" type="presOf" srcId="{4720E6E0-9F25-4045-BC3E-8866B518B074}" destId="{5DFC8B32-C498-47D5-AC5E-389558563C6D}" srcOrd="1" destOrd="0" presId="urn:microsoft.com/office/officeart/2005/8/layout/orgChart1"/>
    <dgm:cxn modelId="{CD0AAFB9-E11F-48E8-9E74-B7316354D760}" type="presOf" srcId="{B8E5CD01-E95C-4CCC-981A-8C86D80D0E52}" destId="{1CAD9BF8-DB62-4223-8A14-C3AF8DA34B53}" srcOrd="1" destOrd="0" presId="urn:microsoft.com/office/officeart/2005/8/layout/orgChart1"/>
    <dgm:cxn modelId="{A69678BE-AB32-431E-9DC6-557AFF6DDCB7}" type="presOf" srcId="{A994AB28-5F26-4C4D-B943-973653C0D41B}" destId="{3432927D-1245-4257-BD20-B3A1B27E5287}" srcOrd="0" destOrd="0" presId="urn:microsoft.com/office/officeart/2005/8/layout/orgChart1"/>
    <dgm:cxn modelId="{4AD7B8C4-0B63-4727-8CC1-4E5283309B6A}" type="presOf" srcId="{56F6D06D-5481-4558-88EF-70B13CFD2AB5}" destId="{7F17D757-E2BA-48DE-940E-FD0AE1FD9DD4}" srcOrd="0" destOrd="0" presId="urn:microsoft.com/office/officeart/2005/8/layout/orgChart1"/>
    <dgm:cxn modelId="{948B8BC7-C329-440B-9956-CD65D44F6301}" type="presOf" srcId="{DDB07C5A-EA1B-41DE-BCA5-C7F888A2BA3C}" destId="{B1F3EFB9-DD1B-4D15-8F36-CBDF13688B1D}" srcOrd="0" destOrd="0" presId="urn:microsoft.com/office/officeart/2005/8/layout/orgChart1"/>
    <dgm:cxn modelId="{0A015CCA-9BDA-4F47-BCCB-CC5FA5F704F6}" type="presOf" srcId="{27FA75E8-06F4-4074-9BB4-52792C38D8D9}" destId="{39DD451C-0477-4893-A1B3-F0318E273DFC}" srcOrd="0" destOrd="0" presId="urn:microsoft.com/office/officeart/2005/8/layout/orgChart1"/>
    <dgm:cxn modelId="{A5DFACCE-BE79-43D3-AA39-3E957343D9B8}" type="presOf" srcId="{5B070B50-03E9-4951-808D-B641F2E8A16C}" destId="{A244D9A0-936A-4C91-A885-C9D651BA53A3}" srcOrd="1" destOrd="0" presId="urn:microsoft.com/office/officeart/2005/8/layout/orgChart1"/>
    <dgm:cxn modelId="{273ABBD4-CFAB-4656-BF78-F44AADAB5232}" type="presOf" srcId="{777502BF-1B23-4555-A68B-550BF76D7FDD}" destId="{03CE21D4-31B4-49B1-993B-8B93EF70427C}" srcOrd="1" destOrd="0" presId="urn:microsoft.com/office/officeart/2005/8/layout/orgChart1"/>
    <dgm:cxn modelId="{F2B203D6-528C-45D6-AFCA-E01FB024EE83}" type="presOf" srcId="{F04B220D-614E-47A6-A6AE-F0F0BD0A8E87}" destId="{D4A27B72-004E-4E62-82FD-64B976751FC5}" srcOrd="0" destOrd="0" presId="urn:microsoft.com/office/officeart/2005/8/layout/orgChart1"/>
    <dgm:cxn modelId="{D4154BD6-2245-43F0-8EF3-BE82411C68D1}" type="presOf" srcId="{05904C75-A5EF-40A8-93DD-1434B1A10B5F}" destId="{021B52EE-E74D-43E9-87F3-820E080718DF}" srcOrd="0" destOrd="0" presId="urn:microsoft.com/office/officeart/2005/8/layout/orgChart1"/>
    <dgm:cxn modelId="{7B3E0EE0-5B89-4F5C-8430-3549CA66080D}" type="presOf" srcId="{26E9793C-9201-4662-A50A-11BA0439CCBA}" destId="{C6E33E72-200D-4D48-A0C0-E5F97AF6C51B}" srcOrd="1" destOrd="0" presId="urn:microsoft.com/office/officeart/2005/8/layout/orgChart1"/>
    <dgm:cxn modelId="{1C2775E1-912C-4995-AD47-BDA95F3AD7E7}" type="presOf" srcId="{22E5CC66-76E8-47E3-ADBB-5526D361D78B}" destId="{B63C2D0F-8E54-4CD3-BFAA-6D344C711C26}" srcOrd="0" destOrd="0" presId="urn:microsoft.com/office/officeart/2005/8/layout/orgChart1"/>
    <dgm:cxn modelId="{C61B02E2-0A85-4293-BFD8-2019A57C0402}" type="presOf" srcId="{C3287E8C-685D-4741-B454-E779B3063D19}" destId="{F0EBB3A8-CADA-41B5-86E0-B75F8C7E77A1}" srcOrd="0" destOrd="0" presId="urn:microsoft.com/office/officeart/2005/8/layout/orgChart1"/>
    <dgm:cxn modelId="{9C592BE9-5203-4092-84ED-04574AEDCF4D}" type="presOf" srcId="{B8E5CD01-E95C-4CCC-981A-8C86D80D0E52}" destId="{887832B8-1292-4D49-A55D-8BC5221962BD}" srcOrd="0" destOrd="0" presId="urn:microsoft.com/office/officeart/2005/8/layout/orgChart1"/>
    <dgm:cxn modelId="{241EC9EF-58BC-417B-BFD1-456D8447245E}" type="presOf" srcId="{C3287E8C-685D-4741-B454-E779B3063D19}" destId="{C5FD529D-8B99-491D-A9A4-4A95EB98FFBC}" srcOrd="1" destOrd="0" presId="urn:microsoft.com/office/officeart/2005/8/layout/orgChart1"/>
    <dgm:cxn modelId="{F2E7CDEF-E0FB-43EB-9A96-4EFA307EBE53}" type="presOf" srcId="{39E9D92D-9C2D-4392-8500-9B4FB78ECD1C}" destId="{15A84B1E-7341-4C24-8593-6B86522F18A4}" srcOrd="1" destOrd="0" presId="urn:microsoft.com/office/officeart/2005/8/layout/orgChart1"/>
    <dgm:cxn modelId="{3E433AF1-A9F5-43A3-AD79-7E45B402CF9F}" type="presOf" srcId="{35010538-FF97-4E62-AC77-C180480F779F}" destId="{B999C55C-18A5-4CAB-AF88-6A94AEC6285C}" srcOrd="1" destOrd="0" presId="urn:microsoft.com/office/officeart/2005/8/layout/orgChart1"/>
    <dgm:cxn modelId="{FB7006F3-A5FD-4524-91EE-AD90017D6BED}" srcId="{B4C72A17-5549-42A4-8B6C-27FD19ACFB4F}" destId="{DDB07C5A-EA1B-41DE-BCA5-C7F888A2BA3C}" srcOrd="1" destOrd="0" parTransId="{A994AB28-5F26-4C4D-B943-973653C0D41B}" sibTransId="{C245A46D-44AE-40CF-86C5-BF7A01789CE4}"/>
    <dgm:cxn modelId="{EA5B73F3-004B-4E0C-8BF4-966C6D0B0F54}" srcId="{F04B220D-614E-47A6-A6AE-F0F0BD0A8E87}" destId="{35010538-FF97-4E62-AC77-C180480F779F}" srcOrd="0" destOrd="0" parTransId="{D9DD3875-A391-449D-B3E0-D294C759C1D0}" sibTransId="{8CBE0C0F-A846-4350-850F-8A5841A02FF8}"/>
    <dgm:cxn modelId="{3523B3F4-6795-4A53-B460-456E899B7AF0}" type="presOf" srcId="{E0AA755D-70AC-46CF-AD67-2C62D5D7A4F7}" destId="{658A9974-FC36-4838-B428-C1F44938A1CE}" srcOrd="0" destOrd="0" presId="urn:microsoft.com/office/officeart/2005/8/layout/orgChart1"/>
    <dgm:cxn modelId="{A86632F6-6D30-46E1-A876-CC0FC06A3200}" type="presOf" srcId="{8F604FB3-4E5C-472D-AA41-0D76CF003C61}" destId="{D95D8D47-BAE5-41FF-A776-282E7A10417E}" srcOrd="1" destOrd="0" presId="urn:microsoft.com/office/officeart/2005/8/layout/orgChart1"/>
    <dgm:cxn modelId="{AA8AD0FD-CF86-4410-BB3C-4B622207EAE4}" type="presOf" srcId="{05904C75-A5EF-40A8-93DD-1434B1A10B5F}" destId="{4086236F-0E73-4543-98EA-CE9BB5BBC42F}" srcOrd="1" destOrd="0" presId="urn:microsoft.com/office/officeart/2005/8/layout/orgChart1"/>
    <dgm:cxn modelId="{AF6D1D8F-F614-4D9C-B376-FAAA55230B16}" type="presParOf" srcId="{D84602F5-CF27-4655-B980-4DAB1D9A44A2}" destId="{50BBD0A5-E01F-44F0-B556-E08A4D3E82C3}" srcOrd="0" destOrd="0" presId="urn:microsoft.com/office/officeart/2005/8/layout/orgChart1"/>
    <dgm:cxn modelId="{0F790F50-7280-42C7-9C3B-4A96211EA49F}" type="presParOf" srcId="{50BBD0A5-E01F-44F0-B556-E08A4D3E82C3}" destId="{C6308743-EA98-49F1-89ED-F6AC9ADA2BA0}" srcOrd="0" destOrd="0" presId="urn:microsoft.com/office/officeart/2005/8/layout/orgChart1"/>
    <dgm:cxn modelId="{258A1FA8-59C4-40CB-AD55-58EFE3202054}" type="presParOf" srcId="{C6308743-EA98-49F1-89ED-F6AC9ADA2BA0}" destId="{D7F8342F-230F-413D-849C-B3E53EE4FA9F}" srcOrd="0" destOrd="0" presId="urn:microsoft.com/office/officeart/2005/8/layout/orgChart1"/>
    <dgm:cxn modelId="{59949A9F-7398-4C76-BF4D-D82EDDFF865B}" type="presParOf" srcId="{C6308743-EA98-49F1-89ED-F6AC9ADA2BA0}" destId="{A244D9A0-936A-4C91-A885-C9D651BA53A3}" srcOrd="1" destOrd="0" presId="urn:microsoft.com/office/officeart/2005/8/layout/orgChart1"/>
    <dgm:cxn modelId="{493D1028-8A0F-4890-BF07-EC75BB1ECC3A}" type="presParOf" srcId="{50BBD0A5-E01F-44F0-B556-E08A4D3E82C3}" destId="{FC2DCC14-776A-48BA-BF7E-4F6474F66ADA}" srcOrd="1" destOrd="0" presId="urn:microsoft.com/office/officeart/2005/8/layout/orgChart1"/>
    <dgm:cxn modelId="{BAB7658B-4CCE-4387-8B96-2C4E61AC76D2}" type="presParOf" srcId="{FC2DCC14-776A-48BA-BF7E-4F6474F66ADA}" destId="{B29A00BC-2A8F-4C33-A460-EF5F9E4BFBD3}" srcOrd="0" destOrd="0" presId="urn:microsoft.com/office/officeart/2005/8/layout/orgChart1"/>
    <dgm:cxn modelId="{3CF28E43-8FAE-42B7-8885-CC8E0EF71CB4}" type="presParOf" srcId="{FC2DCC14-776A-48BA-BF7E-4F6474F66ADA}" destId="{479FB349-DE27-4446-8D7C-B5F61CBB1E9D}" srcOrd="1" destOrd="0" presId="urn:microsoft.com/office/officeart/2005/8/layout/orgChart1"/>
    <dgm:cxn modelId="{722F9391-7112-4E0D-BFBB-D243492F6D5D}" type="presParOf" srcId="{479FB349-DE27-4446-8D7C-B5F61CBB1E9D}" destId="{56180CBE-2E74-45C3-9FF3-8CB77B2464C6}" srcOrd="0" destOrd="0" presId="urn:microsoft.com/office/officeart/2005/8/layout/orgChart1"/>
    <dgm:cxn modelId="{CB5C012F-4843-4901-942A-DA03623CF15A}" type="presParOf" srcId="{56180CBE-2E74-45C3-9FF3-8CB77B2464C6}" destId="{F4315430-37D8-4A76-97D7-8BEFB0D71696}" srcOrd="0" destOrd="0" presId="urn:microsoft.com/office/officeart/2005/8/layout/orgChart1"/>
    <dgm:cxn modelId="{F8D799C9-F6AC-477F-AA79-E3B43BCC21C7}" type="presParOf" srcId="{56180CBE-2E74-45C3-9FF3-8CB77B2464C6}" destId="{18F6BFEA-EB87-46A0-B8B3-C8C45516D1C0}" srcOrd="1" destOrd="0" presId="urn:microsoft.com/office/officeart/2005/8/layout/orgChart1"/>
    <dgm:cxn modelId="{0160F68F-18D9-49E2-BB81-D44D63860B08}" type="presParOf" srcId="{479FB349-DE27-4446-8D7C-B5F61CBB1E9D}" destId="{C3D65862-5557-475F-A9EB-A07C1A9ACDFB}" srcOrd="1" destOrd="0" presId="urn:microsoft.com/office/officeart/2005/8/layout/orgChart1"/>
    <dgm:cxn modelId="{A29B0C24-7D38-4239-AB9E-001AB0FA1494}" type="presParOf" srcId="{C3D65862-5557-475F-A9EB-A07C1A9ACDFB}" destId="{CC3A5B50-13C4-4549-A01B-12FC0D0FB61E}" srcOrd="0" destOrd="0" presId="urn:microsoft.com/office/officeart/2005/8/layout/orgChart1"/>
    <dgm:cxn modelId="{3C5C0055-74D6-454F-804E-5821ED01B2AE}" type="presParOf" srcId="{C3D65862-5557-475F-A9EB-A07C1A9ACDFB}" destId="{629DAA40-D91F-41A0-939E-1CE3A7762FF1}" srcOrd="1" destOrd="0" presId="urn:microsoft.com/office/officeart/2005/8/layout/orgChart1"/>
    <dgm:cxn modelId="{9CD8E875-3953-4B4A-806E-C756DCD46B78}" type="presParOf" srcId="{629DAA40-D91F-41A0-939E-1CE3A7762FF1}" destId="{832C4FC9-65C4-4F96-B784-F57005F16E6C}" srcOrd="0" destOrd="0" presId="urn:microsoft.com/office/officeart/2005/8/layout/orgChart1"/>
    <dgm:cxn modelId="{EE0E9357-A9E7-4E4A-935F-F83C11E32CEA}" type="presParOf" srcId="{832C4FC9-65C4-4F96-B784-F57005F16E6C}" destId="{5294CBBF-583B-42B6-8912-C642B8011D1E}" srcOrd="0" destOrd="0" presId="urn:microsoft.com/office/officeart/2005/8/layout/orgChart1"/>
    <dgm:cxn modelId="{0B88B70A-1DA1-4587-9568-0E3803F61674}" type="presParOf" srcId="{832C4FC9-65C4-4F96-B784-F57005F16E6C}" destId="{15A84B1E-7341-4C24-8593-6B86522F18A4}" srcOrd="1" destOrd="0" presId="urn:microsoft.com/office/officeart/2005/8/layout/orgChart1"/>
    <dgm:cxn modelId="{D254E52E-C8A9-42EA-A378-8C543823A7AB}" type="presParOf" srcId="{629DAA40-D91F-41A0-939E-1CE3A7762FF1}" destId="{109D1399-F81B-4CAA-8969-3F7EE9A275D8}" srcOrd="1" destOrd="0" presId="urn:microsoft.com/office/officeart/2005/8/layout/orgChart1"/>
    <dgm:cxn modelId="{5D5FA878-1AB1-4435-A91C-EFB7A2E78C21}" type="presParOf" srcId="{109D1399-F81B-4CAA-8969-3F7EE9A275D8}" destId="{F49BCD1C-286A-4BE4-9B52-83DC0B7132B4}" srcOrd="0" destOrd="0" presId="urn:microsoft.com/office/officeart/2005/8/layout/orgChart1"/>
    <dgm:cxn modelId="{FFB2402D-B000-449B-B8A3-CF0424EE1A44}" type="presParOf" srcId="{109D1399-F81B-4CAA-8969-3F7EE9A275D8}" destId="{0125FAE0-65FF-402D-8D93-61C049E769F1}" srcOrd="1" destOrd="0" presId="urn:microsoft.com/office/officeart/2005/8/layout/orgChart1"/>
    <dgm:cxn modelId="{F879DB7E-17E4-4838-810D-F45F19C78F9E}" type="presParOf" srcId="{0125FAE0-65FF-402D-8D93-61C049E769F1}" destId="{5C46DA6D-8A2D-4F3C-AE73-FC5CE5639C6C}" srcOrd="0" destOrd="0" presId="urn:microsoft.com/office/officeart/2005/8/layout/orgChart1"/>
    <dgm:cxn modelId="{FC3A8F49-FB09-468C-8B9D-321D44E90FEB}" type="presParOf" srcId="{5C46DA6D-8A2D-4F3C-AE73-FC5CE5639C6C}" destId="{F0EBB3A8-CADA-41B5-86E0-B75F8C7E77A1}" srcOrd="0" destOrd="0" presId="urn:microsoft.com/office/officeart/2005/8/layout/orgChart1"/>
    <dgm:cxn modelId="{071FB19B-5215-4BC5-B9BF-FA2A15C9C478}" type="presParOf" srcId="{5C46DA6D-8A2D-4F3C-AE73-FC5CE5639C6C}" destId="{C5FD529D-8B99-491D-A9A4-4A95EB98FFBC}" srcOrd="1" destOrd="0" presId="urn:microsoft.com/office/officeart/2005/8/layout/orgChart1"/>
    <dgm:cxn modelId="{69451FAB-FEAB-483E-A2D2-098785440971}" type="presParOf" srcId="{0125FAE0-65FF-402D-8D93-61C049E769F1}" destId="{662BC2F1-0FAE-465B-AFB0-BC67C4F1848F}" srcOrd="1" destOrd="0" presId="urn:microsoft.com/office/officeart/2005/8/layout/orgChart1"/>
    <dgm:cxn modelId="{9CB343AA-CB73-47CD-9095-551BC8F7C5B8}" type="presParOf" srcId="{0125FAE0-65FF-402D-8D93-61C049E769F1}" destId="{2EDA4F1F-8505-4CCB-B539-44290C54A5AA}" srcOrd="2" destOrd="0" presId="urn:microsoft.com/office/officeart/2005/8/layout/orgChart1"/>
    <dgm:cxn modelId="{F8C8B8E8-23C0-453E-9513-076BFBD45B25}" type="presParOf" srcId="{109D1399-F81B-4CAA-8969-3F7EE9A275D8}" destId="{EB560866-2D02-40C4-993D-9386187BBD9B}" srcOrd="2" destOrd="0" presId="urn:microsoft.com/office/officeart/2005/8/layout/orgChart1"/>
    <dgm:cxn modelId="{F3C20231-7C9C-44C7-8636-BE491732DCD6}" type="presParOf" srcId="{109D1399-F81B-4CAA-8969-3F7EE9A275D8}" destId="{717E1B3E-E107-49D8-894D-7DC375FB8D71}" srcOrd="3" destOrd="0" presId="urn:microsoft.com/office/officeart/2005/8/layout/orgChart1"/>
    <dgm:cxn modelId="{4D5A38E1-C560-49FB-BA29-7E6705511F42}" type="presParOf" srcId="{717E1B3E-E107-49D8-894D-7DC375FB8D71}" destId="{7F4BE6A1-E18A-44D0-9055-0CDC98EC3C60}" srcOrd="0" destOrd="0" presId="urn:microsoft.com/office/officeart/2005/8/layout/orgChart1"/>
    <dgm:cxn modelId="{B0F3A68F-55D9-4BD7-99E0-69568713683C}" type="presParOf" srcId="{7F4BE6A1-E18A-44D0-9055-0CDC98EC3C60}" destId="{021B52EE-E74D-43E9-87F3-820E080718DF}" srcOrd="0" destOrd="0" presId="urn:microsoft.com/office/officeart/2005/8/layout/orgChart1"/>
    <dgm:cxn modelId="{15BAB756-055F-406C-8DA6-9DFEA4399436}" type="presParOf" srcId="{7F4BE6A1-E18A-44D0-9055-0CDC98EC3C60}" destId="{4086236F-0E73-4543-98EA-CE9BB5BBC42F}" srcOrd="1" destOrd="0" presId="urn:microsoft.com/office/officeart/2005/8/layout/orgChart1"/>
    <dgm:cxn modelId="{765F9E6F-8F52-4459-B700-C95A78FD5875}" type="presParOf" srcId="{717E1B3E-E107-49D8-894D-7DC375FB8D71}" destId="{A5DF74EA-2CBF-4886-A032-F27C3F62BED9}" srcOrd="1" destOrd="0" presId="urn:microsoft.com/office/officeart/2005/8/layout/orgChart1"/>
    <dgm:cxn modelId="{C4434D4C-0147-4F39-B9B2-1A298DBE9744}" type="presParOf" srcId="{717E1B3E-E107-49D8-894D-7DC375FB8D71}" destId="{FFC2E3D1-C944-47F5-ABCA-E3C413959CAD}" srcOrd="2" destOrd="0" presId="urn:microsoft.com/office/officeart/2005/8/layout/orgChart1"/>
    <dgm:cxn modelId="{712195B9-254D-4D2E-BD48-16407CADCA7A}" type="presParOf" srcId="{629DAA40-D91F-41A0-939E-1CE3A7762FF1}" destId="{692EEB60-0C95-4CDE-B688-CF39E43FCFA7}" srcOrd="2" destOrd="0" presId="urn:microsoft.com/office/officeart/2005/8/layout/orgChart1"/>
    <dgm:cxn modelId="{E303FF2C-10ED-4E2C-83E2-4EA3E03AC047}" type="presParOf" srcId="{C3D65862-5557-475F-A9EB-A07C1A9ACDFB}" destId="{3432927D-1245-4257-BD20-B3A1B27E5287}" srcOrd="2" destOrd="0" presId="urn:microsoft.com/office/officeart/2005/8/layout/orgChart1"/>
    <dgm:cxn modelId="{289DA529-E212-4608-8CAD-167A8C4A9B92}" type="presParOf" srcId="{C3D65862-5557-475F-A9EB-A07C1A9ACDFB}" destId="{EB322B11-B547-445B-8CE7-4DB2839A8A09}" srcOrd="3" destOrd="0" presId="urn:microsoft.com/office/officeart/2005/8/layout/orgChart1"/>
    <dgm:cxn modelId="{3BC97B88-DEC8-4A90-BE43-0828FD77A8F9}" type="presParOf" srcId="{EB322B11-B547-445B-8CE7-4DB2839A8A09}" destId="{C18E55F1-E53E-4470-8BF8-32F2AD28F8A1}" srcOrd="0" destOrd="0" presId="urn:microsoft.com/office/officeart/2005/8/layout/orgChart1"/>
    <dgm:cxn modelId="{A72E226E-B37D-4DC6-880F-C17D4E5E04F8}" type="presParOf" srcId="{C18E55F1-E53E-4470-8BF8-32F2AD28F8A1}" destId="{B1F3EFB9-DD1B-4D15-8F36-CBDF13688B1D}" srcOrd="0" destOrd="0" presId="urn:microsoft.com/office/officeart/2005/8/layout/orgChart1"/>
    <dgm:cxn modelId="{B703F5E4-D20C-46F0-8FA8-CAD2F7EDE282}" type="presParOf" srcId="{C18E55F1-E53E-4470-8BF8-32F2AD28F8A1}" destId="{DD4213ED-E505-4304-B2B8-7D0BE5945695}" srcOrd="1" destOrd="0" presId="urn:microsoft.com/office/officeart/2005/8/layout/orgChart1"/>
    <dgm:cxn modelId="{D174AACD-C794-4EB1-8A14-91A28F18C7E1}" type="presParOf" srcId="{EB322B11-B547-445B-8CE7-4DB2839A8A09}" destId="{AFD65458-4487-44D8-9F8F-E10123C0D71F}" srcOrd="1" destOrd="0" presId="urn:microsoft.com/office/officeart/2005/8/layout/orgChart1"/>
    <dgm:cxn modelId="{BC0B07EA-6704-4F23-B035-1B67ABBED1A5}" type="presParOf" srcId="{AFD65458-4487-44D8-9F8F-E10123C0D71F}" destId="{658A9974-FC36-4838-B428-C1F44938A1CE}" srcOrd="0" destOrd="0" presId="urn:microsoft.com/office/officeart/2005/8/layout/orgChart1"/>
    <dgm:cxn modelId="{E250117F-223C-4432-9008-82A696AC0998}" type="presParOf" srcId="{AFD65458-4487-44D8-9F8F-E10123C0D71F}" destId="{998959C5-B4BE-425A-B2A3-FBA474FB2517}" srcOrd="1" destOrd="0" presId="urn:microsoft.com/office/officeart/2005/8/layout/orgChart1"/>
    <dgm:cxn modelId="{991C9E5F-9314-40DF-93DF-CD7108A37371}" type="presParOf" srcId="{998959C5-B4BE-425A-B2A3-FBA474FB2517}" destId="{2F200EFC-F511-4629-81B9-3C82D0C51BB4}" srcOrd="0" destOrd="0" presId="urn:microsoft.com/office/officeart/2005/8/layout/orgChart1"/>
    <dgm:cxn modelId="{F033E7F8-1A83-4B7F-A4D6-32456CF0553F}" type="presParOf" srcId="{2F200EFC-F511-4629-81B9-3C82D0C51BB4}" destId="{937AC87C-44BC-4A58-9D50-1EE3907171EA}" srcOrd="0" destOrd="0" presId="urn:microsoft.com/office/officeart/2005/8/layout/orgChart1"/>
    <dgm:cxn modelId="{69305A79-FCFE-4D15-BDFC-75C30D536581}" type="presParOf" srcId="{2F200EFC-F511-4629-81B9-3C82D0C51BB4}" destId="{03CE21D4-31B4-49B1-993B-8B93EF70427C}" srcOrd="1" destOrd="0" presId="urn:microsoft.com/office/officeart/2005/8/layout/orgChart1"/>
    <dgm:cxn modelId="{ECA759B8-C227-4B3C-ACBF-321C1857E1FF}" type="presParOf" srcId="{998959C5-B4BE-425A-B2A3-FBA474FB2517}" destId="{2A734A5C-4639-42C6-901A-EDA1BF89B585}" srcOrd="1" destOrd="0" presId="urn:microsoft.com/office/officeart/2005/8/layout/orgChart1"/>
    <dgm:cxn modelId="{7023DB72-24E1-4719-B4B2-8D586F1E6CD6}" type="presParOf" srcId="{998959C5-B4BE-425A-B2A3-FBA474FB2517}" destId="{96CAA38A-4D66-4B23-8FFA-533C2A575460}" srcOrd="2" destOrd="0" presId="urn:microsoft.com/office/officeart/2005/8/layout/orgChart1"/>
    <dgm:cxn modelId="{0E4C76AA-21F1-443D-B8EA-35DFB6B55113}" type="presParOf" srcId="{AFD65458-4487-44D8-9F8F-E10123C0D71F}" destId="{DC506C08-B5A9-4059-84E0-F855529CBF11}" srcOrd="2" destOrd="0" presId="urn:microsoft.com/office/officeart/2005/8/layout/orgChart1"/>
    <dgm:cxn modelId="{9AE44501-98F5-4CAD-BA77-C28768E3DDB2}" type="presParOf" srcId="{AFD65458-4487-44D8-9F8F-E10123C0D71F}" destId="{BD2780DC-4D0F-442A-8073-E2F63473F010}" srcOrd="3" destOrd="0" presId="urn:microsoft.com/office/officeart/2005/8/layout/orgChart1"/>
    <dgm:cxn modelId="{A6E47F02-3F0F-4ABA-BA17-59B2D8380087}" type="presParOf" srcId="{BD2780DC-4D0F-442A-8073-E2F63473F010}" destId="{C75F87D9-E852-430C-BA72-0067F663C4BF}" srcOrd="0" destOrd="0" presId="urn:microsoft.com/office/officeart/2005/8/layout/orgChart1"/>
    <dgm:cxn modelId="{435C7A30-8199-4957-B3FA-2E6245268F56}" type="presParOf" srcId="{C75F87D9-E852-430C-BA72-0067F663C4BF}" destId="{B63C2D0F-8E54-4CD3-BFAA-6D344C711C26}" srcOrd="0" destOrd="0" presId="urn:microsoft.com/office/officeart/2005/8/layout/orgChart1"/>
    <dgm:cxn modelId="{7D12A91F-9A64-4877-A3DB-C9DA844B47D1}" type="presParOf" srcId="{C75F87D9-E852-430C-BA72-0067F663C4BF}" destId="{AEB63D38-368B-4B34-93ED-B3045C7A7E62}" srcOrd="1" destOrd="0" presId="urn:microsoft.com/office/officeart/2005/8/layout/orgChart1"/>
    <dgm:cxn modelId="{61660B9C-4161-4154-AC67-01184F6928C1}" type="presParOf" srcId="{BD2780DC-4D0F-442A-8073-E2F63473F010}" destId="{E0BE04B5-7724-41CD-82A0-990A2F210A61}" srcOrd="1" destOrd="0" presId="urn:microsoft.com/office/officeart/2005/8/layout/orgChart1"/>
    <dgm:cxn modelId="{26C1224F-170F-48AA-A7DE-5C44F0B3A3B9}" type="presParOf" srcId="{BD2780DC-4D0F-442A-8073-E2F63473F010}" destId="{FE04544B-CB4F-4913-8789-7EF7F7292A28}" srcOrd="2" destOrd="0" presId="urn:microsoft.com/office/officeart/2005/8/layout/orgChart1"/>
    <dgm:cxn modelId="{5EBD8C94-0AEC-499A-8E21-4D987EBC944C}" type="presParOf" srcId="{EB322B11-B547-445B-8CE7-4DB2839A8A09}" destId="{A418BE66-6198-4F24-B89D-8E4479F044D0}" srcOrd="2" destOrd="0" presId="urn:microsoft.com/office/officeart/2005/8/layout/orgChart1"/>
    <dgm:cxn modelId="{B9C8946E-51A5-4A41-9CA2-8656AC127518}" type="presParOf" srcId="{C3D65862-5557-475F-A9EB-A07C1A9ACDFB}" destId="{17709879-0470-48A3-8375-DF5FFE7009BA}" srcOrd="4" destOrd="0" presId="urn:microsoft.com/office/officeart/2005/8/layout/orgChart1"/>
    <dgm:cxn modelId="{87634FA9-4ACC-4572-A11B-9F63EF1B5A78}" type="presParOf" srcId="{C3D65862-5557-475F-A9EB-A07C1A9ACDFB}" destId="{E027D9FB-6C10-4828-9B98-A673DC9455F7}" srcOrd="5" destOrd="0" presId="urn:microsoft.com/office/officeart/2005/8/layout/orgChart1"/>
    <dgm:cxn modelId="{8669130B-7697-48E7-996F-93B0541FB954}" type="presParOf" srcId="{E027D9FB-6C10-4828-9B98-A673DC9455F7}" destId="{A5FBD96E-17A4-49FA-98E4-3AC7D6D4CF15}" srcOrd="0" destOrd="0" presId="urn:microsoft.com/office/officeart/2005/8/layout/orgChart1"/>
    <dgm:cxn modelId="{6D28BD1D-5417-4673-9561-25031B2D3210}" type="presParOf" srcId="{A5FBD96E-17A4-49FA-98E4-3AC7D6D4CF15}" destId="{39DD451C-0477-4893-A1B3-F0318E273DFC}" srcOrd="0" destOrd="0" presId="urn:microsoft.com/office/officeart/2005/8/layout/orgChart1"/>
    <dgm:cxn modelId="{64008CD3-7B0A-41CE-8A4A-67BB991367A1}" type="presParOf" srcId="{A5FBD96E-17A4-49FA-98E4-3AC7D6D4CF15}" destId="{11A6E246-5FA4-4B2F-B36B-A575F373C764}" srcOrd="1" destOrd="0" presId="urn:microsoft.com/office/officeart/2005/8/layout/orgChart1"/>
    <dgm:cxn modelId="{921A86DC-8AE8-4CB9-893E-5927DE1C2645}" type="presParOf" srcId="{E027D9FB-6C10-4828-9B98-A673DC9455F7}" destId="{34EF1B49-3C73-42BB-86F8-AF62DAE50884}" srcOrd="1" destOrd="0" presId="urn:microsoft.com/office/officeart/2005/8/layout/orgChart1"/>
    <dgm:cxn modelId="{A7D53FCC-A806-4248-AC8C-8293BA6D78C4}" type="presParOf" srcId="{E027D9FB-6C10-4828-9B98-A673DC9455F7}" destId="{D6EBADB0-0B8C-4186-AA99-D5169F825171}" srcOrd="2" destOrd="0" presId="urn:microsoft.com/office/officeart/2005/8/layout/orgChart1"/>
    <dgm:cxn modelId="{7CC50E75-658E-4FF8-86D4-6A26FC6441CF}" type="presParOf" srcId="{479FB349-DE27-4446-8D7C-B5F61CBB1E9D}" destId="{16888DE2-17B1-4B19-9A35-B14E59C1BA5F}" srcOrd="2" destOrd="0" presId="urn:microsoft.com/office/officeart/2005/8/layout/orgChart1"/>
    <dgm:cxn modelId="{9585C304-F866-42E6-A336-6148B3F3C2C0}" type="presParOf" srcId="{FC2DCC14-776A-48BA-BF7E-4F6474F66ADA}" destId="{3B5C2FD6-D461-4D88-9CF4-E9B7C7F4C9AA}" srcOrd="2" destOrd="0" presId="urn:microsoft.com/office/officeart/2005/8/layout/orgChart1"/>
    <dgm:cxn modelId="{5E2325D0-E1C6-4667-A12A-38872E28BC08}" type="presParOf" srcId="{FC2DCC14-776A-48BA-BF7E-4F6474F66ADA}" destId="{FCABDCE6-1D71-4FBE-8AFF-33B936A94957}" srcOrd="3" destOrd="0" presId="urn:microsoft.com/office/officeart/2005/8/layout/orgChart1"/>
    <dgm:cxn modelId="{FB8704D0-CECF-483B-862A-E3947D0F7775}" type="presParOf" srcId="{FCABDCE6-1D71-4FBE-8AFF-33B936A94957}" destId="{A4682035-FF6D-491F-82B8-67B27B0F388C}" srcOrd="0" destOrd="0" presId="urn:microsoft.com/office/officeart/2005/8/layout/orgChart1"/>
    <dgm:cxn modelId="{354B2D6E-6BB9-4D5B-BBA3-53A661C9402F}" type="presParOf" srcId="{A4682035-FF6D-491F-82B8-67B27B0F388C}" destId="{03CCB8EF-0978-4EB4-8F81-A2F5F1A5686F}" srcOrd="0" destOrd="0" presId="urn:microsoft.com/office/officeart/2005/8/layout/orgChart1"/>
    <dgm:cxn modelId="{2CD5F21C-5D8B-4E9C-ABBA-F1B630BED99F}" type="presParOf" srcId="{A4682035-FF6D-491F-82B8-67B27B0F388C}" destId="{36C475D4-23A5-4880-8346-D6D9F14734B9}" srcOrd="1" destOrd="0" presId="urn:microsoft.com/office/officeart/2005/8/layout/orgChart1"/>
    <dgm:cxn modelId="{6F3D7C2E-6F23-4C48-876A-4EC5CFFAC969}" type="presParOf" srcId="{FCABDCE6-1D71-4FBE-8AFF-33B936A94957}" destId="{2DEF75BB-4469-4298-A725-71BAF27BB1D4}" srcOrd="1" destOrd="0" presId="urn:microsoft.com/office/officeart/2005/8/layout/orgChart1"/>
    <dgm:cxn modelId="{C10D9B49-2FC7-4575-9B26-C26B6CDAA622}" type="presParOf" srcId="{2DEF75BB-4469-4298-A725-71BAF27BB1D4}" destId="{673E24CD-1BAF-4B52-A59E-0EB60048EA4B}" srcOrd="0" destOrd="0" presId="urn:microsoft.com/office/officeart/2005/8/layout/orgChart1"/>
    <dgm:cxn modelId="{BF8B4258-A111-4D49-9A22-B726D5E088B8}" type="presParOf" srcId="{2DEF75BB-4469-4298-A725-71BAF27BB1D4}" destId="{57DCE2C9-0372-4532-BCA7-CED91CEB9F1E}" srcOrd="1" destOrd="0" presId="urn:microsoft.com/office/officeart/2005/8/layout/orgChart1"/>
    <dgm:cxn modelId="{578BB2B3-6104-441A-B490-916AA1AE5434}" type="presParOf" srcId="{57DCE2C9-0372-4532-BCA7-CED91CEB9F1E}" destId="{A2276B7E-4271-45F2-A02D-4627F82CD34F}" srcOrd="0" destOrd="0" presId="urn:microsoft.com/office/officeart/2005/8/layout/orgChart1"/>
    <dgm:cxn modelId="{6B17D415-BEF5-4911-92C1-2CF4E99265B1}" type="presParOf" srcId="{A2276B7E-4271-45F2-A02D-4627F82CD34F}" destId="{7F17D757-E2BA-48DE-940E-FD0AE1FD9DD4}" srcOrd="0" destOrd="0" presId="urn:microsoft.com/office/officeart/2005/8/layout/orgChart1"/>
    <dgm:cxn modelId="{FE249BCB-0278-4F1E-977E-74B9CC3E2CE4}" type="presParOf" srcId="{A2276B7E-4271-45F2-A02D-4627F82CD34F}" destId="{FC7743D4-1279-4134-B839-0B3A16D24150}" srcOrd="1" destOrd="0" presId="urn:microsoft.com/office/officeart/2005/8/layout/orgChart1"/>
    <dgm:cxn modelId="{186CAF6A-65C5-4F6E-84FE-FD65756546E6}" type="presParOf" srcId="{57DCE2C9-0372-4532-BCA7-CED91CEB9F1E}" destId="{C0588B9A-0483-4EB5-AEF6-0300108254C6}" srcOrd="1" destOrd="0" presId="urn:microsoft.com/office/officeart/2005/8/layout/orgChart1"/>
    <dgm:cxn modelId="{55614F73-A615-45DB-8DD1-B81C104BA2E9}" type="presParOf" srcId="{C0588B9A-0483-4EB5-AEF6-0300108254C6}" destId="{3701084A-FDC3-4988-BBC2-41D8FAE58531}" srcOrd="0" destOrd="0" presId="urn:microsoft.com/office/officeart/2005/8/layout/orgChart1"/>
    <dgm:cxn modelId="{3162B155-B559-4230-A4F3-3E5D8E163008}" type="presParOf" srcId="{C0588B9A-0483-4EB5-AEF6-0300108254C6}" destId="{565090DE-0E2B-4757-BBFA-32A8BCBEC7C3}" srcOrd="1" destOrd="0" presId="urn:microsoft.com/office/officeart/2005/8/layout/orgChart1"/>
    <dgm:cxn modelId="{1E625048-C45C-4694-AB23-AE6239B46056}" type="presParOf" srcId="{565090DE-0E2B-4757-BBFA-32A8BCBEC7C3}" destId="{840B7D90-E271-47CE-9183-F1A16FAB82AB}" srcOrd="0" destOrd="0" presId="urn:microsoft.com/office/officeart/2005/8/layout/orgChart1"/>
    <dgm:cxn modelId="{1991B45D-F4B7-461E-9899-B74949516BA7}" type="presParOf" srcId="{840B7D90-E271-47CE-9183-F1A16FAB82AB}" destId="{887832B8-1292-4D49-A55D-8BC5221962BD}" srcOrd="0" destOrd="0" presId="urn:microsoft.com/office/officeart/2005/8/layout/orgChart1"/>
    <dgm:cxn modelId="{1C635E5E-989B-42A7-94E1-880642CD835F}" type="presParOf" srcId="{840B7D90-E271-47CE-9183-F1A16FAB82AB}" destId="{1CAD9BF8-DB62-4223-8A14-C3AF8DA34B53}" srcOrd="1" destOrd="0" presId="urn:microsoft.com/office/officeart/2005/8/layout/orgChart1"/>
    <dgm:cxn modelId="{8F84FAA0-AADE-432C-8ADF-C568E97DD90A}" type="presParOf" srcId="{565090DE-0E2B-4757-BBFA-32A8BCBEC7C3}" destId="{65F36806-F0A7-49B2-8821-92D5C7BADDC1}" srcOrd="1" destOrd="0" presId="urn:microsoft.com/office/officeart/2005/8/layout/orgChart1"/>
    <dgm:cxn modelId="{41A414A6-6748-4241-8199-8F5C1DE3B2E7}" type="presParOf" srcId="{565090DE-0E2B-4757-BBFA-32A8BCBEC7C3}" destId="{5479B1BB-6241-4E99-BE7D-A34083A5C669}" srcOrd="2" destOrd="0" presId="urn:microsoft.com/office/officeart/2005/8/layout/orgChart1"/>
    <dgm:cxn modelId="{2651A68A-A9D4-4D69-9481-355019BD205F}" type="presParOf" srcId="{C0588B9A-0483-4EB5-AEF6-0300108254C6}" destId="{39557A86-31AC-491E-AF86-4D0D54F16563}" srcOrd="2" destOrd="0" presId="urn:microsoft.com/office/officeart/2005/8/layout/orgChart1"/>
    <dgm:cxn modelId="{E95D55E6-5E19-4CB9-B621-15AED7ECD3A4}" type="presParOf" srcId="{C0588B9A-0483-4EB5-AEF6-0300108254C6}" destId="{7E288F5A-A5CA-4B0B-8BA7-52768C16F8DA}" srcOrd="3" destOrd="0" presId="urn:microsoft.com/office/officeart/2005/8/layout/orgChart1"/>
    <dgm:cxn modelId="{D156B2C5-B5AD-43C4-9134-B338B2BC9738}" type="presParOf" srcId="{7E288F5A-A5CA-4B0B-8BA7-52768C16F8DA}" destId="{DB78B7F3-BE49-44CA-B798-64295EB47190}" srcOrd="0" destOrd="0" presId="urn:microsoft.com/office/officeart/2005/8/layout/orgChart1"/>
    <dgm:cxn modelId="{92DA0867-8136-4630-9595-C65713C9ADA0}" type="presParOf" srcId="{DB78B7F3-BE49-44CA-B798-64295EB47190}" destId="{6A0CA244-DB08-44D7-8500-14E81A227D30}" srcOrd="0" destOrd="0" presId="urn:microsoft.com/office/officeart/2005/8/layout/orgChart1"/>
    <dgm:cxn modelId="{EE68A829-3359-47FC-A7F8-D0B57F8F8AFA}" type="presParOf" srcId="{DB78B7F3-BE49-44CA-B798-64295EB47190}" destId="{D95D8D47-BAE5-41FF-A776-282E7A10417E}" srcOrd="1" destOrd="0" presId="urn:microsoft.com/office/officeart/2005/8/layout/orgChart1"/>
    <dgm:cxn modelId="{7C54AF05-676B-4BE6-BB2F-868B98835F5D}" type="presParOf" srcId="{7E288F5A-A5CA-4B0B-8BA7-52768C16F8DA}" destId="{02A1D938-BFBD-43A1-899A-92C7E316D66A}" srcOrd="1" destOrd="0" presId="urn:microsoft.com/office/officeart/2005/8/layout/orgChart1"/>
    <dgm:cxn modelId="{A3873DAB-962E-40F2-BF7F-EDCD0AC027FD}" type="presParOf" srcId="{7E288F5A-A5CA-4B0B-8BA7-52768C16F8DA}" destId="{71364007-81DE-4474-A786-4775070502C8}" srcOrd="2" destOrd="0" presId="urn:microsoft.com/office/officeart/2005/8/layout/orgChart1"/>
    <dgm:cxn modelId="{97B5CE12-2313-4610-88E4-6640DE7CF5B6}" type="presParOf" srcId="{57DCE2C9-0372-4532-BCA7-CED91CEB9F1E}" destId="{23CA54FD-8285-4471-9A8E-4AB1F83E50BD}" srcOrd="2" destOrd="0" presId="urn:microsoft.com/office/officeart/2005/8/layout/orgChart1"/>
    <dgm:cxn modelId="{128F88E5-6CBD-4064-88B5-3669634D09CF}" type="presParOf" srcId="{2DEF75BB-4469-4298-A725-71BAF27BB1D4}" destId="{BE179410-5702-49DE-8F4F-A645778724E8}" srcOrd="2" destOrd="0" presId="urn:microsoft.com/office/officeart/2005/8/layout/orgChart1"/>
    <dgm:cxn modelId="{EA40B07E-439B-4225-8B8A-31569B0F260C}" type="presParOf" srcId="{2DEF75BB-4469-4298-A725-71BAF27BB1D4}" destId="{B5D650D4-EBA5-48FC-901D-97E06B0ACB94}" srcOrd="3" destOrd="0" presId="urn:microsoft.com/office/officeart/2005/8/layout/orgChart1"/>
    <dgm:cxn modelId="{A51D1588-A83A-4F51-8711-4796B1F4B39C}" type="presParOf" srcId="{B5D650D4-EBA5-48FC-901D-97E06B0ACB94}" destId="{9D36F56A-F1A6-4BC8-A44F-A879027B16AF}" srcOrd="0" destOrd="0" presId="urn:microsoft.com/office/officeart/2005/8/layout/orgChart1"/>
    <dgm:cxn modelId="{ECC849BE-A633-4C04-AAF9-9324A8BDB2FC}" type="presParOf" srcId="{9D36F56A-F1A6-4BC8-A44F-A879027B16AF}" destId="{D4A27B72-004E-4E62-82FD-64B976751FC5}" srcOrd="0" destOrd="0" presId="urn:microsoft.com/office/officeart/2005/8/layout/orgChart1"/>
    <dgm:cxn modelId="{5805EE85-BA2F-4213-9BD5-AD5A757A22B9}" type="presParOf" srcId="{9D36F56A-F1A6-4BC8-A44F-A879027B16AF}" destId="{0B286392-137B-42DF-878F-63918FDFCC7D}" srcOrd="1" destOrd="0" presId="urn:microsoft.com/office/officeart/2005/8/layout/orgChart1"/>
    <dgm:cxn modelId="{0806920A-6FA1-4D44-9048-0379266C1718}" type="presParOf" srcId="{B5D650D4-EBA5-48FC-901D-97E06B0ACB94}" destId="{D57EE3E5-0449-4139-A771-609814A77511}" srcOrd="1" destOrd="0" presId="urn:microsoft.com/office/officeart/2005/8/layout/orgChart1"/>
    <dgm:cxn modelId="{08790427-478B-4470-902B-52D5622291CA}" type="presParOf" srcId="{D57EE3E5-0449-4139-A771-609814A77511}" destId="{C8B36E0B-F9C8-434B-8A46-7748FBB70103}" srcOrd="0" destOrd="0" presId="urn:microsoft.com/office/officeart/2005/8/layout/orgChart1"/>
    <dgm:cxn modelId="{16BCC18E-EEF2-404D-B8C7-49B39CAF306B}" type="presParOf" srcId="{D57EE3E5-0449-4139-A771-609814A77511}" destId="{11395E6B-E7B7-4C19-9B16-75C7E30EE93B}" srcOrd="1" destOrd="0" presId="urn:microsoft.com/office/officeart/2005/8/layout/orgChart1"/>
    <dgm:cxn modelId="{D6695983-B969-489A-8FEB-3B9119400E4E}" type="presParOf" srcId="{11395E6B-E7B7-4C19-9B16-75C7E30EE93B}" destId="{423B84FA-29CC-4895-AA0D-114524F8CFC0}" srcOrd="0" destOrd="0" presId="urn:microsoft.com/office/officeart/2005/8/layout/orgChart1"/>
    <dgm:cxn modelId="{FDFB2149-B753-464E-A318-A9001B4D78D3}" type="presParOf" srcId="{423B84FA-29CC-4895-AA0D-114524F8CFC0}" destId="{CD323EF6-9E12-4A13-AB0D-5532F81673FE}" srcOrd="0" destOrd="0" presId="urn:microsoft.com/office/officeart/2005/8/layout/orgChart1"/>
    <dgm:cxn modelId="{86D3C362-67BC-4A33-96A6-7E4F4F3B2660}" type="presParOf" srcId="{423B84FA-29CC-4895-AA0D-114524F8CFC0}" destId="{B999C55C-18A5-4CAB-AF88-6A94AEC6285C}" srcOrd="1" destOrd="0" presId="urn:microsoft.com/office/officeart/2005/8/layout/orgChart1"/>
    <dgm:cxn modelId="{B96BC0D7-0389-4E3F-9A74-283B691E851E}" type="presParOf" srcId="{11395E6B-E7B7-4C19-9B16-75C7E30EE93B}" destId="{DDABBAFA-4FEF-4447-8E86-0E91F0E01373}" srcOrd="1" destOrd="0" presId="urn:microsoft.com/office/officeart/2005/8/layout/orgChart1"/>
    <dgm:cxn modelId="{501CB158-9D1C-4637-8DC0-A044F2BD5B82}" type="presParOf" srcId="{11395E6B-E7B7-4C19-9B16-75C7E30EE93B}" destId="{14E11390-23CE-4BFD-8DC5-AC8964C1C3E8}" srcOrd="2" destOrd="0" presId="urn:microsoft.com/office/officeart/2005/8/layout/orgChart1"/>
    <dgm:cxn modelId="{D244A5B9-5035-4FFE-BFE5-506B508D75EF}" type="presParOf" srcId="{D57EE3E5-0449-4139-A771-609814A77511}" destId="{1491CDBB-509B-49D4-80ED-60AFFC1FCAD7}" srcOrd="2" destOrd="0" presId="urn:microsoft.com/office/officeart/2005/8/layout/orgChart1"/>
    <dgm:cxn modelId="{6000D899-B3DB-42D9-A1ED-1D35E4C32FB7}" type="presParOf" srcId="{D57EE3E5-0449-4139-A771-609814A77511}" destId="{37E4B37F-4B19-4E61-AD4F-780963200D5A}" srcOrd="3" destOrd="0" presId="urn:microsoft.com/office/officeart/2005/8/layout/orgChart1"/>
    <dgm:cxn modelId="{DA22D48B-51DB-4AFB-BA63-76DABBB819AF}" type="presParOf" srcId="{37E4B37F-4B19-4E61-AD4F-780963200D5A}" destId="{1B3136FC-24DC-47FA-B5D1-E9FC67B33F37}" srcOrd="0" destOrd="0" presId="urn:microsoft.com/office/officeart/2005/8/layout/orgChart1"/>
    <dgm:cxn modelId="{AD012ABE-BD52-4FDC-ADFD-550476CC9642}" type="presParOf" srcId="{1B3136FC-24DC-47FA-B5D1-E9FC67B33F37}" destId="{402BC6D0-5B9D-48AB-9281-50D6EF4964EE}" srcOrd="0" destOrd="0" presId="urn:microsoft.com/office/officeart/2005/8/layout/orgChart1"/>
    <dgm:cxn modelId="{0B22DC42-1491-4632-A4AF-2BAFF808B459}" type="presParOf" srcId="{1B3136FC-24DC-47FA-B5D1-E9FC67B33F37}" destId="{C6E33E72-200D-4D48-A0C0-E5F97AF6C51B}" srcOrd="1" destOrd="0" presId="urn:microsoft.com/office/officeart/2005/8/layout/orgChart1"/>
    <dgm:cxn modelId="{583AE52C-D375-4958-8DA8-A849D6577EAF}" type="presParOf" srcId="{37E4B37F-4B19-4E61-AD4F-780963200D5A}" destId="{C072A964-C71D-421D-834B-7444F71C80A9}" srcOrd="1" destOrd="0" presId="urn:microsoft.com/office/officeart/2005/8/layout/orgChart1"/>
    <dgm:cxn modelId="{757DFAC9-86FA-450F-88DB-8A55E2D2781E}" type="presParOf" srcId="{37E4B37F-4B19-4E61-AD4F-780963200D5A}" destId="{BFF9627C-8593-4332-8CB0-AAF7AD10BFE5}" srcOrd="2" destOrd="0" presId="urn:microsoft.com/office/officeart/2005/8/layout/orgChart1"/>
    <dgm:cxn modelId="{8E4933DE-3D64-4535-B12B-677F32616275}" type="presParOf" srcId="{B5D650D4-EBA5-48FC-901D-97E06B0ACB94}" destId="{2D96014C-F276-4AFC-8689-5C03B55CFBD0}" srcOrd="2" destOrd="0" presId="urn:microsoft.com/office/officeart/2005/8/layout/orgChart1"/>
    <dgm:cxn modelId="{22947414-0E2B-4D62-85EB-C638AB978117}" type="presParOf" srcId="{2DEF75BB-4469-4298-A725-71BAF27BB1D4}" destId="{83846B5C-9754-49A9-A5BE-F5E4870AF78D}" srcOrd="4" destOrd="0" presId="urn:microsoft.com/office/officeart/2005/8/layout/orgChart1"/>
    <dgm:cxn modelId="{9694007A-4C1E-449F-86C0-AF781F2A682E}" type="presParOf" srcId="{2DEF75BB-4469-4298-A725-71BAF27BB1D4}" destId="{F0A98645-A745-4D79-A323-459A04E12D26}" srcOrd="5" destOrd="0" presId="urn:microsoft.com/office/officeart/2005/8/layout/orgChart1"/>
    <dgm:cxn modelId="{E2778AFB-A1DA-4E3B-8B8F-05DFC6D204C6}" type="presParOf" srcId="{F0A98645-A745-4D79-A323-459A04E12D26}" destId="{DCE43B0B-2411-4E31-8B95-49CBC6022339}" srcOrd="0" destOrd="0" presId="urn:microsoft.com/office/officeart/2005/8/layout/orgChart1"/>
    <dgm:cxn modelId="{C0292C4A-B732-4203-946D-EFB7F0E1100D}" type="presParOf" srcId="{DCE43B0B-2411-4E31-8B95-49CBC6022339}" destId="{8B452301-F601-4372-ABB9-B6537C5DEA29}" srcOrd="0" destOrd="0" presId="urn:microsoft.com/office/officeart/2005/8/layout/orgChart1"/>
    <dgm:cxn modelId="{AFCEEA58-F5DF-4A47-9790-FBCB4B5142A0}" type="presParOf" srcId="{DCE43B0B-2411-4E31-8B95-49CBC6022339}" destId="{5DFC8B32-C498-47D5-AC5E-389558563C6D}" srcOrd="1" destOrd="0" presId="urn:microsoft.com/office/officeart/2005/8/layout/orgChart1"/>
    <dgm:cxn modelId="{575DE300-95AA-4E33-B973-392F6E613419}" type="presParOf" srcId="{F0A98645-A745-4D79-A323-459A04E12D26}" destId="{71A8006E-2BDA-43C5-8A78-AAAD681076AA}" srcOrd="1" destOrd="0" presId="urn:microsoft.com/office/officeart/2005/8/layout/orgChart1"/>
    <dgm:cxn modelId="{7D1C1030-B9FB-4360-9C93-3376C932CB70}" type="presParOf" srcId="{F0A98645-A745-4D79-A323-459A04E12D26}" destId="{A3798BEF-CB23-455A-809D-49F6CB7833B9}" srcOrd="2" destOrd="0" presId="urn:microsoft.com/office/officeart/2005/8/layout/orgChart1"/>
    <dgm:cxn modelId="{5C3844E8-5E2E-4E19-BB82-854058CD79CC}" type="presParOf" srcId="{FCABDCE6-1D71-4FBE-8AFF-33B936A94957}" destId="{CC69B132-EEB4-47CE-B3AF-810454FB79B7}" srcOrd="2" destOrd="0" presId="urn:microsoft.com/office/officeart/2005/8/layout/orgChart1"/>
    <dgm:cxn modelId="{795E4772-099F-4357-AD47-7E1B8E9E5C6B}" type="presParOf" srcId="{50BBD0A5-E01F-44F0-B556-E08A4D3E82C3}" destId="{24EC015A-5AE6-4FA4-8C96-DB14F8E6B7E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51D7CC-3DE2-48D0-ADDE-9C305A516D61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B070B50-03E9-4951-808D-B641F2E8A16C}">
      <dgm:prSet phldrT="[Text]" custT="1"/>
      <dgm:spPr/>
      <dgm:t>
        <a:bodyPr/>
        <a:lstStyle/>
        <a:p>
          <a:r>
            <a:rPr lang="en-US" sz="1400" dirty="0"/>
            <a:t>Food demand</a:t>
          </a:r>
        </a:p>
      </dgm:t>
    </dgm:pt>
    <dgm:pt modelId="{0A34D1D9-BD91-4BA2-820D-3DCE4B112120}" type="parTrans" cxnId="{47D51E1E-BC68-43A6-B1C4-F463CE5955EA}">
      <dgm:prSet/>
      <dgm:spPr/>
      <dgm:t>
        <a:bodyPr/>
        <a:lstStyle/>
        <a:p>
          <a:endParaRPr lang="en-US" sz="1400"/>
        </a:p>
      </dgm:t>
    </dgm:pt>
    <dgm:pt modelId="{4FE8B33C-B401-4691-A90F-58B24FB05BC0}" type="sibTrans" cxnId="{47D51E1E-BC68-43A6-B1C4-F463CE5955EA}">
      <dgm:prSet/>
      <dgm:spPr/>
      <dgm:t>
        <a:bodyPr/>
        <a:lstStyle/>
        <a:p>
          <a:endParaRPr lang="en-US" sz="1400"/>
        </a:p>
      </dgm:t>
    </dgm:pt>
    <dgm:pt modelId="{B4C72A17-5549-42A4-8B6C-27FD19ACFB4F}">
      <dgm:prSet phldrT="[Text]" custT="1"/>
      <dgm:spPr/>
      <dgm:t>
        <a:bodyPr/>
        <a:lstStyle/>
        <a:p>
          <a:r>
            <a:rPr lang="en-US" sz="1400" dirty="0"/>
            <a:t>Staples</a:t>
          </a:r>
        </a:p>
      </dgm:t>
    </dgm:pt>
    <dgm:pt modelId="{06E654B0-4A50-4580-86ED-14EDDBC40A91}" type="parTrans" cxnId="{556EA001-4644-4705-A412-6B6FB096FCCE}">
      <dgm:prSet/>
      <dgm:spPr/>
      <dgm:t>
        <a:bodyPr/>
        <a:lstStyle/>
        <a:p>
          <a:endParaRPr lang="en-US" sz="1400"/>
        </a:p>
      </dgm:t>
    </dgm:pt>
    <dgm:pt modelId="{57CF2E83-D15E-49C8-B399-0BBEB84029B6}" type="sibTrans" cxnId="{556EA001-4644-4705-A412-6B6FB096FCCE}">
      <dgm:prSet/>
      <dgm:spPr/>
      <dgm:t>
        <a:bodyPr/>
        <a:lstStyle/>
        <a:p>
          <a:endParaRPr lang="en-US" sz="1400"/>
        </a:p>
      </dgm:t>
    </dgm:pt>
    <dgm:pt modelId="{39E9D92D-9C2D-4392-8500-9B4FB78ECD1C}">
      <dgm:prSet phldrT="[Text]" custT="1"/>
      <dgm:spPr/>
      <dgm:t>
        <a:bodyPr/>
        <a:lstStyle/>
        <a:p>
          <a:r>
            <a:rPr lang="en-US" sz="1400" dirty="0"/>
            <a:t>Corn</a:t>
          </a:r>
        </a:p>
      </dgm:t>
    </dgm:pt>
    <dgm:pt modelId="{965EC14C-E3E1-4518-B24D-71BBDE1EEDD4}" type="parTrans" cxnId="{0BD7F717-0C25-49E7-95B3-891B5BBD6AE7}">
      <dgm:prSet/>
      <dgm:spPr/>
      <dgm:t>
        <a:bodyPr/>
        <a:lstStyle/>
        <a:p>
          <a:endParaRPr lang="en-US" sz="1400"/>
        </a:p>
      </dgm:t>
    </dgm:pt>
    <dgm:pt modelId="{A05859B6-B387-4251-8BA2-BE3B437D593D}" type="sibTrans" cxnId="{0BD7F717-0C25-49E7-95B3-891B5BBD6AE7}">
      <dgm:prSet/>
      <dgm:spPr/>
      <dgm:t>
        <a:bodyPr/>
        <a:lstStyle/>
        <a:p>
          <a:endParaRPr lang="en-US" sz="1400"/>
        </a:p>
      </dgm:t>
    </dgm:pt>
    <dgm:pt modelId="{C3287E8C-685D-4741-B454-E779B3063D19}">
      <dgm:prSet phldrT="[Text]" custT="1"/>
      <dgm:spPr/>
      <dgm:t>
        <a:bodyPr/>
        <a:lstStyle/>
        <a:p>
          <a:r>
            <a:rPr lang="en-US" sz="1400" dirty="0"/>
            <a:t>Crop inputs</a:t>
          </a:r>
        </a:p>
      </dgm:t>
    </dgm:pt>
    <dgm:pt modelId="{A42D53B0-AD85-4056-A3E7-B01FC5A32992}" type="parTrans" cxnId="{E19671B3-9067-45E0-A266-BA5529652337}">
      <dgm:prSet/>
      <dgm:spPr/>
      <dgm:t>
        <a:bodyPr/>
        <a:lstStyle/>
        <a:p>
          <a:endParaRPr lang="en-US" sz="1400"/>
        </a:p>
      </dgm:t>
    </dgm:pt>
    <dgm:pt modelId="{D2E5983B-1A29-4253-B1A6-13DAE09C934A}" type="sibTrans" cxnId="{E19671B3-9067-45E0-A266-BA5529652337}">
      <dgm:prSet/>
      <dgm:spPr/>
      <dgm:t>
        <a:bodyPr/>
        <a:lstStyle/>
        <a:p>
          <a:endParaRPr lang="en-US" sz="1400"/>
        </a:p>
      </dgm:t>
    </dgm:pt>
    <dgm:pt modelId="{05904C75-A5EF-40A8-93DD-1434B1A10B5F}">
      <dgm:prSet phldrT="[Text]" custT="1"/>
      <dgm:spPr/>
      <dgm:t>
        <a:bodyPr/>
        <a:lstStyle/>
        <a:p>
          <a:r>
            <a:rPr lang="en-US" sz="1400" dirty="0"/>
            <a:t>EJ per calorie</a:t>
          </a:r>
        </a:p>
      </dgm:t>
    </dgm:pt>
    <dgm:pt modelId="{76E45F0B-296A-4350-B6A0-1E0F04484B07}" type="parTrans" cxnId="{9ECC9510-A66F-4A6E-9DC2-40789E7C355F}">
      <dgm:prSet/>
      <dgm:spPr/>
      <dgm:t>
        <a:bodyPr/>
        <a:lstStyle/>
        <a:p>
          <a:endParaRPr lang="en-US" sz="1400"/>
        </a:p>
      </dgm:t>
    </dgm:pt>
    <dgm:pt modelId="{FB084E64-E513-4F22-853C-F804C1E1D4ED}" type="sibTrans" cxnId="{9ECC9510-A66F-4A6E-9DC2-40789E7C355F}">
      <dgm:prSet/>
      <dgm:spPr/>
      <dgm:t>
        <a:bodyPr/>
        <a:lstStyle/>
        <a:p>
          <a:endParaRPr lang="en-US" sz="1400"/>
        </a:p>
      </dgm:t>
    </dgm:pt>
    <dgm:pt modelId="{DC7FDD09-D5E7-4646-8A5B-CACF0AB6548D}">
      <dgm:prSet phldrT="[Text]" custT="1"/>
      <dgm:spPr/>
      <dgm:t>
        <a:bodyPr/>
        <a:lstStyle/>
        <a:p>
          <a:r>
            <a:rPr lang="en-US" sz="1400" dirty="0"/>
            <a:t>Non-staples</a:t>
          </a:r>
        </a:p>
      </dgm:t>
    </dgm:pt>
    <dgm:pt modelId="{87322DF8-01EC-4AD7-B502-879A02AB7EAF}" type="parTrans" cxnId="{DB8A51AA-57DD-48F3-818B-56C62AB866CE}">
      <dgm:prSet/>
      <dgm:spPr/>
      <dgm:t>
        <a:bodyPr/>
        <a:lstStyle/>
        <a:p>
          <a:endParaRPr lang="en-US" sz="1400"/>
        </a:p>
      </dgm:t>
    </dgm:pt>
    <dgm:pt modelId="{8641600B-CB70-4292-8C5E-414C27CBC3D5}" type="sibTrans" cxnId="{DB8A51AA-57DD-48F3-818B-56C62AB866CE}">
      <dgm:prSet/>
      <dgm:spPr/>
      <dgm:t>
        <a:bodyPr/>
        <a:lstStyle/>
        <a:p>
          <a:endParaRPr lang="en-US" sz="1400"/>
        </a:p>
      </dgm:t>
    </dgm:pt>
    <dgm:pt modelId="{56F6D06D-5481-4558-88EF-70B13CFD2AB5}">
      <dgm:prSet phldrT="[Text]" custT="1"/>
      <dgm:spPr/>
      <dgm:t>
        <a:bodyPr/>
        <a:lstStyle/>
        <a:p>
          <a:r>
            <a:rPr lang="en-US" sz="1400" dirty="0"/>
            <a:t>Fruits + veg</a:t>
          </a:r>
        </a:p>
      </dgm:t>
    </dgm:pt>
    <dgm:pt modelId="{7076F760-49E9-43B0-8CB2-0DC75EE1B622}" type="parTrans" cxnId="{F672B49C-208A-4D5B-BCD3-3F9009E556ED}">
      <dgm:prSet/>
      <dgm:spPr/>
      <dgm:t>
        <a:bodyPr/>
        <a:lstStyle/>
        <a:p>
          <a:endParaRPr lang="en-US" sz="1400"/>
        </a:p>
      </dgm:t>
    </dgm:pt>
    <dgm:pt modelId="{45E8CB4F-3334-4F6B-9C7C-DF29D5FD3490}" type="sibTrans" cxnId="{F672B49C-208A-4D5B-BCD3-3F9009E556ED}">
      <dgm:prSet/>
      <dgm:spPr/>
      <dgm:t>
        <a:bodyPr/>
        <a:lstStyle/>
        <a:p>
          <a:endParaRPr lang="en-US" sz="1400"/>
        </a:p>
      </dgm:t>
    </dgm:pt>
    <dgm:pt modelId="{B8E5CD01-E95C-4CCC-981A-8C86D80D0E52}">
      <dgm:prSet phldrT="[Text]" custT="1"/>
      <dgm:spPr/>
      <dgm:t>
        <a:bodyPr/>
        <a:lstStyle/>
        <a:p>
          <a:r>
            <a:rPr lang="en-US" sz="1400" dirty="0"/>
            <a:t>Crop inputs</a:t>
          </a:r>
        </a:p>
      </dgm:t>
    </dgm:pt>
    <dgm:pt modelId="{B0E6C942-C977-4795-A1FF-0E849EF448A8}" type="parTrans" cxnId="{B516743C-76C2-4FF9-B247-23C1F126AD61}">
      <dgm:prSet/>
      <dgm:spPr/>
      <dgm:t>
        <a:bodyPr/>
        <a:lstStyle/>
        <a:p>
          <a:endParaRPr lang="en-US" sz="1400"/>
        </a:p>
      </dgm:t>
    </dgm:pt>
    <dgm:pt modelId="{FE8470B8-07E8-491F-8F56-765D6C59D2E9}" type="sibTrans" cxnId="{B516743C-76C2-4FF9-B247-23C1F126AD61}">
      <dgm:prSet/>
      <dgm:spPr/>
      <dgm:t>
        <a:bodyPr/>
        <a:lstStyle/>
        <a:p>
          <a:endParaRPr lang="en-US" sz="1400"/>
        </a:p>
      </dgm:t>
    </dgm:pt>
    <dgm:pt modelId="{8F604FB3-4E5C-472D-AA41-0D76CF003C61}">
      <dgm:prSet phldrT="[Text]" custT="1"/>
      <dgm:spPr/>
      <dgm:t>
        <a:bodyPr/>
        <a:lstStyle/>
        <a:p>
          <a:r>
            <a:rPr lang="en-US" sz="1400" dirty="0"/>
            <a:t>EJ per calorie</a:t>
          </a:r>
        </a:p>
      </dgm:t>
    </dgm:pt>
    <dgm:pt modelId="{BCDB9B3F-DC6E-404C-9B7B-5FD1E3922F22}" type="parTrans" cxnId="{5B58F78C-F8E3-4286-8B9C-BF251AA75359}">
      <dgm:prSet/>
      <dgm:spPr/>
      <dgm:t>
        <a:bodyPr/>
        <a:lstStyle/>
        <a:p>
          <a:endParaRPr lang="en-US" sz="1400"/>
        </a:p>
      </dgm:t>
    </dgm:pt>
    <dgm:pt modelId="{AA79EC0A-A280-4EFC-93B8-5969CF15668F}" type="sibTrans" cxnId="{5B58F78C-F8E3-4286-8B9C-BF251AA75359}">
      <dgm:prSet/>
      <dgm:spPr/>
      <dgm:t>
        <a:bodyPr/>
        <a:lstStyle/>
        <a:p>
          <a:endParaRPr lang="en-US" sz="1400"/>
        </a:p>
      </dgm:t>
    </dgm:pt>
    <dgm:pt modelId="{4720E6E0-9F25-4045-BC3E-8866B518B074}">
      <dgm:prSet phldrT="[Text]" custT="1"/>
      <dgm:spPr/>
      <dgm:t>
        <a:bodyPr/>
        <a:lstStyle/>
        <a:p>
          <a:r>
            <a:rPr lang="en-US" sz="1400" dirty="0"/>
            <a:t>…</a:t>
          </a:r>
        </a:p>
      </dgm:t>
    </dgm:pt>
    <dgm:pt modelId="{ABCA4090-80FE-428B-B585-9C401ABA9071}" type="parTrans" cxnId="{19002F60-C86F-48D7-8A10-4C8C6FD584B3}">
      <dgm:prSet/>
      <dgm:spPr/>
      <dgm:t>
        <a:bodyPr/>
        <a:lstStyle/>
        <a:p>
          <a:endParaRPr lang="en-US" sz="1400"/>
        </a:p>
      </dgm:t>
    </dgm:pt>
    <dgm:pt modelId="{36A8E0F7-B938-456D-AA7A-9FD1B04D47E8}" type="sibTrans" cxnId="{19002F60-C86F-48D7-8A10-4C8C6FD584B3}">
      <dgm:prSet/>
      <dgm:spPr/>
      <dgm:t>
        <a:bodyPr/>
        <a:lstStyle/>
        <a:p>
          <a:endParaRPr lang="en-US" sz="1400"/>
        </a:p>
      </dgm:t>
    </dgm:pt>
    <dgm:pt modelId="{27FA75E8-06F4-4074-9BB4-52792C38D8D9}">
      <dgm:prSet phldrT="[Text]" custT="1"/>
      <dgm:spPr/>
      <dgm:t>
        <a:bodyPr/>
        <a:lstStyle/>
        <a:p>
          <a:r>
            <a:rPr lang="en-US" sz="1400" dirty="0"/>
            <a:t>…</a:t>
          </a:r>
        </a:p>
      </dgm:t>
    </dgm:pt>
    <dgm:pt modelId="{D9BF2931-28CE-415F-AA9C-1BCFF2D2A2EF}" type="parTrans" cxnId="{B468B216-236E-4197-ADF5-AB8EF0815058}">
      <dgm:prSet/>
      <dgm:spPr/>
      <dgm:t>
        <a:bodyPr/>
        <a:lstStyle/>
        <a:p>
          <a:endParaRPr lang="en-US" sz="1400"/>
        </a:p>
      </dgm:t>
    </dgm:pt>
    <dgm:pt modelId="{26B7F37F-502F-4815-81AA-6CC1BCA9723E}" type="sibTrans" cxnId="{B468B216-236E-4197-ADF5-AB8EF0815058}">
      <dgm:prSet/>
      <dgm:spPr/>
      <dgm:t>
        <a:bodyPr/>
        <a:lstStyle/>
        <a:p>
          <a:endParaRPr lang="en-US" sz="1400"/>
        </a:p>
      </dgm:t>
    </dgm:pt>
    <dgm:pt modelId="{DDB07C5A-EA1B-41DE-BCA5-C7F888A2BA3C}">
      <dgm:prSet phldrT="[Text]" custT="1"/>
      <dgm:spPr/>
      <dgm:t>
        <a:bodyPr/>
        <a:lstStyle/>
        <a:p>
          <a:r>
            <a:rPr lang="en-US" sz="1400" dirty="0"/>
            <a:t>Rice</a:t>
          </a:r>
        </a:p>
      </dgm:t>
    </dgm:pt>
    <dgm:pt modelId="{A994AB28-5F26-4C4D-B943-973653C0D41B}" type="parTrans" cxnId="{FB7006F3-A5FD-4524-91EE-AD90017D6BED}">
      <dgm:prSet/>
      <dgm:spPr/>
      <dgm:t>
        <a:bodyPr/>
        <a:lstStyle/>
        <a:p>
          <a:endParaRPr lang="en-US"/>
        </a:p>
      </dgm:t>
    </dgm:pt>
    <dgm:pt modelId="{C245A46D-44AE-40CF-86C5-BF7A01789CE4}" type="sibTrans" cxnId="{FB7006F3-A5FD-4524-91EE-AD90017D6BED}">
      <dgm:prSet/>
      <dgm:spPr/>
      <dgm:t>
        <a:bodyPr/>
        <a:lstStyle/>
        <a:p>
          <a:endParaRPr lang="en-US"/>
        </a:p>
      </dgm:t>
    </dgm:pt>
    <dgm:pt modelId="{777502BF-1B23-4555-A68B-550BF76D7FDD}">
      <dgm:prSet phldrT="[Text]" custT="1"/>
      <dgm:spPr/>
      <dgm:t>
        <a:bodyPr/>
        <a:lstStyle/>
        <a:p>
          <a:r>
            <a:rPr lang="en-US" sz="1400" dirty="0"/>
            <a:t>Crop inputs</a:t>
          </a:r>
        </a:p>
      </dgm:t>
    </dgm:pt>
    <dgm:pt modelId="{E0AA755D-70AC-46CF-AD67-2C62D5D7A4F7}" type="parTrans" cxnId="{3178F46E-E149-4065-AAC9-0FF61DEADA0C}">
      <dgm:prSet/>
      <dgm:spPr/>
      <dgm:t>
        <a:bodyPr/>
        <a:lstStyle/>
        <a:p>
          <a:endParaRPr lang="en-US"/>
        </a:p>
      </dgm:t>
    </dgm:pt>
    <dgm:pt modelId="{42E9BE53-CFD7-4806-BC3D-C1FA7C51F03A}" type="sibTrans" cxnId="{3178F46E-E149-4065-AAC9-0FF61DEADA0C}">
      <dgm:prSet/>
      <dgm:spPr/>
      <dgm:t>
        <a:bodyPr/>
        <a:lstStyle/>
        <a:p>
          <a:endParaRPr lang="en-US"/>
        </a:p>
      </dgm:t>
    </dgm:pt>
    <dgm:pt modelId="{22E5CC66-76E8-47E3-ADBB-5526D361D78B}">
      <dgm:prSet phldrT="[Text]" custT="1"/>
      <dgm:spPr/>
      <dgm:t>
        <a:bodyPr/>
        <a:lstStyle/>
        <a:p>
          <a:r>
            <a:rPr lang="en-US" sz="1400" dirty="0"/>
            <a:t>EJ per calorie</a:t>
          </a:r>
        </a:p>
      </dgm:t>
    </dgm:pt>
    <dgm:pt modelId="{E40D824B-1E5F-4C58-8A91-CF361E035871}" type="parTrans" cxnId="{268FF70C-71B0-4B61-A3F8-48EFC79EC2E4}">
      <dgm:prSet/>
      <dgm:spPr/>
      <dgm:t>
        <a:bodyPr/>
        <a:lstStyle/>
        <a:p>
          <a:endParaRPr lang="en-US"/>
        </a:p>
      </dgm:t>
    </dgm:pt>
    <dgm:pt modelId="{A190E9A0-2CE8-48C7-8BDF-978A815313F2}" type="sibTrans" cxnId="{268FF70C-71B0-4B61-A3F8-48EFC79EC2E4}">
      <dgm:prSet/>
      <dgm:spPr/>
      <dgm:t>
        <a:bodyPr/>
        <a:lstStyle/>
        <a:p>
          <a:endParaRPr lang="en-US"/>
        </a:p>
      </dgm:t>
    </dgm:pt>
    <dgm:pt modelId="{F04B220D-614E-47A6-A6AE-F0F0BD0A8E87}">
      <dgm:prSet phldrT="[Text]" custT="1"/>
      <dgm:spPr/>
      <dgm:t>
        <a:bodyPr/>
        <a:lstStyle/>
        <a:p>
          <a:r>
            <a:rPr lang="en-US" sz="1400" dirty="0"/>
            <a:t>Fiber crop</a:t>
          </a:r>
        </a:p>
      </dgm:t>
    </dgm:pt>
    <dgm:pt modelId="{AD1CE234-2831-4AB5-A698-E77B0082511E}" type="parTrans" cxnId="{9813852B-68FD-487F-9B82-B177288CFF54}">
      <dgm:prSet/>
      <dgm:spPr/>
      <dgm:t>
        <a:bodyPr/>
        <a:lstStyle/>
        <a:p>
          <a:endParaRPr lang="en-US"/>
        </a:p>
      </dgm:t>
    </dgm:pt>
    <dgm:pt modelId="{57725125-0CD3-4954-B7D8-E86075FF2056}" type="sibTrans" cxnId="{9813852B-68FD-487F-9B82-B177288CFF54}">
      <dgm:prSet/>
      <dgm:spPr/>
      <dgm:t>
        <a:bodyPr/>
        <a:lstStyle/>
        <a:p>
          <a:endParaRPr lang="en-US"/>
        </a:p>
      </dgm:t>
    </dgm:pt>
    <dgm:pt modelId="{35010538-FF97-4E62-AC77-C180480F779F}">
      <dgm:prSet phldrT="[Text]" custT="1"/>
      <dgm:spPr/>
      <dgm:t>
        <a:bodyPr/>
        <a:lstStyle/>
        <a:p>
          <a:r>
            <a:rPr lang="en-US" sz="1400" dirty="0"/>
            <a:t>Crop inputs</a:t>
          </a:r>
        </a:p>
      </dgm:t>
    </dgm:pt>
    <dgm:pt modelId="{D9DD3875-A391-449D-B3E0-D294C759C1D0}" type="parTrans" cxnId="{EA5B73F3-004B-4E0C-8BF4-966C6D0B0F54}">
      <dgm:prSet/>
      <dgm:spPr/>
      <dgm:t>
        <a:bodyPr/>
        <a:lstStyle/>
        <a:p>
          <a:endParaRPr lang="en-US"/>
        </a:p>
      </dgm:t>
    </dgm:pt>
    <dgm:pt modelId="{8CBE0C0F-A846-4350-850F-8A5841A02FF8}" type="sibTrans" cxnId="{EA5B73F3-004B-4E0C-8BF4-966C6D0B0F54}">
      <dgm:prSet/>
      <dgm:spPr/>
      <dgm:t>
        <a:bodyPr/>
        <a:lstStyle/>
        <a:p>
          <a:endParaRPr lang="en-US"/>
        </a:p>
      </dgm:t>
    </dgm:pt>
    <dgm:pt modelId="{26E9793C-9201-4662-A50A-11BA0439CCBA}">
      <dgm:prSet phldrT="[Text]" custT="1"/>
      <dgm:spPr/>
      <dgm:t>
        <a:bodyPr/>
        <a:lstStyle/>
        <a:p>
          <a:r>
            <a:rPr lang="en-US" sz="1400" dirty="0"/>
            <a:t>EJ per calorie</a:t>
          </a:r>
        </a:p>
      </dgm:t>
    </dgm:pt>
    <dgm:pt modelId="{1B73DBC1-3A3A-431D-B201-39169A96B0F6}" type="parTrans" cxnId="{9DF9A20F-0ED9-46F7-A804-A60DFC6A68C6}">
      <dgm:prSet/>
      <dgm:spPr/>
      <dgm:t>
        <a:bodyPr/>
        <a:lstStyle/>
        <a:p>
          <a:endParaRPr lang="en-US"/>
        </a:p>
      </dgm:t>
    </dgm:pt>
    <dgm:pt modelId="{103CA861-320B-46BB-9D1C-68208F447028}" type="sibTrans" cxnId="{9DF9A20F-0ED9-46F7-A804-A60DFC6A68C6}">
      <dgm:prSet/>
      <dgm:spPr/>
      <dgm:t>
        <a:bodyPr/>
        <a:lstStyle/>
        <a:p>
          <a:endParaRPr lang="en-US"/>
        </a:p>
      </dgm:t>
    </dgm:pt>
    <dgm:pt modelId="{D84602F5-CF27-4655-B980-4DAB1D9A44A2}" type="pres">
      <dgm:prSet presAssocID="{D851D7CC-3DE2-48D0-ADDE-9C305A516D6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0BBD0A5-E01F-44F0-B556-E08A4D3E82C3}" type="pres">
      <dgm:prSet presAssocID="{5B070B50-03E9-4951-808D-B641F2E8A16C}" presName="hierRoot1" presStyleCnt="0">
        <dgm:presLayoutVars>
          <dgm:hierBranch val="init"/>
        </dgm:presLayoutVars>
      </dgm:prSet>
      <dgm:spPr/>
    </dgm:pt>
    <dgm:pt modelId="{C6308743-EA98-49F1-89ED-F6AC9ADA2BA0}" type="pres">
      <dgm:prSet presAssocID="{5B070B50-03E9-4951-808D-B641F2E8A16C}" presName="rootComposite1" presStyleCnt="0"/>
      <dgm:spPr/>
    </dgm:pt>
    <dgm:pt modelId="{D7F8342F-230F-413D-849C-B3E53EE4FA9F}" type="pres">
      <dgm:prSet presAssocID="{5B070B50-03E9-4951-808D-B641F2E8A16C}" presName="rootText1" presStyleLbl="node0" presStyleIdx="0" presStyleCnt="1">
        <dgm:presLayoutVars>
          <dgm:chPref val="3"/>
        </dgm:presLayoutVars>
      </dgm:prSet>
      <dgm:spPr/>
    </dgm:pt>
    <dgm:pt modelId="{A244D9A0-936A-4C91-A885-C9D651BA53A3}" type="pres">
      <dgm:prSet presAssocID="{5B070B50-03E9-4951-808D-B641F2E8A16C}" presName="rootConnector1" presStyleLbl="node1" presStyleIdx="0" presStyleCnt="0"/>
      <dgm:spPr/>
    </dgm:pt>
    <dgm:pt modelId="{FC2DCC14-776A-48BA-BF7E-4F6474F66ADA}" type="pres">
      <dgm:prSet presAssocID="{5B070B50-03E9-4951-808D-B641F2E8A16C}" presName="hierChild2" presStyleCnt="0"/>
      <dgm:spPr/>
    </dgm:pt>
    <dgm:pt modelId="{B29A00BC-2A8F-4C33-A460-EF5F9E4BFBD3}" type="pres">
      <dgm:prSet presAssocID="{06E654B0-4A50-4580-86ED-14EDDBC40A91}" presName="Name37" presStyleLbl="parChTrans1D2" presStyleIdx="0" presStyleCnt="2"/>
      <dgm:spPr/>
    </dgm:pt>
    <dgm:pt modelId="{479FB349-DE27-4446-8D7C-B5F61CBB1E9D}" type="pres">
      <dgm:prSet presAssocID="{B4C72A17-5549-42A4-8B6C-27FD19ACFB4F}" presName="hierRoot2" presStyleCnt="0">
        <dgm:presLayoutVars>
          <dgm:hierBranch val="init"/>
        </dgm:presLayoutVars>
      </dgm:prSet>
      <dgm:spPr/>
    </dgm:pt>
    <dgm:pt modelId="{56180CBE-2E74-45C3-9FF3-8CB77B2464C6}" type="pres">
      <dgm:prSet presAssocID="{B4C72A17-5549-42A4-8B6C-27FD19ACFB4F}" presName="rootComposite" presStyleCnt="0"/>
      <dgm:spPr/>
    </dgm:pt>
    <dgm:pt modelId="{F4315430-37D8-4A76-97D7-8BEFB0D71696}" type="pres">
      <dgm:prSet presAssocID="{B4C72A17-5549-42A4-8B6C-27FD19ACFB4F}" presName="rootText" presStyleLbl="node2" presStyleIdx="0" presStyleCnt="2">
        <dgm:presLayoutVars>
          <dgm:chPref val="3"/>
        </dgm:presLayoutVars>
      </dgm:prSet>
      <dgm:spPr/>
    </dgm:pt>
    <dgm:pt modelId="{18F6BFEA-EB87-46A0-B8B3-C8C45516D1C0}" type="pres">
      <dgm:prSet presAssocID="{B4C72A17-5549-42A4-8B6C-27FD19ACFB4F}" presName="rootConnector" presStyleLbl="node2" presStyleIdx="0" presStyleCnt="2"/>
      <dgm:spPr/>
    </dgm:pt>
    <dgm:pt modelId="{C3D65862-5557-475F-A9EB-A07C1A9ACDFB}" type="pres">
      <dgm:prSet presAssocID="{B4C72A17-5549-42A4-8B6C-27FD19ACFB4F}" presName="hierChild4" presStyleCnt="0"/>
      <dgm:spPr/>
    </dgm:pt>
    <dgm:pt modelId="{CC3A5B50-13C4-4549-A01B-12FC0D0FB61E}" type="pres">
      <dgm:prSet presAssocID="{965EC14C-E3E1-4518-B24D-71BBDE1EEDD4}" presName="Name37" presStyleLbl="parChTrans1D3" presStyleIdx="0" presStyleCnt="6"/>
      <dgm:spPr/>
    </dgm:pt>
    <dgm:pt modelId="{629DAA40-D91F-41A0-939E-1CE3A7762FF1}" type="pres">
      <dgm:prSet presAssocID="{39E9D92D-9C2D-4392-8500-9B4FB78ECD1C}" presName="hierRoot2" presStyleCnt="0">
        <dgm:presLayoutVars>
          <dgm:hierBranch val="init"/>
        </dgm:presLayoutVars>
      </dgm:prSet>
      <dgm:spPr/>
    </dgm:pt>
    <dgm:pt modelId="{832C4FC9-65C4-4F96-B784-F57005F16E6C}" type="pres">
      <dgm:prSet presAssocID="{39E9D92D-9C2D-4392-8500-9B4FB78ECD1C}" presName="rootComposite" presStyleCnt="0"/>
      <dgm:spPr/>
    </dgm:pt>
    <dgm:pt modelId="{5294CBBF-583B-42B6-8912-C642B8011D1E}" type="pres">
      <dgm:prSet presAssocID="{39E9D92D-9C2D-4392-8500-9B4FB78ECD1C}" presName="rootText" presStyleLbl="node3" presStyleIdx="0" presStyleCnt="6">
        <dgm:presLayoutVars>
          <dgm:chPref val="3"/>
        </dgm:presLayoutVars>
      </dgm:prSet>
      <dgm:spPr/>
    </dgm:pt>
    <dgm:pt modelId="{15A84B1E-7341-4C24-8593-6B86522F18A4}" type="pres">
      <dgm:prSet presAssocID="{39E9D92D-9C2D-4392-8500-9B4FB78ECD1C}" presName="rootConnector" presStyleLbl="node3" presStyleIdx="0" presStyleCnt="6"/>
      <dgm:spPr/>
    </dgm:pt>
    <dgm:pt modelId="{109D1399-F81B-4CAA-8969-3F7EE9A275D8}" type="pres">
      <dgm:prSet presAssocID="{39E9D92D-9C2D-4392-8500-9B4FB78ECD1C}" presName="hierChild4" presStyleCnt="0"/>
      <dgm:spPr/>
    </dgm:pt>
    <dgm:pt modelId="{F49BCD1C-286A-4BE4-9B52-83DC0B7132B4}" type="pres">
      <dgm:prSet presAssocID="{A42D53B0-AD85-4056-A3E7-B01FC5A32992}" presName="Name37" presStyleLbl="parChTrans1D4" presStyleIdx="0" presStyleCnt="8"/>
      <dgm:spPr/>
    </dgm:pt>
    <dgm:pt modelId="{0125FAE0-65FF-402D-8D93-61C049E769F1}" type="pres">
      <dgm:prSet presAssocID="{C3287E8C-685D-4741-B454-E779B3063D19}" presName="hierRoot2" presStyleCnt="0">
        <dgm:presLayoutVars>
          <dgm:hierBranch val="init"/>
        </dgm:presLayoutVars>
      </dgm:prSet>
      <dgm:spPr/>
    </dgm:pt>
    <dgm:pt modelId="{5C46DA6D-8A2D-4F3C-AE73-FC5CE5639C6C}" type="pres">
      <dgm:prSet presAssocID="{C3287E8C-685D-4741-B454-E779B3063D19}" presName="rootComposite" presStyleCnt="0"/>
      <dgm:spPr/>
    </dgm:pt>
    <dgm:pt modelId="{F0EBB3A8-CADA-41B5-86E0-B75F8C7E77A1}" type="pres">
      <dgm:prSet presAssocID="{C3287E8C-685D-4741-B454-E779B3063D19}" presName="rootText" presStyleLbl="node4" presStyleIdx="0" presStyleCnt="8">
        <dgm:presLayoutVars>
          <dgm:chPref val="3"/>
        </dgm:presLayoutVars>
      </dgm:prSet>
      <dgm:spPr/>
    </dgm:pt>
    <dgm:pt modelId="{C5FD529D-8B99-491D-A9A4-4A95EB98FFBC}" type="pres">
      <dgm:prSet presAssocID="{C3287E8C-685D-4741-B454-E779B3063D19}" presName="rootConnector" presStyleLbl="node4" presStyleIdx="0" presStyleCnt="8"/>
      <dgm:spPr/>
    </dgm:pt>
    <dgm:pt modelId="{662BC2F1-0FAE-465B-AFB0-BC67C4F1848F}" type="pres">
      <dgm:prSet presAssocID="{C3287E8C-685D-4741-B454-E779B3063D19}" presName="hierChild4" presStyleCnt="0"/>
      <dgm:spPr/>
    </dgm:pt>
    <dgm:pt modelId="{2EDA4F1F-8505-4CCB-B539-44290C54A5AA}" type="pres">
      <dgm:prSet presAssocID="{C3287E8C-685D-4741-B454-E779B3063D19}" presName="hierChild5" presStyleCnt="0"/>
      <dgm:spPr/>
    </dgm:pt>
    <dgm:pt modelId="{EB560866-2D02-40C4-993D-9386187BBD9B}" type="pres">
      <dgm:prSet presAssocID="{76E45F0B-296A-4350-B6A0-1E0F04484B07}" presName="Name37" presStyleLbl="parChTrans1D4" presStyleIdx="1" presStyleCnt="8"/>
      <dgm:spPr/>
    </dgm:pt>
    <dgm:pt modelId="{717E1B3E-E107-49D8-894D-7DC375FB8D71}" type="pres">
      <dgm:prSet presAssocID="{05904C75-A5EF-40A8-93DD-1434B1A10B5F}" presName="hierRoot2" presStyleCnt="0">
        <dgm:presLayoutVars>
          <dgm:hierBranch val="init"/>
        </dgm:presLayoutVars>
      </dgm:prSet>
      <dgm:spPr/>
    </dgm:pt>
    <dgm:pt modelId="{7F4BE6A1-E18A-44D0-9055-0CDC98EC3C60}" type="pres">
      <dgm:prSet presAssocID="{05904C75-A5EF-40A8-93DD-1434B1A10B5F}" presName="rootComposite" presStyleCnt="0"/>
      <dgm:spPr/>
    </dgm:pt>
    <dgm:pt modelId="{021B52EE-E74D-43E9-87F3-820E080718DF}" type="pres">
      <dgm:prSet presAssocID="{05904C75-A5EF-40A8-93DD-1434B1A10B5F}" presName="rootText" presStyleLbl="node4" presStyleIdx="1" presStyleCnt="8">
        <dgm:presLayoutVars>
          <dgm:chPref val="3"/>
        </dgm:presLayoutVars>
      </dgm:prSet>
      <dgm:spPr/>
    </dgm:pt>
    <dgm:pt modelId="{4086236F-0E73-4543-98EA-CE9BB5BBC42F}" type="pres">
      <dgm:prSet presAssocID="{05904C75-A5EF-40A8-93DD-1434B1A10B5F}" presName="rootConnector" presStyleLbl="node4" presStyleIdx="1" presStyleCnt="8"/>
      <dgm:spPr/>
    </dgm:pt>
    <dgm:pt modelId="{A5DF74EA-2CBF-4886-A032-F27C3F62BED9}" type="pres">
      <dgm:prSet presAssocID="{05904C75-A5EF-40A8-93DD-1434B1A10B5F}" presName="hierChild4" presStyleCnt="0"/>
      <dgm:spPr/>
    </dgm:pt>
    <dgm:pt modelId="{FFC2E3D1-C944-47F5-ABCA-E3C413959CAD}" type="pres">
      <dgm:prSet presAssocID="{05904C75-A5EF-40A8-93DD-1434B1A10B5F}" presName="hierChild5" presStyleCnt="0"/>
      <dgm:spPr/>
    </dgm:pt>
    <dgm:pt modelId="{692EEB60-0C95-4CDE-B688-CF39E43FCFA7}" type="pres">
      <dgm:prSet presAssocID="{39E9D92D-9C2D-4392-8500-9B4FB78ECD1C}" presName="hierChild5" presStyleCnt="0"/>
      <dgm:spPr/>
    </dgm:pt>
    <dgm:pt modelId="{3432927D-1245-4257-BD20-B3A1B27E5287}" type="pres">
      <dgm:prSet presAssocID="{A994AB28-5F26-4C4D-B943-973653C0D41B}" presName="Name37" presStyleLbl="parChTrans1D3" presStyleIdx="1" presStyleCnt="6"/>
      <dgm:spPr/>
    </dgm:pt>
    <dgm:pt modelId="{EB322B11-B547-445B-8CE7-4DB2839A8A09}" type="pres">
      <dgm:prSet presAssocID="{DDB07C5A-EA1B-41DE-BCA5-C7F888A2BA3C}" presName="hierRoot2" presStyleCnt="0">
        <dgm:presLayoutVars>
          <dgm:hierBranch val="init"/>
        </dgm:presLayoutVars>
      </dgm:prSet>
      <dgm:spPr/>
    </dgm:pt>
    <dgm:pt modelId="{C18E55F1-E53E-4470-8BF8-32F2AD28F8A1}" type="pres">
      <dgm:prSet presAssocID="{DDB07C5A-EA1B-41DE-BCA5-C7F888A2BA3C}" presName="rootComposite" presStyleCnt="0"/>
      <dgm:spPr/>
    </dgm:pt>
    <dgm:pt modelId="{B1F3EFB9-DD1B-4D15-8F36-CBDF13688B1D}" type="pres">
      <dgm:prSet presAssocID="{DDB07C5A-EA1B-41DE-BCA5-C7F888A2BA3C}" presName="rootText" presStyleLbl="node3" presStyleIdx="1" presStyleCnt="6">
        <dgm:presLayoutVars>
          <dgm:chPref val="3"/>
        </dgm:presLayoutVars>
      </dgm:prSet>
      <dgm:spPr/>
    </dgm:pt>
    <dgm:pt modelId="{DD4213ED-E505-4304-B2B8-7D0BE5945695}" type="pres">
      <dgm:prSet presAssocID="{DDB07C5A-EA1B-41DE-BCA5-C7F888A2BA3C}" presName="rootConnector" presStyleLbl="node3" presStyleIdx="1" presStyleCnt="6"/>
      <dgm:spPr/>
    </dgm:pt>
    <dgm:pt modelId="{AFD65458-4487-44D8-9F8F-E10123C0D71F}" type="pres">
      <dgm:prSet presAssocID="{DDB07C5A-EA1B-41DE-BCA5-C7F888A2BA3C}" presName="hierChild4" presStyleCnt="0"/>
      <dgm:spPr/>
    </dgm:pt>
    <dgm:pt modelId="{658A9974-FC36-4838-B428-C1F44938A1CE}" type="pres">
      <dgm:prSet presAssocID="{E0AA755D-70AC-46CF-AD67-2C62D5D7A4F7}" presName="Name37" presStyleLbl="parChTrans1D4" presStyleIdx="2" presStyleCnt="8"/>
      <dgm:spPr/>
    </dgm:pt>
    <dgm:pt modelId="{998959C5-B4BE-425A-B2A3-FBA474FB2517}" type="pres">
      <dgm:prSet presAssocID="{777502BF-1B23-4555-A68B-550BF76D7FDD}" presName="hierRoot2" presStyleCnt="0">
        <dgm:presLayoutVars>
          <dgm:hierBranch val="init"/>
        </dgm:presLayoutVars>
      </dgm:prSet>
      <dgm:spPr/>
    </dgm:pt>
    <dgm:pt modelId="{2F200EFC-F511-4629-81B9-3C82D0C51BB4}" type="pres">
      <dgm:prSet presAssocID="{777502BF-1B23-4555-A68B-550BF76D7FDD}" presName="rootComposite" presStyleCnt="0"/>
      <dgm:spPr/>
    </dgm:pt>
    <dgm:pt modelId="{937AC87C-44BC-4A58-9D50-1EE3907171EA}" type="pres">
      <dgm:prSet presAssocID="{777502BF-1B23-4555-A68B-550BF76D7FDD}" presName="rootText" presStyleLbl="node4" presStyleIdx="2" presStyleCnt="8">
        <dgm:presLayoutVars>
          <dgm:chPref val="3"/>
        </dgm:presLayoutVars>
      </dgm:prSet>
      <dgm:spPr/>
    </dgm:pt>
    <dgm:pt modelId="{03CE21D4-31B4-49B1-993B-8B93EF70427C}" type="pres">
      <dgm:prSet presAssocID="{777502BF-1B23-4555-A68B-550BF76D7FDD}" presName="rootConnector" presStyleLbl="node4" presStyleIdx="2" presStyleCnt="8"/>
      <dgm:spPr/>
    </dgm:pt>
    <dgm:pt modelId="{2A734A5C-4639-42C6-901A-EDA1BF89B585}" type="pres">
      <dgm:prSet presAssocID="{777502BF-1B23-4555-A68B-550BF76D7FDD}" presName="hierChild4" presStyleCnt="0"/>
      <dgm:spPr/>
    </dgm:pt>
    <dgm:pt modelId="{96CAA38A-4D66-4B23-8FFA-533C2A575460}" type="pres">
      <dgm:prSet presAssocID="{777502BF-1B23-4555-A68B-550BF76D7FDD}" presName="hierChild5" presStyleCnt="0"/>
      <dgm:spPr/>
    </dgm:pt>
    <dgm:pt modelId="{DC506C08-B5A9-4059-84E0-F855529CBF11}" type="pres">
      <dgm:prSet presAssocID="{E40D824B-1E5F-4C58-8A91-CF361E035871}" presName="Name37" presStyleLbl="parChTrans1D4" presStyleIdx="3" presStyleCnt="8"/>
      <dgm:spPr/>
    </dgm:pt>
    <dgm:pt modelId="{BD2780DC-4D0F-442A-8073-E2F63473F010}" type="pres">
      <dgm:prSet presAssocID="{22E5CC66-76E8-47E3-ADBB-5526D361D78B}" presName="hierRoot2" presStyleCnt="0">
        <dgm:presLayoutVars>
          <dgm:hierBranch val="init"/>
        </dgm:presLayoutVars>
      </dgm:prSet>
      <dgm:spPr/>
    </dgm:pt>
    <dgm:pt modelId="{C75F87D9-E852-430C-BA72-0067F663C4BF}" type="pres">
      <dgm:prSet presAssocID="{22E5CC66-76E8-47E3-ADBB-5526D361D78B}" presName="rootComposite" presStyleCnt="0"/>
      <dgm:spPr/>
    </dgm:pt>
    <dgm:pt modelId="{B63C2D0F-8E54-4CD3-BFAA-6D344C711C26}" type="pres">
      <dgm:prSet presAssocID="{22E5CC66-76E8-47E3-ADBB-5526D361D78B}" presName="rootText" presStyleLbl="node4" presStyleIdx="3" presStyleCnt="8">
        <dgm:presLayoutVars>
          <dgm:chPref val="3"/>
        </dgm:presLayoutVars>
      </dgm:prSet>
      <dgm:spPr/>
    </dgm:pt>
    <dgm:pt modelId="{AEB63D38-368B-4B34-93ED-B3045C7A7E62}" type="pres">
      <dgm:prSet presAssocID="{22E5CC66-76E8-47E3-ADBB-5526D361D78B}" presName="rootConnector" presStyleLbl="node4" presStyleIdx="3" presStyleCnt="8"/>
      <dgm:spPr/>
    </dgm:pt>
    <dgm:pt modelId="{E0BE04B5-7724-41CD-82A0-990A2F210A61}" type="pres">
      <dgm:prSet presAssocID="{22E5CC66-76E8-47E3-ADBB-5526D361D78B}" presName="hierChild4" presStyleCnt="0"/>
      <dgm:spPr/>
    </dgm:pt>
    <dgm:pt modelId="{FE04544B-CB4F-4913-8789-7EF7F7292A28}" type="pres">
      <dgm:prSet presAssocID="{22E5CC66-76E8-47E3-ADBB-5526D361D78B}" presName="hierChild5" presStyleCnt="0"/>
      <dgm:spPr/>
    </dgm:pt>
    <dgm:pt modelId="{A418BE66-6198-4F24-B89D-8E4479F044D0}" type="pres">
      <dgm:prSet presAssocID="{DDB07C5A-EA1B-41DE-BCA5-C7F888A2BA3C}" presName="hierChild5" presStyleCnt="0"/>
      <dgm:spPr/>
    </dgm:pt>
    <dgm:pt modelId="{17709879-0470-48A3-8375-DF5FFE7009BA}" type="pres">
      <dgm:prSet presAssocID="{D9BF2931-28CE-415F-AA9C-1BCFF2D2A2EF}" presName="Name37" presStyleLbl="parChTrans1D3" presStyleIdx="2" presStyleCnt="6"/>
      <dgm:spPr/>
    </dgm:pt>
    <dgm:pt modelId="{E027D9FB-6C10-4828-9B98-A673DC9455F7}" type="pres">
      <dgm:prSet presAssocID="{27FA75E8-06F4-4074-9BB4-52792C38D8D9}" presName="hierRoot2" presStyleCnt="0">
        <dgm:presLayoutVars>
          <dgm:hierBranch val="init"/>
        </dgm:presLayoutVars>
      </dgm:prSet>
      <dgm:spPr/>
    </dgm:pt>
    <dgm:pt modelId="{A5FBD96E-17A4-49FA-98E4-3AC7D6D4CF15}" type="pres">
      <dgm:prSet presAssocID="{27FA75E8-06F4-4074-9BB4-52792C38D8D9}" presName="rootComposite" presStyleCnt="0"/>
      <dgm:spPr/>
    </dgm:pt>
    <dgm:pt modelId="{39DD451C-0477-4893-A1B3-F0318E273DFC}" type="pres">
      <dgm:prSet presAssocID="{27FA75E8-06F4-4074-9BB4-52792C38D8D9}" presName="rootText" presStyleLbl="node3" presStyleIdx="2" presStyleCnt="6">
        <dgm:presLayoutVars>
          <dgm:chPref val="3"/>
        </dgm:presLayoutVars>
      </dgm:prSet>
      <dgm:spPr/>
    </dgm:pt>
    <dgm:pt modelId="{11A6E246-5FA4-4B2F-B36B-A575F373C764}" type="pres">
      <dgm:prSet presAssocID="{27FA75E8-06F4-4074-9BB4-52792C38D8D9}" presName="rootConnector" presStyleLbl="node3" presStyleIdx="2" presStyleCnt="6"/>
      <dgm:spPr/>
    </dgm:pt>
    <dgm:pt modelId="{34EF1B49-3C73-42BB-86F8-AF62DAE50884}" type="pres">
      <dgm:prSet presAssocID="{27FA75E8-06F4-4074-9BB4-52792C38D8D9}" presName="hierChild4" presStyleCnt="0"/>
      <dgm:spPr/>
    </dgm:pt>
    <dgm:pt modelId="{D6EBADB0-0B8C-4186-AA99-D5169F825171}" type="pres">
      <dgm:prSet presAssocID="{27FA75E8-06F4-4074-9BB4-52792C38D8D9}" presName="hierChild5" presStyleCnt="0"/>
      <dgm:spPr/>
    </dgm:pt>
    <dgm:pt modelId="{16888DE2-17B1-4B19-9A35-B14E59C1BA5F}" type="pres">
      <dgm:prSet presAssocID="{B4C72A17-5549-42A4-8B6C-27FD19ACFB4F}" presName="hierChild5" presStyleCnt="0"/>
      <dgm:spPr/>
    </dgm:pt>
    <dgm:pt modelId="{3B5C2FD6-D461-4D88-9CF4-E9B7C7F4C9AA}" type="pres">
      <dgm:prSet presAssocID="{87322DF8-01EC-4AD7-B502-879A02AB7EAF}" presName="Name37" presStyleLbl="parChTrans1D2" presStyleIdx="1" presStyleCnt="2"/>
      <dgm:spPr/>
    </dgm:pt>
    <dgm:pt modelId="{FCABDCE6-1D71-4FBE-8AFF-33B936A94957}" type="pres">
      <dgm:prSet presAssocID="{DC7FDD09-D5E7-4646-8A5B-CACF0AB6548D}" presName="hierRoot2" presStyleCnt="0">
        <dgm:presLayoutVars>
          <dgm:hierBranch val="init"/>
        </dgm:presLayoutVars>
      </dgm:prSet>
      <dgm:spPr/>
    </dgm:pt>
    <dgm:pt modelId="{A4682035-FF6D-491F-82B8-67B27B0F388C}" type="pres">
      <dgm:prSet presAssocID="{DC7FDD09-D5E7-4646-8A5B-CACF0AB6548D}" presName="rootComposite" presStyleCnt="0"/>
      <dgm:spPr/>
    </dgm:pt>
    <dgm:pt modelId="{03CCB8EF-0978-4EB4-8F81-A2F5F1A5686F}" type="pres">
      <dgm:prSet presAssocID="{DC7FDD09-D5E7-4646-8A5B-CACF0AB6548D}" presName="rootText" presStyleLbl="node2" presStyleIdx="1" presStyleCnt="2">
        <dgm:presLayoutVars>
          <dgm:chPref val="3"/>
        </dgm:presLayoutVars>
      </dgm:prSet>
      <dgm:spPr/>
    </dgm:pt>
    <dgm:pt modelId="{36C475D4-23A5-4880-8346-D6D9F14734B9}" type="pres">
      <dgm:prSet presAssocID="{DC7FDD09-D5E7-4646-8A5B-CACF0AB6548D}" presName="rootConnector" presStyleLbl="node2" presStyleIdx="1" presStyleCnt="2"/>
      <dgm:spPr/>
    </dgm:pt>
    <dgm:pt modelId="{2DEF75BB-4469-4298-A725-71BAF27BB1D4}" type="pres">
      <dgm:prSet presAssocID="{DC7FDD09-D5E7-4646-8A5B-CACF0AB6548D}" presName="hierChild4" presStyleCnt="0"/>
      <dgm:spPr/>
    </dgm:pt>
    <dgm:pt modelId="{673E24CD-1BAF-4B52-A59E-0EB60048EA4B}" type="pres">
      <dgm:prSet presAssocID="{7076F760-49E9-43B0-8CB2-0DC75EE1B622}" presName="Name37" presStyleLbl="parChTrans1D3" presStyleIdx="3" presStyleCnt="6"/>
      <dgm:spPr/>
    </dgm:pt>
    <dgm:pt modelId="{57DCE2C9-0372-4532-BCA7-CED91CEB9F1E}" type="pres">
      <dgm:prSet presAssocID="{56F6D06D-5481-4558-88EF-70B13CFD2AB5}" presName="hierRoot2" presStyleCnt="0">
        <dgm:presLayoutVars>
          <dgm:hierBranch val="init"/>
        </dgm:presLayoutVars>
      </dgm:prSet>
      <dgm:spPr/>
    </dgm:pt>
    <dgm:pt modelId="{A2276B7E-4271-45F2-A02D-4627F82CD34F}" type="pres">
      <dgm:prSet presAssocID="{56F6D06D-5481-4558-88EF-70B13CFD2AB5}" presName="rootComposite" presStyleCnt="0"/>
      <dgm:spPr/>
    </dgm:pt>
    <dgm:pt modelId="{7F17D757-E2BA-48DE-940E-FD0AE1FD9DD4}" type="pres">
      <dgm:prSet presAssocID="{56F6D06D-5481-4558-88EF-70B13CFD2AB5}" presName="rootText" presStyleLbl="node3" presStyleIdx="3" presStyleCnt="6">
        <dgm:presLayoutVars>
          <dgm:chPref val="3"/>
        </dgm:presLayoutVars>
      </dgm:prSet>
      <dgm:spPr/>
    </dgm:pt>
    <dgm:pt modelId="{FC7743D4-1279-4134-B839-0B3A16D24150}" type="pres">
      <dgm:prSet presAssocID="{56F6D06D-5481-4558-88EF-70B13CFD2AB5}" presName="rootConnector" presStyleLbl="node3" presStyleIdx="3" presStyleCnt="6"/>
      <dgm:spPr/>
    </dgm:pt>
    <dgm:pt modelId="{C0588B9A-0483-4EB5-AEF6-0300108254C6}" type="pres">
      <dgm:prSet presAssocID="{56F6D06D-5481-4558-88EF-70B13CFD2AB5}" presName="hierChild4" presStyleCnt="0"/>
      <dgm:spPr/>
    </dgm:pt>
    <dgm:pt modelId="{3701084A-FDC3-4988-BBC2-41D8FAE58531}" type="pres">
      <dgm:prSet presAssocID="{B0E6C942-C977-4795-A1FF-0E849EF448A8}" presName="Name37" presStyleLbl="parChTrans1D4" presStyleIdx="4" presStyleCnt="8"/>
      <dgm:spPr/>
    </dgm:pt>
    <dgm:pt modelId="{565090DE-0E2B-4757-BBFA-32A8BCBEC7C3}" type="pres">
      <dgm:prSet presAssocID="{B8E5CD01-E95C-4CCC-981A-8C86D80D0E52}" presName="hierRoot2" presStyleCnt="0">
        <dgm:presLayoutVars>
          <dgm:hierBranch val="init"/>
        </dgm:presLayoutVars>
      </dgm:prSet>
      <dgm:spPr/>
    </dgm:pt>
    <dgm:pt modelId="{840B7D90-E271-47CE-9183-F1A16FAB82AB}" type="pres">
      <dgm:prSet presAssocID="{B8E5CD01-E95C-4CCC-981A-8C86D80D0E52}" presName="rootComposite" presStyleCnt="0"/>
      <dgm:spPr/>
    </dgm:pt>
    <dgm:pt modelId="{887832B8-1292-4D49-A55D-8BC5221962BD}" type="pres">
      <dgm:prSet presAssocID="{B8E5CD01-E95C-4CCC-981A-8C86D80D0E52}" presName="rootText" presStyleLbl="node4" presStyleIdx="4" presStyleCnt="8">
        <dgm:presLayoutVars>
          <dgm:chPref val="3"/>
        </dgm:presLayoutVars>
      </dgm:prSet>
      <dgm:spPr/>
    </dgm:pt>
    <dgm:pt modelId="{1CAD9BF8-DB62-4223-8A14-C3AF8DA34B53}" type="pres">
      <dgm:prSet presAssocID="{B8E5CD01-E95C-4CCC-981A-8C86D80D0E52}" presName="rootConnector" presStyleLbl="node4" presStyleIdx="4" presStyleCnt="8"/>
      <dgm:spPr/>
    </dgm:pt>
    <dgm:pt modelId="{65F36806-F0A7-49B2-8821-92D5C7BADDC1}" type="pres">
      <dgm:prSet presAssocID="{B8E5CD01-E95C-4CCC-981A-8C86D80D0E52}" presName="hierChild4" presStyleCnt="0"/>
      <dgm:spPr/>
    </dgm:pt>
    <dgm:pt modelId="{5479B1BB-6241-4E99-BE7D-A34083A5C669}" type="pres">
      <dgm:prSet presAssocID="{B8E5CD01-E95C-4CCC-981A-8C86D80D0E52}" presName="hierChild5" presStyleCnt="0"/>
      <dgm:spPr/>
    </dgm:pt>
    <dgm:pt modelId="{39557A86-31AC-491E-AF86-4D0D54F16563}" type="pres">
      <dgm:prSet presAssocID="{BCDB9B3F-DC6E-404C-9B7B-5FD1E3922F22}" presName="Name37" presStyleLbl="parChTrans1D4" presStyleIdx="5" presStyleCnt="8"/>
      <dgm:spPr/>
    </dgm:pt>
    <dgm:pt modelId="{7E288F5A-A5CA-4B0B-8BA7-52768C16F8DA}" type="pres">
      <dgm:prSet presAssocID="{8F604FB3-4E5C-472D-AA41-0D76CF003C61}" presName="hierRoot2" presStyleCnt="0">
        <dgm:presLayoutVars>
          <dgm:hierBranch val="init"/>
        </dgm:presLayoutVars>
      </dgm:prSet>
      <dgm:spPr/>
    </dgm:pt>
    <dgm:pt modelId="{DB78B7F3-BE49-44CA-B798-64295EB47190}" type="pres">
      <dgm:prSet presAssocID="{8F604FB3-4E5C-472D-AA41-0D76CF003C61}" presName="rootComposite" presStyleCnt="0"/>
      <dgm:spPr/>
    </dgm:pt>
    <dgm:pt modelId="{6A0CA244-DB08-44D7-8500-14E81A227D30}" type="pres">
      <dgm:prSet presAssocID="{8F604FB3-4E5C-472D-AA41-0D76CF003C61}" presName="rootText" presStyleLbl="node4" presStyleIdx="5" presStyleCnt="8">
        <dgm:presLayoutVars>
          <dgm:chPref val="3"/>
        </dgm:presLayoutVars>
      </dgm:prSet>
      <dgm:spPr/>
    </dgm:pt>
    <dgm:pt modelId="{D95D8D47-BAE5-41FF-A776-282E7A10417E}" type="pres">
      <dgm:prSet presAssocID="{8F604FB3-4E5C-472D-AA41-0D76CF003C61}" presName="rootConnector" presStyleLbl="node4" presStyleIdx="5" presStyleCnt="8"/>
      <dgm:spPr/>
    </dgm:pt>
    <dgm:pt modelId="{02A1D938-BFBD-43A1-899A-92C7E316D66A}" type="pres">
      <dgm:prSet presAssocID="{8F604FB3-4E5C-472D-AA41-0D76CF003C61}" presName="hierChild4" presStyleCnt="0"/>
      <dgm:spPr/>
    </dgm:pt>
    <dgm:pt modelId="{71364007-81DE-4474-A786-4775070502C8}" type="pres">
      <dgm:prSet presAssocID="{8F604FB3-4E5C-472D-AA41-0D76CF003C61}" presName="hierChild5" presStyleCnt="0"/>
      <dgm:spPr/>
    </dgm:pt>
    <dgm:pt modelId="{23CA54FD-8285-4471-9A8E-4AB1F83E50BD}" type="pres">
      <dgm:prSet presAssocID="{56F6D06D-5481-4558-88EF-70B13CFD2AB5}" presName="hierChild5" presStyleCnt="0"/>
      <dgm:spPr/>
    </dgm:pt>
    <dgm:pt modelId="{BE179410-5702-49DE-8F4F-A645778724E8}" type="pres">
      <dgm:prSet presAssocID="{AD1CE234-2831-4AB5-A698-E77B0082511E}" presName="Name37" presStyleLbl="parChTrans1D3" presStyleIdx="4" presStyleCnt="6"/>
      <dgm:spPr/>
    </dgm:pt>
    <dgm:pt modelId="{B5D650D4-EBA5-48FC-901D-97E06B0ACB94}" type="pres">
      <dgm:prSet presAssocID="{F04B220D-614E-47A6-A6AE-F0F0BD0A8E87}" presName="hierRoot2" presStyleCnt="0">
        <dgm:presLayoutVars>
          <dgm:hierBranch val="init"/>
        </dgm:presLayoutVars>
      </dgm:prSet>
      <dgm:spPr/>
    </dgm:pt>
    <dgm:pt modelId="{9D36F56A-F1A6-4BC8-A44F-A879027B16AF}" type="pres">
      <dgm:prSet presAssocID="{F04B220D-614E-47A6-A6AE-F0F0BD0A8E87}" presName="rootComposite" presStyleCnt="0"/>
      <dgm:spPr/>
    </dgm:pt>
    <dgm:pt modelId="{D4A27B72-004E-4E62-82FD-64B976751FC5}" type="pres">
      <dgm:prSet presAssocID="{F04B220D-614E-47A6-A6AE-F0F0BD0A8E87}" presName="rootText" presStyleLbl="node3" presStyleIdx="4" presStyleCnt="6">
        <dgm:presLayoutVars>
          <dgm:chPref val="3"/>
        </dgm:presLayoutVars>
      </dgm:prSet>
      <dgm:spPr/>
    </dgm:pt>
    <dgm:pt modelId="{0B286392-137B-42DF-878F-63918FDFCC7D}" type="pres">
      <dgm:prSet presAssocID="{F04B220D-614E-47A6-A6AE-F0F0BD0A8E87}" presName="rootConnector" presStyleLbl="node3" presStyleIdx="4" presStyleCnt="6"/>
      <dgm:spPr/>
    </dgm:pt>
    <dgm:pt modelId="{D57EE3E5-0449-4139-A771-609814A77511}" type="pres">
      <dgm:prSet presAssocID="{F04B220D-614E-47A6-A6AE-F0F0BD0A8E87}" presName="hierChild4" presStyleCnt="0"/>
      <dgm:spPr/>
    </dgm:pt>
    <dgm:pt modelId="{C8B36E0B-F9C8-434B-8A46-7748FBB70103}" type="pres">
      <dgm:prSet presAssocID="{D9DD3875-A391-449D-B3E0-D294C759C1D0}" presName="Name37" presStyleLbl="parChTrans1D4" presStyleIdx="6" presStyleCnt="8"/>
      <dgm:spPr/>
    </dgm:pt>
    <dgm:pt modelId="{11395E6B-E7B7-4C19-9B16-75C7E30EE93B}" type="pres">
      <dgm:prSet presAssocID="{35010538-FF97-4E62-AC77-C180480F779F}" presName="hierRoot2" presStyleCnt="0">
        <dgm:presLayoutVars>
          <dgm:hierBranch val="init"/>
        </dgm:presLayoutVars>
      </dgm:prSet>
      <dgm:spPr/>
    </dgm:pt>
    <dgm:pt modelId="{423B84FA-29CC-4895-AA0D-114524F8CFC0}" type="pres">
      <dgm:prSet presAssocID="{35010538-FF97-4E62-AC77-C180480F779F}" presName="rootComposite" presStyleCnt="0"/>
      <dgm:spPr/>
    </dgm:pt>
    <dgm:pt modelId="{CD323EF6-9E12-4A13-AB0D-5532F81673FE}" type="pres">
      <dgm:prSet presAssocID="{35010538-FF97-4E62-AC77-C180480F779F}" presName="rootText" presStyleLbl="node4" presStyleIdx="6" presStyleCnt="8">
        <dgm:presLayoutVars>
          <dgm:chPref val="3"/>
        </dgm:presLayoutVars>
      </dgm:prSet>
      <dgm:spPr/>
    </dgm:pt>
    <dgm:pt modelId="{B999C55C-18A5-4CAB-AF88-6A94AEC6285C}" type="pres">
      <dgm:prSet presAssocID="{35010538-FF97-4E62-AC77-C180480F779F}" presName="rootConnector" presStyleLbl="node4" presStyleIdx="6" presStyleCnt="8"/>
      <dgm:spPr/>
    </dgm:pt>
    <dgm:pt modelId="{DDABBAFA-4FEF-4447-8E86-0E91F0E01373}" type="pres">
      <dgm:prSet presAssocID="{35010538-FF97-4E62-AC77-C180480F779F}" presName="hierChild4" presStyleCnt="0"/>
      <dgm:spPr/>
    </dgm:pt>
    <dgm:pt modelId="{14E11390-23CE-4BFD-8DC5-AC8964C1C3E8}" type="pres">
      <dgm:prSet presAssocID="{35010538-FF97-4E62-AC77-C180480F779F}" presName="hierChild5" presStyleCnt="0"/>
      <dgm:spPr/>
    </dgm:pt>
    <dgm:pt modelId="{1491CDBB-509B-49D4-80ED-60AFFC1FCAD7}" type="pres">
      <dgm:prSet presAssocID="{1B73DBC1-3A3A-431D-B201-39169A96B0F6}" presName="Name37" presStyleLbl="parChTrans1D4" presStyleIdx="7" presStyleCnt="8"/>
      <dgm:spPr/>
    </dgm:pt>
    <dgm:pt modelId="{37E4B37F-4B19-4E61-AD4F-780963200D5A}" type="pres">
      <dgm:prSet presAssocID="{26E9793C-9201-4662-A50A-11BA0439CCBA}" presName="hierRoot2" presStyleCnt="0">
        <dgm:presLayoutVars>
          <dgm:hierBranch val="init"/>
        </dgm:presLayoutVars>
      </dgm:prSet>
      <dgm:spPr/>
    </dgm:pt>
    <dgm:pt modelId="{1B3136FC-24DC-47FA-B5D1-E9FC67B33F37}" type="pres">
      <dgm:prSet presAssocID="{26E9793C-9201-4662-A50A-11BA0439CCBA}" presName="rootComposite" presStyleCnt="0"/>
      <dgm:spPr/>
    </dgm:pt>
    <dgm:pt modelId="{402BC6D0-5B9D-48AB-9281-50D6EF4964EE}" type="pres">
      <dgm:prSet presAssocID="{26E9793C-9201-4662-A50A-11BA0439CCBA}" presName="rootText" presStyleLbl="node4" presStyleIdx="7" presStyleCnt="8">
        <dgm:presLayoutVars>
          <dgm:chPref val="3"/>
        </dgm:presLayoutVars>
      </dgm:prSet>
      <dgm:spPr/>
    </dgm:pt>
    <dgm:pt modelId="{C6E33E72-200D-4D48-A0C0-E5F97AF6C51B}" type="pres">
      <dgm:prSet presAssocID="{26E9793C-9201-4662-A50A-11BA0439CCBA}" presName="rootConnector" presStyleLbl="node4" presStyleIdx="7" presStyleCnt="8"/>
      <dgm:spPr/>
    </dgm:pt>
    <dgm:pt modelId="{C072A964-C71D-421D-834B-7444F71C80A9}" type="pres">
      <dgm:prSet presAssocID="{26E9793C-9201-4662-A50A-11BA0439CCBA}" presName="hierChild4" presStyleCnt="0"/>
      <dgm:spPr/>
    </dgm:pt>
    <dgm:pt modelId="{BFF9627C-8593-4332-8CB0-AAF7AD10BFE5}" type="pres">
      <dgm:prSet presAssocID="{26E9793C-9201-4662-A50A-11BA0439CCBA}" presName="hierChild5" presStyleCnt="0"/>
      <dgm:spPr/>
    </dgm:pt>
    <dgm:pt modelId="{2D96014C-F276-4AFC-8689-5C03B55CFBD0}" type="pres">
      <dgm:prSet presAssocID="{F04B220D-614E-47A6-A6AE-F0F0BD0A8E87}" presName="hierChild5" presStyleCnt="0"/>
      <dgm:spPr/>
    </dgm:pt>
    <dgm:pt modelId="{83846B5C-9754-49A9-A5BE-F5E4870AF78D}" type="pres">
      <dgm:prSet presAssocID="{ABCA4090-80FE-428B-B585-9C401ABA9071}" presName="Name37" presStyleLbl="parChTrans1D3" presStyleIdx="5" presStyleCnt="6"/>
      <dgm:spPr/>
    </dgm:pt>
    <dgm:pt modelId="{F0A98645-A745-4D79-A323-459A04E12D26}" type="pres">
      <dgm:prSet presAssocID="{4720E6E0-9F25-4045-BC3E-8866B518B074}" presName="hierRoot2" presStyleCnt="0">
        <dgm:presLayoutVars>
          <dgm:hierBranch val="init"/>
        </dgm:presLayoutVars>
      </dgm:prSet>
      <dgm:spPr/>
    </dgm:pt>
    <dgm:pt modelId="{DCE43B0B-2411-4E31-8B95-49CBC6022339}" type="pres">
      <dgm:prSet presAssocID="{4720E6E0-9F25-4045-BC3E-8866B518B074}" presName="rootComposite" presStyleCnt="0"/>
      <dgm:spPr/>
    </dgm:pt>
    <dgm:pt modelId="{8B452301-F601-4372-ABB9-B6537C5DEA29}" type="pres">
      <dgm:prSet presAssocID="{4720E6E0-9F25-4045-BC3E-8866B518B074}" presName="rootText" presStyleLbl="node3" presStyleIdx="5" presStyleCnt="6">
        <dgm:presLayoutVars>
          <dgm:chPref val="3"/>
        </dgm:presLayoutVars>
      </dgm:prSet>
      <dgm:spPr/>
    </dgm:pt>
    <dgm:pt modelId="{5DFC8B32-C498-47D5-AC5E-389558563C6D}" type="pres">
      <dgm:prSet presAssocID="{4720E6E0-9F25-4045-BC3E-8866B518B074}" presName="rootConnector" presStyleLbl="node3" presStyleIdx="5" presStyleCnt="6"/>
      <dgm:spPr/>
    </dgm:pt>
    <dgm:pt modelId="{71A8006E-2BDA-43C5-8A78-AAAD681076AA}" type="pres">
      <dgm:prSet presAssocID="{4720E6E0-9F25-4045-BC3E-8866B518B074}" presName="hierChild4" presStyleCnt="0"/>
      <dgm:spPr/>
    </dgm:pt>
    <dgm:pt modelId="{A3798BEF-CB23-455A-809D-49F6CB7833B9}" type="pres">
      <dgm:prSet presAssocID="{4720E6E0-9F25-4045-BC3E-8866B518B074}" presName="hierChild5" presStyleCnt="0"/>
      <dgm:spPr/>
    </dgm:pt>
    <dgm:pt modelId="{CC69B132-EEB4-47CE-B3AF-810454FB79B7}" type="pres">
      <dgm:prSet presAssocID="{DC7FDD09-D5E7-4646-8A5B-CACF0AB6548D}" presName="hierChild5" presStyleCnt="0"/>
      <dgm:spPr/>
    </dgm:pt>
    <dgm:pt modelId="{24EC015A-5AE6-4FA4-8C96-DB14F8E6B7E3}" type="pres">
      <dgm:prSet presAssocID="{5B070B50-03E9-4951-808D-B641F2E8A16C}" presName="hierChild3" presStyleCnt="0"/>
      <dgm:spPr/>
    </dgm:pt>
  </dgm:ptLst>
  <dgm:cxnLst>
    <dgm:cxn modelId="{556EA001-4644-4705-A412-6B6FB096FCCE}" srcId="{5B070B50-03E9-4951-808D-B641F2E8A16C}" destId="{B4C72A17-5549-42A4-8B6C-27FD19ACFB4F}" srcOrd="0" destOrd="0" parTransId="{06E654B0-4A50-4580-86ED-14EDDBC40A91}" sibTransId="{57CF2E83-D15E-49C8-B399-0BBEB84029B6}"/>
    <dgm:cxn modelId="{842F1802-6EAB-4B5A-BC34-AFC550229A1B}" type="presOf" srcId="{DDB07C5A-EA1B-41DE-BCA5-C7F888A2BA3C}" destId="{DD4213ED-E505-4304-B2B8-7D0BE5945695}" srcOrd="1" destOrd="0" presId="urn:microsoft.com/office/officeart/2005/8/layout/orgChart1"/>
    <dgm:cxn modelId="{C7BA5502-D216-4FD3-9BC9-2053C4CAB778}" type="presOf" srcId="{777502BF-1B23-4555-A68B-550BF76D7FDD}" destId="{937AC87C-44BC-4A58-9D50-1EE3907171EA}" srcOrd="0" destOrd="0" presId="urn:microsoft.com/office/officeart/2005/8/layout/orgChart1"/>
    <dgm:cxn modelId="{DA66C605-5C22-43FE-9F12-02864006F26F}" type="presOf" srcId="{76E45F0B-296A-4350-B6A0-1E0F04484B07}" destId="{EB560866-2D02-40C4-993D-9386187BBD9B}" srcOrd="0" destOrd="0" presId="urn:microsoft.com/office/officeart/2005/8/layout/orgChart1"/>
    <dgm:cxn modelId="{D371750A-9F2B-44F1-9785-53F6E76299CA}" type="presOf" srcId="{4720E6E0-9F25-4045-BC3E-8866B518B074}" destId="{8B452301-F601-4372-ABB9-B6537C5DEA29}" srcOrd="0" destOrd="0" presId="urn:microsoft.com/office/officeart/2005/8/layout/orgChart1"/>
    <dgm:cxn modelId="{268FF70C-71B0-4B61-A3F8-48EFC79EC2E4}" srcId="{DDB07C5A-EA1B-41DE-BCA5-C7F888A2BA3C}" destId="{22E5CC66-76E8-47E3-ADBB-5526D361D78B}" srcOrd="1" destOrd="0" parTransId="{E40D824B-1E5F-4C58-8A91-CF361E035871}" sibTransId="{A190E9A0-2CE8-48C7-8BDF-978A815313F2}"/>
    <dgm:cxn modelId="{9DF9A20F-0ED9-46F7-A804-A60DFC6A68C6}" srcId="{F04B220D-614E-47A6-A6AE-F0F0BD0A8E87}" destId="{26E9793C-9201-4662-A50A-11BA0439CCBA}" srcOrd="1" destOrd="0" parTransId="{1B73DBC1-3A3A-431D-B201-39169A96B0F6}" sibTransId="{103CA861-320B-46BB-9D1C-68208F447028}"/>
    <dgm:cxn modelId="{9ECC9510-A66F-4A6E-9DC2-40789E7C355F}" srcId="{39E9D92D-9C2D-4392-8500-9B4FB78ECD1C}" destId="{05904C75-A5EF-40A8-93DD-1434B1A10B5F}" srcOrd="1" destOrd="0" parTransId="{76E45F0B-296A-4350-B6A0-1E0F04484B07}" sibTransId="{FB084E64-E513-4F22-853C-F804C1E1D4ED}"/>
    <dgm:cxn modelId="{8B7B2411-A50B-4AC2-B168-E4762EAA98D1}" type="presOf" srcId="{D9BF2931-28CE-415F-AA9C-1BCFF2D2A2EF}" destId="{17709879-0470-48A3-8375-DF5FFE7009BA}" srcOrd="0" destOrd="0" presId="urn:microsoft.com/office/officeart/2005/8/layout/orgChart1"/>
    <dgm:cxn modelId="{B468B216-236E-4197-ADF5-AB8EF0815058}" srcId="{B4C72A17-5549-42A4-8B6C-27FD19ACFB4F}" destId="{27FA75E8-06F4-4074-9BB4-52792C38D8D9}" srcOrd="2" destOrd="0" parTransId="{D9BF2931-28CE-415F-AA9C-1BCFF2D2A2EF}" sibTransId="{26B7F37F-502F-4815-81AA-6CC1BCA9723E}"/>
    <dgm:cxn modelId="{0BD7F717-0C25-49E7-95B3-891B5BBD6AE7}" srcId="{B4C72A17-5549-42A4-8B6C-27FD19ACFB4F}" destId="{39E9D92D-9C2D-4392-8500-9B4FB78ECD1C}" srcOrd="0" destOrd="0" parTransId="{965EC14C-E3E1-4518-B24D-71BBDE1EEDD4}" sibTransId="{A05859B6-B387-4251-8BA2-BE3B437D593D}"/>
    <dgm:cxn modelId="{47D51E1E-BC68-43A6-B1C4-F463CE5955EA}" srcId="{D851D7CC-3DE2-48D0-ADDE-9C305A516D61}" destId="{5B070B50-03E9-4951-808D-B641F2E8A16C}" srcOrd="0" destOrd="0" parTransId="{0A34D1D9-BD91-4BA2-820D-3DCE4B112120}" sibTransId="{4FE8B33C-B401-4691-A90F-58B24FB05BC0}"/>
    <dgm:cxn modelId="{3495F223-80B8-4753-A4E9-26793C57B2D3}" type="presOf" srcId="{D851D7CC-3DE2-48D0-ADDE-9C305A516D61}" destId="{D84602F5-CF27-4655-B980-4DAB1D9A44A2}" srcOrd="0" destOrd="0" presId="urn:microsoft.com/office/officeart/2005/8/layout/orgChart1"/>
    <dgm:cxn modelId="{F0383026-0D63-4121-9B58-C0644376AF1C}" type="presOf" srcId="{35010538-FF97-4E62-AC77-C180480F779F}" destId="{CD323EF6-9E12-4A13-AB0D-5532F81673FE}" srcOrd="0" destOrd="0" presId="urn:microsoft.com/office/officeart/2005/8/layout/orgChart1"/>
    <dgm:cxn modelId="{9813852B-68FD-487F-9B82-B177288CFF54}" srcId="{DC7FDD09-D5E7-4646-8A5B-CACF0AB6548D}" destId="{F04B220D-614E-47A6-A6AE-F0F0BD0A8E87}" srcOrd="1" destOrd="0" parTransId="{AD1CE234-2831-4AB5-A698-E77B0082511E}" sibTransId="{57725125-0CD3-4954-B7D8-E86075FF2056}"/>
    <dgm:cxn modelId="{487B4D3A-C291-45CE-B025-D71223F06A71}" type="presOf" srcId="{965EC14C-E3E1-4518-B24D-71BBDE1EEDD4}" destId="{CC3A5B50-13C4-4549-A01B-12FC0D0FB61E}" srcOrd="0" destOrd="0" presId="urn:microsoft.com/office/officeart/2005/8/layout/orgChart1"/>
    <dgm:cxn modelId="{B516743C-76C2-4FF9-B247-23C1F126AD61}" srcId="{56F6D06D-5481-4558-88EF-70B13CFD2AB5}" destId="{B8E5CD01-E95C-4CCC-981A-8C86D80D0E52}" srcOrd="0" destOrd="0" parTransId="{B0E6C942-C977-4795-A1FF-0E849EF448A8}" sibTransId="{FE8470B8-07E8-491F-8F56-765D6C59D2E9}"/>
    <dgm:cxn modelId="{68530A3E-29CC-4BA4-AE5D-A70DBBC4A4D0}" type="presOf" srcId="{7076F760-49E9-43B0-8CB2-0DC75EE1B622}" destId="{673E24CD-1BAF-4B52-A59E-0EB60048EA4B}" srcOrd="0" destOrd="0" presId="urn:microsoft.com/office/officeart/2005/8/layout/orgChart1"/>
    <dgm:cxn modelId="{ED0D1740-D720-4461-A0EC-3BAF5249EE05}" type="presOf" srcId="{22E5CC66-76E8-47E3-ADBB-5526D361D78B}" destId="{AEB63D38-368B-4B34-93ED-B3045C7A7E62}" srcOrd="1" destOrd="0" presId="urn:microsoft.com/office/officeart/2005/8/layout/orgChart1"/>
    <dgm:cxn modelId="{ECF78E5D-8A28-4BD2-90FD-52A68BAFE346}" type="presOf" srcId="{26E9793C-9201-4662-A50A-11BA0439CCBA}" destId="{402BC6D0-5B9D-48AB-9281-50D6EF4964EE}" srcOrd="0" destOrd="0" presId="urn:microsoft.com/office/officeart/2005/8/layout/orgChart1"/>
    <dgm:cxn modelId="{19002F60-C86F-48D7-8A10-4C8C6FD584B3}" srcId="{DC7FDD09-D5E7-4646-8A5B-CACF0AB6548D}" destId="{4720E6E0-9F25-4045-BC3E-8866B518B074}" srcOrd="2" destOrd="0" parTransId="{ABCA4090-80FE-428B-B585-9C401ABA9071}" sibTransId="{36A8E0F7-B938-456D-AA7A-9FD1B04D47E8}"/>
    <dgm:cxn modelId="{A8FBB866-B8B2-4885-B80D-D3CCE7EC2BC2}" type="presOf" srcId="{E40D824B-1E5F-4C58-8A91-CF361E035871}" destId="{DC506C08-B5A9-4059-84E0-F855529CBF11}" srcOrd="0" destOrd="0" presId="urn:microsoft.com/office/officeart/2005/8/layout/orgChart1"/>
    <dgm:cxn modelId="{EC0F5C6D-86E3-4F66-BA5F-476F72395F79}" type="presOf" srcId="{1B73DBC1-3A3A-431D-B201-39169A96B0F6}" destId="{1491CDBB-509B-49D4-80ED-60AFFC1FCAD7}" srcOrd="0" destOrd="0" presId="urn:microsoft.com/office/officeart/2005/8/layout/orgChart1"/>
    <dgm:cxn modelId="{9890806D-C6DE-4A1F-9503-0754E42884B7}" type="presOf" srcId="{DC7FDD09-D5E7-4646-8A5B-CACF0AB6548D}" destId="{36C475D4-23A5-4880-8346-D6D9F14734B9}" srcOrd="1" destOrd="0" presId="urn:microsoft.com/office/officeart/2005/8/layout/orgChart1"/>
    <dgm:cxn modelId="{3178F46E-E149-4065-AAC9-0FF61DEADA0C}" srcId="{DDB07C5A-EA1B-41DE-BCA5-C7F888A2BA3C}" destId="{777502BF-1B23-4555-A68B-550BF76D7FDD}" srcOrd="0" destOrd="0" parTransId="{E0AA755D-70AC-46CF-AD67-2C62D5D7A4F7}" sibTransId="{42E9BE53-CFD7-4806-BC3D-C1FA7C51F03A}"/>
    <dgm:cxn modelId="{5FA01252-332A-4269-8536-0E2249653813}" type="presOf" srcId="{B0E6C942-C977-4795-A1FF-0E849EF448A8}" destId="{3701084A-FDC3-4988-BBC2-41D8FAE58531}" srcOrd="0" destOrd="0" presId="urn:microsoft.com/office/officeart/2005/8/layout/orgChart1"/>
    <dgm:cxn modelId="{F475AA77-5F1A-40A6-A043-8509B317369D}" type="presOf" srcId="{8F604FB3-4E5C-472D-AA41-0D76CF003C61}" destId="{6A0CA244-DB08-44D7-8500-14E81A227D30}" srcOrd="0" destOrd="0" presId="urn:microsoft.com/office/officeart/2005/8/layout/orgChart1"/>
    <dgm:cxn modelId="{66FFAA81-596B-4C40-94E8-7B8FF661EFAE}" type="presOf" srcId="{DC7FDD09-D5E7-4646-8A5B-CACF0AB6548D}" destId="{03CCB8EF-0978-4EB4-8F81-A2F5F1A5686F}" srcOrd="0" destOrd="0" presId="urn:microsoft.com/office/officeart/2005/8/layout/orgChart1"/>
    <dgm:cxn modelId="{22192C85-9B78-4C45-AB82-B290B5FFD9D1}" type="presOf" srcId="{5B070B50-03E9-4951-808D-B641F2E8A16C}" destId="{D7F8342F-230F-413D-849C-B3E53EE4FA9F}" srcOrd="0" destOrd="0" presId="urn:microsoft.com/office/officeart/2005/8/layout/orgChart1"/>
    <dgm:cxn modelId="{61CA4685-295C-44F3-BD61-957075230FFF}" type="presOf" srcId="{A42D53B0-AD85-4056-A3E7-B01FC5A32992}" destId="{F49BCD1C-286A-4BE4-9B52-83DC0B7132B4}" srcOrd="0" destOrd="0" presId="urn:microsoft.com/office/officeart/2005/8/layout/orgChart1"/>
    <dgm:cxn modelId="{82F69585-2E4F-4915-A6EB-D229C49E0F5A}" type="presOf" srcId="{39E9D92D-9C2D-4392-8500-9B4FB78ECD1C}" destId="{5294CBBF-583B-42B6-8912-C642B8011D1E}" srcOrd="0" destOrd="0" presId="urn:microsoft.com/office/officeart/2005/8/layout/orgChart1"/>
    <dgm:cxn modelId="{5B58F78C-F8E3-4286-8B9C-BF251AA75359}" srcId="{56F6D06D-5481-4558-88EF-70B13CFD2AB5}" destId="{8F604FB3-4E5C-472D-AA41-0D76CF003C61}" srcOrd="1" destOrd="0" parTransId="{BCDB9B3F-DC6E-404C-9B7B-5FD1E3922F22}" sibTransId="{AA79EC0A-A280-4EFC-93B8-5969CF15668F}"/>
    <dgm:cxn modelId="{8013BD95-2B07-4D95-B7C7-582937686600}" type="presOf" srcId="{D9DD3875-A391-449D-B3E0-D294C759C1D0}" destId="{C8B36E0B-F9C8-434B-8A46-7748FBB70103}" srcOrd="0" destOrd="0" presId="urn:microsoft.com/office/officeart/2005/8/layout/orgChart1"/>
    <dgm:cxn modelId="{FBEE6C9B-1765-4DB1-8D16-5BF5EB7271BC}" type="presOf" srcId="{B4C72A17-5549-42A4-8B6C-27FD19ACFB4F}" destId="{18F6BFEA-EB87-46A0-B8B3-C8C45516D1C0}" srcOrd="1" destOrd="0" presId="urn:microsoft.com/office/officeart/2005/8/layout/orgChart1"/>
    <dgm:cxn modelId="{F672B49C-208A-4D5B-BCD3-3F9009E556ED}" srcId="{DC7FDD09-D5E7-4646-8A5B-CACF0AB6548D}" destId="{56F6D06D-5481-4558-88EF-70B13CFD2AB5}" srcOrd="0" destOrd="0" parTransId="{7076F760-49E9-43B0-8CB2-0DC75EE1B622}" sibTransId="{45E8CB4F-3334-4F6B-9C7C-DF29D5FD3490}"/>
    <dgm:cxn modelId="{F9043FA2-F56E-4148-8116-9FE1B77E60EF}" type="presOf" srcId="{87322DF8-01EC-4AD7-B502-879A02AB7EAF}" destId="{3B5C2FD6-D461-4D88-9CF4-E9B7C7F4C9AA}" srcOrd="0" destOrd="0" presId="urn:microsoft.com/office/officeart/2005/8/layout/orgChart1"/>
    <dgm:cxn modelId="{9D6D25A4-FED8-4CCA-8945-9AB7E3F79214}" type="presOf" srcId="{B4C72A17-5549-42A4-8B6C-27FD19ACFB4F}" destId="{F4315430-37D8-4A76-97D7-8BEFB0D71696}" srcOrd="0" destOrd="0" presId="urn:microsoft.com/office/officeart/2005/8/layout/orgChart1"/>
    <dgm:cxn modelId="{508955A6-473F-4B43-8BBC-7D825D9D35F2}" type="presOf" srcId="{27FA75E8-06F4-4074-9BB4-52792C38D8D9}" destId="{11A6E246-5FA4-4B2F-B36B-A575F373C764}" srcOrd="1" destOrd="0" presId="urn:microsoft.com/office/officeart/2005/8/layout/orgChart1"/>
    <dgm:cxn modelId="{B095EEA9-F46F-4D0F-82C1-5171FBA89043}" type="presOf" srcId="{AD1CE234-2831-4AB5-A698-E77B0082511E}" destId="{BE179410-5702-49DE-8F4F-A645778724E8}" srcOrd="0" destOrd="0" presId="urn:microsoft.com/office/officeart/2005/8/layout/orgChart1"/>
    <dgm:cxn modelId="{7C070AAA-0DB7-4215-99DC-45386C47E5B8}" type="presOf" srcId="{BCDB9B3F-DC6E-404C-9B7B-5FD1E3922F22}" destId="{39557A86-31AC-491E-AF86-4D0D54F16563}" srcOrd="0" destOrd="0" presId="urn:microsoft.com/office/officeart/2005/8/layout/orgChart1"/>
    <dgm:cxn modelId="{DB8A51AA-57DD-48F3-818B-56C62AB866CE}" srcId="{5B070B50-03E9-4951-808D-B641F2E8A16C}" destId="{DC7FDD09-D5E7-4646-8A5B-CACF0AB6548D}" srcOrd="1" destOrd="0" parTransId="{87322DF8-01EC-4AD7-B502-879A02AB7EAF}" sibTransId="{8641600B-CB70-4292-8C5E-414C27CBC3D5}"/>
    <dgm:cxn modelId="{A5A3CBAE-54E8-4B89-8349-5D8718FC3435}" type="presOf" srcId="{ABCA4090-80FE-428B-B585-9C401ABA9071}" destId="{83846B5C-9754-49A9-A5BE-F5E4870AF78D}" srcOrd="0" destOrd="0" presId="urn:microsoft.com/office/officeart/2005/8/layout/orgChart1"/>
    <dgm:cxn modelId="{E19671B3-9067-45E0-A266-BA5529652337}" srcId="{39E9D92D-9C2D-4392-8500-9B4FB78ECD1C}" destId="{C3287E8C-685D-4741-B454-E779B3063D19}" srcOrd="0" destOrd="0" parTransId="{A42D53B0-AD85-4056-A3E7-B01FC5A32992}" sibTransId="{D2E5983B-1A29-4253-B1A6-13DAE09C934A}"/>
    <dgm:cxn modelId="{D5AFA8B3-1C95-4090-B261-69CB78F43840}" type="presOf" srcId="{56F6D06D-5481-4558-88EF-70B13CFD2AB5}" destId="{FC7743D4-1279-4134-B839-0B3A16D24150}" srcOrd="1" destOrd="0" presId="urn:microsoft.com/office/officeart/2005/8/layout/orgChart1"/>
    <dgm:cxn modelId="{8ED9A9B7-FDF3-419A-834F-365F8BA464AB}" type="presOf" srcId="{06E654B0-4A50-4580-86ED-14EDDBC40A91}" destId="{B29A00BC-2A8F-4C33-A460-EF5F9E4BFBD3}" srcOrd="0" destOrd="0" presId="urn:microsoft.com/office/officeart/2005/8/layout/orgChart1"/>
    <dgm:cxn modelId="{94F4A4B8-121C-4D61-B59A-B1E8CAD71E61}" type="presOf" srcId="{F04B220D-614E-47A6-A6AE-F0F0BD0A8E87}" destId="{0B286392-137B-42DF-878F-63918FDFCC7D}" srcOrd="1" destOrd="0" presId="urn:microsoft.com/office/officeart/2005/8/layout/orgChart1"/>
    <dgm:cxn modelId="{F8C699B9-13EC-4D3D-A03D-2C638CE626B3}" type="presOf" srcId="{4720E6E0-9F25-4045-BC3E-8866B518B074}" destId="{5DFC8B32-C498-47D5-AC5E-389558563C6D}" srcOrd="1" destOrd="0" presId="urn:microsoft.com/office/officeart/2005/8/layout/orgChart1"/>
    <dgm:cxn modelId="{CD0AAFB9-E11F-48E8-9E74-B7316354D760}" type="presOf" srcId="{B8E5CD01-E95C-4CCC-981A-8C86D80D0E52}" destId="{1CAD9BF8-DB62-4223-8A14-C3AF8DA34B53}" srcOrd="1" destOrd="0" presId="urn:microsoft.com/office/officeart/2005/8/layout/orgChart1"/>
    <dgm:cxn modelId="{A69678BE-AB32-431E-9DC6-557AFF6DDCB7}" type="presOf" srcId="{A994AB28-5F26-4C4D-B943-973653C0D41B}" destId="{3432927D-1245-4257-BD20-B3A1B27E5287}" srcOrd="0" destOrd="0" presId="urn:microsoft.com/office/officeart/2005/8/layout/orgChart1"/>
    <dgm:cxn modelId="{4AD7B8C4-0B63-4727-8CC1-4E5283309B6A}" type="presOf" srcId="{56F6D06D-5481-4558-88EF-70B13CFD2AB5}" destId="{7F17D757-E2BA-48DE-940E-FD0AE1FD9DD4}" srcOrd="0" destOrd="0" presId="urn:microsoft.com/office/officeart/2005/8/layout/orgChart1"/>
    <dgm:cxn modelId="{948B8BC7-C329-440B-9956-CD65D44F6301}" type="presOf" srcId="{DDB07C5A-EA1B-41DE-BCA5-C7F888A2BA3C}" destId="{B1F3EFB9-DD1B-4D15-8F36-CBDF13688B1D}" srcOrd="0" destOrd="0" presId="urn:microsoft.com/office/officeart/2005/8/layout/orgChart1"/>
    <dgm:cxn modelId="{0A015CCA-9BDA-4F47-BCCB-CC5FA5F704F6}" type="presOf" srcId="{27FA75E8-06F4-4074-9BB4-52792C38D8D9}" destId="{39DD451C-0477-4893-A1B3-F0318E273DFC}" srcOrd="0" destOrd="0" presId="urn:microsoft.com/office/officeart/2005/8/layout/orgChart1"/>
    <dgm:cxn modelId="{A5DFACCE-BE79-43D3-AA39-3E957343D9B8}" type="presOf" srcId="{5B070B50-03E9-4951-808D-B641F2E8A16C}" destId="{A244D9A0-936A-4C91-A885-C9D651BA53A3}" srcOrd="1" destOrd="0" presId="urn:microsoft.com/office/officeart/2005/8/layout/orgChart1"/>
    <dgm:cxn modelId="{273ABBD4-CFAB-4656-BF78-F44AADAB5232}" type="presOf" srcId="{777502BF-1B23-4555-A68B-550BF76D7FDD}" destId="{03CE21D4-31B4-49B1-993B-8B93EF70427C}" srcOrd="1" destOrd="0" presId="urn:microsoft.com/office/officeart/2005/8/layout/orgChart1"/>
    <dgm:cxn modelId="{F2B203D6-528C-45D6-AFCA-E01FB024EE83}" type="presOf" srcId="{F04B220D-614E-47A6-A6AE-F0F0BD0A8E87}" destId="{D4A27B72-004E-4E62-82FD-64B976751FC5}" srcOrd="0" destOrd="0" presId="urn:microsoft.com/office/officeart/2005/8/layout/orgChart1"/>
    <dgm:cxn modelId="{D4154BD6-2245-43F0-8EF3-BE82411C68D1}" type="presOf" srcId="{05904C75-A5EF-40A8-93DD-1434B1A10B5F}" destId="{021B52EE-E74D-43E9-87F3-820E080718DF}" srcOrd="0" destOrd="0" presId="urn:microsoft.com/office/officeart/2005/8/layout/orgChart1"/>
    <dgm:cxn modelId="{7B3E0EE0-5B89-4F5C-8430-3549CA66080D}" type="presOf" srcId="{26E9793C-9201-4662-A50A-11BA0439CCBA}" destId="{C6E33E72-200D-4D48-A0C0-E5F97AF6C51B}" srcOrd="1" destOrd="0" presId="urn:microsoft.com/office/officeart/2005/8/layout/orgChart1"/>
    <dgm:cxn modelId="{1C2775E1-912C-4995-AD47-BDA95F3AD7E7}" type="presOf" srcId="{22E5CC66-76E8-47E3-ADBB-5526D361D78B}" destId="{B63C2D0F-8E54-4CD3-BFAA-6D344C711C26}" srcOrd="0" destOrd="0" presId="urn:microsoft.com/office/officeart/2005/8/layout/orgChart1"/>
    <dgm:cxn modelId="{C61B02E2-0A85-4293-BFD8-2019A57C0402}" type="presOf" srcId="{C3287E8C-685D-4741-B454-E779B3063D19}" destId="{F0EBB3A8-CADA-41B5-86E0-B75F8C7E77A1}" srcOrd="0" destOrd="0" presId="urn:microsoft.com/office/officeart/2005/8/layout/orgChart1"/>
    <dgm:cxn modelId="{9C592BE9-5203-4092-84ED-04574AEDCF4D}" type="presOf" srcId="{B8E5CD01-E95C-4CCC-981A-8C86D80D0E52}" destId="{887832B8-1292-4D49-A55D-8BC5221962BD}" srcOrd="0" destOrd="0" presId="urn:microsoft.com/office/officeart/2005/8/layout/orgChart1"/>
    <dgm:cxn modelId="{241EC9EF-58BC-417B-BFD1-456D8447245E}" type="presOf" srcId="{C3287E8C-685D-4741-B454-E779B3063D19}" destId="{C5FD529D-8B99-491D-A9A4-4A95EB98FFBC}" srcOrd="1" destOrd="0" presId="urn:microsoft.com/office/officeart/2005/8/layout/orgChart1"/>
    <dgm:cxn modelId="{F2E7CDEF-E0FB-43EB-9A96-4EFA307EBE53}" type="presOf" srcId="{39E9D92D-9C2D-4392-8500-9B4FB78ECD1C}" destId="{15A84B1E-7341-4C24-8593-6B86522F18A4}" srcOrd="1" destOrd="0" presId="urn:microsoft.com/office/officeart/2005/8/layout/orgChart1"/>
    <dgm:cxn modelId="{3E433AF1-A9F5-43A3-AD79-7E45B402CF9F}" type="presOf" srcId="{35010538-FF97-4E62-AC77-C180480F779F}" destId="{B999C55C-18A5-4CAB-AF88-6A94AEC6285C}" srcOrd="1" destOrd="0" presId="urn:microsoft.com/office/officeart/2005/8/layout/orgChart1"/>
    <dgm:cxn modelId="{FB7006F3-A5FD-4524-91EE-AD90017D6BED}" srcId="{B4C72A17-5549-42A4-8B6C-27FD19ACFB4F}" destId="{DDB07C5A-EA1B-41DE-BCA5-C7F888A2BA3C}" srcOrd="1" destOrd="0" parTransId="{A994AB28-5F26-4C4D-B943-973653C0D41B}" sibTransId="{C245A46D-44AE-40CF-86C5-BF7A01789CE4}"/>
    <dgm:cxn modelId="{EA5B73F3-004B-4E0C-8BF4-966C6D0B0F54}" srcId="{F04B220D-614E-47A6-A6AE-F0F0BD0A8E87}" destId="{35010538-FF97-4E62-AC77-C180480F779F}" srcOrd="0" destOrd="0" parTransId="{D9DD3875-A391-449D-B3E0-D294C759C1D0}" sibTransId="{8CBE0C0F-A846-4350-850F-8A5841A02FF8}"/>
    <dgm:cxn modelId="{3523B3F4-6795-4A53-B460-456E899B7AF0}" type="presOf" srcId="{E0AA755D-70AC-46CF-AD67-2C62D5D7A4F7}" destId="{658A9974-FC36-4838-B428-C1F44938A1CE}" srcOrd="0" destOrd="0" presId="urn:microsoft.com/office/officeart/2005/8/layout/orgChart1"/>
    <dgm:cxn modelId="{A86632F6-6D30-46E1-A876-CC0FC06A3200}" type="presOf" srcId="{8F604FB3-4E5C-472D-AA41-0D76CF003C61}" destId="{D95D8D47-BAE5-41FF-A776-282E7A10417E}" srcOrd="1" destOrd="0" presId="urn:microsoft.com/office/officeart/2005/8/layout/orgChart1"/>
    <dgm:cxn modelId="{AA8AD0FD-CF86-4410-BB3C-4B622207EAE4}" type="presOf" srcId="{05904C75-A5EF-40A8-93DD-1434B1A10B5F}" destId="{4086236F-0E73-4543-98EA-CE9BB5BBC42F}" srcOrd="1" destOrd="0" presId="urn:microsoft.com/office/officeart/2005/8/layout/orgChart1"/>
    <dgm:cxn modelId="{AF6D1D8F-F614-4D9C-B376-FAAA55230B16}" type="presParOf" srcId="{D84602F5-CF27-4655-B980-4DAB1D9A44A2}" destId="{50BBD0A5-E01F-44F0-B556-E08A4D3E82C3}" srcOrd="0" destOrd="0" presId="urn:microsoft.com/office/officeart/2005/8/layout/orgChart1"/>
    <dgm:cxn modelId="{0F790F50-7280-42C7-9C3B-4A96211EA49F}" type="presParOf" srcId="{50BBD0A5-E01F-44F0-B556-E08A4D3E82C3}" destId="{C6308743-EA98-49F1-89ED-F6AC9ADA2BA0}" srcOrd="0" destOrd="0" presId="urn:microsoft.com/office/officeart/2005/8/layout/orgChart1"/>
    <dgm:cxn modelId="{258A1FA8-59C4-40CB-AD55-58EFE3202054}" type="presParOf" srcId="{C6308743-EA98-49F1-89ED-F6AC9ADA2BA0}" destId="{D7F8342F-230F-413D-849C-B3E53EE4FA9F}" srcOrd="0" destOrd="0" presId="urn:microsoft.com/office/officeart/2005/8/layout/orgChart1"/>
    <dgm:cxn modelId="{59949A9F-7398-4C76-BF4D-D82EDDFF865B}" type="presParOf" srcId="{C6308743-EA98-49F1-89ED-F6AC9ADA2BA0}" destId="{A244D9A0-936A-4C91-A885-C9D651BA53A3}" srcOrd="1" destOrd="0" presId="urn:microsoft.com/office/officeart/2005/8/layout/orgChart1"/>
    <dgm:cxn modelId="{493D1028-8A0F-4890-BF07-EC75BB1ECC3A}" type="presParOf" srcId="{50BBD0A5-E01F-44F0-B556-E08A4D3E82C3}" destId="{FC2DCC14-776A-48BA-BF7E-4F6474F66ADA}" srcOrd="1" destOrd="0" presId="urn:microsoft.com/office/officeart/2005/8/layout/orgChart1"/>
    <dgm:cxn modelId="{BAB7658B-4CCE-4387-8B96-2C4E61AC76D2}" type="presParOf" srcId="{FC2DCC14-776A-48BA-BF7E-4F6474F66ADA}" destId="{B29A00BC-2A8F-4C33-A460-EF5F9E4BFBD3}" srcOrd="0" destOrd="0" presId="urn:microsoft.com/office/officeart/2005/8/layout/orgChart1"/>
    <dgm:cxn modelId="{3CF28E43-8FAE-42B7-8885-CC8E0EF71CB4}" type="presParOf" srcId="{FC2DCC14-776A-48BA-BF7E-4F6474F66ADA}" destId="{479FB349-DE27-4446-8D7C-B5F61CBB1E9D}" srcOrd="1" destOrd="0" presId="urn:microsoft.com/office/officeart/2005/8/layout/orgChart1"/>
    <dgm:cxn modelId="{722F9391-7112-4E0D-BFBB-D243492F6D5D}" type="presParOf" srcId="{479FB349-DE27-4446-8D7C-B5F61CBB1E9D}" destId="{56180CBE-2E74-45C3-9FF3-8CB77B2464C6}" srcOrd="0" destOrd="0" presId="urn:microsoft.com/office/officeart/2005/8/layout/orgChart1"/>
    <dgm:cxn modelId="{CB5C012F-4843-4901-942A-DA03623CF15A}" type="presParOf" srcId="{56180CBE-2E74-45C3-9FF3-8CB77B2464C6}" destId="{F4315430-37D8-4A76-97D7-8BEFB0D71696}" srcOrd="0" destOrd="0" presId="urn:microsoft.com/office/officeart/2005/8/layout/orgChart1"/>
    <dgm:cxn modelId="{F8D799C9-F6AC-477F-AA79-E3B43BCC21C7}" type="presParOf" srcId="{56180CBE-2E74-45C3-9FF3-8CB77B2464C6}" destId="{18F6BFEA-EB87-46A0-B8B3-C8C45516D1C0}" srcOrd="1" destOrd="0" presId="urn:microsoft.com/office/officeart/2005/8/layout/orgChart1"/>
    <dgm:cxn modelId="{0160F68F-18D9-49E2-BB81-D44D63860B08}" type="presParOf" srcId="{479FB349-DE27-4446-8D7C-B5F61CBB1E9D}" destId="{C3D65862-5557-475F-A9EB-A07C1A9ACDFB}" srcOrd="1" destOrd="0" presId="urn:microsoft.com/office/officeart/2005/8/layout/orgChart1"/>
    <dgm:cxn modelId="{A29B0C24-7D38-4239-AB9E-001AB0FA1494}" type="presParOf" srcId="{C3D65862-5557-475F-A9EB-A07C1A9ACDFB}" destId="{CC3A5B50-13C4-4549-A01B-12FC0D0FB61E}" srcOrd="0" destOrd="0" presId="urn:microsoft.com/office/officeart/2005/8/layout/orgChart1"/>
    <dgm:cxn modelId="{3C5C0055-74D6-454F-804E-5821ED01B2AE}" type="presParOf" srcId="{C3D65862-5557-475F-A9EB-A07C1A9ACDFB}" destId="{629DAA40-D91F-41A0-939E-1CE3A7762FF1}" srcOrd="1" destOrd="0" presId="urn:microsoft.com/office/officeart/2005/8/layout/orgChart1"/>
    <dgm:cxn modelId="{9CD8E875-3953-4B4A-806E-C756DCD46B78}" type="presParOf" srcId="{629DAA40-D91F-41A0-939E-1CE3A7762FF1}" destId="{832C4FC9-65C4-4F96-B784-F57005F16E6C}" srcOrd="0" destOrd="0" presId="urn:microsoft.com/office/officeart/2005/8/layout/orgChart1"/>
    <dgm:cxn modelId="{EE0E9357-A9E7-4E4A-935F-F83C11E32CEA}" type="presParOf" srcId="{832C4FC9-65C4-4F96-B784-F57005F16E6C}" destId="{5294CBBF-583B-42B6-8912-C642B8011D1E}" srcOrd="0" destOrd="0" presId="urn:microsoft.com/office/officeart/2005/8/layout/orgChart1"/>
    <dgm:cxn modelId="{0B88B70A-1DA1-4587-9568-0E3803F61674}" type="presParOf" srcId="{832C4FC9-65C4-4F96-B784-F57005F16E6C}" destId="{15A84B1E-7341-4C24-8593-6B86522F18A4}" srcOrd="1" destOrd="0" presId="urn:microsoft.com/office/officeart/2005/8/layout/orgChart1"/>
    <dgm:cxn modelId="{D254E52E-C8A9-42EA-A378-8C543823A7AB}" type="presParOf" srcId="{629DAA40-D91F-41A0-939E-1CE3A7762FF1}" destId="{109D1399-F81B-4CAA-8969-3F7EE9A275D8}" srcOrd="1" destOrd="0" presId="urn:microsoft.com/office/officeart/2005/8/layout/orgChart1"/>
    <dgm:cxn modelId="{5D5FA878-1AB1-4435-A91C-EFB7A2E78C21}" type="presParOf" srcId="{109D1399-F81B-4CAA-8969-3F7EE9A275D8}" destId="{F49BCD1C-286A-4BE4-9B52-83DC0B7132B4}" srcOrd="0" destOrd="0" presId="urn:microsoft.com/office/officeart/2005/8/layout/orgChart1"/>
    <dgm:cxn modelId="{FFB2402D-B000-449B-B8A3-CF0424EE1A44}" type="presParOf" srcId="{109D1399-F81B-4CAA-8969-3F7EE9A275D8}" destId="{0125FAE0-65FF-402D-8D93-61C049E769F1}" srcOrd="1" destOrd="0" presId="urn:microsoft.com/office/officeart/2005/8/layout/orgChart1"/>
    <dgm:cxn modelId="{F879DB7E-17E4-4838-810D-F45F19C78F9E}" type="presParOf" srcId="{0125FAE0-65FF-402D-8D93-61C049E769F1}" destId="{5C46DA6D-8A2D-4F3C-AE73-FC5CE5639C6C}" srcOrd="0" destOrd="0" presId="urn:microsoft.com/office/officeart/2005/8/layout/orgChart1"/>
    <dgm:cxn modelId="{FC3A8F49-FB09-468C-8B9D-321D44E90FEB}" type="presParOf" srcId="{5C46DA6D-8A2D-4F3C-AE73-FC5CE5639C6C}" destId="{F0EBB3A8-CADA-41B5-86E0-B75F8C7E77A1}" srcOrd="0" destOrd="0" presId="urn:microsoft.com/office/officeart/2005/8/layout/orgChart1"/>
    <dgm:cxn modelId="{071FB19B-5215-4BC5-B9BF-FA2A15C9C478}" type="presParOf" srcId="{5C46DA6D-8A2D-4F3C-AE73-FC5CE5639C6C}" destId="{C5FD529D-8B99-491D-A9A4-4A95EB98FFBC}" srcOrd="1" destOrd="0" presId="urn:microsoft.com/office/officeart/2005/8/layout/orgChart1"/>
    <dgm:cxn modelId="{69451FAB-FEAB-483E-A2D2-098785440971}" type="presParOf" srcId="{0125FAE0-65FF-402D-8D93-61C049E769F1}" destId="{662BC2F1-0FAE-465B-AFB0-BC67C4F1848F}" srcOrd="1" destOrd="0" presId="urn:microsoft.com/office/officeart/2005/8/layout/orgChart1"/>
    <dgm:cxn modelId="{9CB343AA-CB73-47CD-9095-551BC8F7C5B8}" type="presParOf" srcId="{0125FAE0-65FF-402D-8D93-61C049E769F1}" destId="{2EDA4F1F-8505-4CCB-B539-44290C54A5AA}" srcOrd="2" destOrd="0" presId="urn:microsoft.com/office/officeart/2005/8/layout/orgChart1"/>
    <dgm:cxn modelId="{F8C8B8E8-23C0-453E-9513-076BFBD45B25}" type="presParOf" srcId="{109D1399-F81B-4CAA-8969-3F7EE9A275D8}" destId="{EB560866-2D02-40C4-993D-9386187BBD9B}" srcOrd="2" destOrd="0" presId="urn:microsoft.com/office/officeart/2005/8/layout/orgChart1"/>
    <dgm:cxn modelId="{F3C20231-7C9C-44C7-8636-BE491732DCD6}" type="presParOf" srcId="{109D1399-F81B-4CAA-8969-3F7EE9A275D8}" destId="{717E1B3E-E107-49D8-894D-7DC375FB8D71}" srcOrd="3" destOrd="0" presId="urn:microsoft.com/office/officeart/2005/8/layout/orgChart1"/>
    <dgm:cxn modelId="{4D5A38E1-C560-49FB-BA29-7E6705511F42}" type="presParOf" srcId="{717E1B3E-E107-49D8-894D-7DC375FB8D71}" destId="{7F4BE6A1-E18A-44D0-9055-0CDC98EC3C60}" srcOrd="0" destOrd="0" presId="urn:microsoft.com/office/officeart/2005/8/layout/orgChart1"/>
    <dgm:cxn modelId="{B0F3A68F-55D9-4BD7-99E0-69568713683C}" type="presParOf" srcId="{7F4BE6A1-E18A-44D0-9055-0CDC98EC3C60}" destId="{021B52EE-E74D-43E9-87F3-820E080718DF}" srcOrd="0" destOrd="0" presId="urn:microsoft.com/office/officeart/2005/8/layout/orgChart1"/>
    <dgm:cxn modelId="{15BAB756-055F-406C-8DA6-9DFEA4399436}" type="presParOf" srcId="{7F4BE6A1-E18A-44D0-9055-0CDC98EC3C60}" destId="{4086236F-0E73-4543-98EA-CE9BB5BBC42F}" srcOrd="1" destOrd="0" presId="urn:microsoft.com/office/officeart/2005/8/layout/orgChart1"/>
    <dgm:cxn modelId="{765F9E6F-8F52-4459-B700-C95A78FD5875}" type="presParOf" srcId="{717E1B3E-E107-49D8-894D-7DC375FB8D71}" destId="{A5DF74EA-2CBF-4886-A032-F27C3F62BED9}" srcOrd="1" destOrd="0" presId="urn:microsoft.com/office/officeart/2005/8/layout/orgChart1"/>
    <dgm:cxn modelId="{C4434D4C-0147-4F39-B9B2-1A298DBE9744}" type="presParOf" srcId="{717E1B3E-E107-49D8-894D-7DC375FB8D71}" destId="{FFC2E3D1-C944-47F5-ABCA-E3C413959CAD}" srcOrd="2" destOrd="0" presId="urn:microsoft.com/office/officeart/2005/8/layout/orgChart1"/>
    <dgm:cxn modelId="{712195B9-254D-4D2E-BD48-16407CADCA7A}" type="presParOf" srcId="{629DAA40-D91F-41A0-939E-1CE3A7762FF1}" destId="{692EEB60-0C95-4CDE-B688-CF39E43FCFA7}" srcOrd="2" destOrd="0" presId="urn:microsoft.com/office/officeart/2005/8/layout/orgChart1"/>
    <dgm:cxn modelId="{E303FF2C-10ED-4E2C-83E2-4EA3E03AC047}" type="presParOf" srcId="{C3D65862-5557-475F-A9EB-A07C1A9ACDFB}" destId="{3432927D-1245-4257-BD20-B3A1B27E5287}" srcOrd="2" destOrd="0" presId="urn:microsoft.com/office/officeart/2005/8/layout/orgChart1"/>
    <dgm:cxn modelId="{289DA529-E212-4608-8CAD-167A8C4A9B92}" type="presParOf" srcId="{C3D65862-5557-475F-A9EB-A07C1A9ACDFB}" destId="{EB322B11-B547-445B-8CE7-4DB2839A8A09}" srcOrd="3" destOrd="0" presId="urn:microsoft.com/office/officeart/2005/8/layout/orgChart1"/>
    <dgm:cxn modelId="{3BC97B88-DEC8-4A90-BE43-0828FD77A8F9}" type="presParOf" srcId="{EB322B11-B547-445B-8CE7-4DB2839A8A09}" destId="{C18E55F1-E53E-4470-8BF8-32F2AD28F8A1}" srcOrd="0" destOrd="0" presId="urn:microsoft.com/office/officeart/2005/8/layout/orgChart1"/>
    <dgm:cxn modelId="{A72E226E-B37D-4DC6-880F-C17D4E5E04F8}" type="presParOf" srcId="{C18E55F1-E53E-4470-8BF8-32F2AD28F8A1}" destId="{B1F3EFB9-DD1B-4D15-8F36-CBDF13688B1D}" srcOrd="0" destOrd="0" presId="urn:microsoft.com/office/officeart/2005/8/layout/orgChart1"/>
    <dgm:cxn modelId="{B703F5E4-D20C-46F0-8FA8-CAD2F7EDE282}" type="presParOf" srcId="{C18E55F1-E53E-4470-8BF8-32F2AD28F8A1}" destId="{DD4213ED-E505-4304-B2B8-7D0BE5945695}" srcOrd="1" destOrd="0" presId="urn:microsoft.com/office/officeart/2005/8/layout/orgChart1"/>
    <dgm:cxn modelId="{D174AACD-C794-4EB1-8A14-91A28F18C7E1}" type="presParOf" srcId="{EB322B11-B547-445B-8CE7-4DB2839A8A09}" destId="{AFD65458-4487-44D8-9F8F-E10123C0D71F}" srcOrd="1" destOrd="0" presId="urn:microsoft.com/office/officeart/2005/8/layout/orgChart1"/>
    <dgm:cxn modelId="{BC0B07EA-6704-4F23-B035-1B67ABBED1A5}" type="presParOf" srcId="{AFD65458-4487-44D8-9F8F-E10123C0D71F}" destId="{658A9974-FC36-4838-B428-C1F44938A1CE}" srcOrd="0" destOrd="0" presId="urn:microsoft.com/office/officeart/2005/8/layout/orgChart1"/>
    <dgm:cxn modelId="{E250117F-223C-4432-9008-82A696AC0998}" type="presParOf" srcId="{AFD65458-4487-44D8-9F8F-E10123C0D71F}" destId="{998959C5-B4BE-425A-B2A3-FBA474FB2517}" srcOrd="1" destOrd="0" presId="urn:microsoft.com/office/officeart/2005/8/layout/orgChart1"/>
    <dgm:cxn modelId="{991C9E5F-9314-40DF-93DF-CD7108A37371}" type="presParOf" srcId="{998959C5-B4BE-425A-B2A3-FBA474FB2517}" destId="{2F200EFC-F511-4629-81B9-3C82D0C51BB4}" srcOrd="0" destOrd="0" presId="urn:microsoft.com/office/officeart/2005/8/layout/orgChart1"/>
    <dgm:cxn modelId="{F033E7F8-1A83-4B7F-A4D6-32456CF0553F}" type="presParOf" srcId="{2F200EFC-F511-4629-81B9-3C82D0C51BB4}" destId="{937AC87C-44BC-4A58-9D50-1EE3907171EA}" srcOrd="0" destOrd="0" presId="urn:microsoft.com/office/officeart/2005/8/layout/orgChart1"/>
    <dgm:cxn modelId="{69305A79-FCFE-4D15-BDFC-75C30D536581}" type="presParOf" srcId="{2F200EFC-F511-4629-81B9-3C82D0C51BB4}" destId="{03CE21D4-31B4-49B1-993B-8B93EF70427C}" srcOrd="1" destOrd="0" presId="urn:microsoft.com/office/officeart/2005/8/layout/orgChart1"/>
    <dgm:cxn modelId="{ECA759B8-C227-4B3C-ACBF-321C1857E1FF}" type="presParOf" srcId="{998959C5-B4BE-425A-B2A3-FBA474FB2517}" destId="{2A734A5C-4639-42C6-901A-EDA1BF89B585}" srcOrd="1" destOrd="0" presId="urn:microsoft.com/office/officeart/2005/8/layout/orgChart1"/>
    <dgm:cxn modelId="{7023DB72-24E1-4719-B4B2-8D586F1E6CD6}" type="presParOf" srcId="{998959C5-B4BE-425A-B2A3-FBA474FB2517}" destId="{96CAA38A-4D66-4B23-8FFA-533C2A575460}" srcOrd="2" destOrd="0" presId="urn:microsoft.com/office/officeart/2005/8/layout/orgChart1"/>
    <dgm:cxn modelId="{0E4C76AA-21F1-443D-B8EA-35DFB6B55113}" type="presParOf" srcId="{AFD65458-4487-44D8-9F8F-E10123C0D71F}" destId="{DC506C08-B5A9-4059-84E0-F855529CBF11}" srcOrd="2" destOrd="0" presId="urn:microsoft.com/office/officeart/2005/8/layout/orgChart1"/>
    <dgm:cxn modelId="{9AE44501-98F5-4CAD-BA77-C28768E3DDB2}" type="presParOf" srcId="{AFD65458-4487-44D8-9F8F-E10123C0D71F}" destId="{BD2780DC-4D0F-442A-8073-E2F63473F010}" srcOrd="3" destOrd="0" presId="urn:microsoft.com/office/officeart/2005/8/layout/orgChart1"/>
    <dgm:cxn modelId="{A6E47F02-3F0F-4ABA-BA17-59B2D8380087}" type="presParOf" srcId="{BD2780DC-4D0F-442A-8073-E2F63473F010}" destId="{C75F87D9-E852-430C-BA72-0067F663C4BF}" srcOrd="0" destOrd="0" presId="urn:microsoft.com/office/officeart/2005/8/layout/orgChart1"/>
    <dgm:cxn modelId="{435C7A30-8199-4957-B3FA-2E6245268F56}" type="presParOf" srcId="{C75F87D9-E852-430C-BA72-0067F663C4BF}" destId="{B63C2D0F-8E54-4CD3-BFAA-6D344C711C26}" srcOrd="0" destOrd="0" presId="urn:microsoft.com/office/officeart/2005/8/layout/orgChart1"/>
    <dgm:cxn modelId="{7D12A91F-9A64-4877-A3DB-C9DA844B47D1}" type="presParOf" srcId="{C75F87D9-E852-430C-BA72-0067F663C4BF}" destId="{AEB63D38-368B-4B34-93ED-B3045C7A7E62}" srcOrd="1" destOrd="0" presId="urn:microsoft.com/office/officeart/2005/8/layout/orgChart1"/>
    <dgm:cxn modelId="{61660B9C-4161-4154-AC67-01184F6928C1}" type="presParOf" srcId="{BD2780DC-4D0F-442A-8073-E2F63473F010}" destId="{E0BE04B5-7724-41CD-82A0-990A2F210A61}" srcOrd="1" destOrd="0" presId="urn:microsoft.com/office/officeart/2005/8/layout/orgChart1"/>
    <dgm:cxn modelId="{26C1224F-170F-48AA-A7DE-5C44F0B3A3B9}" type="presParOf" srcId="{BD2780DC-4D0F-442A-8073-E2F63473F010}" destId="{FE04544B-CB4F-4913-8789-7EF7F7292A28}" srcOrd="2" destOrd="0" presId="urn:microsoft.com/office/officeart/2005/8/layout/orgChart1"/>
    <dgm:cxn modelId="{5EBD8C94-0AEC-499A-8E21-4D987EBC944C}" type="presParOf" srcId="{EB322B11-B547-445B-8CE7-4DB2839A8A09}" destId="{A418BE66-6198-4F24-B89D-8E4479F044D0}" srcOrd="2" destOrd="0" presId="urn:microsoft.com/office/officeart/2005/8/layout/orgChart1"/>
    <dgm:cxn modelId="{B9C8946E-51A5-4A41-9CA2-8656AC127518}" type="presParOf" srcId="{C3D65862-5557-475F-A9EB-A07C1A9ACDFB}" destId="{17709879-0470-48A3-8375-DF5FFE7009BA}" srcOrd="4" destOrd="0" presId="urn:microsoft.com/office/officeart/2005/8/layout/orgChart1"/>
    <dgm:cxn modelId="{87634FA9-4ACC-4572-A11B-9F63EF1B5A78}" type="presParOf" srcId="{C3D65862-5557-475F-A9EB-A07C1A9ACDFB}" destId="{E027D9FB-6C10-4828-9B98-A673DC9455F7}" srcOrd="5" destOrd="0" presId="urn:microsoft.com/office/officeart/2005/8/layout/orgChart1"/>
    <dgm:cxn modelId="{8669130B-7697-48E7-996F-93B0541FB954}" type="presParOf" srcId="{E027D9FB-6C10-4828-9B98-A673DC9455F7}" destId="{A5FBD96E-17A4-49FA-98E4-3AC7D6D4CF15}" srcOrd="0" destOrd="0" presId="urn:microsoft.com/office/officeart/2005/8/layout/orgChart1"/>
    <dgm:cxn modelId="{6D28BD1D-5417-4673-9561-25031B2D3210}" type="presParOf" srcId="{A5FBD96E-17A4-49FA-98E4-3AC7D6D4CF15}" destId="{39DD451C-0477-4893-A1B3-F0318E273DFC}" srcOrd="0" destOrd="0" presId="urn:microsoft.com/office/officeart/2005/8/layout/orgChart1"/>
    <dgm:cxn modelId="{64008CD3-7B0A-41CE-8A4A-67BB991367A1}" type="presParOf" srcId="{A5FBD96E-17A4-49FA-98E4-3AC7D6D4CF15}" destId="{11A6E246-5FA4-4B2F-B36B-A575F373C764}" srcOrd="1" destOrd="0" presId="urn:microsoft.com/office/officeart/2005/8/layout/orgChart1"/>
    <dgm:cxn modelId="{921A86DC-8AE8-4CB9-893E-5927DE1C2645}" type="presParOf" srcId="{E027D9FB-6C10-4828-9B98-A673DC9455F7}" destId="{34EF1B49-3C73-42BB-86F8-AF62DAE50884}" srcOrd="1" destOrd="0" presId="urn:microsoft.com/office/officeart/2005/8/layout/orgChart1"/>
    <dgm:cxn modelId="{A7D53FCC-A806-4248-AC8C-8293BA6D78C4}" type="presParOf" srcId="{E027D9FB-6C10-4828-9B98-A673DC9455F7}" destId="{D6EBADB0-0B8C-4186-AA99-D5169F825171}" srcOrd="2" destOrd="0" presId="urn:microsoft.com/office/officeart/2005/8/layout/orgChart1"/>
    <dgm:cxn modelId="{7CC50E75-658E-4FF8-86D4-6A26FC6441CF}" type="presParOf" srcId="{479FB349-DE27-4446-8D7C-B5F61CBB1E9D}" destId="{16888DE2-17B1-4B19-9A35-B14E59C1BA5F}" srcOrd="2" destOrd="0" presId="urn:microsoft.com/office/officeart/2005/8/layout/orgChart1"/>
    <dgm:cxn modelId="{9585C304-F866-42E6-A336-6148B3F3C2C0}" type="presParOf" srcId="{FC2DCC14-776A-48BA-BF7E-4F6474F66ADA}" destId="{3B5C2FD6-D461-4D88-9CF4-E9B7C7F4C9AA}" srcOrd="2" destOrd="0" presId="urn:microsoft.com/office/officeart/2005/8/layout/orgChart1"/>
    <dgm:cxn modelId="{5E2325D0-E1C6-4667-A12A-38872E28BC08}" type="presParOf" srcId="{FC2DCC14-776A-48BA-BF7E-4F6474F66ADA}" destId="{FCABDCE6-1D71-4FBE-8AFF-33B936A94957}" srcOrd="3" destOrd="0" presId="urn:microsoft.com/office/officeart/2005/8/layout/orgChart1"/>
    <dgm:cxn modelId="{FB8704D0-CECF-483B-862A-E3947D0F7775}" type="presParOf" srcId="{FCABDCE6-1D71-4FBE-8AFF-33B936A94957}" destId="{A4682035-FF6D-491F-82B8-67B27B0F388C}" srcOrd="0" destOrd="0" presId="urn:microsoft.com/office/officeart/2005/8/layout/orgChart1"/>
    <dgm:cxn modelId="{354B2D6E-6BB9-4D5B-BBA3-53A661C9402F}" type="presParOf" srcId="{A4682035-FF6D-491F-82B8-67B27B0F388C}" destId="{03CCB8EF-0978-4EB4-8F81-A2F5F1A5686F}" srcOrd="0" destOrd="0" presId="urn:microsoft.com/office/officeart/2005/8/layout/orgChart1"/>
    <dgm:cxn modelId="{2CD5F21C-5D8B-4E9C-ABBA-F1B630BED99F}" type="presParOf" srcId="{A4682035-FF6D-491F-82B8-67B27B0F388C}" destId="{36C475D4-23A5-4880-8346-D6D9F14734B9}" srcOrd="1" destOrd="0" presId="urn:microsoft.com/office/officeart/2005/8/layout/orgChart1"/>
    <dgm:cxn modelId="{6F3D7C2E-6F23-4C48-876A-4EC5CFFAC969}" type="presParOf" srcId="{FCABDCE6-1D71-4FBE-8AFF-33B936A94957}" destId="{2DEF75BB-4469-4298-A725-71BAF27BB1D4}" srcOrd="1" destOrd="0" presId="urn:microsoft.com/office/officeart/2005/8/layout/orgChart1"/>
    <dgm:cxn modelId="{C10D9B49-2FC7-4575-9B26-C26B6CDAA622}" type="presParOf" srcId="{2DEF75BB-4469-4298-A725-71BAF27BB1D4}" destId="{673E24CD-1BAF-4B52-A59E-0EB60048EA4B}" srcOrd="0" destOrd="0" presId="urn:microsoft.com/office/officeart/2005/8/layout/orgChart1"/>
    <dgm:cxn modelId="{BF8B4258-A111-4D49-9A22-B726D5E088B8}" type="presParOf" srcId="{2DEF75BB-4469-4298-A725-71BAF27BB1D4}" destId="{57DCE2C9-0372-4532-BCA7-CED91CEB9F1E}" srcOrd="1" destOrd="0" presId="urn:microsoft.com/office/officeart/2005/8/layout/orgChart1"/>
    <dgm:cxn modelId="{578BB2B3-6104-441A-B490-916AA1AE5434}" type="presParOf" srcId="{57DCE2C9-0372-4532-BCA7-CED91CEB9F1E}" destId="{A2276B7E-4271-45F2-A02D-4627F82CD34F}" srcOrd="0" destOrd="0" presId="urn:microsoft.com/office/officeart/2005/8/layout/orgChart1"/>
    <dgm:cxn modelId="{6B17D415-BEF5-4911-92C1-2CF4E99265B1}" type="presParOf" srcId="{A2276B7E-4271-45F2-A02D-4627F82CD34F}" destId="{7F17D757-E2BA-48DE-940E-FD0AE1FD9DD4}" srcOrd="0" destOrd="0" presId="urn:microsoft.com/office/officeart/2005/8/layout/orgChart1"/>
    <dgm:cxn modelId="{FE249BCB-0278-4F1E-977E-74B9CC3E2CE4}" type="presParOf" srcId="{A2276B7E-4271-45F2-A02D-4627F82CD34F}" destId="{FC7743D4-1279-4134-B839-0B3A16D24150}" srcOrd="1" destOrd="0" presId="urn:microsoft.com/office/officeart/2005/8/layout/orgChart1"/>
    <dgm:cxn modelId="{186CAF6A-65C5-4F6E-84FE-FD65756546E6}" type="presParOf" srcId="{57DCE2C9-0372-4532-BCA7-CED91CEB9F1E}" destId="{C0588B9A-0483-4EB5-AEF6-0300108254C6}" srcOrd="1" destOrd="0" presId="urn:microsoft.com/office/officeart/2005/8/layout/orgChart1"/>
    <dgm:cxn modelId="{55614F73-A615-45DB-8DD1-B81C104BA2E9}" type="presParOf" srcId="{C0588B9A-0483-4EB5-AEF6-0300108254C6}" destId="{3701084A-FDC3-4988-BBC2-41D8FAE58531}" srcOrd="0" destOrd="0" presId="urn:microsoft.com/office/officeart/2005/8/layout/orgChart1"/>
    <dgm:cxn modelId="{3162B155-B559-4230-A4F3-3E5D8E163008}" type="presParOf" srcId="{C0588B9A-0483-4EB5-AEF6-0300108254C6}" destId="{565090DE-0E2B-4757-BBFA-32A8BCBEC7C3}" srcOrd="1" destOrd="0" presId="urn:microsoft.com/office/officeart/2005/8/layout/orgChart1"/>
    <dgm:cxn modelId="{1E625048-C45C-4694-AB23-AE6239B46056}" type="presParOf" srcId="{565090DE-0E2B-4757-BBFA-32A8BCBEC7C3}" destId="{840B7D90-E271-47CE-9183-F1A16FAB82AB}" srcOrd="0" destOrd="0" presId="urn:microsoft.com/office/officeart/2005/8/layout/orgChart1"/>
    <dgm:cxn modelId="{1991B45D-F4B7-461E-9899-B74949516BA7}" type="presParOf" srcId="{840B7D90-E271-47CE-9183-F1A16FAB82AB}" destId="{887832B8-1292-4D49-A55D-8BC5221962BD}" srcOrd="0" destOrd="0" presId="urn:microsoft.com/office/officeart/2005/8/layout/orgChart1"/>
    <dgm:cxn modelId="{1C635E5E-989B-42A7-94E1-880642CD835F}" type="presParOf" srcId="{840B7D90-E271-47CE-9183-F1A16FAB82AB}" destId="{1CAD9BF8-DB62-4223-8A14-C3AF8DA34B53}" srcOrd="1" destOrd="0" presId="urn:microsoft.com/office/officeart/2005/8/layout/orgChart1"/>
    <dgm:cxn modelId="{8F84FAA0-AADE-432C-8ADF-C568E97DD90A}" type="presParOf" srcId="{565090DE-0E2B-4757-BBFA-32A8BCBEC7C3}" destId="{65F36806-F0A7-49B2-8821-92D5C7BADDC1}" srcOrd="1" destOrd="0" presId="urn:microsoft.com/office/officeart/2005/8/layout/orgChart1"/>
    <dgm:cxn modelId="{41A414A6-6748-4241-8199-8F5C1DE3B2E7}" type="presParOf" srcId="{565090DE-0E2B-4757-BBFA-32A8BCBEC7C3}" destId="{5479B1BB-6241-4E99-BE7D-A34083A5C669}" srcOrd="2" destOrd="0" presId="urn:microsoft.com/office/officeart/2005/8/layout/orgChart1"/>
    <dgm:cxn modelId="{2651A68A-A9D4-4D69-9481-355019BD205F}" type="presParOf" srcId="{C0588B9A-0483-4EB5-AEF6-0300108254C6}" destId="{39557A86-31AC-491E-AF86-4D0D54F16563}" srcOrd="2" destOrd="0" presId="urn:microsoft.com/office/officeart/2005/8/layout/orgChart1"/>
    <dgm:cxn modelId="{E95D55E6-5E19-4CB9-B621-15AED7ECD3A4}" type="presParOf" srcId="{C0588B9A-0483-4EB5-AEF6-0300108254C6}" destId="{7E288F5A-A5CA-4B0B-8BA7-52768C16F8DA}" srcOrd="3" destOrd="0" presId="urn:microsoft.com/office/officeart/2005/8/layout/orgChart1"/>
    <dgm:cxn modelId="{D156B2C5-B5AD-43C4-9134-B338B2BC9738}" type="presParOf" srcId="{7E288F5A-A5CA-4B0B-8BA7-52768C16F8DA}" destId="{DB78B7F3-BE49-44CA-B798-64295EB47190}" srcOrd="0" destOrd="0" presId="urn:microsoft.com/office/officeart/2005/8/layout/orgChart1"/>
    <dgm:cxn modelId="{92DA0867-8136-4630-9595-C65713C9ADA0}" type="presParOf" srcId="{DB78B7F3-BE49-44CA-B798-64295EB47190}" destId="{6A0CA244-DB08-44D7-8500-14E81A227D30}" srcOrd="0" destOrd="0" presId="urn:microsoft.com/office/officeart/2005/8/layout/orgChart1"/>
    <dgm:cxn modelId="{EE68A829-3359-47FC-A7F8-D0B57F8F8AFA}" type="presParOf" srcId="{DB78B7F3-BE49-44CA-B798-64295EB47190}" destId="{D95D8D47-BAE5-41FF-A776-282E7A10417E}" srcOrd="1" destOrd="0" presId="urn:microsoft.com/office/officeart/2005/8/layout/orgChart1"/>
    <dgm:cxn modelId="{7C54AF05-676B-4BE6-BB2F-868B98835F5D}" type="presParOf" srcId="{7E288F5A-A5CA-4B0B-8BA7-52768C16F8DA}" destId="{02A1D938-BFBD-43A1-899A-92C7E316D66A}" srcOrd="1" destOrd="0" presId="urn:microsoft.com/office/officeart/2005/8/layout/orgChart1"/>
    <dgm:cxn modelId="{A3873DAB-962E-40F2-BF7F-EDCD0AC027FD}" type="presParOf" srcId="{7E288F5A-A5CA-4B0B-8BA7-52768C16F8DA}" destId="{71364007-81DE-4474-A786-4775070502C8}" srcOrd="2" destOrd="0" presId="urn:microsoft.com/office/officeart/2005/8/layout/orgChart1"/>
    <dgm:cxn modelId="{97B5CE12-2313-4610-88E4-6640DE7CF5B6}" type="presParOf" srcId="{57DCE2C9-0372-4532-BCA7-CED91CEB9F1E}" destId="{23CA54FD-8285-4471-9A8E-4AB1F83E50BD}" srcOrd="2" destOrd="0" presId="urn:microsoft.com/office/officeart/2005/8/layout/orgChart1"/>
    <dgm:cxn modelId="{128F88E5-6CBD-4064-88B5-3669634D09CF}" type="presParOf" srcId="{2DEF75BB-4469-4298-A725-71BAF27BB1D4}" destId="{BE179410-5702-49DE-8F4F-A645778724E8}" srcOrd="2" destOrd="0" presId="urn:microsoft.com/office/officeart/2005/8/layout/orgChart1"/>
    <dgm:cxn modelId="{EA40B07E-439B-4225-8B8A-31569B0F260C}" type="presParOf" srcId="{2DEF75BB-4469-4298-A725-71BAF27BB1D4}" destId="{B5D650D4-EBA5-48FC-901D-97E06B0ACB94}" srcOrd="3" destOrd="0" presId="urn:microsoft.com/office/officeart/2005/8/layout/orgChart1"/>
    <dgm:cxn modelId="{A51D1588-A83A-4F51-8711-4796B1F4B39C}" type="presParOf" srcId="{B5D650D4-EBA5-48FC-901D-97E06B0ACB94}" destId="{9D36F56A-F1A6-4BC8-A44F-A879027B16AF}" srcOrd="0" destOrd="0" presId="urn:microsoft.com/office/officeart/2005/8/layout/orgChart1"/>
    <dgm:cxn modelId="{ECC849BE-A633-4C04-AAF9-9324A8BDB2FC}" type="presParOf" srcId="{9D36F56A-F1A6-4BC8-A44F-A879027B16AF}" destId="{D4A27B72-004E-4E62-82FD-64B976751FC5}" srcOrd="0" destOrd="0" presId="urn:microsoft.com/office/officeart/2005/8/layout/orgChart1"/>
    <dgm:cxn modelId="{5805EE85-BA2F-4213-9BD5-AD5A757A22B9}" type="presParOf" srcId="{9D36F56A-F1A6-4BC8-A44F-A879027B16AF}" destId="{0B286392-137B-42DF-878F-63918FDFCC7D}" srcOrd="1" destOrd="0" presId="urn:microsoft.com/office/officeart/2005/8/layout/orgChart1"/>
    <dgm:cxn modelId="{0806920A-6FA1-4D44-9048-0379266C1718}" type="presParOf" srcId="{B5D650D4-EBA5-48FC-901D-97E06B0ACB94}" destId="{D57EE3E5-0449-4139-A771-609814A77511}" srcOrd="1" destOrd="0" presId="urn:microsoft.com/office/officeart/2005/8/layout/orgChart1"/>
    <dgm:cxn modelId="{08790427-478B-4470-902B-52D5622291CA}" type="presParOf" srcId="{D57EE3E5-0449-4139-A771-609814A77511}" destId="{C8B36E0B-F9C8-434B-8A46-7748FBB70103}" srcOrd="0" destOrd="0" presId="urn:microsoft.com/office/officeart/2005/8/layout/orgChart1"/>
    <dgm:cxn modelId="{16BCC18E-EEF2-404D-B8C7-49B39CAF306B}" type="presParOf" srcId="{D57EE3E5-0449-4139-A771-609814A77511}" destId="{11395E6B-E7B7-4C19-9B16-75C7E30EE93B}" srcOrd="1" destOrd="0" presId="urn:microsoft.com/office/officeart/2005/8/layout/orgChart1"/>
    <dgm:cxn modelId="{D6695983-B969-489A-8FEB-3B9119400E4E}" type="presParOf" srcId="{11395E6B-E7B7-4C19-9B16-75C7E30EE93B}" destId="{423B84FA-29CC-4895-AA0D-114524F8CFC0}" srcOrd="0" destOrd="0" presId="urn:microsoft.com/office/officeart/2005/8/layout/orgChart1"/>
    <dgm:cxn modelId="{FDFB2149-B753-464E-A318-A9001B4D78D3}" type="presParOf" srcId="{423B84FA-29CC-4895-AA0D-114524F8CFC0}" destId="{CD323EF6-9E12-4A13-AB0D-5532F81673FE}" srcOrd="0" destOrd="0" presId="urn:microsoft.com/office/officeart/2005/8/layout/orgChart1"/>
    <dgm:cxn modelId="{86D3C362-67BC-4A33-96A6-7E4F4F3B2660}" type="presParOf" srcId="{423B84FA-29CC-4895-AA0D-114524F8CFC0}" destId="{B999C55C-18A5-4CAB-AF88-6A94AEC6285C}" srcOrd="1" destOrd="0" presId="urn:microsoft.com/office/officeart/2005/8/layout/orgChart1"/>
    <dgm:cxn modelId="{B96BC0D7-0389-4E3F-9A74-283B691E851E}" type="presParOf" srcId="{11395E6B-E7B7-4C19-9B16-75C7E30EE93B}" destId="{DDABBAFA-4FEF-4447-8E86-0E91F0E01373}" srcOrd="1" destOrd="0" presId="urn:microsoft.com/office/officeart/2005/8/layout/orgChart1"/>
    <dgm:cxn modelId="{501CB158-9D1C-4637-8DC0-A044F2BD5B82}" type="presParOf" srcId="{11395E6B-E7B7-4C19-9B16-75C7E30EE93B}" destId="{14E11390-23CE-4BFD-8DC5-AC8964C1C3E8}" srcOrd="2" destOrd="0" presId="urn:microsoft.com/office/officeart/2005/8/layout/orgChart1"/>
    <dgm:cxn modelId="{D244A5B9-5035-4FFE-BFE5-506B508D75EF}" type="presParOf" srcId="{D57EE3E5-0449-4139-A771-609814A77511}" destId="{1491CDBB-509B-49D4-80ED-60AFFC1FCAD7}" srcOrd="2" destOrd="0" presId="urn:microsoft.com/office/officeart/2005/8/layout/orgChart1"/>
    <dgm:cxn modelId="{6000D899-B3DB-42D9-A1ED-1D35E4C32FB7}" type="presParOf" srcId="{D57EE3E5-0449-4139-A771-609814A77511}" destId="{37E4B37F-4B19-4E61-AD4F-780963200D5A}" srcOrd="3" destOrd="0" presId="urn:microsoft.com/office/officeart/2005/8/layout/orgChart1"/>
    <dgm:cxn modelId="{DA22D48B-51DB-4AFB-BA63-76DABBB819AF}" type="presParOf" srcId="{37E4B37F-4B19-4E61-AD4F-780963200D5A}" destId="{1B3136FC-24DC-47FA-B5D1-E9FC67B33F37}" srcOrd="0" destOrd="0" presId="urn:microsoft.com/office/officeart/2005/8/layout/orgChart1"/>
    <dgm:cxn modelId="{AD012ABE-BD52-4FDC-ADFD-550476CC9642}" type="presParOf" srcId="{1B3136FC-24DC-47FA-B5D1-E9FC67B33F37}" destId="{402BC6D0-5B9D-48AB-9281-50D6EF4964EE}" srcOrd="0" destOrd="0" presId="urn:microsoft.com/office/officeart/2005/8/layout/orgChart1"/>
    <dgm:cxn modelId="{0B22DC42-1491-4632-A4AF-2BAFF808B459}" type="presParOf" srcId="{1B3136FC-24DC-47FA-B5D1-E9FC67B33F37}" destId="{C6E33E72-200D-4D48-A0C0-E5F97AF6C51B}" srcOrd="1" destOrd="0" presId="urn:microsoft.com/office/officeart/2005/8/layout/orgChart1"/>
    <dgm:cxn modelId="{583AE52C-D375-4958-8DA8-A849D6577EAF}" type="presParOf" srcId="{37E4B37F-4B19-4E61-AD4F-780963200D5A}" destId="{C072A964-C71D-421D-834B-7444F71C80A9}" srcOrd="1" destOrd="0" presId="urn:microsoft.com/office/officeart/2005/8/layout/orgChart1"/>
    <dgm:cxn modelId="{757DFAC9-86FA-450F-88DB-8A55E2D2781E}" type="presParOf" srcId="{37E4B37F-4B19-4E61-AD4F-780963200D5A}" destId="{BFF9627C-8593-4332-8CB0-AAF7AD10BFE5}" srcOrd="2" destOrd="0" presId="urn:microsoft.com/office/officeart/2005/8/layout/orgChart1"/>
    <dgm:cxn modelId="{8E4933DE-3D64-4535-B12B-677F32616275}" type="presParOf" srcId="{B5D650D4-EBA5-48FC-901D-97E06B0ACB94}" destId="{2D96014C-F276-4AFC-8689-5C03B55CFBD0}" srcOrd="2" destOrd="0" presId="urn:microsoft.com/office/officeart/2005/8/layout/orgChart1"/>
    <dgm:cxn modelId="{22947414-0E2B-4D62-85EB-C638AB978117}" type="presParOf" srcId="{2DEF75BB-4469-4298-A725-71BAF27BB1D4}" destId="{83846B5C-9754-49A9-A5BE-F5E4870AF78D}" srcOrd="4" destOrd="0" presId="urn:microsoft.com/office/officeart/2005/8/layout/orgChart1"/>
    <dgm:cxn modelId="{9694007A-4C1E-449F-86C0-AF781F2A682E}" type="presParOf" srcId="{2DEF75BB-4469-4298-A725-71BAF27BB1D4}" destId="{F0A98645-A745-4D79-A323-459A04E12D26}" srcOrd="5" destOrd="0" presId="urn:microsoft.com/office/officeart/2005/8/layout/orgChart1"/>
    <dgm:cxn modelId="{E2778AFB-A1DA-4E3B-8B8F-05DFC6D204C6}" type="presParOf" srcId="{F0A98645-A745-4D79-A323-459A04E12D26}" destId="{DCE43B0B-2411-4E31-8B95-49CBC6022339}" srcOrd="0" destOrd="0" presId="urn:microsoft.com/office/officeart/2005/8/layout/orgChart1"/>
    <dgm:cxn modelId="{C0292C4A-B732-4203-946D-EFB7F0E1100D}" type="presParOf" srcId="{DCE43B0B-2411-4E31-8B95-49CBC6022339}" destId="{8B452301-F601-4372-ABB9-B6537C5DEA29}" srcOrd="0" destOrd="0" presId="urn:microsoft.com/office/officeart/2005/8/layout/orgChart1"/>
    <dgm:cxn modelId="{AFCEEA58-F5DF-4A47-9790-FBCB4B5142A0}" type="presParOf" srcId="{DCE43B0B-2411-4E31-8B95-49CBC6022339}" destId="{5DFC8B32-C498-47D5-AC5E-389558563C6D}" srcOrd="1" destOrd="0" presId="urn:microsoft.com/office/officeart/2005/8/layout/orgChart1"/>
    <dgm:cxn modelId="{575DE300-95AA-4E33-B973-392F6E613419}" type="presParOf" srcId="{F0A98645-A745-4D79-A323-459A04E12D26}" destId="{71A8006E-2BDA-43C5-8A78-AAAD681076AA}" srcOrd="1" destOrd="0" presId="urn:microsoft.com/office/officeart/2005/8/layout/orgChart1"/>
    <dgm:cxn modelId="{7D1C1030-B9FB-4360-9C93-3376C932CB70}" type="presParOf" srcId="{F0A98645-A745-4D79-A323-459A04E12D26}" destId="{A3798BEF-CB23-455A-809D-49F6CB7833B9}" srcOrd="2" destOrd="0" presId="urn:microsoft.com/office/officeart/2005/8/layout/orgChart1"/>
    <dgm:cxn modelId="{5C3844E8-5E2E-4E19-BB82-854058CD79CC}" type="presParOf" srcId="{FCABDCE6-1D71-4FBE-8AFF-33B936A94957}" destId="{CC69B132-EEB4-47CE-B3AF-810454FB79B7}" srcOrd="2" destOrd="0" presId="urn:microsoft.com/office/officeart/2005/8/layout/orgChart1"/>
    <dgm:cxn modelId="{795E4772-099F-4357-AD47-7E1B8E9E5C6B}" type="presParOf" srcId="{50BBD0A5-E01F-44F0-B556-E08A4D3E82C3}" destId="{24EC015A-5AE6-4FA4-8C96-DB14F8E6B7E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883D30-6B20-4004-8DD7-C9837619A8AE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D515E1C-F773-400A-AD3F-40BD0F17D80C}">
      <dgm:prSet phldrT="[Text]" custT="1"/>
      <dgm:spPr/>
      <dgm:t>
        <a:bodyPr/>
        <a:lstStyle/>
        <a:p>
          <a:r>
            <a:rPr lang="en-US" sz="1400" dirty="0"/>
            <a:t>Food processing</a:t>
          </a:r>
        </a:p>
      </dgm:t>
    </dgm:pt>
    <dgm:pt modelId="{4FFDE9F9-ED1B-4E40-8CBA-3BEE892F414A}" type="parTrans" cxnId="{B7B49A2B-9C2C-4E9F-931E-827511F1637B}">
      <dgm:prSet/>
      <dgm:spPr/>
      <dgm:t>
        <a:bodyPr/>
        <a:lstStyle/>
        <a:p>
          <a:endParaRPr lang="en-US" sz="1400"/>
        </a:p>
      </dgm:t>
    </dgm:pt>
    <dgm:pt modelId="{02882951-2E97-4483-9598-F10E17AC314E}" type="sibTrans" cxnId="{B7B49A2B-9C2C-4E9F-931E-827511F1637B}">
      <dgm:prSet/>
      <dgm:spPr/>
      <dgm:t>
        <a:bodyPr/>
        <a:lstStyle/>
        <a:p>
          <a:endParaRPr lang="en-US" sz="1400"/>
        </a:p>
      </dgm:t>
    </dgm:pt>
    <dgm:pt modelId="{450D4A1D-E910-4F04-BC72-F0D0402525E6}">
      <dgm:prSet phldrT="[Text]" custT="1"/>
      <dgm:spPr/>
      <dgm:t>
        <a:bodyPr/>
        <a:lstStyle/>
        <a:p>
          <a:r>
            <a:rPr lang="en-US" sz="1400" dirty="0"/>
            <a:t>Process heat</a:t>
          </a:r>
        </a:p>
      </dgm:t>
    </dgm:pt>
    <dgm:pt modelId="{9D7912DF-7C3E-4D72-932F-52F1FAFDD54D}" type="parTrans" cxnId="{D4D038A6-8D47-44AD-BACA-3CBF116217FF}">
      <dgm:prSet/>
      <dgm:spPr/>
      <dgm:t>
        <a:bodyPr/>
        <a:lstStyle/>
        <a:p>
          <a:endParaRPr lang="en-US" sz="1400"/>
        </a:p>
      </dgm:t>
    </dgm:pt>
    <dgm:pt modelId="{9524CE02-64A3-46F4-89DB-D04BF7738FE6}" type="sibTrans" cxnId="{D4D038A6-8D47-44AD-BACA-3CBF116217FF}">
      <dgm:prSet/>
      <dgm:spPr/>
      <dgm:t>
        <a:bodyPr/>
        <a:lstStyle/>
        <a:p>
          <a:endParaRPr lang="en-US" sz="1400"/>
        </a:p>
      </dgm:t>
    </dgm:pt>
    <dgm:pt modelId="{BB92A5BF-E0D8-4D9B-B397-5DCE123F6F52}">
      <dgm:prSet phldrT="[Text]" custT="1"/>
      <dgm:spPr/>
      <dgm:t>
        <a:bodyPr/>
        <a:lstStyle/>
        <a:p>
          <a:r>
            <a:rPr lang="en-US" sz="1400" dirty="0"/>
            <a:t>Biomass</a:t>
          </a:r>
        </a:p>
      </dgm:t>
    </dgm:pt>
    <dgm:pt modelId="{DA236A6C-50C2-489D-94D6-A8A278A61C1D}" type="parTrans" cxnId="{A77FC503-9548-4F56-A88C-F072827263CA}">
      <dgm:prSet/>
      <dgm:spPr/>
      <dgm:t>
        <a:bodyPr/>
        <a:lstStyle/>
        <a:p>
          <a:endParaRPr lang="en-US" sz="1400"/>
        </a:p>
      </dgm:t>
    </dgm:pt>
    <dgm:pt modelId="{0C157123-29F2-42EF-8234-F570EF2D48A3}" type="sibTrans" cxnId="{A77FC503-9548-4F56-A88C-F072827263CA}">
      <dgm:prSet/>
      <dgm:spPr/>
      <dgm:t>
        <a:bodyPr/>
        <a:lstStyle/>
        <a:p>
          <a:endParaRPr lang="en-US" sz="1400"/>
        </a:p>
      </dgm:t>
    </dgm:pt>
    <dgm:pt modelId="{BCA5DADD-69AC-497C-AE52-5330989AD9FE}">
      <dgm:prSet phldrT="[Text]" custT="1"/>
      <dgm:spPr/>
      <dgm:t>
        <a:bodyPr/>
        <a:lstStyle/>
        <a:p>
          <a:r>
            <a:rPr lang="en-US" sz="1400" dirty="0"/>
            <a:t>Coal</a:t>
          </a:r>
        </a:p>
      </dgm:t>
    </dgm:pt>
    <dgm:pt modelId="{CC816858-5699-4417-B8FE-C787056E74F2}" type="parTrans" cxnId="{CACCB545-0AB0-4F51-AA50-86D4DC182658}">
      <dgm:prSet/>
      <dgm:spPr/>
      <dgm:t>
        <a:bodyPr/>
        <a:lstStyle/>
        <a:p>
          <a:endParaRPr lang="en-US" sz="1400"/>
        </a:p>
      </dgm:t>
    </dgm:pt>
    <dgm:pt modelId="{39DA3C0E-5998-4C77-BA63-15C54E981FDD}" type="sibTrans" cxnId="{CACCB545-0AB0-4F51-AA50-86D4DC182658}">
      <dgm:prSet/>
      <dgm:spPr/>
      <dgm:t>
        <a:bodyPr/>
        <a:lstStyle/>
        <a:p>
          <a:endParaRPr lang="en-US" sz="1400"/>
        </a:p>
      </dgm:t>
    </dgm:pt>
    <dgm:pt modelId="{E7C6129B-C8A6-4B5C-8939-4F5FD38AF283}">
      <dgm:prSet phldrT="[Text]" custT="1"/>
      <dgm:spPr/>
      <dgm:t>
        <a:bodyPr/>
        <a:lstStyle/>
        <a:p>
          <a:r>
            <a:rPr lang="en-US" sz="1400" dirty="0"/>
            <a:t>Gas</a:t>
          </a:r>
        </a:p>
      </dgm:t>
    </dgm:pt>
    <dgm:pt modelId="{7832B846-43BF-41DC-A184-A8501B4172B1}" type="parTrans" cxnId="{8DAA35E4-2C59-4F27-A666-2EC8F597F064}">
      <dgm:prSet/>
      <dgm:spPr/>
      <dgm:t>
        <a:bodyPr/>
        <a:lstStyle/>
        <a:p>
          <a:endParaRPr lang="en-US" sz="1400"/>
        </a:p>
      </dgm:t>
    </dgm:pt>
    <dgm:pt modelId="{48905A4A-072F-4400-B4E3-397822FE84E4}" type="sibTrans" cxnId="{8DAA35E4-2C59-4F27-A666-2EC8F597F064}">
      <dgm:prSet/>
      <dgm:spPr/>
      <dgm:t>
        <a:bodyPr/>
        <a:lstStyle/>
        <a:p>
          <a:endParaRPr lang="en-US" sz="1400"/>
        </a:p>
      </dgm:t>
    </dgm:pt>
    <dgm:pt modelId="{DB93A04F-C46C-4C1F-B604-89B7994BAC3F}">
      <dgm:prSet phldrT="[Text]" custT="1"/>
      <dgm:spPr/>
      <dgm:t>
        <a:bodyPr/>
        <a:lstStyle/>
        <a:p>
          <a:r>
            <a:rPr lang="en-US" sz="1400" dirty="0"/>
            <a:t>Refined liquids</a:t>
          </a:r>
        </a:p>
      </dgm:t>
    </dgm:pt>
    <dgm:pt modelId="{2990789E-F81C-4BA4-9B6A-42BFCE8DC366}" type="parTrans" cxnId="{9B983630-EBED-4DCC-BC2D-2E22786C1872}">
      <dgm:prSet/>
      <dgm:spPr/>
      <dgm:t>
        <a:bodyPr/>
        <a:lstStyle/>
        <a:p>
          <a:endParaRPr lang="en-US" sz="1400"/>
        </a:p>
      </dgm:t>
    </dgm:pt>
    <dgm:pt modelId="{1CEE81E3-AB19-4AAE-B12F-519966401720}" type="sibTrans" cxnId="{9B983630-EBED-4DCC-BC2D-2E22786C1872}">
      <dgm:prSet/>
      <dgm:spPr/>
      <dgm:t>
        <a:bodyPr/>
        <a:lstStyle/>
        <a:p>
          <a:endParaRPr lang="en-US" sz="1400"/>
        </a:p>
      </dgm:t>
    </dgm:pt>
    <dgm:pt modelId="{6924DF88-F251-4228-987F-BE8F80BCE0FB}">
      <dgm:prSet phldrT="[Text]" custT="1"/>
      <dgm:spPr/>
      <dgm:t>
        <a:bodyPr/>
        <a:lstStyle/>
        <a:p>
          <a:r>
            <a:rPr lang="en-US" sz="1400" dirty="0"/>
            <a:t>Electricity</a:t>
          </a:r>
        </a:p>
      </dgm:t>
    </dgm:pt>
    <dgm:pt modelId="{CEEDE971-6DDB-4E96-8853-6B59C716DDA4}" type="parTrans" cxnId="{3813F98B-4C54-43B2-8CED-F24061BDF216}">
      <dgm:prSet/>
      <dgm:spPr/>
      <dgm:t>
        <a:bodyPr/>
        <a:lstStyle/>
        <a:p>
          <a:endParaRPr lang="en-US" sz="1400"/>
        </a:p>
      </dgm:t>
    </dgm:pt>
    <dgm:pt modelId="{23CDB97B-2ADA-456D-938D-2F3857E6CBBC}" type="sibTrans" cxnId="{3813F98B-4C54-43B2-8CED-F24061BDF216}">
      <dgm:prSet/>
      <dgm:spPr/>
      <dgm:t>
        <a:bodyPr/>
        <a:lstStyle/>
        <a:p>
          <a:endParaRPr lang="en-US" sz="1400"/>
        </a:p>
      </dgm:t>
    </dgm:pt>
    <dgm:pt modelId="{C7BBF2CD-AF7A-4B12-81AA-93438AC75CE8}">
      <dgm:prSet phldrT="[Text]" custT="1"/>
      <dgm:spPr/>
      <dgm:t>
        <a:bodyPr/>
        <a:lstStyle/>
        <a:p>
          <a:r>
            <a:rPr lang="en-US" sz="1400" dirty="0"/>
            <a:t>Electricity</a:t>
          </a:r>
        </a:p>
      </dgm:t>
    </dgm:pt>
    <dgm:pt modelId="{8CF92041-6A57-4D02-9264-E4882B91B545}" type="parTrans" cxnId="{A7103157-EBF5-47A1-9B97-D437ADDF4F16}">
      <dgm:prSet/>
      <dgm:spPr/>
      <dgm:t>
        <a:bodyPr/>
        <a:lstStyle/>
        <a:p>
          <a:endParaRPr lang="en-US" sz="1400"/>
        </a:p>
      </dgm:t>
    </dgm:pt>
    <dgm:pt modelId="{DD291FE3-6FC0-4AE8-88B8-D0C95C65102F}" type="sibTrans" cxnId="{A7103157-EBF5-47A1-9B97-D437ADDF4F16}">
      <dgm:prSet/>
      <dgm:spPr/>
      <dgm:t>
        <a:bodyPr/>
        <a:lstStyle/>
        <a:p>
          <a:endParaRPr lang="en-US" sz="1400"/>
        </a:p>
      </dgm:t>
    </dgm:pt>
    <dgm:pt modelId="{7C378511-494F-4891-9C0C-16AABD8C259F}">
      <dgm:prSet phldrT="[Text]" custT="1"/>
      <dgm:spPr/>
      <dgm:t>
        <a:bodyPr/>
        <a:lstStyle/>
        <a:p>
          <a:r>
            <a:rPr lang="en-US" sz="1400" dirty="0"/>
            <a:t>Solar thermal</a:t>
          </a:r>
        </a:p>
      </dgm:t>
    </dgm:pt>
    <dgm:pt modelId="{2BDCE72F-4710-4EAE-8797-A8E326A442E8}" type="parTrans" cxnId="{4FD54445-0B7A-4A21-86CD-9F91F857CEFA}">
      <dgm:prSet/>
      <dgm:spPr/>
      <dgm:t>
        <a:bodyPr/>
        <a:lstStyle/>
        <a:p>
          <a:endParaRPr lang="en-US" sz="1400"/>
        </a:p>
      </dgm:t>
    </dgm:pt>
    <dgm:pt modelId="{E9378581-A7C0-4C46-B812-968E9071A99D}" type="sibTrans" cxnId="{4FD54445-0B7A-4A21-86CD-9F91F857CEFA}">
      <dgm:prSet/>
      <dgm:spPr/>
      <dgm:t>
        <a:bodyPr/>
        <a:lstStyle/>
        <a:p>
          <a:endParaRPr lang="en-US" sz="1400"/>
        </a:p>
      </dgm:t>
    </dgm:pt>
    <dgm:pt modelId="{739BE4D4-07A1-42BE-A56C-A5746E3675F9}">
      <dgm:prSet phldrT="[Text]" custT="1"/>
      <dgm:spPr/>
      <dgm:t>
        <a:bodyPr/>
        <a:lstStyle/>
        <a:p>
          <a:r>
            <a:rPr lang="en-US" sz="1400" dirty="0"/>
            <a:t>Electric heat pumps</a:t>
          </a:r>
        </a:p>
      </dgm:t>
    </dgm:pt>
    <dgm:pt modelId="{6E4843BA-1559-412D-832D-246F5EC36EAB}" type="parTrans" cxnId="{28A60676-CC8B-42C6-97A2-7D83CC690567}">
      <dgm:prSet/>
      <dgm:spPr/>
      <dgm:t>
        <a:bodyPr/>
        <a:lstStyle/>
        <a:p>
          <a:endParaRPr lang="en-US"/>
        </a:p>
      </dgm:t>
    </dgm:pt>
    <dgm:pt modelId="{2F1316A4-759E-4B09-916F-9B26B1C2B530}" type="sibTrans" cxnId="{28A60676-CC8B-42C6-97A2-7D83CC690567}">
      <dgm:prSet/>
      <dgm:spPr/>
      <dgm:t>
        <a:bodyPr/>
        <a:lstStyle/>
        <a:p>
          <a:endParaRPr lang="en-US"/>
        </a:p>
      </dgm:t>
    </dgm:pt>
    <dgm:pt modelId="{9309AEA6-B870-4535-822B-8E724A99ED26}">
      <dgm:prSet phldrT="[Text]" custT="1"/>
      <dgm:spPr/>
      <dgm:t>
        <a:bodyPr/>
        <a:lstStyle/>
        <a:p>
          <a:r>
            <a:rPr lang="en-US" sz="1400"/>
            <a:t>Heat</a:t>
          </a:r>
          <a:endParaRPr lang="en-US" sz="1400" dirty="0"/>
        </a:p>
      </dgm:t>
    </dgm:pt>
    <dgm:pt modelId="{9C668BC8-D770-4C60-849C-CF8A5697BC2E}" type="parTrans" cxnId="{F9C6DB1E-CE26-4E76-AA00-FD7B83640253}">
      <dgm:prSet/>
      <dgm:spPr/>
      <dgm:t>
        <a:bodyPr/>
        <a:lstStyle/>
        <a:p>
          <a:endParaRPr lang="en-US"/>
        </a:p>
      </dgm:t>
    </dgm:pt>
    <dgm:pt modelId="{12953CA0-E7B4-43E4-AC83-CF793F489978}" type="sibTrans" cxnId="{F9C6DB1E-CE26-4E76-AA00-FD7B83640253}">
      <dgm:prSet/>
      <dgm:spPr/>
      <dgm:t>
        <a:bodyPr/>
        <a:lstStyle/>
        <a:p>
          <a:endParaRPr lang="en-US"/>
        </a:p>
      </dgm:t>
    </dgm:pt>
    <dgm:pt modelId="{89A78AA3-0EAC-4396-814B-6B48FD6A550C}" type="pres">
      <dgm:prSet presAssocID="{A2883D30-6B20-4004-8DD7-C9837619A8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77BCA04-5DDA-4668-BF4E-41AB4F59CE45}" type="pres">
      <dgm:prSet presAssocID="{8D515E1C-F773-400A-AD3F-40BD0F17D80C}" presName="hierRoot1" presStyleCnt="0">
        <dgm:presLayoutVars>
          <dgm:hierBranch val="init"/>
        </dgm:presLayoutVars>
      </dgm:prSet>
      <dgm:spPr/>
    </dgm:pt>
    <dgm:pt modelId="{9D73C92B-9988-4DD3-A0C1-85F37566EC0D}" type="pres">
      <dgm:prSet presAssocID="{8D515E1C-F773-400A-AD3F-40BD0F17D80C}" presName="rootComposite1" presStyleCnt="0"/>
      <dgm:spPr/>
    </dgm:pt>
    <dgm:pt modelId="{8B61514E-2ADF-4167-94C1-0F51A53263ED}" type="pres">
      <dgm:prSet presAssocID="{8D515E1C-F773-400A-AD3F-40BD0F17D80C}" presName="rootText1" presStyleLbl="node0" presStyleIdx="0" presStyleCnt="1" custScaleX="140641">
        <dgm:presLayoutVars>
          <dgm:chPref val="3"/>
        </dgm:presLayoutVars>
      </dgm:prSet>
      <dgm:spPr/>
    </dgm:pt>
    <dgm:pt modelId="{4A094B9B-FE8A-466F-A4FB-EBA3D7421EA1}" type="pres">
      <dgm:prSet presAssocID="{8D515E1C-F773-400A-AD3F-40BD0F17D80C}" presName="rootConnector1" presStyleLbl="node1" presStyleIdx="0" presStyleCnt="0"/>
      <dgm:spPr/>
    </dgm:pt>
    <dgm:pt modelId="{B780109B-C342-444A-B6F7-2D5E28DF0722}" type="pres">
      <dgm:prSet presAssocID="{8D515E1C-F773-400A-AD3F-40BD0F17D80C}" presName="hierChild2" presStyleCnt="0"/>
      <dgm:spPr/>
    </dgm:pt>
    <dgm:pt modelId="{FAE55EB1-A1D4-4E99-BA1F-52B70695CB74}" type="pres">
      <dgm:prSet presAssocID="{9D7912DF-7C3E-4D72-932F-52F1FAFDD54D}" presName="Name37" presStyleLbl="parChTrans1D2" presStyleIdx="0" presStyleCnt="2"/>
      <dgm:spPr/>
    </dgm:pt>
    <dgm:pt modelId="{1C407004-9862-41D5-9ACD-5B24275F57CE}" type="pres">
      <dgm:prSet presAssocID="{450D4A1D-E910-4F04-BC72-F0D0402525E6}" presName="hierRoot2" presStyleCnt="0">
        <dgm:presLayoutVars>
          <dgm:hierBranch val="init"/>
        </dgm:presLayoutVars>
      </dgm:prSet>
      <dgm:spPr/>
    </dgm:pt>
    <dgm:pt modelId="{59B1603E-C7F8-4F18-8B2C-D8FC3B956EC0}" type="pres">
      <dgm:prSet presAssocID="{450D4A1D-E910-4F04-BC72-F0D0402525E6}" presName="rootComposite" presStyleCnt="0"/>
      <dgm:spPr/>
    </dgm:pt>
    <dgm:pt modelId="{6D253074-7680-4724-8FD0-413280A21905}" type="pres">
      <dgm:prSet presAssocID="{450D4A1D-E910-4F04-BC72-F0D0402525E6}" presName="rootText" presStyleLbl="node2" presStyleIdx="0" presStyleCnt="2">
        <dgm:presLayoutVars>
          <dgm:chPref val="3"/>
        </dgm:presLayoutVars>
      </dgm:prSet>
      <dgm:spPr/>
    </dgm:pt>
    <dgm:pt modelId="{0B45C687-9256-4B6B-BE43-52CFFAA517C7}" type="pres">
      <dgm:prSet presAssocID="{450D4A1D-E910-4F04-BC72-F0D0402525E6}" presName="rootConnector" presStyleLbl="node2" presStyleIdx="0" presStyleCnt="2"/>
      <dgm:spPr/>
    </dgm:pt>
    <dgm:pt modelId="{48F93DC3-04AE-4BDF-88AD-54270211E829}" type="pres">
      <dgm:prSet presAssocID="{450D4A1D-E910-4F04-BC72-F0D0402525E6}" presName="hierChild4" presStyleCnt="0"/>
      <dgm:spPr/>
    </dgm:pt>
    <dgm:pt modelId="{F63006AB-453B-4091-B756-7225AB5CC74D}" type="pres">
      <dgm:prSet presAssocID="{DA236A6C-50C2-489D-94D6-A8A278A61C1D}" presName="Name37" presStyleLbl="parChTrans1D3" presStyleIdx="0" presStyleCnt="8"/>
      <dgm:spPr/>
    </dgm:pt>
    <dgm:pt modelId="{5C6305B5-011D-437D-AAD7-95CF801D272A}" type="pres">
      <dgm:prSet presAssocID="{BB92A5BF-E0D8-4D9B-B397-5DCE123F6F52}" presName="hierRoot2" presStyleCnt="0">
        <dgm:presLayoutVars>
          <dgm:hierBranch val="init"/>
        </dgm:presLayoutVars>
      </dgm:prSet>
      <dgm:spPr/>
    </dgm:pt>
    <dgm:pt modelId="{56FDAABF-6331-459F-9447-A907F1FAFF7B}" type="pres">
      <dgm:prSet presAssocID="{BB92A5BF-E0D8-4D9B-B397-5DCE123F6F52}" presName="rootComposite" presStyleCnt="0"/>
      <dgm:spPr/>
    </dgm:pt>
    <dgm:pt modelId="{B798C538-4B95-405F-8D60-97D228BE1925}" type="pres">
      <dgm:prSet presAssocID="{BB92A5BF-E0D8-4D9B-B397-5DCE123F6F52}" presName="rootText" presStyleLbl="node3" presStyleIdx="0" presStyleCnt="8" custScaleX="108573">
        <dgm:presLayoutVars>
          <dgm:chPref val="3"/>
        </dgm:presLayoutVars>
      </dgm:prSet>
      <dgm:spPr/>
    </dgm:pt>
    <dgm:pt modelId="{E54E4B88-F653-4F56-B7CE-9833A90D1308}" type="pres">
      <dgm:prSet presAssocID="{BB92A5BF-E0D8-4D9B-B397-5DCE123F6F52}" presName="rootConnector" presStyleLbl="node3" presStyleIdx="0" presStyleCnt="8"/>
      <dgm:spPr/>
    </dgm:pt>
    <dgm:pt modelId="{FD4549C5-D403-453F-9F2C-0BCA33F365F9}" type="pres">
      <dgm:prSet presAssocID="{BB92A5BF-E0D8-4D9B-B397-5DCE123F6F52}" presName="hierChild4" presStyleCnt="0"/>
      <dgm:spPr/>
    </dgm:pt>
    <dgm:pt modelId="{4ED5CA11-0CBE-4D99-9508-B055C3057ED0}" type="pres">
      <dgm:prSet presAssocID="{BB92A5BF-E0D8-4D9B-B397-5DCE123F6F52}" presName="hierChild5" presStyleCnt="0"/>
      <dgm:spPr/>
    </dgm:pt>
    <dgm:pt modelId="{EEB3B1D3-3BCC-445E-A1B5-87D654ADFCBB}" type="pres">
      <dgm:prSet presAssocID="{CC816858-5699-4417-B8FE-C787056E74F2}" presName="Name37" presStyleLbl="parChTrans1D3" presStyleIdx="1" presStyleCnt="8"/>
      <dgm:spPr/>
    </dgm:pt>
    <dgm:pt modelId="{D7883509-4799-45D2-8FD9-615D1A1E9013}" type="pres">
      <dgm:prSet presAssocID="{BCA5DADD-69AC-497C-AE52-5330989AD9FE}" presName="hierRoot2" presStyleCnt="0">
        <dgm:presLayoutVars>
          <dgm:hierBranch val="init"/>
        </dgm:presLayoutVars>
      </dgm:prSet>
      <dgm:spPr/>
    </dgm:pt>
    <dgm:pt modelId="{BD3AEA4A-A15F-4867-A735-3FA6E3295FDB}" type="pres">
      <dgm:prSet presAssocID="{BCA5DADD-69AC-497C-AE52-5330989AD9FE}" presName="rootComposite" presStyleCnt="0"/>
      <dgm:spPr/>
    </dgm:pt>
    <dgm:pt modelId="{DEB12316-70B0-4464-8C51-628F0C7DE880}" type="pres">
      <dgm:prSet presAssocID="{BCA5DADD-69AC-497C-AE52-5330989AD9FE}" presName="rootText" presStyleLbl="node3" presStyleIdx="1" presStyleCnt="8" custScaleX="110263">
        <dgm:presLayoutVars>
          <dgm:chPref val="3"/>
        </dgm:presLayoutVars>
      </dgm:prSet>
      <dgm:spPr/>
    </dgm:pt>
    <dgm:pt modelId="{A9B2E0F5-4193-4485-B0DF-6F5DBC162C87}" type="pres">
      <dgm:prSet presAssocID="{BCA5DADD-69AC-497C-AE52-5330989AD9FE}" presName="rootConnector" presStyleLbl="node3" presStyleIdx="1" presStyleCnt="8"/>
      <dgm:spPr/>
    </dgm:pt>
    <dgm:pt modelId="{6CB5C19A-9EEC-440E-B34B-7C11FB05129A}" type="pres">
      <dgm:prSet presAssocID="{BCA5DADD-69AC-497C-AE52-5330989AD9FE}" presName="hierChild4" presStyleCnt="0"/>
      <dgm:spPr/>
    </dgm:pt>
    <dgm:pt modelId="{42B2CC81-C83B-4C9B-835E-AB7D3DCAD465}" type="pres">
      <dgm:prSet presAssocID="{BCA5DADD-69AC-497C-AE52-5330989AD9FE}" presName="hierChild5" presStyleCnt="0"/>
      <dgm:spPr/>
    </dgm:pt>
    <dgm:pt modelId="{BE95E333-94FB-4F42-970F-EACC18A72317}" type="pres">
      <dgm:prSet presAssocID="{7832B846-43BF-41DC-A184-A8501B4172B1}" presName="Name37" presStyleLbl="parChTrans1D3" presStyleIdx="2" presStyleCnt="8"/>
      <dgm:spPr/>
    </dgm:pt>
    <dgm:pt modelId="{D982AC64-D8FF-45F6-ABD4-E4845F22A747}" type="pres">
      <dgm:prSet presAssocID="{E7C6129B-C8A6-4B5C-8939-4F5FD38AF283}" presName="hierRoot2" presStyleCnt="0">
        <dgm:presLayoutVars>
          <dgm:hierBranch val="init"/>
        </dgm:presLayoutVars>
      </dgm:prSet>
      <dgm:spPr/>
    </dgm:pt>
    <dgm:pt modelId="{E315BC4B-D9DE-4326-851D-FD66A7E0EC26}" type="pres">
      <dgm:prSet presAssocID="{E7C6129B-C8A6-4B5C-8939-4F5FD38AF283}" presName="rootComposite" presStyleCnt="0"/>
      <dgm:spPr/>
    </dgm:pt>
    <dgm:pt modelId="{595BE96B-D793-491D-95BB-1F30C7A7790B}" type="pres">
      <dgm:prSet presAssocID="{E7C6129B-C8A6-4B5C-8939-4F5FD38AF283}" presName="rootText" presStyleLbl="node3" presStyleIdx="2" presStyleCnt="8" custScaleX="108003">
        <dgm:presLayoutVars>
          <dgm:chPref val="3"/>
        </dgm:presLayoutVars>
      </dgm:prSet>
      <dgm:spPr/>
    </dgm:pt>
    <dgm:pt modelId="{EC841A54-DCBB-4893-89FE-C541C76A57E0}" type="pres">
      <dgm:prSet presAssocID="{E7C6129B-C8A6-4B5C-8939-4F5FD38AF283}" presName="rootConnector" presStyleLbl="node3" presStyleIdx="2" presStyleCnt="8"/>
      <dgm:spPr/>
    </dgm:pt>
    <dgm:pt modelId="{D0C4A69D-931B-4FDE-9A87-7FD500F1EABF}" type="pres">
      <dgm:prSet presAssocID="{E7C6129B-C8A6-4B5C-8939-4F5FD38AF283}" presName="hierChild4" presStyleCnt="0"/>
      <dgm:spPr/>
    </dgm:pt>
    <dgm:pt modelId="{24CFEA2D-4848-4791-8CEB-60A72F47D569}" type="pres">
      <dgm:prSet presAssocID="{E7C6129B-C8A6-4B5C-8939-4F5FD38AF283}" presName="hierChild5" presStyleCnt="0"/>
      <dgm:spPr/>
    </dgm:pt>
    <dgm:pt modelId="{C06451CE-DE98-44EF-9AEC-CD88C0AB3AD4}" type="pres">
      <dgm:prSet presAssocID="{2990789E-F81C-4BA4-9B6A-42BFCE8DC366}" presName="Name37" presStyleLbl="parChTrans1D3" presStyleIdx="3" presStyleCnt="8"/>
      <dgm:spPr/>
    </dgm:pt>
    <dgm:pt modelId="{22F12130-3B47-4EE1-84B2-DDBBEDCD3F08}" type="pres">
      <dgm:prSet presAssocID="{DB93A04F-C46C-4C1F-B604-89B7994BAC3F}" presName="hierRoot2" presStyleCnt="0">
        <dgm:presLayoutVars>
          <dgm:hierBranch val="init"/>
        </dgm:presLayoutVars>
      </dgm:prSet>
      <dgm:spPr/>
    </dgm:pt>
    <dgm:pt modelId="{471F8AF0-1526-4BB9-9D24-68E4F6C428C1}" type="pres">
      <dgm:prSet presAssocID="{DB93A04F-C46C-4C1F-B604-89B7994BAC3F}" presName="rootComposite" presStyleCnt="0"/>
      <dgm:spPr/>
    </dgm:pt>
    <dgm:pt modelId="{C0696D45-191B-45DF-B77F-F02B0FD8A1BE}" type="pres">
      <dgm:prSet presAssocID="{DB93A04F-C46C-4C1F-B604-89B7994BAC3F}" presName="rootText" presStyleLbl="node3" presStyleIdx="3" presStyleCnt="8" custScaleX="111382">
        <dgm:presLayoutVars>
          <dgm:chPref val="3"/>
        </dgm:presLayoutVars>
      </dgm:prSet>
      <dgm:spPr/>
    </dgm:pt>
    <dgm:pt modelId="{7D7F34C4-8198-4851-B235-1662B14E49C6}" type="pres">
      <dgm:prSet presAssocID="{DB93A04F-C46C-4C1F-B604-89B7994BAC3F}" presName="rootConnector" presStyleLbl="node3" presStyleIdx="3" presStyleCnt="8"/>
      <dgm:spPr/>
    </dgm:pt>
    <dgm:pt modelId="{52CCF69C-1E42-4F1C-86E2-1E2C2BE0D0C9}" type="pres">
      <dgm:prSet presAssocID="{DB93A04F-C46C-4C1F-B604-89B7994BAC3F}" presName="hierChild4" presStyleCnt="0"/>
      <dgm:spPr/>
    </dgm:pt>
    <dgm:pt modelId="{4E7CB010-18AB-4214-B87D-C10EC45A76D6}" type="pres">
      <dgm:prSet presAssocID="{DB93A04F-C46C-4C1F-B604-89B7994BAC3F}" presName="hierChild5" presStyleCnt="0"/>
      <dgm:spPr/>
    </dgm:pt>
    <dgm:pt modelId="{B996B531-CF0B-4AEF-9C5F-A00E78CC66EA}" type="pres">
      <dgm:prSet presAssocID="{CEEDE971-6DDB-4E96-8853-6B59C716DDA4}" presName="Name37" presStyleLbl="parChTrans1D3" presStyleIdx="4" presStyleCnt="8"/>
      <dgm:spPr/>
    </dgm:pt>
    <dgm:pt modelId="{4A591A07-B1A3-482A-A648-33D9A2513059}" type="pres">
      <dgm:prSet presAssocID="{6924DF88-F251-4228-987F-BE8F80BCE0FB}" presName="hierRoot2" presStyleCnt="0">
        <dgm:presLayoutVars>
          <dgm:hierBranch val="init"/>
        </dgm:presLayoutVars>
      </dgm:prSet>
      <dgm:spPr/>
    </dgm:pt>
    <dgm:pt modelId="{7BB56E06-8138-477B-8C3A-B0342B8D5718}" type="pres">
      <dgm:prSet presAssocID="{6924DF88-F251-4228-987F-BE8F80BCE0FB}" presName="rootComposite" presStyleCnt="0"/>
      <dgm:spPr/>
    </dgm:pt>
    <dgm:pt modelId="{A8E86080-9D98-4EC0-B933-70D979E8F50D}" type="pres">
      <dgm:prSet presAssocID="{6924DF88-F251-4228-987F-BE8F80BCE0FB}" presName="rootText" presStyleLbl="node3" presStyleIdx="4" presStyleCnt="8" custScaleX="111382">
        <dgm:presLayoutVars>
          <dgm:chPref val="3"/>
        </dgm:presLayoutVars>
      </dgm:prSet>
      <dgm:spPr/>
    </dgm:pt>
    <dgm:pt modelId="{B15DC86F-A6CC-474F-9BF1-8F822F933CB7}" type="pres">
      <dgm:prSet presAssocID="{6924DF88-F251-4228-987F-BE8F80BCE0FB}" presName="rootConnector" presStyleLbl="node3" presStyleIdx="4" presStyleCnt="8"/>
      <dgm:spPr/>
    </dgm:pt>
    <dgm:pt modelId="{A3321759-8CDA-4C0B-9A8C-9E7F8F782A7C}" type="pres">
      <dgm:prSet presAssocID="{6924DF88-F251-4228-987F-BE8F80BCE0FB}" presName="hierChild4" presStyleCnt="0"/>
      <dgm:spPr/>
    </dgm:pt>
    <dgm:pt modelId="{20C8E036-51B7-4360-AD65-2080B6F820FC}" type="pres">
      <dgm:prSet presAssocID="{6924DF88-F251-4228-987F-BE8F80BCE0FB}" presName="hierChild5" presStyleCnt="0"/>
      <dgm:spPr/>
    </dgm:pt>
    <dgm:pt modelId="{BF6BE2E8-D724-47D3-B0BC-61997A4DCFF8}" type="pres">
      <dgm:prSet presAssocID="{6E4843BA-1559-412D-832D-246F5EC36EAB}" presName="Name37" presStyleLbl="parChTrans1D3" presStyleIdx="5" presStyleCnt="8"/>
      <dgm:spPr/>
    </dgm:pt>
    <dgm:pt modelId="{0EBD2DD3-97BF-4618-AD54-FBD93881A9F9}" type="pres">
      <dgm:prSet presAssocID="{739BE4D4-07A1-42BE-A56C-A5746E3675F9}" presName="hierRoot2" presStyleCnt="0">
        <dgm:presLayoutVars>
          <dgm:hierBranch val="init"/>
        </dgm:presLayoutVars>
      </dgm:prSet>
      <dgm:spPr/>
    </dgm:pt>
    <dgm:pt modelId="{FEEE27B0-4874-45CD-8267-54524DFC1BBF}" type="pres">
      <dgm:prSet presAssocID="{739BE4D4-07A1-42BE-A56C-A5746E3675F9}" presName="rootComposite" presStyleCnt="0"/>
      <dgm:spPr/>
    </dgm:pt>
    <dgm:pt modelId="{1D9634F7-86AF-4DC4-983D-1FA284EC9512}" type="pres">
      <dgm:prSet presAssocID="{739BE4D4-07A1-42BE-A56C-A5746E3675F9}" presName="rootText" presStyleLbl="node3" presStyleIdx="5" presStyleCnt="8" custScaleX="111382">
        <dgm:presLayoutVars>
          <dgm:chPref val="3"/>
        </dgm:presLayoutVars>
      </dgm:prSet>
      <dgm:spPr/>
    </dgm:pt>
    <dgm:pt modelId="{DD9D0C45-EB97-4E3C-AAF4-1D92A425FC29}" type="pres">
      <dgm:prSet presAssocID="{739BE4D4-07A1-42BE-A56C-A5746E3675F9}" presName="rootConnector" presStyleLbl="node3" presStyleIdx="5" presStyleCnt="8"/>
      <dgm:spPr/>
    </dgm:pt>
    <dgm:pt modelId="{5E772111-0C3B-46E5-9EB5-D0C9CB53D278}" type="pres">
      <dgm:prSet presAssocID="{739BE4D4-07A1-42BE-A56C-A5746E3675F9}" presName="hierChild4" presStyleCnt="0"/>
      <dgm:spPr/>
    </dgm:pt>
    <dgm:pt modelId="{3430F85D-ED90-46EE-A95E-84AB82467B0E}" type="pres">
      <dgm:prSet presAssocID="{739BE4D4-07A1-42BE-A56C-A5746E3675F9}" presName="hierChild5" presStyleCnt="0"/>
      <dgm:spPr/>
    </dgm:pt>
    <dgm:pt modelId="{85B26C5C-FB6B-4F68-ADF8-C700E6222ABD}" type="pres">
      <dgm:prSet presAssocID="{2BDCE72F-4710-4EAE-8797-A8E326A442E8}" presName="Name37" presStyleLbl="parChTrans1D3" presStyleIdx="6" presStyleCnt="8"/>
      <dgm:spPr/>
    </dgm:pt>
    <dgm:pt modelId="{65EC213F-4B21-49BB-A346-BEE38067C0F3}" type="pres">
      <dgm:prSet presAssocID="{7C378511-494F-4891-9C0C-16AABD8C259F}" presName="hierRoot2" presStyleCnt="0">
        <dgm:presLayoutVars>
          <dgm:hierBranch val="init"/>
        </dgm:presLayoutVars>
      </dgm:prSet>
      <dgm:spPr/>
    </dgm:pt>
    <dgm:pt modelId="{E9CD9507-9209-433D-AEC6-E8533489AF10}" type="pres">
      <dgm:prSet presAssocID="{7C378511-494F-4891-9C0C-16AABD8C259F}" presName="rootComposite" presStyleCnt="0"/>
      <dgm:spPr/>
    </dgm:pt>
    <dgm:pt modelId="{42182C32-5713-48AB-A0AA-46688702153A}" type="pres">
      <dgm:prSet presAssocID="{7C378511-494F-4891-9C0C-16AABD8C259F}" presName="rootText" presStyleLbl="node3" presStyleIdx="6" presStyleCnt="8" custScaleX="113642">
        <dgm:presLayoutVars>
          <dgm:chPref val="3"/>
        </dgm:presLayoutVars>
      </dgm:prSet>
      <dgm:spPr/>
    </dgm:pt>
    <dgm:pt modelId="{75B91C36-CA3E-4638-ADB2-51BB92CE481F}" type="pres">
      <dgm:prSet presAssocID="{7C378511-494F-4891-9C0C-16AABD8C259F}" presName="rootConnector" presStyleLbl="node3" presStyleIdx="6" presStyleCnt="8"/>
      <dgm:spPr/>
    </dgm:pt>
    <dgm:pt modelId="{4835AC40-BBAE-45B3-9F95-93794702D4D3}" type="pres">
      <dgm:prSet presAssocID="{7C378511-494F-4891-9C0C-16AABD8C259F}" presName="hierChild4" presStyleCnt="0"/>
      <dgm:spPr/>
    </dgm:pt>
    <dgm:pt modelId="{60854438-3E6D-44C8-B147-CE0621F3AAD9}" type="pres">
      <dgm:prSet presAssocID="{7C378511-494F-4891-9C0C-16AABD8C259F}" presName="hierChild5" presStyleCnt="0"/>
      <dgm:spPr/>
    </dgm:pt>
    <dgm:pt modelId="{DA93EA29-3234-46A3-94E5-15EECF6CE9FB}" type="pres">
      <dgm:prSet presAssocID="{9C668BC8-D770-4C60-849C-CF8A5697BC2E}" presName="Name37" presStyleLbl="parChTrans1D3" presStyleIdx="7" presStyleCnt="8"/>
      <dgm:spPr/>
    </dgm:pt>
    <dgm:pt modelId="{9ED8F1C7-76A9-4DF0-8595-3EF337E45DC2}" type="pres">
      <dgm:prSet presAssocID="{9309AEA6-B870-4535-822B-8E724A99ED26}" presName="hierRoot2" presStyleCnt="0">
        <dgm:presLayoutVars>
          <dgm:hierBranch val="init"/>
        </dgm:presLayoutVars>
      </dgm:prSet>
      <dgm:spPr/>
    </dgm:pt>
    <dgm:pt modelId="{4019B510-739F-4FD3-97C4-92FAA97C8D9F}" type="pres">
      <dgm:prSet presAssocID="{9309AEA6-B870-4535-822B-8E724A99ED26}" presName="rootComposite" presStyleCnt="0"/>
      <dgm:spPr/>
    </dgm:pt>
    <dgm:pt modelId="{CC736F79-0BAE-4E56-B93B-88DA78AC1C07}" type="pres">
      <dgm:prSet presAssocID="{9309AEA6-B870-4535-822B-8E724A99ED26}" presName="rootText" presStyleLbl="node3" presStyleIdx="7" presStyleCnt="8" custScaleX="117021">
        <dgm:presLayoutVars>
          <dgm:chPref val="3"/>
        </dgm:presLayoutVars>
      </dgm:prSet>
      <dgm:spPr/>
    </dgm:pt>
    <dgm:pt modelId="{E9227B9D-798D-45C6-BE8E-C0D19F4D0FE0}" type="pres">
      <dgm:prSet presAssocID="{9309AEA6-B870-4535-822B-8E724A99ED26}" presName="rootConnector" presStyleLbl="node3" presStyleIdx="7" presStyleCnt="8"/>
      <dgm:spPr/>
    </dgm:pt>
    <dgm:pt modelId="{4EDF18AB-29EB-4832-B7D5-4A7B04BE33BC}" type="pres">
      <dgm:prSet presAssocID="{9309AEA6-B870-4535-822B-8E724A99ED26}" presName="hierChild4" presStyleCnt="0"/>
      <dgm:spPr/>
    </dgm:pt>
    <dgm:pt modelId="{36885D70-59B3-4499-8EF9-7FF5C1AFD0C4}" type="pres">
      <dgm:prSet presAssocID="{9309AEA6-B870-4535-822B-8E724A99ED26}" presName="hierChild5" presStyleCnt="0"/>
      <dgm:spPr/>
    </dgm:pt>
    <dgm:pt modelId="{BEFBC23B-85F4-4357-91E1-4DFC7F83E489}" type="pres">
      <dgm:prSet presAssocID="{450D4A1D-E910-4F04-BC72-F0D0402525E6}" presName="hierChild5" presStyleCnt="0"/>
      <dgm:spPr/>
    </dgm:pt>
    <dgm:pt modelId="{C79036B8-CDB0-4FA3-873E-76240533CA56}" type="pres">
      <dgm:prSet presAssocID="{8CF92041-6A57-4D02-9264-E4882B91B545}" presName="Name37" presStyleLbl="parChTrans1D2" presStyleIdx="1" presStyleCnt="2"/>
      <dgm:spPr/>
    </dgm:pt>
    <dgm:pt modelId="{2D083CAD-E470-48E1-BCD0-5956827E7D95}" type="pres">
      <dgm:prSet presAssocID="{C7BBF2CD-AF7A-4B12-81AA-93438AC75CE8}" presName="hierRoot2" presStyleCnt="0">
        <dgm:presLayoutVars>
          <dgm:hierBranch val="init"/>
        </dgm:presLayoutVars>
      </dgm:prSet>
      <dgm:spPr/>
    </dgm:pt>
    <dgm:pt modelId="{2CFDE80D-7A57-4FEE-9FC8-1FAB16645A2A}" type="pres">
      <dgm:prSet presAssocID="{C7BBF2CD-AF7A-4B12-81AA-93438AC75CE8}" presName="rootComposite" presStyleCnt="0"/>
      <dgm:spPr/>
    </dgm:pt>
    <dgm:pt modelId="{7B7CDC4E-47BB-42A7-934F-95E397B906DA}" type="pres">
      <dgm:prSet presAssocID="{C7BBF2CD-AF7A-4B12-81AA-93438AC75CE8}" presName="rootText" presStyleLbl="node2" presStyleIdx="1" presStyleCnt="2">
        <dgm:presLayoutVars>
          <dgm:chPref val="3"/>
        </dgm:presLayoutVars>
      </dgm:prSet>
      <dgm:spPr/>
    </dgm:pt>
    <dgm:pt modelId="{F9833E17-2D80-4658-A56B-7C6EC8A2AF59}" type="pres">
      <dgm:prSet presAssocID="{C7BBF2CD-AF7A-4B12-81AA-93438AC75CE8}" presName="rootConnector" presStyleLbl="node2" presStyleIdx="1" presStyleCnt="2"/>
      <dgm:spPr/>
    </dgm:pt>
    <dgm:pt modelId="{F23CAEA2-EAB3-4D4C-AB79-6013DC35DE17}" type="pres">
      <dgm:prSet presAssocID="{C7BBF2CD-AF7A-4B12-81AA-93438AC75CE8}" presName="hierChild4" presStyleCnt="0"/>
      <dgm:spPr/>
    </dgm:pt>
    <dgm:pt modelId="{4002AB1A-0BC0-4CCB-B57F-565D33101FDE}" type="pres">
      <dgm:prSet presAssocID="{C7BBF2CD-AF7A-4B12-81AA-93438AC75CE8}" presName="hierChild5" presStyleCnt="0"/>
      <dgm:spPr/>
    </dgm:pt>
    <dgm:pt modelId="{CBB61A48-8526-404B-97D9-A2F52F390CC7}" type="pres">
      <dgm:prSet presAssocID="{8D515E1C-F773-400A-AD3F-40BD0F17D80C}" presName="hierChild3" presStyleCnt="0"/>
      <dgm:spPr/>
    </dgm:pt>
  </dgm:ptLst>
  <dgm:cxnLst>
    <dgm:cxn modelId="{1C5DA902-C520-4A3E-B668-942759DF5668}" type="presOf" srcId="{DB93A04F-C46C-4C1F-B604-89B7994BAC3F}" destId="{C0696D45-191B-45DF-B77F-F02B0FD8A1BE}" srcOrd="0" destOrd="0" presId="urn:microsoft.com/office/officeart/2005/8/layout/orgChart1"/>
    <dgm:cxn modelId="{A77FC503-9548-4F56-A88C-F072827263CA}" srcId="{450D4A1D-E910-4F04-BC72-F0D0402525E6}" destId="{BB92A5BF-E0D8-4D9B-B397-5DCE123F6F52}" srcOrd="0" destOrd="0" parTransId="{DA236A6C-50C2-489D-94D6-A8A278A61C1D}" sibTransId="{0C157123-29F2-42EF-8234-F570EF2D48A3}"/>
    <dgm:cxn modelId="{648B2805-2A99-443A-B4A8-BD2BC9E8B3A2}" type="presOf" srcId="{E7C6129B-C8A6-4B5C-8939-4F5FD38AF283}" destId="{EC841A54-DCBB-4893-89FE-C541C76A57E0}" srcOrd="1" destOrd="0" presId="urn:microsoft.com/office/officeart/2005/8/layout/orgChart1"/>
    <dgm:cxn modelId="{FA59270B-E9C7-43BD-A5F0-D9BB3F2700F0}" type="presOf" srcId="{CEEDE971-6DDB-4E96-8853-6B59C716DDA4}" destId="{B996B531-CF0B-4AEF-9C5F-A00E78CC66EA}" srcOrd="0" destOrd="0" presId="urn:microsoft.com/office/officeart/2005/8/layout/orgChart1"/>
    <dgm:cxn modelId="{2B7CC812-8423-4FD8-90B9-77DC92BE3438}" type="presOf" srcId="{7832B846-43BF-41DC-A184-A8501B4172B1}" destId="{BE95E333-94FB-4F42-970F-EACC18A72317}" srcOrd="0" destOrd="0" presId="urn:microsoft.com/office/officeart/2005/8/layout/orgChart1"/>
    <dgm:cxn modelId="{E8BFE614-5570-49CD-8D78-34EE735C72FA}" type="presOf" srcId="{BB92A5BF-E0D8-4D9B-B397-5DCE123F6F52}" destId="{B798C538-4B95-405F-8D60-97D228BE1925}" srcOrd="0" destOrd="0" presId="urn:microsoft.com/office/officeart/2005/8/layout/orgChart1"/>
    <dgm:cxn modelId="{22EF9B1B-ADC1-47AF-AA65-E96F49207F74}" type="presOf" srcId="{9309AEA6-B870-4535-822B-8E724A99ED26}" destId="{CC736F79-0BAE-4E56-B93B-88DA78AC1C07}" srcOrd="0" destOrd="0" presId="urn:microsoft.com/office/officeart/2005/8/layout/orgChart1"/>
    <dgm:cxn modelId="{F9C6DB1E-CE26-4E76-AA00-FD7B83640253}" srcId="{450D4A1D-E910-4F04-BC72-F0D0402525E6}" destId="{9309AEA6-B870-4535-822B-8E724A99ED26}" srcOrd="7" destOrd="0" parTransId="{9C668BC8-D770-4C60-849C-CF8A5697BC2E}" sibTransId="{12953CA0-E7B4-43E4-AC83-CF793F489978}"/>
    <dgm:cxn modelId="{8AAEFF21-9633-430C-A0B0-02888146E2C1}" type="presOf" srcId="{C7BBF2CD-AF7A-4B12-81AA-93438AC75CE8}" destId="{F9833E17-2D80-4658-A56B-7C6EC8A2AF59}" srcOrd="1" destOrd="0" presId="urn:microsoft.com/office/officeart/2005/8/layout/orgChart1"/>
    <dgm:cxn modelId="{0DD5A524-5A47-4EF9-9E5E-0BF68C150002}" type="presOf" srcId="{7C378511-494F-4891-9C0C-16AABD8C259F}" destId="{42182C32-5713-48AB-A0AA-46688702153A}" srcOrd="0" destOrd="0" presId="urn:microsoft.com/office/officeart/2005/8/layout/orgChart1"/>
    <dgm:cxn modelId="{15A21A2B-F09B-4965-98E0-75FBFD1A1AB9}" type="presOf" srcId="{E7C6129B-C8A6-4B5C-8939-4F5FD38AF283}" destId="{595BE96B-D793-491D-95BB-1F30C7A7790B}" srcOrd="0" destOrd="0" presId="urn:microsoft.com/office/officeart/2005/8/layout/orgChart1"/>
    <dgm:cxn modelId="{B7B49A2B-9C2C-4E9F-931E-827511F1637B}" srcId="{A2883D30-6B20-4004-8DD7-C9837619A8AE}" destId="{8D515E1C-F773-400A-AD3F-40BD0F17D80C}" srcOrd="0" destOrd="0" parTransId="{4FFDE9F9-ED1B-4E40-8CBA-3BEE892F414A}" sibTransId="{02882951-2E97-4483-9598-F10E17AC314E}"/>
    <dgm:cxn modelId="{ECA9F62C-8A37-4F1A-B4BB-78355F534236}" type="presOf" srcId="{2BDCE72F-4710-4EAE-8797-A8E326A442E8}" destId="{85B26C5C-FB6B-4F68-ADF8-C700E6222ABD}" srcOrd="0" destOrd="0" presId="urn:microsoft.com/office/officeart/2005/8/layout/orgChart1"/>
    <dgm:cxn modelId="{9B983630-EBED-4DCC-BC2D-2E22786C1872}" srcId="{450D4A1D-E910-4F04-BC72-F0D0402525E6}" destId="{DB93A04F-C46C-4C1F-B604-89B7994BAC3F}" srcOrd="3" destOrd="0" parTransId="{2990789E-F81C-4BA4-9B6A-42BFCE8DC366}" sibTransId="{1CEE81E3-AB19-4AAE-B12F-519966401720}"/>
    <dgm:cxn modelId="{DDFEF236-98E1-40CD-B4C7-9121EAD13F15}" type="presOf" srcId="{DB93A04F-C46C-4C1F-B604-89B7994BAC3F}" destId="{7D7F34C4-8198-4851-B235-1662B14E49C6}" srcOrd="1" destOrd="0" presId="urn:microsoft.com/office/officeart/2005/8/layout/orgChart1"/>
    <dgm:cxn modelId="{CA90073C-88B2-47E6-8E17-435514C57E6B}" type="presOf" srcId="{9D7912DF-7C3E-4D72-932F-52F1FAFDD54D}" destId="{FAE55EB1-A1D4-4E99-BA1F-52B70695CB74}" srcOrd="0" destOrd="0" presId="urn:microsoft.com/office/officeart/2005/8/layout/orgChart1"/>
    <dgm:cxn modelId="{129D3D3C-B8EF-483A-A363-0565CF0053A5}" type="presOf" srcId="{A2883D30-6B20-4004-8DD7-C9837619A8AE}" destId="{89A78AA3-0EAC-4396-814B-6B48FD6A550C}" srcOrd="0" destOrd="0" presId="urn:microsoft.com/office/officeart/2005/8/layout/orgChart1"/>
    <dgm:cxn modelId="{524E4B64-0B7E-4056-8D1F-9A4DF1024B3E}" type="presOf" srcId="{CC816858-5699-4417-B8FE-C787056E74F2}" destId="{EEB3B1D3-3BCC-445E-A1B5-87D654ADFCBB}" srcOrd="0" destOrd="0" presId="urn:microsoft.com/office/officeart/2005/8/layout/orgChart1"/>
    <dgm:cxn modelId="{4FD54445-0B7A-4A21-86CD-9F91F857CEFA}" srcId="{450D4A1D-E910-4F04-BC72-F0D0402525E6}" destId="{7C378511-494F-4891-9C0C-16AABD8C259F}" srcOrd="6" destOrd="0" parTransId="{2BDCE72F-4710-4EAE-8797-A8E326A442E8}" sibTransId="{E9378581-A7C0-4C46-B812-968E9071A99D}"/>
    <dgm:cxn modelId="{CACCB545-0AB0-4F51-AA50-86D4DC182658}" srcId="{450D4A1D-E910-4F04-BC72-F0D0402525E6}" destId="{BCA5DADD-69AC-497C-AE52-5330989AD9FE}" srcOrd="1" destOrd="0" parTransId="{CC816858-5699-4417-B8FE-C787056E74F2}" sibTransId="{39DA3C0E-5998-4C77-BA63-15C54E981FDD}"/>
    <dgm:cxn modelId="{D1848069-3D67-4522-8B5B-F28784266996}" type="presOf" srcId="{739BE4D4-07A1-42BE-A56C-A5746E3675F9}" destId="{DD9D0C45-EB97-4E3C-AAF4-1D92A425FC29}" srcOrd="1" destOrd="0" presId="urn:microsoft.com/office/officeart/2005/8/layout/orgChart1"/>
    <dgm:cxn modelId="{AD70504B-41F9-40C8-8EFC-80B026B6571F}" type="presOf" srcId="{6924DF88-F251-4228-987F-BE8F80BCE0FB}" destId="{B15DC86F-A6CC-474F-9BF1-8F822F933CB7}" srcOrd="1" destOrd="0" presId="urn:microsoft.com/office/officeart/2005/8/layout/orgChart1"/>
    <dgm:cxn modelId="{1FE00F6E-451B-474E-B3A0-8FBD2B90EC2F}" type="presOf" srcId="{450D4A1D-E910-4F04-BC72-F0D0402525E6}" destId="{0B45C687-9256-4B6B-BE43-52CFFAA517C7}" srcOrd="1" destOrd="0" presId="urn:microsoft.com/office/officeart/2005/8/layout/orgChart1"/>
    <dgm:cxn modelId="{33F9AC70-B2B5-4EEE-9CC6-F6FE66503632}" type="presOf" srcId="{BCA5DADD-69AC-497C-AE52-5330989AD9FE}" destId="{A9B2E0F5-4193-4485-B0DF-6F5DBC162C87}" srcOrd="1" destOrd="0" presId="urn:microsoft.com/office/officeart/2005/8/layout/orgChart1"/>
    <dgm:cxn modelId="{9DD6C371-E74E-4E2A-8EBC-701659117555}" type="presOf" srcId="{8D515E1C-F773-400A-AD3F-40BD0F17D80C}" destId="{4A094B9B-FE8A-466F-A4FB-EBA3D7421EA1}" srcOrd="1" destOrd="0" presId="urn:microsoft.com/office/officeart/2005/8/layout/orgChart1"/>
    <dgm:cxn modelId="{28A60676-CC8B-42C6-97A2-7D83CC690567}" srcId="{450D4A1D-E910-4F04-BC72-F0D0402525E6}" destId="{739BE4D4-07A1-42BE-A56C-A5746E3675F9}" srcOrd="5" destOrd="0" parTransId="{6E4843BA-1559-412D-832D-246F5EC36EAB}" sibTransId="{2F1316A4-759E-4B09-916F-9B26B1C2B530}"/>
    <dgm:cxn modelId="{A7103157-EBF5-47A1-9B97-D437ADDF4F16}" srcId="{8D515E1C-F773-400A-AD3F-40BD0F17D80C}" destId="{C7BBF2CD-AF7A-4B12-81AA-93438AC75CE8}" srcOrd="1" destOrd="0" parTransId="{8CF92041-6A57-4D02-9264-E4882B91B545}" sibTransId="{DD291FE3-6FC0-4AE8-88B8-D0C95C65102F}"/>
    <dgm:cxn modelId="{F027127E-EEB2-4445-86D6-10BB0EB19E19}" type="presOf" srcId="{8D515E1C-F773-400A-AD3F-40BD0F17D80C}" destId="{8B61514E-2ADF-4167-94C1-0F51A53263ED}" srcOrd="0" destOrd="0" presId="urn:microsoft.com/office/officeart/2005/8/layout/orgChart1"/>
    <dgm:cxn modelId="{48BB2A80-EB81-4D28-A7F4-76DD2B751763}" type="presOf" srcId="{450D4A1D-E910-4F04-BC72-F0D0402525E6}" destId="{6D253074-7680-4724-8FD0-413280A21905}" srcOrd="0" destOrd="0" presId="urn:microsoft.com/office/officeart/2005/8/layout/orgChart1"/>
    <dgm:cxn modelId="{4712D089-4436-4BD5-A638-EA28C56535DE}" type="presOf" srcId="{6924DF88-F251-4228-987F-BE8F80BCE0FB}" destId="{A8E86080-9D98-4EC0-B933-70D979E8F50D}" srcOrd="0" destOrd="0" presId="urn:microsoft.com/office/officeart/2005/8/layout/orgChart1"/>
    <dgm:cxn modelId="{3813F98B-4C54-43B2-8CED-F24061BDF216}" srcId="{450D4A1D-E910-4F04-BC72-F0D0402525E6}" destId="{6924DF88-F251-4228-987F-BE8F80BCE0FB}" srcOrd="4" destOrd="0" parTransId="{CEEDE971-6DDB-4E96-8853-6B59C716DDA4}" sibTransId="{23CDB97B-2ADA-456D-938D-2F3857E6CBBC}"/>
    <dgm:cxn modelId="{DDE15B99-209D-40BF-AC25-EAF4E636B6FC}" type="presOf" srcId="{739BE4D4-07A1-42BE-A56C-A5746E3675F9}" destId="{1D9634F7-86AF-4DC4-983D-1FA284EC9512}" srcOrd="0" destOrd="0" presId="urn:microsoft.com/office/officeart/2005/8/layout/orgChart1"/>
    <dgm:cxn modelId="{D474109C-0113-40A1-9893-7A7D75DE5FE0}" type="presOf" srcId="{C7BBF2CD-AF7A-4B12-81AA-93438AC75CE8}" destId="{7B7CDC4E-47BB-42A7-934F-95E397B906DA}" srcOrd="0" destOrd="0" presId="urn:microsoft.com/office/officeart/2005/8/layout/orgChart1"/>
    <dgm:cxn modelId="{036F25A6-8B52-4DF7-8CFF-F2E53C8EE756}" type="presOf" srcId="{8CF92041-6A57-4D02-9264-E4882B91B545}" destId="{C79036B8-CDB0-4FA3-873E-76240533CA56}" srcOrd="0" destOrd="0" presId="urn:microsoft.com/office/officeart/2005/8/layout/orgChart1"/>
    <dgm:cxn modelId="{D4D038A6-8D47-44AD-BACA-3CBF116217FF}" srcId="{8D515E1C-F773-400A-AD3F-40BD0F17D80C}" destId="{450D4A1D-E910-4F04-BC72-F0D0402525E6}" srcOrd="0" destOrd="0" parTransId="{9D7912DF-7C3E-4D72-932F-52F1FAFDD54D}" sibTransId="{9524CE02-64A3-46F4-89DB-D04BF7738FE6}"/>
    <dgm:cxn modelId="{BACEBDA7-48F5-40A2-A678-291D45C7CF19}" type="presOf" srcId="{2990789E-F81C-4BA4-9B6A-42BFCE8DC366}" destId="{C06451CE-DE98-44EF-9AEC-CD88C0AB3AD4}" srcOrd="0" destOrd="0" presId="urn:microsoft.com/office/officeart/2005/8/layout/orgChart1"/>
    <dgm:cxn modelId="{E9C80DBC-31F3-404D-9AD4-9E2A233A4464}" type="presOf" srcId="{9C668BC8-D770-4C60-849C-CF8A5697BC2E}" destId="{DA93EA29-3234-46A3-94E5-15EECF6CE9FB}" srcOrd="0" destOrd="0" presId="urn:microsoft.com/office/officeart/2005/8/layout/orgChart1"/>
    <dgm:cxn modelId="{8DBE8FD4-8D4B-403B-BAC5-D66C2FE9A889}" type="presOf" srcId="{BB92A5BF-E0D8-4D9B-B397-5DCE123F6F52}" destId="{E54E4B88-F653-4F56-B7CE-9833A90D1308}" srcOrd="1" destOrd="0" presId="urn:microsoft.com/office/officeart/2005/8/layout/orgChart1"/>
    <dgm:cxn modelId="{6E0E31DD-FFA5-4CE1-A1F4-857333B25BD7}" type="presOf" srcId="{9309AEA6-B870-4535-822B-8E724A99ED26}" destId="{E9227B9D-798D-45C6-BE8E-C0D19F4D0FE0}" srcOrd="1" destOrd="0" presId="urn:microsoft.com/office/officeart/2005/8/layout/orgChart1"/>
    <dgm:cxn modelId="{8DAA35E4-2C59-4F27-A666-2EC8F597F064}" srcId="{450D4A1D-E910-4F04-BC72-F0D0402525E6}" destId="{E7C6129B-C8A6-4B5C-8939-4F5FD38AF283}" srcOrd="2" destOrd="0" parTransId="{7832B846-43BF-41DC-A184-A8501B4172B1}" sibTransId="{48905A4A-072F-4400-B4E3-397822FE84E4}"/>
    <dgm:cxn modelId="{EFC645EE-27D6-4C8B-89EA-59AE032554FC}" type="presOf" srcId="{7C378511-494F-4891-9C0C-16AABD8C259F}" destId="{75B91C36-CA3E-4638-ADB2-51BB92CE481F}" srcOrd="1" destOrd="0" presId="urn:microsoft.com/office/officeart/2005/8/layout/orgChart1"/>
    <dgm:cxn modelId="{C74AE8F6-9BC5-4427-B527-9CBBAA2102AB}" type="presOf" srcId="{BCA5DADD-69AC-497C-AE52-5330989AD9FE}" destId="{DEB12316-70B0-4464-8C51-628F0C7DE880}" srcOrd="0" destOrd="0" presId="urn:microsoft.com/office/officeart/2005/8/layout/orgChart1"/>
    <dgm:cxn modelId="{59DE80FB-18EC-40FB-B84E-0BA0A5177C38}" type="presOf" srcId="{6E4843BA-1559-412D-832D-246F5EC36EAB}" destId="{BF6BE2E8-D724-47D3-B0BC-61997A4DCFF8}" srcOrd="0" destOrd="0" presId="urn:microsoft.com/office/officeart/2005/8/layout/orgChart1"/>
    <dgm:cxn modelId="{152BC7FE-B56C-4D00-9A19-56BE57242A0D}" type="presOf" srcId="{DA236A6C-50C2-489D-94D6-A8A278A61C1D}" destId="{F63006AB-453B-4091-B756-7225AB5CC74D}" srcOrd="0" destOrd="0" presId="urn:microsoft.com/office/officeart/2005/8/layout/orgChart1"/>
    <dgm:cxn modelId="{02B065B5-050C-48DD-A1C1-CB4A4C557934}" type="presParOf" srcId="{89A78AA3-0EAC-4396-814B-6B48FD6A550C}" destId="{677BCA04-5DDA-4668-BF4E-41AB4F59CE45}" srcOrd="0" destOrd="0" presId="urn:microsoft.com/office/officeart/2005/8/layout/orgChart1"/>
    <dgm:cxn modelId="{60564E42-654F-4C1A-9798-538C93F8F587}" type="presParOf" srcId="{677BCA04-5DDA-4668-BF4E-41AB4F59CE45}" destId="{9D73C92B-9988-4DD3-A0C1-85F37566EC0D}" srcOrd="0" destOrd="0" presId="urn:microsoft.com/office/officeart/2005/8/layout/orgChart1"/>
    <dgm:cxn modelId="{C593C7E6-821E-4EC6-8CE5-025EEEA40BD1}" type="presParOf" srcId="{9D73C92B-9988-4DD3-A0C1-85F37566EC0D}" destId="{8B61514E-2ADF-4167-94C1-0F51A53263ED}" srcOrd="0" destOrd="0" presId="urn:microsoft.com/office/officeart/2005/8/layout/orgChart1"/>
    <dgm:cxn modelId="{0C174819-3AAC-455C-B866-DF57D1ACDB9A}" type="presParOf" srcId="{9D73C92B-9988-4DD3-A0C1-85F37566EC0D}" destId="{4A094B9B-FE8A-466F-A4FB-EBA3D7421EA1}" srcOrd="1" destOrd="0" presId="urn:microsoft.com/office/officeart/2005/8/layout/orgChart1"/>
    <dgm:cxn modelId="{6BC6F891-20D1-4C60-B74E-2809E1E78B4C}" type="presParOf" srcId="{677BCA04-5DDA-4668-BF4E-41AB4F59CE45}" destId="{B780109B-C342-444A-B6F7-2D5E28DF0722}" srcOrd="1" destOrd="0" presId="urn:microsoft.com/office/officeart/2005/8/layout/orgChart1"/>
    <dgm:cxn modelId="{6A420A27-155E-408D-BF5B-E250C9627A5E}" type="presParOf" srcId="{B780109B-C342-444A-B6F7-2D5E28DF0722}" destId="{FAE55EB1-A1D4-4E99-BA1F-52B70695CB74}" srcOrd="0" destOrd="0" presId="urn:microsoft.com/office/officeart/2005/8/layout/orgChart1"/>
    <dgm:cxn modelId="{C309520F-5F53-408D-B02C-00A6D21E9EF3}" type="presParOf" srcId="{B780109B-C342-444A-B6F7-2D5E28DF0722}" destId="{1C407004-9862-41D5-9ACD-5B24275F57CE}" srcOrd="1" destOrd="0" presId="urn:microsoft.com/office/officeart/2005/8/layout/orgChart1"/>
    <dgm:cxn modelId="{20FD68B4-89F5-4A18-BE2E-A6F46E9B2679}" type="presParOf" srcId="{1C407004-9862-41D5-9ACD-5B24275F57CE}" destId="{59B1603E-C7F8-4F18-8B2C-D8FC3B956EC0}" srcOrd="0" destOrd="0" presId="urn:microsoft.com/office/officeart/2005/8/layout/orgChart1"/>
    <dgm:cxn modelId="{C10B3BFA-8139-4F93-8E7A-BD8635262084}" type="presParOf" srcId="{59B1603E-C7F8-4F18-8B2C-D8FC3B956EC0}" destId="{6D253074-7680-4724-8FD0-413280A21905}" srcOrd="0" destOrd="0" presId="urn:microsoft.com/office/officeart/2005/8/layout/orgChart1"/>
    <dgm:cxn modelId="{2564F313-CDAC-4A81-9415-C6FFB9AD9F59}" type="presParOf" srcId="{59B1603E-C7F8-4F18-8B2C-D8FC3B956EC0}" destId="{0B45C687-9256-4B6B-BE43-52CFFAA517C7}" srcOrd="1" destOrd="0" presId="urn:microsoft.com/office/officeart/2005/8/layout/orgChart1"/>
    <dgm:cxn modelId="{87883837-C03A-4DCB-B3EB-1E0E75F9A514}" type="presParOf" srcId="{1C407004-9862-41D5-9ACD-5B24275F57CE}" destId="{48F93DC3-04AE-4BDF-88AD-54270211E829}" srcOrd="1" destOrd="0" presId="urn:microsoft.com/office/officeart/2005/8/layout/orgChart1"/>
    <dgm:cxn modelId="{53C6C2B9-FBBC-46EE-8D71-EADEB34E033A}" type="presParOf" srcId="{48F93DC3-04AE-4BDF-88AD-54270211E829}" destId="{F63006AB-453B-4091-B756-7225AB5CC74D}" srcOrd="0" destOrd="0" presId="urn:microsoft.com/office/officeart/2005/8/layout/orgChart1"/>
    <dgm:cxn modelId="{BBB013BB-72C0-4F29-BE42-C6DB19C59261}" type="presParOf" srcId="{48F93DC3-04AE-4BDF-88AD-54270211E829}" destId="{5C6305B5-011D-437D-AAD7-95CF801D272A}" srcOrd="1" destOrd="0" presId="urn:microsoft.com/office/officeart/2005/8/layout/orgChart1"/>
    <dgm:cxn modelId="{F323D8E7-C442-411D-999E-84032DA2BCE3}" type="presParOf" srcId="{5C6305B5-011D-437D-AAD7-95CF801D272A}" destId="{56FDAABF-6331-459F-9447-A907F1FAFF7B}" srcOrd="0" destOrd="0" presId="urn:microsoft.com/office/officeart/2005/8/layout/orgChart1"/>
    <dgm:cxn modelId="{F5AA5879-D106-438C-BFA9-183056471F49}" type="presParOf" srcId="{56FDAABF-6331-459F-9447-A907F1FAFF7B}" destId="{B798C538-4B95-405F-8D60-97D228BE1925}" srcOrd="0" destOrd="0" presId="urn:microsoft.com/office/officeart/2005/8/layout/orgChart1"/>
    <dgm:cxn modelId="{2C4CC68E-9965-4284-B318-3ECCF11F3EDC}" type="presParOf" srcId="{56FDAABF-6331-459F-9447-A907F1FAFF7B}" destId="{E54E4B88-F653-4F56-B7CE-9833A90D1308}" srcOrd="1" destOrd="0" presId="urn:microsoft.com/office/officeart/2005/8/layout/orgChart1"/>
    <dgm:cxn modelId="{F5A42431-ED7F-4AE6-9D12-D56B88E54291}" type="presParOf" srcId="{5C6305B5-011D-437D-AAD7-95CF801D272A}" destId="{FD4549C5-D403-453F-9F2C-0BCA33F365F9}" srcOrd="1" destOrd="0" presId="urn:microsoft.com/office/officeart/2005/8/layout/orgChart1"/>
    <dgm:cxn modelId="{B69D60AC-DFA0-41DE-9979-C6BEC5F911D0}" type="presParOf" srcId="{5C6305B5-011D-437D-AAD7-95CF801D272A}" destId="{4ED5CA11-0CBE-4D99-9508-B055C3057ED0}" srcOrd="2" destOrd="0" presId="urn:microsoft.com/office/officeart/2005/8/layout/orgChart1"/>
    <dgm:cxn modelId="{8AAEDB70-A9A6-47F6-B8DB-55A9C0CEC007}" type="presParOf" srcId="{48F93DC3-04AE-4BDF-88AD-54270211E829}" destId="{EEB3B1D3-3BCC-445E-A1B5-87D654ADFCBB}" srcOrd="2" destOrd="0" presId="urn:microsoft.com/office/officeart/2005/8/layout/orgChart1"/>
    <dgm:cxn modelId="{130D75D5-7E80-484D-A3C8-A2622D36898F}" type="presParOf" srcId="{48F93DC3-04AE-4BDF-88AD-54270211E829}" destId="{D7883509-4799-45D2-8FD9-615D1A1E9013}" srcOrd="3" destOrd="0" presId="urn:microsoft.com/office/officeart/2005/8/layout/orgChart1"/>
    <dgm:cxn modelId="{8F8CDD2F-0393-4C37-B7D5-67D0A496138D}" type="presParOf" srcId="{D7883509-4799-45D2-8FD9-615D1A1E9013}" destId="{BD3AEA4A-A15F-4867-A735-3FA6E3295FDB}" srcOrd="0" destOrd="0" presId="urn:microsoft.com/office/officeart/2005/8/layout/orgChart1"/>
    <dgm:cxn modelId="{0F416B24-51B4-474A-92C3-78BBFB9927E6}" type="presParOf" srcId="{BD3AEA4A-A15F-4867-A735-3FA6E3295FDB}" destId="{DEB12316-70B0-4464-8C51-628F0C7DE880}" srcOrd="0" destOrd="0" presId="urn:microsoft.com/office/officeart/2005/8/layout/orgChart1"/>
    <dgm:cxn modelId="{85B3BAF4-095E-445B-9133-EE9ABCC990BA}" type="presParOf" srcId="{BD3AEA4A-A15F-4867-A735-3FA6E3295FDB}" destId="{A9B2E0F5-4193-4485-B0DF-6F5DBC162C87}" srcOrd="1" destOrd="0" presId="urn:microsoft.com/office/officeart/2005/8/layout/orgChart1"/>
    <dgm:cxn modelId="{96E10BD4-03B4-4EAA-B5C7-81AC3EAEE18C}" type="presParOf" srcId="{D7883509-4799-45D2-8FD9-615D1A1E9013}" destId="{6CB5C19A-9EEC-440E-B34B-7C11FB05129A}" srcOrd="1" destOrd="0" presId="urn:microsoft.com/office/officeart/2005/8/layout/orgChart1"/>
    <dgm:cxn modelId="{4F14FC6D-71BA-4BD4-BDA3-327487600B8C}" type="presParOf" srcId="{D7883509-4799-45D2-8FD9-615D1A1E9013}" destId="{42B2CC81-C83B-4C9B-835E-AB7D3DCAD465}" srcOrd="2" destOrd="0" presId="urn:microsoft.com/office/officeart/2005/8/layout/orgChart1"/>
    <dgm:cxn modelId="{B148379E-58E7-41CF-81E3-5CA24D68B592}" type="presParOf" srcId="{48F93DC3-04AE-4BDF-88AD-54270211E829}" destId="{BE95E333-94FB-4F42-970F-EACC18A72317}" srcOrd="4" destOrd="0" presId="urn:microsoft.com/office/officeart/2005/8/layout/orgChart1"/>
    <dgm:cxn modelId="{6787945B-5932-4E3A-829E-40D1B2F3E523}" type="presParOf" srcId="{48F93DC3-04AE-4BDF-88AD-54270211E829}" destId="{D982AC64-D8FF-45F6-ABD4-E4845F22A747}" srcOrd="5" destOrd="0" presId="urn:microsoft.com/office/officeart/2005/8/layout/orgChart1"/>
    <dgm:cxn modelId="{C5AD7B37-404C-40E9-856C-05FA79D55F7A}" type="presParOf" srcId="{D982AC64-D8FF-45F6-ABD4-E4845F22A747}" destId="{E315BC4B-D9DE-4326-851D-FD66A7E0EC26}" srcOrd="0" destOrd="0" presId="urn:microsoft.com/office/officeart/2005/8/layout/orgChart1"/>
    <dgm:cxn modelId="{FFD1FD0A-24A4-4B0B-9E55-A9DDC0CADDC4}" type="presParOf" srcId="{E315BC4B-D9DE-4326-851D-FD66A7E0EC26}" destId="{595BE96B-D793-491D-95BB-1F30C7A7790B}" srcOrd="0" destOrd="0" presId="urn:microsoft.com/office/officeart/2005/8/layout/orgChart1"/>
    <dgm:cxn modelId="{657BB587-2AC3-4D02-B6DB-92E94827C128}" type="presParOf" srcId="{E315BC4B-D9DE-4326-851D-FD66A7E0EC26}" destId="{EC841A54-DCBB-4893-89FE-C541C76A57E0}" srcOrd="1" destOrd="0" presId="urn:microsoft.com/office/officeart/2005/8/layout/orgChart1"/>
    <dgm:cxn modelId="{FC0A72CD-6E9F-439F-AD76-D3E18D710AC9}" type="presParOf" srcId="{D982AC64-D8FF-45F6-ABD4-E4845F22A747}" destId="{D0C4A69D-931B-4FDE-9A87-7FD500F1EABF}" srcOrd="1" destOrd="0" presId="urn:microsoft.com/office/officeart/2005/8/layout/orgChart1"/>
    <dgm:cxn modelId="{44365113-4910-4526-B88D-6AC7F1443761}" type="presParOf" srcId="{D982AC64-D8FF-45F6-ABD4-E4845F22A747}" destId="{24CFEA2D-4848-4791-8CEB-60A72F47D569}" srcOrd="2" destOrd="0" presId="urn:microsoft.com/office/officeart/2005/8/layout/orgChart1"/>
    <dgm:cxn modelId="{239011D1-1EF7-4C55-975F-86492F97504D}" type="presParOf" srcId="{48F93DC3-04AE-4BDF-88AD-54270211E829}" destId="{C06451CE-DE98-44EF-9AEC-CD88C0AB3AD4}" srcOrd="6" destOrd="0" presId="urn:microsoft.com/office/officeart/2005/8/layout/orgChart1"/>
    <dgm:cxn modelId="{E8E2FC92-FBD0-4AE9-87FA-FB1D6834577E}" type="presParOf" srcId="{48F93DC3-04AE-4BDF-88AD-54270211E829}" destId="{22F12130-3B47-4EE1-84B2-DDBBEDCD3F08}" srcOrd="7" destOrd="0" presId="urn:microsoft.com/office/officeart/2005/8/layout/orgChart1"/>
    <dgm:cxn modelId="{0365A850-6A58-491E-A19D-3EF19FD01477}" type="presParOf" srcId="{22F12130-3B47-4EE1-84B2-DDBBEDCD3F08}" destId="{471F8AF0-1526-4BB9-9D24-68E4F6C428C1}" srcOrd="0" destOrd="0" presId="urn:microsoft.com/office/officeart/2005/8/layout/orgChart1"/>
    <dgm:cxn modelId="{E00E8611-9F4B-41E2-ADF8-623BAA0BAE62}" type="presParOf" srcId="{471F8AF0-1526-4BB9-9D24-68E4F6C428C1}" destId="{C0696D45-191B-45DF-B77F-F02B0FD8A1BE}" srcOrd="0" destOrd="0" presId="urn:microsoft.com/office/officeart/2005/8/layout/orgChart1"/>
    <dgm:cxn modelId="{00240140-FB0D-4148-AC6B-94AA36029617}" type="presParOf" srcId="{471F8AF0-1526-4BB9-9D24-68E4F6C428C1}" destId="{7D7F34C4-8198-4851-B235-1662B14E49C6}" srcOrd="1" destOrd="0" presId="urn:microsoft.com/office/officeart/2005/8/layout/orgChart1"/>
    <dgm:cxn modelId="{6A78A86B-171A-4632-ACEA-FE96D079DD7E}" type="presParOf" srcId="{22F12130-3B47-4EE1-84B2-DDBBEDCD3F08}" destId="{52CCF69C-1E42-4F1C-86E2-1E2C2BE0D0C9}" srcOrd="1" destOrd="0" presId="urn:microsoft.com/office/officeart/2005/8/layout/orgChart1"/>
    <dgm:cxn modelId="{47DB4235-65C6-4F01-935D-039F286A2462}" type="presParOf" srcId="{22F12130-3B47-4EE1-84B2-DDBBEDCD3F08}" destId="{4E7CB010-18AB-4214-B87D-C10EC45A76D6}" srcOrd="2" destOrd="0" presId="urn:microsoft.com/office/officeart/2005/8/layout/orgChart1"/>
    <dgm:cxn modelId="{5930CC51-049A-4BC7-989F-8FD77C6266C6}" type="presParOf" srcId="{48F93DC3-04AE-4BDF-88AD-54270211E829}" destId="{B996B531-CF0B-4AEF-9C5F-A00E78CC66EA}" srcOrd="8" destOrd="0" presId="urn:microsoft.com/office/officeart/2005/8/layout/orgChart1"/>
    <dgm:cxn modelId="{ECF3AA92-7823-4C28-A25B-6C74C52894B1}" type="presParOf" srcId="{48F93DC3-04AE-4BDF-88AD-54270211E829}" destId="{4A591A07-B1A3-482A-A648-33D9A2513059}" srcOrd="9" destOrd="0" presId="urn:microsoft.com/office/officeart/2005/8/layout/orgChart1"/>
    <dgm:cxn modelId="{6BC9CF18-FD31-4586-BE14-08374BC582DE}" type="presParOf" srcId="{4A591A07-B1A3-482A-A648-33D9A2513059}" destId="{7BB56E06-8138-477B-8C3A-B0342B8D5718}" srcOrd="0" destOrd="0" presId="urn:microsoft.com/office/officeart/2005/8/layout/orgChart1"/>
    <dgm:cxn modelId="{98158CA4-B4EC-4CC6-8AE1-D9E16E0FBC01}" type="presParOf" srcId="{7BB56E06-8138-477B-8C3A-B0342B8D5718}" destId="{A8E86080-9D98-4EC0-B933-70D979E8F50D}" srcOrd="0" destOrd="0" presId="urn:microsoft.com/office/officeart/2005/8/layout/orgChart1"/>
    <dgm:cxn modelId="{5870AEAB-A6E2-4B2B-830D-36543606B21E}" type="presParOf" srcId="{7BB56E06-8138-477B-8C3A-B0342B8D5718}" destId="{B15DC86F-A6CC-474F-9BF1-8F822F933CB7}" srcOrd="1" destOrd="0" presId="urn:microsoft.com/office/officeart/2005/8/layout/orgChart1"/>
    <dgm:cxn modelId="{BE6939ED-0D25-44DF-A8F1-BC356500F8EA}" type="presParOf" srcId="{4A591A07-B1A3-482A-A648-33D9A2513059}" destId="{A3321759-8CDA-4C0B-9A8C-9E7F8F782A7C}" srcOrd="1" destOrd="0" presId="urn:microsoft.com/office/officeart/2005/8/layout/orgChart1"/>
    <dgm:cxn modelId="{58707B4F-60FC-4939-8258-5EE5CFF4BBF5}" type="presParOf" srcId="{4A591A07-B1A3-482A-A648-33D9A2513059}" destId="{20C8E036-51B7-4360-AD65-2080B6F820FC}" srcOrd="2" destOrd="0" presId="urn:microsoft.com/office/officeart/2005/8/layout/orgChart1"/>
    <dgm:cxn modelId="{6CD04263-EB80-4180-907E-439CFFD20A13}" type="presParOf" srcId="{48F93DC3-04AE-4BDF-88AD-54270211E829}" destId="{BF6BE2E8-D724-47D3-B0BC-61997A4DCFF8}" srcOrd="10" destOrd="0" presId="urn:microsoft.com/office/officeart/2005/8/layout/orgChart1"/>
    <dgm:cxn modelId="{938EA475-EAE1-4A8E-B366-D5772C0C5FB7}" type="presParOf" srcId="{48F93DC3-04AE-4BDF-88AD-54270211E829}" destId="{0EBD2DD3-97BF-4618-AD54-FBD93881A9F9}" srcOrd="11" destOrd="0" presId="urn:microsoft.com/office/officeart/2005/8/layout/orgChart1"/>
    <dgm:cxn modelId="{6DECC008-709D-45D3-ADDC-743260FA57E5}" type="presParOf" srcId="{0EBD2DD3-97BF-4618-AD54-FBD93881A9F9}" destId="{FEEE27B0-4874-45CD-8267-54524DFC1BBF}" srcOrd="0" destOrd="0" presId="urn:microsoft.com/office/officeart/2005/8/layout/orgChart1"/>
    <dgm:cxn modelId="{9D67CFF9-CB74-4810-A212-21872CD3131C}" type="presParOf" srcId="{FEEE27B0-4874-45CD-8267-54524DFC1BBF}" destId="{1D9634F7-86AF-4DC4-983D-1FA284EC9512}" srcOrd="0" destOrd="0" presId="urn:microsoft.com/office/officeart/2005/8/layout/orgChart1"/>
    <dgm:cxn modelId="{76F64B0B-42B2-4935-9ACE-93963EC56EBA}" type="presParOf" srcId="{FEEE27B0-4874-45CD-8267-54524DFC1BBF}" destId="{DD9D0C45-EB97-4E3C-AAF4-1D92A425FC29}" srcOrd="1" destOrd="0" presId="urn:microsoft.com/office/officeart/2005/8/layout/orgChart1"/>
    <dgm:cxn modelId="{2ABBFEC1-D201-4861-8DAA-73048F93F04E}" type="presParOf" srcId="{0EBD2DD3-97BF-4618-AD54-FBD93881A9F9}" destId="{5E772111-0C3B-46E5-9EB5-D0C9CB53D278}" srcOrd="1" destOrd="0" presId="urn:microsoft.com/office/officeart/2005/8/layout/orgChart1"/>
    <dgm:cxn modelId="{96B42B0E-9A34-4E81-8E7A-470C38A24F79}" type="presParOf" srcId="{0EBD2DD3-97BF-4618-AD54-FBD93881A9F9}" destId="{3430F85D-ED90-46EE-A95E-84AB82467B0E}" srcOrd="2" destOrd="0" presId="urn:microsoft.com/office/officeart/2005/8/layout/orgChart1"/>
    <dgm:cxn modelId="{C926C320-82BF-4897-AD98-71E6D9E7D25C}" type="presParOf" srcId="{48F93DC3-04AE-4BDF-88AD-54270211E829}" destId="{85B26C5C-FB6B-4F68-ADF8-C700E6222ABD}" srcOrd="12" destOrd="0" presId="urn:microsoft.com/office/officeart/2005/8/layout/orgChart1"/>
    <dgm:cxn modelId="{598E6006-7FD8-43BE-8279-AC098DC2C7AE}" type="presParOf" srcId="{48F93DC3-04AE-4BDF-88AD-54270211E829}" destId="{65EC213F-4B21-49BB-A346-BEE38067C0F3}" srcOrd="13" destOrd="0" presId="urn:microsoft.com/office/officeart/2005/8/layout/orgChart1"/>
    <dgm:cxn modelId="{72C82FC5-35BD-49F9-8C3D-FA7F75830DBC}" type="presParOf" srcId="{65EC213F-4B21-49BB-A346-BEE38067C0F3}" destId="{E9CD9507-9209-433D-AEC6-E8533489AF10}" srcOrd="0" destOrd="0" presId="urn:microsoft.com/office/officeart/2005/8/layout/orgChart1"/>
    <dgm:cxn modelId="{5429756C-58CD-4862-BC3F-8D87FAA1DC50}" type="presParOf" srcId="{E9CD9507-9209-433D-AEC6-E8533489AF10}" destId="{42182C32-5713-48AB-A0AA-46688702153A}" srcOrd="0" destOrd="0" presId="urn:microsoft.com/office/officeart/2005/8/layout/orgChart1"/>
    <dgm:cxn modelId="{615FEAB0-4738-4A05-8D94-02AB345C2F29}" type="presParOf" srcId="{E9CD9507-9209-433D-AEC6-E8533489AF10}" destId="{75B91C36-CA3E-4638-ADB2-51BB92CE481F}" srcOrd="1" destOrd="0" presId="urn:microsoft.com/office/officeart/2005/8/layout/orgChart1"/>
    <dgm:cxn modelId="{E13F7515-68E7-4A87-83F4-0C98226D9EBF}" type="presParOf" srcId="{65EC213F-4B21-49BB-A346-BEE38067C0F3}" destId="{4835AC40-BBAE-45B3-9F95-93794702D4D3}" srcOrd="1" destOrd="0" presId="urn:microsoft.com/office/officeart/2005/8/layout/orgChart1"/>
    <dgm:cxn modelId="{CF3833A2-B3EA-44D1-B835-979B31A9D48B}" type="presParOf" srcId="{65EC213F-4B21-49BB-A346-BEE38067C0F3}" destId="{60854438-3E6D-44C8-B147-CE0621F3AAD9}" srcOrd="2" destOrd="0" presId="urn:microsoft.com/office/officeart/2005/8/layout/orgChart1"/>
    <dgm:cxn modelId="{E135196A-4AC5-4F39-9DAF-650D02AB0046}" type="presParOf" srcId="{48F93DC3-04AE-4BDF-88AD-54270211E829}" destId="{DA93EA29-3234-46A3-94E5-15EECF6CE9FB}" srcOrd="14" destOrd="0" presId="urn:microsoft.com/office/officeart/2005/8/layout/orgChart1"/>
    <dgm:cxn modelId="{9811B8CC-0881-46F1-9E6E-4887BAD80392}" type="presParOf" srcId="{48F93DC3-04AE-4BDF-88AD-54270211E829}" destId="{9ED8F1C7-76A9-4DF0-8595-3EF337E45DC2}" srcOrd="15" destOrd="0" presId="urn:microsoft.com/office/officeart/2005/8/layout/orgChart1"/>
    <dgm:cxn modelId="{7F873A30-2952-40E6-B07E-CA5AFCC8AB9C}" type="presParOf" srcId="{9ED8F1C7-76A9-4DF0-8595-3EF337E45DC2}" destId="{4019B510-739F-4FD3-97C4-92FAA97C8D9F}" srcOrd="0" destOrd="0" presId="urn:microsoft.com/office/officeart/2005/8/layout/orgChart1"/>
    <dgm:cxn modelId="{18662E36-7C8F-4F0F-9DD2-7E1EE24E1211}" type="presParOf" srcId="{4019B510-739F-4FD3-97C4-92FAA97C8D9F}" destId="{CC736F79-0BAE-4E56-B93B-88DA78AC1C07}" srcOrd="0" destOrd="0" presId="urn:microsoft.com/office/officeart/2005/8/layout/orgChart1"/>
    <dgm:cxn modelId="{49F33E4D-2176-48C5-9DE4-B410434B1EB1}" type="presParOf" srcId="{4019B510-739F-4FD3-97C4-92FAA97C8D9F}" destId="{E9227B9D-798D-45C6-BE8E-C0D19F4D0FE0}" srcOrd="1" destOrd="0" presId="urn:microsoft.com/office/officeart/2005/8/layout/orgChart1"/>
    <dgm:cxn modelId="{C940E1DF-8843-49B0-8813-455AE2079AF4}" type="presParOf" srcId="{9ED8F1C7-76A9-4DF0-8595-3EF337E45DC2}" destId="{4EDF18AB-29EB-4832-B7D5-4A7B04BE33BC}" srcOrd="1" destOrd="0" presId="urn:microsoft.com/office/officeart/2005/8/layout/orgChart1"/>
    <dgm:cxn modelId="{3C27D205-B35B-420B-8980-DABDE2FF6B04}" type="presParOf" srcId="{9ED8F1C7-76A9-4DF0-8595-3EF337E45DC2}" destId="{36885D70-59B3-4499-8EF9-7FF5C1AFD0C4}" srcOrd="2" destOrd="0" presId="urn:microsoft.com/office/officeart/2005/8/layout/orgChart1"/>
    <dgm:cxn modelId="{2A20DAEA-D9C3-41D4-9595-A8A8883AE1CA}" type="presParOf" srcId="{1C407004-9862-41D5-9ACD-5B24275F57CE}" destId="{BEFBC23B-85F4-4357-91E1-4DFC7F83E489}" srcOrd="2" destOrd="0" presId="urn:microsoft.com/office/officeart/2005/8/layout/orgChart1"/>
    <dgm:cxn modelId="{80823BE8-03AC-45AD-9300-8898453A1D05}" type="presParOf" srcId="{B780109B-C342-444A-B6F7-2D5E28DF0722}" destId="{C79036B8-CDB0-4FA3-873E-76240533CA56}" srcOrd="2" destOrd="0" presId="urn:microsoft.com/office/officeart/2005/8/layout/orgChart1"/>
    <dgm:cxn modelId="{2415100F-EEA8-45F0-8513-D2E9A961B975}" type="presParOf" srcId="{B780109B-C342-444A-B6F7-2D5E28DF0722}" destId="{2D083CAD-E470-48E1-BCD0-5956827E7D95}" srcOrd="3" destOrd="0" presId="urn:microsoft.com/office/officeart/2005/8/layout/orgChart1"/>
    <dgm:cxn modelId="{EECA140C-973C-4F8E-8C0F-7E2E23E69CB0}" type="presParOf" srcId="{2D083CAD-E470-48E1-BCD0-5956827E7D95}" destId="{2CFDE80D-7A57-4FEE-9FC8-1FAB16645A2A}" srcOrd="0" destOrd="0" presId="urn:microsoft.com/office/officeart/2005/8/layout/orgChart1"/>
    <dgm:cxn modelId="{EB48125A-49A8-48F0-A98A-3994BA436999}" type="presParOf" srcId="{2CFDE80D-7A57-4FEE-9FC8-1FAB16645A2A}" destId="{7B7CDC4E-47BB-42A7-934F-95E397B906DA}" srcOrd="0" destOrd="0" presId="urn:microsoft.com/office/officeart/2005/8/layout/orgChart1"/>
    <dgm:cxn modelId="{B113C9C3-0761-4326-8566-FB63EB11CEAF}" type="presParOf" srcId="{2CFDE80D-7A57-4FEE-9FC8-1FAB16645A2A}" destId="{F9833E17-2D80-4658-A56B-7C6EC8A2AF59}" srcOrd="1" destOrd="0" presId="urn:microsoft.com/office/officeart/2005/8/layout/orgChart1"/>
    <dgm:cxn modelId="{DB6D44DF-7BCC-4F63-AF6F-5A895C3C9FBE}" type="presParOf" srcId="{2D083CAD-E470-48E1-BCD0-5956827E7D95}" destId="{F23CAEA2-EAB3-4D4C-AB79-6013DC35DE17}" srcOrd="1" destOrd="0" presId="urn:microsoft.com/office/officeart/2005/8/layout/orgChart1"/>
    <dgm:cxn modelId="{2D854B76-2E1F-4C15-9B5F-D1795238BA90}" type="presParOf" srcId="{2D083CAD-E470-48E1-BCD0-5956827E7D95}" destId="{4002AB1A-0BC0-4CCB-B57F-565D33101FDE}" srcOrd="2" destOrd="0" presId="urn:microsoft.com/office/officeart/2005/8/layout/orgChart1"/>
    <dgm:cxn modelId="{019A8F23-B3CC-46AB-8DAB-99E9B038764B}" type="presParOf" srcId="{677BCA04-5DDA-4668-BF4E-41AB4F59CE45}" destId="{CBB61A48-8526-404B-97D9-A2F52F390CC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51D7CC-3DE2-48D0-ADDE-9C305A516D61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B070B50-03E9-4951-808D-B641F2E8A16C}">
      <dgm:prSet phldrT="[Text]" custT="1"/>
      <dgm:spPr/>
      <dgm:t>
        <a:bodyPr/>
        <a:lstStyle/>
        <a:p>
          <a:r>
            <a:rPr lang="en-US" sz="1400" dirty="0"/>
            <a:t>Food demand</a:t>
          </a:r>
        </a:p>
      </dgm:t>
    </dgm:pt>
    <dgm:pt modelId="{0A34D1D9-BD91-4BA2-820D-3DCE4B112120}" type="parTrans" cxnId="{47D51E1E-BC68-43A6-B1C4-F463CE5955EA}">
      <dgm:prSet/>
      <dgm:spPr/>
      <dgm:t>
        <a:bodyPr/>
        <a:lstStyle/>
        <a:p>
          <a:endParaRPr lang="en-US" sz="1400"/>
        </a:p>
      </dgm:t>
    </dgm:pt>
    <dgm:pt modelId="{4FE8B33C-B401-4691-A90F-58B24FB05BC0}" type="sibTrans" cxnId="{47D51E1E-BC68-43A6-B1C4-F463CE5955EA}">
      <dgm:prSet/>
      <dgm:spPr/>
      <dgm:t>
        <a:bodyPr/>
        <a:lstStyle/>
        <a:p>
          <a:endParaRPr lang="en-US" sz="1400"/>
        </a:p>
      </dgm:t>
    </dgm:pt>
    <dgm:pt modelId="{B4C72A17-5549-42A4-8B6C-27FD19ACFB4F}">
      <dgm:prSet phldrT="[Text]" custT="1"/>
      <dgm:spPr/>
      <dgm:t>
        <a:bodyPr/>
        <a:lstStyle/>
        <a:p>
          <a:r>
            <a:rPr lang="en-US" sz="1400" dirty="0"/>
            <a:t>Staples</a:t>
          </a:r>
        </a:p>
      </dgm:t>
    </dgm:pt>
    <dgm:pt modelId="{06E654B0-4A50-4580-86ED-14EDDBC40A91}" type="parTrans" cxnId="{556EA001-4644-4705-A412-6B6FB096FCCE}">
      <dgm:prSet/>
      <dgm:spPr/>
      <dgm:t>
        <a:bodyPr/>
        <a:lstStyle/>
        <a:p>
          <a:endParaRPr lang="en-US" sz="1400"/>
        </a:p>
      </dgm:t>
    </dgm:pt>
    <dgm:pt modelId="{57CF2E83-D15E-49C8-B399-0BBEB84029B6}" type="sibTrans" cxnId="{556EA001-4644-4705-A412-6B6FB096FCCE}">
      <dgm:prSet/>
      <dgm:spPr/>
      <dgm:t>
        <a:bodyPr/>
        <a:lstStyle/>
        <a:p>
          <a:endParaRPr lang="en-US" sz="1400"/>
        </a:p>
      </dgm:t>
    </dgm:pt>
    <dgm:pt modelId="{39E9D92D-9C2D-4392-8500-9B4FB78ECD1C}">
      <dgm:prSet phldrT="[Text]" custT="1"/>
      <dgm:spPr/>
      <dgm:t>
        <a:bodyPr/>
        <a:lstStyle/>
        <a:p>
          <a:r>
            <a:rPr lang="en-US" sz="1400" dirty="0"/>
            <a:t>Corn</a:t>
          </a:r>
        </a:p>
      </dgm:t>
    </dgm:pt>
    <dgm:pt modelId="{965EC14C-E3E1-4518-B24D-71BBDE1EEDD4}" type="parTrans" cxnId="{0BD7F717-0C25-49E7-95B3-891B5BBD6AE7}">
      <dgm:prSet/>
      <dgm:spPr/>
      <dgm:t>
        <a:bodyPr/>
        <a:lstStyle/>
        <a:p>
          <a:endParaRPr lang="en-US" sz="1400"/>
        </a:p>
      </dgm:t>
    </dgm:pt>
    <dgm:pt modelId="{A05859B6-B387-4251-8BA2-BE3B437D593D}" type="sibTrans" cxnId="{0BD7F717-0C25-49E7-95B3-891B5BBD6AE7}">
      <dgm:prSet/>
      <dgm:spPr/>
      <dgm:t>
        <a:bodyPr/>
        <a:lstStyle/>
        <a:p>
          <a:endParaRPr lang="en-US" sz="1400"/>
        </a:p>
      </dgm:t>
    </dgm:pt>
    <dgm:pt modelId="{C3287E8C-685D-4741-B454-E779B3063D19}">
      <dgm:prSet phldrT="[Text]" custT="1"/>
      <dgm:spPr/>
      <dgm:t>
        <a:bodyPr/>
        <a:lstStyle/>
        <a:p>
          <a:r>
            <a:rPr lang="en-US" sz="1400" dirty="0"/>
            <a:t>Crop inputs</a:t>
          </a:r>
        </a:p>
      </dgm:t>
    </dgm:pt>
    <dgm:pt modelId="{A42D53B0-AD85-4056-A3E7-B01FC5A32992}" type="parTrans" cxnId="{E19671B3-9067-45E0-A266-BA5529652337}">
      <dgm:prSet/>
      <dgm:spPr/>
      <dgm:t>
        <a:bodyPr/>
        <a:lstStyle/>
        <a:p>
          <a:endParaRPr lang="en-US" sz="1400"/>
        </a:p>
      </dgm:t>
    </dgm:pt>
    <dgm:pt modelId="{D2E5983B-1A29-4253-B1A6-13DAE09C934A}" type="sibTrans" cxnId="{E19671B3-9067-45E0-A266-BA5529652337}">
      <dgm:prSet/>
      <dgm:spPr/>
      <dgm:t>
        <a:bodyPr/>
        <a:lstStyle/>
        <a:p>
          <a:endParaRPr lang="en-US" sz="1400"/>
        </a:p>
      </dgm:t>
    </dgm:pt>
    <dgm:pt modelId="{05904C75-A5EF-40A8-93DD-1434B1A10B5F}">
      <dgm:prSet phldrT="[Text]" custT="1"/>
      <dgm:spPr/>
      <dgm:t>
        <a:bodyPr/>
        <a:lstStyle/>
        <a:p>
          <a:r>
            <a:rPr lang="en-US" sz="1400" dirty="0"/>
            <a:t>EJ per calorie</a:t>
          </a:r>
        </a:p>
      </dgm:t>
    </dgm:pt>
    <dgm:pt modelId="{76E45F0B-296A-4350-B6A0-1E0F04484B07}" type="parTrans" cxnId="{9ECC9510-A66F-4A6E-9DC2-40789E7C355F}">
      <dgm:prSet/>
      <dgm:spPr/>
      <dgm:t>
        <a:bodyPr/>
        <a:lstStyle/>
        <a:p>
          <a:endParaRPr lang="en-US" sz="1400"/>
        </a:p>
      </dgm:t>
    </dgm:pt>
    <dgm:pt modelId="{FB084E64-E513-4F22-853C-F804C1E1D4ED}" type="sibTrans" cxnId="{9ECC9510-A66F-4A6E-9DC2-40789E7C355F}">
      <dgm:prSet/>
      <dgm:spPr/>
      <dgm:t>
        <a:bodyPr/>
        <a:lstStyle/>
        <a:p>
          <a:endParaRPr lang="en-US" sz="1400"/>
        </a:p>
      </dgm:t>
    </dgm:pt>
    <dgm:pt modelId="{DC7FDD09-D5E7-4646-8A5B-CACF0AB6548D}">
      <dgm:prSet phldrT="[Text]" custT="1"/>
      <dgm:spPr/>
      <dgm:t>
        <a:bodyPr/>
        <a:lstStyle/>
        <a:p>
          <a:r>
            <a:rPr lang="en-US" sz="1400" dirty="0"/>
            <a:t>Non-staples</a:t>
          </a:r>
        </a:p>
      </dgm:t>
    </dgm:pt>
    <dgm:pt modelId="{87322DF8-01EC-4AD7-B502-879A02AB7EAF}" type="parTrans" cxnId="{DB8A51AA-57DD-48F3-818B-56C62AB866CE}">
      <dgm:prSet/>
      <dgm:spPr/>
      <dgm:t>
        <a:bodyPr/>
        <a:lstStyle/>
        <a:p>
          <a:endParaRPr lang="en-US" sz="1400"/>
        </a:p>
      </dgm:t>
    </dgm:pt>
    <dgm:pt modelId="{8641600B-CB70-4292-8C5E-414C27CBC3D5}" type="sibTrans" cxnId="{DB8A51AA-57DD-48F3-818B-56C62AB866CE}">
      <dgm:prSet/>
      <dgm:spPr/>
      <dgm:t>
        <a:bodyPr/>
        <a:lstStyle/>
        <a:p>
          <a:endParaRPr lang="en-US" sz="1400"/>
        </a:p>
      </dgm:t>
    </dgm:pt>
    <dgm:pt modelId="{56F6D06D-5481-4558-88EF-70B13CFD2AB5}">
      <dgm:prSet phldrT="[Text]" custT="1"/>
      <dgm:spPr/>
      <dgm:t>
        <a:bodyPr/>
        <a:lstStyle/>
        <a:p>
          <a:r>
            <a:rPr lang="en-US" sz="1400" dirty="0"/>
            <a:t>Fruits + veg</a:t>
          </a:r>
        </a:p>
      </dgm:t>
    </dgm:pt>
    <dgm:pt modelId="{7076F760-49E9-43B0-8CB2-0DC75EE1B622}" type="parTrans" cxnId="{F672B49C-208A-4D5B-BCD3-3F9009E556ED}">
      <dgm:prSet/>
      <dgm:spPr/>
      <dgm:t>
        <a:bodyPr/>
        <a:lstStyle/>
        <a:p>
          <a:endParaRPr lang="en-US" sz="1400"/>
        </a:p>
      </dgm:t>
    </dgm:pt>
    <dgm:pt modelId="{45E8CB4F-3334-4F6B-9C7C-DF29D5FD3490}" type="sibTrans" cxnId="{F672B49C-208A-4D5B-BCD3-3F9009E556ED}">
      <dgm:prSet/>
      <dgm:spPr/>
      <dgm:t>
        <a:bodyPr/>
        <a:lstStyle/>
        <a:p>
          <a:endParaRPr lang="en-US" sz="1400"/>
        </a:p>
      </dgm:t>
    </dgm:pt>
    <dgm:pt modelId="{B8E5CD01-E95C-4CCC-981A-8C86D80D0E52}">
      <dgm:prSet phldrT="[Text]" custT="1"/>
      <dgm:spPr/>
      <dgm:t>
        <a:bodyPr/>
        <a:lstStyle/>
        <a:p>
          <a:r>
            <a:rPr lang="en-US" sz="1400" dirty="0"/>
            <a:t>Crop inputs</a:t>
          </a:r>
        </a:p>
      </dgm:t>
    </dgm:pt>
    <dgm:pt modelId="{B0E6C942-C977-4795-A1FF-0E849EF448A8}" type="parTrans" cxnId="{B516743C-76C2-4FF9-B247-23C1F126AD61}">
      <dgm:prSet/>
      <dgm:spPr/>
      <dgm:t>
        <a:bodyPr/>
        <a:lstStyle/>
        <a:p>
          <a:endParaRPr lang="en-US" sz="1400"/>
        </a:p>
      </dgm:t>
    </dgm:pt>
    <dgm:pt modelId="{FE8470B8-07E8-491F-8F56-765D6C59D2E9}" type="sibTrans" cxnId="{B516743C-76C2-4FF9-B247-23C1F126AD61}">
      <dgm:prSet/>
      <dgm:spPr/>
      <dgm:t>
        <a:bodyPr/>
        <a:lstStyle/>
        <a:p>
          <a:endParaRPr lang="en-US" sz="1400"/>
        </a:p>
      </dgm:t>
    </dgm:pt>
    <dgm:pt modelId="{8F604FB3-4E5C-472D-AA41-0D76CF003C61}">
      <dgm:prSet phldrT="[Text]" custT="1"/>
      <dgm:spPr/>
      <dgm:t>
        <a:bodyPr/>
        <a:lstStyle/>
        <a:p>
          <a:r>
            <a:rPr lang="en-US" sz="1400" dirty="0"/>
            <a:t>EJ per calorie</a:t>
          </a:r>
        </a:p>
      </dgm:t>
    </dgm:pt>
    <dgm:pt modelId="{BCDB9B3F-DC6E-404C-9B7B-5FD1E3922F22}" type="parTrans" cxnId="{5B58F78C-F8E3-4286-8B9C-BF251AA75359}">
      <dgm:prSet/>
      <dgm:spPr/>
      <dgm:t>
        <a:bodyPr/>
        <a:lstStyle/>
        <a:p>
          <a:endParaRPr lang="en-US" sz="1400"/>
        </a:p>
      </dgm:t>
    </dgm:pt>
    <dgm:pt modelId="{AA79EC0A-A280-4EFC-93B8-5969CF15668F}" type="sibTrans" cxnId="{5B58F78C-F8E3-4286-8B9C-BF251AA75359}">
      <dgm:prSet/>
      <dgm:spPr/>
      <dgm:t>
        <a:bodyPr/>
        <a:lstStyle/>
        <a:p>
          <a:endParaRPr lang="en-US" sz="1400"/>
        </a:p>
      </dgm:t>
    </dgm:pt>
    <dgm:pt modelId="{4720E6E0-9F25-4045-BC3E-8866B518B074}">
      <dgm:prSet phldrT="[Text]" custT="1"/>
      <dgm:spPr/>
      <dgm:t>
        <a:bodyPr/>
        <a:lstStyle/>
        <a:p>
          <a:r>
            <a:rPr lang="en-US" sz="1400" dirty="0"/>
            <a:t>…</a:t>
          </a:r>
        </a:p>
      </dgm:t>
    </dgm:pt>
    <dgm:pt modelId="{ABCA4090-80FE-428B-B585-9C401ABA9071}" type="parTrans" cxnId="{19002F60-C86F-48D7-8A10-4C8C6FD584B3}">
      <dgm:prSet/>
      <dgm:spPr/>
      <dgm:t>
        <a:bodyPr/>
        <a:lstStyle/>
        <a:p>
          <a:endParaRPr lang="en-US" sz="1400"/>
        </a:p>
      </dgm:t>
    </dgm:pt>
    <dgm:pt modelId="{36A8E0F7-B938-456D-AA7A-9FD1B04D47E8}" type="sibTrans" cxnId="{19002F60-C86F-48D7-8A10-4C8C6FD584B3}">
      <dgm:prSet/>
      <dgm:spPr/>
      <dgm:t>
        <a:bodyPr/>
        <a:lstStyle/>
        <a:p>
          <a:endParaRPr lang="en-US" sz="1400"/>
        </a:p>
      </dgm:t>
    </dgm:pt>
    <dgm:pt modelId="{27FA75E8-06F4-4074-9BB4-52792C38D8D9}">
      <dgm:prSet phldrT="[Text]" custT="1"/>
      <dgm:spPr/>
      <dgm:t>
        <a:bodyPr/>
        <a:lstStyle/>
        <a:p>
          <a:r>
            <a:rPr lang="en-US" sz="1400" dirty="0"/>
            <a:t>…</a:t>
          </a:r>
        </a:p>
      </dgm:t>
    </dgm:pt>
    <dgm:pt modelId="{D9BF2931-28CE-415F-AA9C-1BCFF2D2A2EF}" type="parTrans" cxnId="{B468B216-236E-4197-ADF5-AB8EF0815058}">
      <dgm:prSet/>
      <dgm:spPr/>
      <dgm:t>
        <a:bodyPr/>
        <a:lstStyle/>
        <a:p>
          <a:endParaRPr lang="en-US" sz="1400"/>
        </a:p>
      </dgm:t>
    </dgm:pt>
    <dgm:pt modelId="{26B7F37F-502F-4815-81AA-6CC1BCA9723E}" type="sibTrans" cxnId="{B468B216-236E-4197-ADF5-AB8EF0815058}">
      <dgm:prSet/>
      <dgm:spPr/>
      <dgm:t>
        <a:bodyPr/>
        <a:lstStyle/>
        <a:p>
          <a:endParaRPr lang="en-US" sz="1400"/>
        </a:p>
      </dgm:t>
    </dgm:pt>
    <dgm:pt modelId="{DDB07C5A-EA1B-41DE-BCA5-C7F888A2BA3C}">
      <dgm:prSet phldrT="[Text]" custT="1"/>
      <dgm:spPr/>
      <dgm:t>
        <a:bodyPr/>
        <a:lstStyle/>
        <a:p>
          <a:r>
            <a:rPr lang="en-US" sz="1400" dirty="0"/>
            <a:t>Rice</a:t>
          </a:r>
        </a:p>
      </dgm:t>
    </dgm:pt>
    <dgm:pt modelId="{A994AB28-5F26-4C4D-B943-973653C0D41B}" type="parTrans" cxnId="{FB7006F3-A5FD-4524-91EE-AD90017D6BED}">
      <dgm:prSet/>
      <dgm:spPr/>
      <dgm:t>
        <a:bodyPr/>
        <a:lstStyle/>
        <a:p>
          <a:endParaRPr lang="en-US"/>
        </a:p>
      </dgm:t>
    </dgm:pt>
    <dgm:pt modelId="{C245A46D-44AE-40CF-86C5-BF7A01789CE4}" type="sibTrans" cxnId="{FB7006F3-A5FD-4524-91EE-AD90017D6BED}">
      <dgm:prSet/>
      <dgm:spPr/>
      <dgm:t>
        <a:bodyPr/>
        <a:lstStyle/>
        <a:p>
          <a:endParaRPr lang="en-US"/>
        </a:p>
      </dgm:t>
    </dgm:pt>
    <dgm:pt modelId="{777502BF-1B23-4555-A68B-550BF76D7FDD}">
      <dgm:prSet phldrT="[Text]" custT="1"/>
      <dgm:spPr/>
      <dgm:t>
        <a:bodyPr/>
        <a:lstStyle/>
        <a:p>
          <a:r>
            <a:rPr lang="en-US" sz="1400" dirty="0"/>
            <a:t>Crop inputs</a:t>
          </a:r>
        </a:p>
      </dgm:t>
    </dgm:pt>
    <dgm:pt modelId="{E0AA755D-70AC-46CF-AD67-2C62D5D7A4F7}" type="parTrans" cxnId="{3178F46E-E149-4065-AAC9-0FF61DEADA0C}">
      <dgm:prSet/>
      <dgm:spPr/>
      <dgm:t>
        <a:bodyPr/>
        <a:lstStyle/>
        <a:p>
          <a:endParaRPr lang="en-US"/>
        </a:p>
      </dgm:t>
    </dgm:pt>
    <dgm:pt modelId="{42E9BE53-CFD7-4806-BC3D-C1FA7C51F03A}" type="sibTrans" cxnId="{3178F46E-E149-4065-AAC9-0FF61DEADA0C}">
      <dgm:prSet/>
      <dgm:spPr/>
      <dgm:t>
        <a:bodyPr/>
        <a:lstStyle/>
        <a:p>
          <a:endParaRPr lang="en-US"/>
        </a:p>
      </dgm:t>
    </dgm:pt>
    <dgm:pt modelId="{22E5CC66-76E8-47E3-ADBB-5526D361D78B}">
      <dgm:prSet phldrT="[Text]" custT="1"/>
      <dgm:spPr/>
      <dgm:t>
        <a:bodyPr/>
        <a:lstStyle/>
        <a:p>
          <a:r>
            <a:rPr lang="en-US" sz="1400" dirty="0"/>
            <a:t>EJ per calorie</a:t>
          </a:r>
        </a:p>
      </dgm:t>
    </dgm:pt>
    <dgm:pt modelId="{E40D824B-1E5F-4C58-8A91-CF361E035871}" type="parTrans" cxnId="{268FF70C-71B0-4B61-A3F8-48EFC79EC2E4}">
      <dgm:prSet/>
      <dgm:spPr/>
      <dgm:t>
        <a:bodyPr/>
        <a:lstStyle/>
        <a:p>
          <a:endParaRPr lang="en-US"/>
        </a:p>
      </dgm:t>
    </dgm:pt>
    <dgm:pt modelId="{A190E9A0-2CE8-48C7-8BDF-978A815313F2}" type="sibTrans" cxnId="{268FF70C-71B0-4B61-A3F8-48EFC79EC2E4}">
      <dgm:prSet/>
      <dgm:spPr/>
      <dgm:t>
        <a:bodyPr/>
        <a:lstStyle/>
        <a:p>
          <a:endParaRPr lang="en-US"/>
        </a:p>
      </dgm:t>
    </dgm:pt>
    <dgm:pt modelId="{F04B220D-614E-47A6-A6AE-F0F0BD0A8E87}">
      <dgm:prSet phldrT="[Text]" custT="1"/>
      <dgm:spPr/>
      <dgm:t>
        <a:bodyPr/>
        <a:lstStyle/>
        <a:p>
          <a:r>
            <a:rPr lang="en-US" sz="1400" dirty="0"/>
            <a:t>Fiber crop</a:t>
          </a:r>
        </a:p>
      </dgm:t>
    </dgm:pt>
    <dgm:pt modelId="{AD1CE234-2831-4AB5-A698-E77B0082511E}" type="parTrans" cxnId="{9813852B-68FD-487F-9B82-B177288CFF54}">
      <dgm:prSet/>
      <dgm:spPr/>
      <dgm:t>
        <a:bodyPr/>
        <a:lstStyle/>
        <a:p>
          <a:endParaRPr lang="en-US"/>
        </a:p>
      </dgm:t>
    </dgm:pt>
    <dgm:pt modelId="{57725125-0CD3-4954-B7D8-E86075FF2056}" type="sibTrans" cxnId="{9813852B-68FD-487F-9B82-B177288CFF54}">
      <dgm:prSet/>
      <dgm:spPr/>
      <dgm:t>
        <a:bodyPr/>
        <a:lstStyle/>
        <a:p>
          <a:endParaRPr lang="en-US"/>
        </a:p>
      </dgm:t>
    </dgm:pt>
    <dgm:pt modelId="{35010538-FF97-4E62-AC77-C180480F779F}">
      <dgm:prSet phldrT="[Text]" custT="1"/>
      <dgm:spPr/>
      <dgm:t>
        <a:bodyPr/>
        <a:lstStyle/>
        <a:p>
          <a:r>
            <a:rPr lang="en-US" sz="1400" dirty="0"/>
            <a:t>Crop inputs</a:t>
          </a:r>
        </a:p>
      </dgm:t>
    </dgm:pt>
    <dgm:pt modelId="{D9DD3875-A391-449D-B3E0-D294C759C1D0}" type="parTrans" cxnId="{EA5B73F3-004B-4E0C-8BF4-966C6D0B0F54}">
      <dgm:prSet/>
      <dgm:spPr/>
      <dgm:t>
        <a:bodyPr/>
        <a:lstStyle/>
        <a:p>
          <a:endParaRPr lang="en-US"/>
        </a:p>
      </dgm:t>
    </dgm:pt>
    <dgm:pt modelId="{8CBE0C0F-A846-4350-850F-8A5841A02FF8}" type="sibTrans" cxnId="{EA5B73F3-004B-4E0C-8BF4-966C6D0B0F54}">
      <dgm:prSet/>
      <dgm:spPr/>
      <dgm:t>
        <a:bodyPr/>
        <a:lstStyle/>
        <a:p>
          <a:endParaRPr lang="en-US"/>
        </a:p>
      </dgm:t>
    </dgm:pt>
    <dgm:pt modelId="{26E9793C-9201-4662-A50A-11BA0439CCBA}">
      <dgm:prSet phldrT="[Text]" custT="1"/>
      <dgm:spPr/>
      <dgm:t>
        <a:bodyPr/>
        <a:lstStyle/>
        <a:p>
          <a:r>
            <a:rPr lang="en-US" sz="1400" dirty="0"/>
            <a:t>EJ per calorie</a:t>
          </a:r>
        </a:p>
      </dgm:t>
    </dgm:pt>
    <dgm:pt modelId="{1B73DBC1-3A3A-431D-B201-39169A96B0F6}" type="parTrans" cxnId="{9DF9A20F-0ED9-46F7-A804-A60DFC6A68C6}">
      <dgm:prSet/>
      <dgm:spPr/>
      <dgm:t>
        <a:bodyPr/>
        <a:lstStyle/>
        <a:p>
          <a:endParaRPr lang="en-US"/>
        </a:p>
      </dgm:t>
    </dgm:pt>
    <dgm:pt modelId="{103CA861-320B-46BB-9D1C-68208F447028}" type="sibTrans" cxnId="{9DF9A20F-0ED9-46F7-A804-A60DFC6A68C6}">
      <dgm:prSet/>
      <dgm:spPr/>
      <dgm:t>
        <a:bodyPr/>
        <a:lstStyle/>
        <a:p>
          <a:endParaRPr lang="en-US"/>
        </a:p>
      </dgm:t>
    </dgm:pt>
    <dgm:pt modelId="{D84602F5-CF27-4655-B980-4DAB1D9A44A2}" type="pres">
      <dgm:prSet presAssocID="{D851D7CC-3DE2-48D0-ADDE-9C305A516D6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0BBD0A5-E01F-44F0-B556-E08A4D3E82C3}" type="pres">
      <dgm:prSet presAssocID="{5B070B50-03E9-4951-808D-B641F2E8A16C}" presName="hierRoot1" presStyleCnt="0">
        <dgm:presLayoutVars>
          <dgm:hierBranch val="init"/>
        </dgm:presLayoutVars>
      </dgm:prSet>
      <dgm:spPr/>
    </dgm:pt>
    <dgm:pt modelId="{C6308743-EA98-49F1-89ED-F6AC9ADA2BA0}" type="pres">
      <dgm:prSet presAssocID="{5B070B50-03E9-4951-808D-B641F2E8A16C}" presName="rootComposite1" presStyleCnt="0"/>
      <dgm:spPr/>
    </dgm:pt>
    <dgm:pt modelId="{D7F8342F-230F-413D-849C-B3E53EE4FA9F}" type="pres">
      <dgm:prSet presAssocID="{5B070B50-03E9-4951-808D-B641F2E8A16C}" presName="rootText1" presStyleLbl="node0" presStyleIdx="0" presStyleCnt="1">
        <dgm:presLayoutVars>
          <dgm:chPref val="3"/>
        </dgm:presLayoutVars>
      </dgm:prSet>
      <dgm:spPr/>
    </dgm:pt>
    <dgm:pt modelId="{A244D9A0-936A-4C91-A885-C9D651BA53A3}" type="pres">
      <dgm:prSet presAssocID="{5B070B50-03E9-4951-808D-B641F2E8A16C}" presName="rootConnector1" presStyleLbl="node1" presStyleIdx="0" presStyleCnt="0"/>
      <dgm:spPr/>
    </dgm:pt>
    <dgm:pt modelId="{FC2DCC14-776A-48BA-BF7E-4F6474F66ADA}" type="pres">
      <dgm:prSet presAssocID="{5B070B50-03E9-4951-808D-B641F2E8A16C}" presName="hierChild2" presStyleCnt="0"/>
      <dgm:spPr/>
    </dgm:pt>
    <dgm:pt modelId="{B29A00BC-2A8F-4C33-A460-EF5F9E4BFBD3}" type="pres">
      <dgm:prSet presAssocID="{06E654B0-4A50-4580-86ED-14EDDBC40A91}" presName="Name37" presStyleLbl="parChTrans1D2" presStyleIdx="0" presStyleCnt="2"/>
      <dgm:spPr/>
    </dgm:pt>
    <dgm:pt modelId="{479FB349-DE27-4446-8D7C-B5F61CBB1E9D}" type="pres">
      <dgm:prSet presAssocID="{B4C72A17-5549-42A4-8B6C-27FD19ACFB4F}" presName="hierRoot2" presStyleCnt="0">
        <dgm:presLayoutVars>
          <dgm:hierBranch val="init"/>
        </dgm:presLayoutVars>
      </dgm:prSet>
      <dgm:spPr/>
    </dgm:pt>
    <dgm:pt modelId="{56180CBE-2E74-45C3-9FF3-8CB77B2464C6}" type="pres">
      <dgm:prSet presAssocID="{B4C72A17-5549-42A4-8B6C-27FD19ACFB4F}" presName="rootComposite" presStyleCnt="0"/>
      <dgm:spPr/>
    </dgm:pt>
    <dgm:pt modelId="{F4315430-37D8-4A76-97D7-8BEFB0D71696}" type="pres">
      <dgm:prSet presAssocID="{B4C72A17-5549-42A4-8B6C-27FD19ACFB4F}" presName="rootText" presStyleLbl="node2" presStyleIdx="0" presStyleCnt="2">
        <dgm:presLayoutVars>
          <dgm:chPref val="3"/>
        </dgm:presLayoutVars>
      </dgm:prSet>
      <dgm:spPr/>
    </dgm:pt>
    <dgm:pt modelId="{18F6BFEA-EB87-46A0-B8B3-C8C45516D1C0}" type="pres">
      <dgm:prSet presAssocID="{B4C72A17-5549-42A4-8B6C-27FD19ACFB4F}" presName="rootConnector" presStyleLbl="node2" presStyleIdx="0" presStyleCnt="2"/>
      <dgm:spPr/>
    </dgm:pt>
    <dgm:pt modelId="{C3D65862-5557-475F-A9EB-A07C1A9ACDFB}" type="pres">
      <dgm:prSet presAssocID="{B4C72A17-5549-42A4-8B6C-27FD19ACFB4F}" presName="hierChild4" presStyleCnt="0"/>
      <dgm:spPr/>
    </dgm:pt>
    <dgm:pt modelId="{CC3A5B50-13C4-4549-A01B-12FC0D0FB61E}" type="pres">
      <dgm:prSet presAssocID="{965EC14C-E3E1-4518-B24D-71BBDE1EEDD4}" presName="Name37" presStyleLbl="parChTrans1D3" presStyleIdx="0" presStyleCnt="6"/>
      <dgm:spPr/>
    </dgm:pt>
    <dgm:pt modelId="{629DAA40-D91F-41A0-939E-1CE3A7762FF1}" type="pres">
      <dgm:prSet presAssocID="{39E9D92D-9C2D-4392-8500-9B4FB78ECD1C}" presName="hierRoot2" presStyleCnt="0">
        <dgm:presLayoutVars>
          <dgm:hierBranch val="init"/>
        </dgm:presLayoutVars>
      </dgm:prSet>
      <dgm:spPr/>
    </dgm:pt>
    <dgm:pt modelId="{832C4FC9-65C4-4F96-B784-F57005F16E6C}" type="pres">
      <dgm:prSet presAssocID="{39E9D92D-9C2D-4392-8500-9B4FB78ECD1C}" presName="rootComposite" presStyleCnt="0"/>
      <dgm:spPr/>
    </dgm:pt>
    <dgm:pt modelId="{5294CBBF-583B-42B6-8912-C642B8011D1E}" type="pres">
      <dgm:prSet presAssocID="{39E9D92D-9C2D-4392-8500-9B4FB78ECD1C}" presName="rootText" presStyleLbl="node3" presStyleIdx="0" presStyleCnt="6">
        <dgm:presLayoutVars>
          <dgm:chPref val="3"/>
        </dgm:presLayoutVars>
      </dgm:prSet>
      <dgm:spPr/>
    </dgm:pt>
    <dgm:pt modelId="{15A84B1E-7341-4C24-8593-6B86522F18A4}" type="pres">
      <dgm:prSet presAssocID="{39E9D92D-9C2D-4392-8500-9B4FB78ECD1C}" presName="rootConnector" presStyleLbl="node3" presStyleIdx="0" presStyleCnt="6"/>
      <dgm:spPr/>
    </dgm:pt>
    <dgm:pt modelId="{109D1399-F81B-4CAA-8969-3F7EE9A275D8}" type="pres">
      <dgm:prSet presAssocID="{39E9D92D-9C2D-4392-8500-9B4FB78ECD1C}" presName="hierChild4" presStyleCnt="0"/>
      <dgm:spPr/>
    </dgm:pt>
    <dgm:pt modelId="{F49BCD1C-286A-4BE4-9B52-83DC0B7132B4}" type="pres">
      <dgm:prSet presAssocID="{A42D53B0-AD85-4056-A3E7-B01FC5A32992}" presName="Name37" presStyleLbl="parChTrans1D4" presStyleIdx="0" presStyleCnt="8"/>
      <dgm:spPr/>
    </dgm:pt>
    <dgm:pt modelId="{0125FAE0-65FF-402D-8D93-61C049E769F1}" type="pres">
      <dgm:prSet presAssocID="{C3287E8C-685D-4741-B454-E779B3063D19}" presName="hierRoot2" presStyleCnt="0">
        <dgm:presLayoutVars>
          <dgm:hierBranch val="init"/>
        </dgm:presLayoutVars>
      </dgm:prSet>
      <dgm:spPr/>
    </dgm:pt>
    <dgm:pt modelId="{5C46DA6D-8A2D-4F3C-AE73-FC5CE5639C6C}" type="pres">
      <dgm:prSet presAssocID="{C3287E8C-685D-4741-B454-E779B3063D19}" presName="rootComposite" presStyleCnt="0"/>
      <dgm:spPr/>
    </dgm:pt>
    <dgm:pt modelId="{F0EBB3A8-CADA-41B5-86E0-B75F8C7E77A1}" type="pres">
      <dgm:prSet presAssocID="{C3287E8C-685D-4741-B454-E779B3063D19}" presName="rootText" presStyleLbl="node4" presStyleIdx="0" presStyleCnt="8">
        <dgm:presLayoutVars>
          <dgm:chPref val="3"/>
        </dgm:presLayoutVars>
      </dgm:prSet>
      <dgm:spPr/>
    </dgm:pt>
    <dgm:pt modelId="{C5FD529D-8B99-491D-A9A4-4A95EB98FFBC}" type="pres">
      <dgm:prSet presAssocID="{C3287E8C-685D-4741-B454-E779B3063D19}" presName="rootConnector" presStyleLbl="node4" presStyleIdx="0" presStyleCnt="8"/>
      <dgm:spPr/>
    </dgm:pt>
    <dgm:pt modelId="{662BC2F1-0FAE-465B-AFB0-BC67C4F1848F}" type="pres">
      <dgm:prSet presAssocID="{C3287E8C-685D-4741-B454-E779B3063D19}" presName="hierChild4" presStyleCnt="0"/>
      <dgm:spPr/>
    </dgm:pt>
    <dgm:pt modelId="{2EDA4F1F-8505-4CCB-B539-44290C54A5AA}" type="pres">
      <dgm:prSet presAssocID="{C3287E8C-685D-4741-B454-E779B3063D19}" presName="hierChild5" presStyleCnt="0"/>
      <dgm:spPr/>
    </dgm:pt>
    <dgm:pt modelId="{EB560866-2D02-40C4-993D-9386187BBD9B}" type="pres">
      <dgm:prSet presAssocID="{76E45F0B-296A-4350-B6A0-1E0F04484B07}" presName="Name37" presStyleLbl="parChTrans1D4" presStyleIdx="1" presStyleCnt="8"/>
      <dgm:spPr/>
    </dgm:pt>
    <dgm:pt modelId="{717E1B3E-E107-49D8-894D-7DC375FB8D71}" type="pres">
      <dgm:prSet presAssocID="{05904C75-A5EF-40A8-93DD-1434B1A10B5F}" presName="hierRoot2" presStyleCnt="0">
        <dgm:presLayoutVars>
          <dgm:hierBranch val="init"/>
        </dgm:presLayoutVars>
      </dgm:prSet>
      <dgm:spPr/>
    </dgm:pt>
    <dgm:pt modelId="{7F4BE6A1-E18A-44D0-9055-0CDC98EC3C60}" type="pres">
      <dgm:prSet presAssocID="{05904C75-A5EF-40A8-93DD-1434B1A10B5F}" presName="rootComposite" presStyleCnt="0"/>
      <dgm:spPr/>
    </dgm:pt>
    <dgm:pt modelId="{021B52EE-E74D-43E9-87F3-820E080718DF}" type="pres">
      <dgm:prSet presAssocID="{05904C75-A5EF-40A8-93DD-1434B1A10B5F}" presName="rootText" presStyleLbl="node4" presStyleIdx="1" presStyleCnt="8">
        <dgm:presLayoutVars>
          <dgm:chPref val="3"/>
        </dgm:presLayoutVars>
      </dgm:prSet>
      <dgm:spPr/>
    </dgm:pt>
    <dgm:pt modelId="{4086236F-0E73-4543-98EA-CE9BB5BBC42F}" type="pres">
      <dgm:prSet presAssocID="{05904C75-A5EF-40A8-93DD-1434B1A10B5F}" presName="rootConnector" presStyleLbl="node4" presStyleIdx="1" presStyleCnt="8"/>
      <dgm:spPr/>
    </dgm:pt>
    <dgm:pt modelId="{A5DF74EA-2CBF-4886-A032-F27C3F62BED9}" type="pres">
      <dgm:prSet presAssocID="{05904C75-A5EF-40A8-93DD-1434B1A10B5F}" presName="hierChild4" presStyleCnt="0"/>
      <dgm:spPr/>
    </dgm:pt>
    <dgm:pt modelId="{FFC2E3D1-C944-47F5-ABCA-E3C413959CAD}" type="pres">
      <dgm:prSet presAssocID="{05904C75-A5EF-40A8-93DD-1434B1A10B5F}" presName="hierChild5" presStyleCnt="0"/>
      <dgm:spPr/>
    </dgm:pt>
    <dgm:pt modelId="{692EEB60-0C95-4CDE-B688-CF39E43FCFA7}" type="pres">
      <dgm:prSet presAssocID="{39E9D92D-9C2D-4392-8500-9B4FB78ECD1C}" presName="hierChild5" presStyleCnt="0"/>
      <dgm:spPr/>
    </dgm:pt>
    <dgm:pt modelId="{3432927D-1245-4257-BD20-B3A1B27E5287}" type="pres">
      <dgm:prSet presAssocID="{A994AB28-5F26-4C4D-B943-973653C0D41B}" presName="Name37" presStyleLbl="parChTrans1D3" presStyleIdx="1" presStyleCnt="6"/>
      <dgm:spPr/>
    </dgm:pt>
    <dgm:pt modelId="{EB322B11-B547-445B-8CE7-4DB2839A8A09}" type="pres">
      <dgm:prSet presAssocID="{DDB07C5A-EA1B-41DE-BCA5-C7F888A2BA3C}" presName="hierRoot2" presStyleCnt="0">
        <dgm:presLayoutVars>
          <dgm:hierBranch val="init"/>
        </dgm:presLayoutVars>
      </dgm:prSet>
      <dgm:spPr/>
    </dgm:pt>
    <dgm:pt modelId="{C18E55F1-E53E-4470-8BF8-32F2AD28F8A1}" type="pres">
      <dgm:prSet presAssocID="{DDB07C5A-EA1B-41DE-BCA5-C7F888A2BA3C}" presName="rootComposite" presStyleCnt="0"/>
      <dgm:spPr/>
    </dgm:pt>
    <dgm:pt modelId="{B1F3EFB9-DD1B-4D15-8F36-CBDF13688B1D}" type="pres">
      <dgm:prSet presAssocID="{DDB07C5A-EA1B-41DE-BCA5-C7F888A2BA3C}" presName="rootText" presStyleLbl="node3" presStyleIdx="1" presStyleCnt="6">
        <dgm:presLayoutVars>
          <dgm:chPref val="3"/>
        </dgm:presLayoutVars>
      </dgm:prSet>
      <dgm:spPr/>
    </dgm:pt>
    <dgm:pt modelId="{DD4213ED-E505-4304-B2B8-7D0BE5945695}" type="pres">
      <dgm:prSet presAssocID="{DDB07C5A-EA1B-41DE-BCA5-C7F888A2BA3C}" presName="rootConnector" presStyleLbl="node3" presStyleIdx="1" presStyleCnt="6"/>
      <dgm:spPr/>
    </dgm:pt>
    <dgm:pt modelId="{AFD65458-4487-44D8-9F8F-E10123C0D71F}" type="pres">
      <dgm:prSet presAssocID="{DDB07C5A-EA1B-41DE-BCA5-C7F888A2BA3C}" presName="hierChild4" presStyleCnt="0"/>
      <dgm:spPr/>
    </dgm:pt>
    <dgm:pt modelId="{658A9974-FC36-4838-B428-C1F44938A1CE}" type="pres">
      <dgm:prSet presAssocID="{E0AA755D-70AC-46CF-AD67-2C62D5D7A4F7}" presName="Name37" presStyleLbl="parChTrans1D4" presStyleIdx="2" presStyleCnt="8"/>
      <dgm:spPr/>
    </dgm:pt>
    <dgm:pt modelId="{998959C5-B4BE-425A-B2A3-FBA474FB2517}" type="pres">
      <dgm:prSet presAssocID="{777502BF-1B23-4555-A68B-550BF76D7FDD}" presName="hierRoot2" presStyleCnt="0">
        <dgm:presLayoutVars>
          <dgm:hierBranch val="init"/>
        </dgm:presLayoutVars>
      </dgm:prSet>
      <dgm:spPr/>
    </dgm:pt>
    <dgm:pt modelId="{2F200EFC-F511-4629-81B9-3C82D0C51BB4}" type="pres">
      <dgm:prSet presAssocID="{777502BF-1B23-4555-A68B-550BF76D7FDD}" presName="rootComposite" presStyleCnt="0"/>
      <dgm:spPr/>
    </dgm:pt>
    <dgm:pt modelId="{937AC87C-44BC-4A58-9D50-1EE3907171EA}" type="pres">
      <dgm:prSet presAssocID="{777502BF-1B23-4555-A68B-550BF76D7FDD}" presName="rootText" presStyleLbl="node4" presStyleIdx="2" presStyleCnt="8">
        <dgm:presLayoutVars>
          <dgm:chPref val="3"/>
        </dgm:presLayoutVars>
      </dgm:prSet>
      <dgm:spPr/>
    </dgm:pt>
    <dgm:pt modelId="{03CE21D4-31B4-49B1-993B-8B93EF70427C}" type="pres">
      <dgm:prSet presAssocID="{777502BF-1B23-4555-A68B-550BF76D7FDD}" presName="rootConnector" presStyleLbl="node4" presStyleIdx="2" presStyleCnt="8"/>
      <dgm:spPr/>
    </dgm:pt>
    <dgm:pt modelId="{2A734A5C-4639-42C6-901A-EDA1BF89B585}" type="pres">
      <dgm:prSet presAssocID="{777502BF-1B23-4555-A68B-550BF76D7FDD}" presName="hierChild4" presStyleCnt="0"/>
      <dgm:spPr/>
    </dgm:pt>
    <dgm:pt modelId="{96CAA38A-4D66-4B23-8FFA-533C2A575460}" type="pres">
      <dgm:prSet presAssocID="{777502BF-1B23-4555-A68B-550BF76D7FDD}" presName="hierChild5" presStyleCnt="0"/>
      <dgm:spPr/>
    </dgm:pt>
    <dgm:pt modelId="{DC506C08-B5A9-4059-84E0-F855529CBF11}" type="pres">
      <dgm:prSet presAssocID="{E40D824B-1E5F-4C58-8A91-CF361E035871}" presName="Name37" presStyleLbl="parChTrans1D4" presStyleIdx="3" presStyleCnt="8"/>
      <dgm:spPr/>
    </dgm:pt>
    <dgm:pt modelId="{BD2780DC-4D0F-442A-8073-E2F63473F010}" type="pres">
      <dgm:prSet presAssocID="{22E5CC66-76E8-47E3-ADBB-5526D361D78B}" presName="hierRoot2" presStyleCnt="0">
        <dgm:presLayoutVars>
          <dgm:hierBranch val="init"/>
        </dgm:presLayoutVars>
      </dgm:prSet>
      <dgm:spPr/>
    </dgm:pt>
    <dgm:pt modelId="{C75F87D9-E852-430C-BA72-0067F663C4BF}" type="pres">
      <dgm:prSet presAssocID="{22E5CC66-76E8-47E3-ADBB-5526D361D78B}" presName="rootComposite" presStyleCnt="0"/>
      <dgm:spPr/>
    </dgm:pt>
    <dgm:pt modelId="{B63C2D0F-8E54-4CD3-BFAA-6D344C711C26}" type="pres">
      <dgm:prSet presAssocID="{22E5CC66-76E8-47E3-ADBB-5526D361D78B}" presName="rootText" presStyleLbl="node4" presStyleIdx="3" presStyleCnt="8">
        <dgm:presLayoutVars>
          <dgm:chPref val="3"/>
        </dgm:presLayoutVars>
      </dgm:prSet>
      <dgm:spPr/>
    </dgm:pt>
    <dgm:pt modelId="{AEB63D38-368B-4B34-93ED-B3045C7A7E62}" type="pres">
      <dgm:prSet presAssocID="{22E5CC66-76E8-47E3-ADBB-5526D361D78B}" presName="rootConnector" presStyleLbl="node4" presStyleIdx="3" presStyleCnt="8"/>
      <dgm:spPr/>
    </dgm:pt>
    <dgm:pt modelId="{E0BE04B5-7724-41CD-82A0-990A2F210A61}" type="pres">
      <dgm:prSet presAssocID="{22E5CC66-76E8-47E3-ADBB-5526D361D78B}" presName="hierChild4" presStyleCnt="0"/>
      <dgm:spPr/>
    </dgm:pt>
    <dgm:pt modelId="{FE04544B-CB4F-4913-8789-7EF7F7292A28}" type="pres">
      <dgm:prSet presAssocID="{22E5CC66-76E8-47E3-ADBB-5526D361D78B}" presName="hierChild5" presStyleCnt="0"/>
      <dgm:spPr/>
    </dgm:pt>
    <dgm:pt modelId="{A418BE66-6198-4F24-B89D-8E4479F044D0}" type="pres">
      <dgm:prSet presAssocID="{DDB07C5A-EA1B-41DE-BCA5-C7F888A2BA3C}" presName="hierChild5" presStyleCnt="0"/>
      <dgm:spPr/>
    </dgm:pt>
    <dgm:pt modelId="{17709879-0470-48A3-8375-DF5FFE7009BA}" type="pres">
      <dgm:prSet presAssocID="{D9BF2931-28CE-415F-AA9C-1BCFF2D2A2EF}" presName="Name37" presStyleLbl="parChTrans1D3" presStyleIdx="2" presStyleCnt="6"/>
      <dgm:spPr/>
    </dgm:pt>
    <dgm:pt modelId="{E027D9FB-6C10-4828-9B98-A673DC9455F7}" type="pres">
      <dgm:prSet presAssocID="{27FA75E8-06F4-4074-9BB4-52792C38D8D9}" presName="hierRoot2" presStyleCnt="0">
        <dgm:presLayoutVars>
          <dgm:hierBranch val="init"/>
        </dgm:presLayoutVars>
      </dgm:prSet>
      <dgm:spPr/>
    </dgm:pt>
    <dgm:pt modelId="{A5FBD96E-17A4-49FA-98E4-3AC7D6D4CF15}" type="pres">
      <dgm:prSet presAssocID="{27FA75E8-06F4-4074-9BB4-52792C38D8D9}" presName="rootComposite" presStyleCnt="0"/>
      <dgm:spPr/>
    </dgm:pt>
    <dgm:pt modelId="{39DD451C-0477-4893-A1B3-F0318E273DFC}" type="pres">
      <dgm:prSet presAssocID="{27FA75E8-06F4-4074-9BB4-52792C38D8D9}" presName="rootText" presStyleLbl="node3" presStyleIdx="2" presStyleCnt="6">
        <dgm:presLayoutVars>
          <dgm:chPref val="3"/>
        </dgm:presLayoutVars>
      </dgm:prSet>
      <dgm:spPr/>
    </dgm:pt>
    <dgm:pt modelId="{11A6E246-5FA4-4B2F-B36B-A575F373C764}" type="pres">
      <dgm:prSet presAssocID="{27FA75E8-06F4-4074-9BB4-52792C38D8D9}" presName="rootConnector" presStyleLbl="node3" presStyleIdx="2" presStyleCnt="6"/>
      <dgm:spPr/>
    </dgm:pt>
    <dgm:pt modelId="{34EF1B49-3C73-42BB-86F8-AF62DAE50884}" type="pres">
      <dgm:prSet presAssocID="{27FA75E8-06F4-4074-9BB4-52792C38D8D9}" presName="hierChild4" presStyleCnt="0"/>
      <dgm:spPr/>
    </dgm:pt>
    <dgm:pt modelId="{D6EBADB0-0B8C-4186-AA99-D5169F825171}" type="pres">
      <dgm:prSet presAssocID="{27FA75E8-06F4-4074-9BB4-52792C38D8D9}" presName="hierChild5" presStyleCnt="0"/>
      <dgm:spPr/>
    </dgm:pt>
    <dgm:pt modelId="{16888DE2-17B1-4B19-9A35-B14E59C1BA5F}" type="pres">
      <dgm:prSet presAssocID="{B4C72A17-5549-42A4-8B6C-27FD19ACFB4F}" presName="hierChild5" presStyleCnt="0"/>
      <dgm:spPr/>
    </dgm:pt>
    <dgm:pt modelId="{3B5C2FD6-D461-4D88-9CF4-E9B7C7F4C9AA}" type="pres">
      <dgm:prSet presAssocID="{87322DF8-01EC-4AD7-B502-879A02AB7EAF}" presName="Name37" presStyleLbl="parChTrans1D2" presStyleIdx="1" presStyleCnt="2"/>
      <dgm:spPr/>
    </dgm:pt>
    <dgm:pt modelId="{FCABDCE6-1D71-4FBE-8AFF-33B936A94957}" type="pres">
      <dgm:prSet presAssocID="{DC7FDD09-D5E7-4646-8A5B-CACF0AB6548D}" presName="hierRoot2" presStyleCnt="0">
        <dgm:presLayoutVars>
          <dgm:hierBranch val="init"/>
        </dgm:presLayoutVars>
      </dgm:prSet>
      <dgm:spPr/>
    </dgm:pt>
    <dgm:pt modelId="{A4682035-FF6D-491F-82B8-67B27B0F388C}" type="pres">
      <dgm:prSet presAssocID="{DC7FDD09-D5E7-4646-8A5B-CACF0AB6548D}" presName="rootComposite" presStyleCnt="0"/>
      <dgm:spPr/>
    </dgm:pt>
    <dgm:pt modelId="{03CCB8EF-0978-4EB4-8F81-A2F5F1A5686F}" type="pres">
      <dgm:prSet presAssocID="{DC7FDD09-D5E7-4646-8A5B-CACF0AB6548D}" presName="rootText" presStyleLbl="node2" presStyleIdx="1" presStyleCnt="2">
        <dgm:presLayoutVars>
          <dgm:chPref val="3"/>
        </dgm:presLayoutVars>
      </dgm:prSet>
      <dgm:spPr/>
    </dgm:pt>
    <dgm:pt modelId="{36C475D4-23A5-4880-8346-D6D9F14734B9}" type="pres">
      <dgm:prSet presAssocID="{DC7FDD09-D5E7-4646-8A5B-CACF0AB6548D}" presName="rootConnector" presStyleLbl="node2" presStyleIdx="1" presStyleCnt="2"/>
      <dgm:spPr/>
    </dgm:pt>
    <dgm:pt modelId="{2DEF75BB-4469-4298-A725-71BAF27BB1D4}" type="pres">
      <dgm:prSet presAssocID="{DC7FDD09-D5E7-4646-8A5B-CACF0AB6548D}" presName="hierChild4" presStyleCnt="0"/>
      <dgm:spPr/>
    </dgm:pt>
    <dgm:pt modelId="{673E24CD-1BAF-4B52-A59E-0EB60048EA4B}" type="pres">
      <dgm:prSet presAssocID="{7076F760-49E9-43B0-8CB2-0DC75EE1B622}" presName="Name37" presStyleLbl="parChTrans1D3" presStyleIdx="3" presStyleCnt="6"/>
      <dgm:spPr/>
    </dgm:pt>
    <dgm:pt modelId="{57DCE2C9-0372-4532-BCA7-CED91CEB9F1E}" type="pres">
      <dgm:prSet presAssocID="{56F6D06D-5481-4558-88EF-70B13CFD2AB5}" presName="hierRoot2" presStyleCnt="0">
        <dgm:presLayoutVars>
          <dgm:hierBranch val="init"/>
        </dgm:presLayoutVars>
      </dgm:prSet>
      <dgm:spPr/>
    </dgm:pt>
    <dgm:pt modelId="{A2276B7E-4271-45F2-A02D-4627F82CD34F}" type="pres">
      <dgm:prSet presAssocID="{56F6D06D-5481-4558-88EF-70B13CFD2AB5}" presName="rootComposite" presStyleCnt="0"/>
      <dgm:spPr/>
    </dgm:pt>
    <dgm:pt modelId="{7F17D757-E2BA-48DE-940E-FD0AE1FD9DD4}" type="pres">
      <dgm:prSet presAssocID="{56F6D06D-5481-4558-88EF-70B13CFD2AB5}" presName="rootText" presStyleLbl="node3" presStyleIdx="3" presStyleCnt="6">
        <dgm:presLayoutVars>
          <dgm:chPref val="3"/>
        </dgm:presLayoutVars>
      </dgm:prSet>
      <dgm:spPr/>
    </dgm:pt>
    <dgm:pt modelId="{FC7743D4-1279-4134-B839-0B3A16D24150}" type="pres">
      <dgm:prSet presAssocID="{56F6D06D-5481-4558-88EF-70B13CFD2AB5}" presName="rootConnector" presStyleLbl="node3" presStyleIdx="3" presStyleCnt="6"/>
      <dgm:spPr/>
    </dgm:pt>
    <dgm:pt modelId="{C0588B9A-0483-4EB5-AEF6-0300108254C6}" type="pres">
      <dgm:prSet presAssocID="{56F6D06D-5481-4558-88EF-70B13CFD2AB5}" presName="hierChild4" presStyleCnt="0"/>
      <dgm:spPr/>
    </dgm:pt>
    <dgm:pt modelId="{3701084A-FDC3-4988-BBC2-41D8FAE58531}" type="pres">
      <dgm:prSet presAssocID="{B0E6C942-C977-4795-A1FF-0E849EF448A8}" presName="Name37" presStyleLbl="parChTrans1D4" presStyleIdx="4" presStyleCnt="8"/>
      <dgm:spPr/>
    </dgm:pt>
    <dgm:pt modelId="{565090DE-0E2B-4757-BBFA-32A8BCBEC7C3}" type="pres">
      <dgm:prSet presAssocID="{B8E5CD01-E95C-4CCC-981A-8C86D80D0E52}" presName="hierRoot2" presStyleCnt="0">
        <dgm:presLayoutVars>
          <dgm:hierBranch val="init"/>
        </dgm:presLayoutVars>
      </dgm:prSet>
      <dgm:spPr/>
    </dgm:pt>
    <dgm:pt modelId="{840B7D90-E271-47CE-9183-F1A16FAB82AB}" type="pres">
      <dgm:prSet presAssocID="{B8E5CD01-E95C-4CCC-981A-8C86D80D0E52}" presName="rootComposite" presStyleCnt="0"/>
      <dgm:spPr/>
    </dgm:pt>
    <dgm:pt modelId="{887832B8-1292-4D49-A55D-8BC5221962BD}" type="pres">
      <dgm:prSet presAssocID="{B8E5CD01-E95C-4CCC-981A-8C86D80D0E52}" presName="rootText" presStyleLbl="node4" presStyleIdx="4" presStyleCnt="8">
        <dgm:presLayoutVars>
          <dgm:chPref val="3"/>
        </dgm:presLayoutVars>
      </dgm:prSet>
      <dgm:spPr/>
    </dgm:pt>
    <dgm:pt modelId="{1CAD9BF8-DB62-4223-8A14-C3AF8DA34B53}" type="pres">
      <dgm:prSet presAssocID="{B8E5CD01-E95C-4CCC-981A-8C86D80D0E52}" presName="rootConnector" presStyleLbl="node4" presStyleIdx="4" presStyleCnt="8"/>
      <dgm:spPr/>
    </dgm:pt>
    <dgm:pt modelId="{65F36806-F0A7-49B2-8821-92D5C7BADDC1}" type="pres">
      <dgm:prSet presAssocID="{B8E5CD01-E95C-4CCC-981A-8C86D80D0E52}" presName="hierChild4" presStyleCnt="0"/>
      <dgm:spPr/>
    </dgm:pt>
    <dgm:pt modelId="{5479B1BB-6241-4E99-BE7D-A34083A5C669}" type="pres">
      <dgm:prSet presAssocID="{B8E5CD01-E95C-4CCC-981A-8C86D80D0E52}" presName="hierChild5" presStyleCnt="0"/>
      <dgm:spPr/>
    </dgm:pt>
    <dgm:pt modelId="{39557A86-31AC-491E-AF86-4D0D54F16563}" type="pres">
      <dgm:prSet presAssocID="{BCDB9B3F-DC6E-404C-9B7B-5FD1E3922F22}" presName="Name37" presStyleLbl="parChTrans1D4" presStyleIdx="5" presStyleCnt="8"/>
      <dgm:spPr/>
    </dgm:pt>
    <dgm:pt modelId="{7E288F5A-A5CA-4B0B-8BA7-52768C16F8DA}" type="pres">
      <dgm:prSet presAssocID="{8F604FB3-4E5C-472D-AA41-0D76CF003C61}" presName="hierRoot2" presStyleCnt="0">
        <dgm:presLayoutVars>
          <dgm:hierBranch val="init"/>
        </dgm:presLayoutVars>
      </dgm:prSet>
      <dgm:spPr/>
    </dgm:pt>
    <dgm:pt modelId="{DB78B7F3-BE49-44CA-B798-64295EB47190}" type="pres">
      <dgm:prSet presAssocID="{8F604FB3-4E5C-472D-AA41-0D76CF003C61}" presName="rootComposite" presStyleCnt="0"/>
      <dgm:spPr/>
    </dgm:pt>
    <dgm:pt modelId="{6A0CA244-DB08-44D7-8500-14E81A227D30}" type="pres">
      <dgm:prSet presAssocID="{8F604FB3-4E5C-472D-AA41-0D76CF003C61}" presName="rootText" presStyleLbl="node4" presStyleIdx="5" presStyleCnt="8">
        <dgm:presLayoutVars>
          <dgm:chPref val="3"/>
        </dgm:presLayoutVars>
      </dgm:prSet>
      <dgm:spPr/>
    </dgm:pt>
    <dgm:pt modelId="{D95D8D47-BAE5-41FF-A776-282E7A10417E}" type="pres">
      <dgm:prSet presAssocID="{8F604FB3-4E5C-472D-AA41-0D76CF003C61}" presName="rootConnector" presStyleLbl="node4" presStyleIdx="5" presStyleCnt="8"/>
      <dgm:spPr/>
    </dgm:pt>
    <dgm:pt modelId="{02A1D938-BFBD-43A1-899A-92C7E316D66A}" type="pres">
      <dgm:prSet presAssocID="{8F604FB3-4E5C-472D-AA41-0D76CF003C61}" presName="hierChild4" presStyleCnt="0"/>
      <dgm:spPr/>
    </dgm:pt>
    <dgm:pt modelId="{71364007-81DE-4474-A786-4775070502C8}" type="pres">
      <dgm:prSet presAssocID="{8F604FB3-4E5C-472D-AA41-0D76CF003C61}" presName="hierChild5" presStyleCnt="0"/>
      <dgm:spPr/>
    </dgm:pt>
    <dgm:pt modelId="{23CA54FD-8285-4471-9A8E-4AB1F83E50BD}" type="pres">
      <dgm:prSet presAssocID="{56F6D06D-5481-4558-88EF-70B13CFD2AB5}" presName="hierChild5" presStyleCnt="0"/>
      <dgm:spPr/>
    </dgm:pt>
    <dgm:pt modelId="{BE179410-5702-49DE-8F4F-A645778724E8}" type="pres">
      <dgm:prSet presAssocID="{AD1CE234-2831-4AB5-A698-E77B0082511E}" presName="Name37" presStyleLbl="parChTrans1D3" presStyleIdx="4" presStyleCnt="6"/>
      <dgm:spPr/>
    </dgm:pt>
    <dgm:pt modelId="{B5D650D4-EBA5-48FC-901D-97E06B0ACB94}" type="pres">
      <dgm:prSet presAssocID="{F04B220D-614E-47A6-A6AE-F0F0BD0A8E87}" presName="hierRoot2" presStyleCnt="0">
        <dgm:presLayoutVars>
          <dgm:hierBranch val="init"/>
        </dgm:presLayoutVars>
      </dgm:prSet>
      <dgm:spPr/>
    </dgm:pt>
    <dgm:pt modelId="{9D36F56A-F1A6-4BC8-A44F-A879027B16AF}" type="pres">
      <dgm:prSet presAssocID="{F04B220D-614E-47A6-A6AE-F0F0BD0A8E87}" presName="rootComposite" presStyleCnt="0"/>
      <dgm:spPr/>
    </dgm:pt>
    <dgm:pt modelId="{D4A27B72-004E-4E62-82FD-64B976751FC5}" type="pres">
      <dgm:prSet presAssocID="{F04B220D-614E-47A6-A6AE-F0F0BD0A8E87}" presName="rootText" presStyleLbl="node3" presStyleIdx="4" presStyleCnt="6">
        <dgm:presLayoutVars>
          <dgm:chPref val="3"/>
        </dgm:presLayoutVars>
      </dgm:prSet>
      <dgm:spPr/>
    </dgm:pt>
    <dgm:pt modelId="{0B286392-137B-42DF-878F-63918FDFCC7D}" type="pres">
      <dgm:prSet presAssocID="{F04B220D-614E-47A6-A6AE-F0F0BD0A8E87}" presName="rootConnector" presStyleLbl="node3" presStyleIdx="4" presStyleCnt="6"/>
      <dgm:spPr/>
    </dgm:pt>
    <dgm:pt modelId="{D57EE3E5-0449-4139-A771-609814A77511}" type="pres">
      <dgm:prSet presAssocID="{F04B220D-614E-47A6-A6AE-F0F0BD0A8E87}" presName="hierChild4" presStyleCnt="0"/>
      <dgm:spPr/>
    </dgm:pt>
    <dgm:pt modelId="{C8B36E0B-F9C8-434B-8A46-7748FBB70103}" type="pres">
      <dgm:prSet presAssocID="{D9DD3875-A391-449D-B3E0-D294C759C1D0}" presName="Name37" presStyleLbl="parChTrans1D4" presStyleIdx="6" presStyleCnt="8"/>
      <dgm:spPr/>
    </dgm:pt>
    <dgm:pt modelId="{11395E6B-E7B7-4C19-9B16-75C7E30EE93B}" type="pres">
      <dgm:prSet presAssocID="{35010538-FF97-4E62-AC77-C180480F779F}" presName="hierRoot2" presStyleCnt="0">
        <dgm:presLayoutVars>
          <dgm:hierBranch val="init"/>
        </dgm:presLayoutVars>
      </dgm:prSet>
      <dgm:spPr/>
    </dgm:pt>
    <dgm:pt modelId="{423B84FA-29CC-4895-AA0D-114524F8CFC0}" type="pres">
      <dgm:prSet presAssocID="{35010538-FF97-4E62-AC77-C180480F779F}" presName="rootComposite" presStyleCnt="0"/>
      <dgm:spPr/>
    </dgm:pt>
    <dgm:pt modelId="{CD323EF6-9E12-4A13-AB0D-5532F81673FE}" type="pres">
      <dgm:prSet presAssocID="{35010538-FF97-4E62-AC77-C180480F779F}" presName="rootText" presStyleLbl="node4" presStyleIdx="6" presStyleCnt="8">
        <dgm:presLayoutVars>
          <dgm:chPref val="3"/>
        </dgm:presLayoutVars>
      </dgm:prSet>
      <dgm:spPr/>
    </dgm:pt>
    <dgm:pt modelId="{B999C55C-18A5-4CAB-AF88-6A94AEC6285C}" type="pres">
      <dgm:prSet presAssocID="{35010538-FF97-4E62-AC77-C180480F779F}" presName="rootConnector" presStyleLbl="node4" presStyleIdx="6" presStyleCnt="8"/>
      <dgm:spPr/>
    </dgm:pt>
    <dgm:pt modelId="{DDABBAFA-4FEF-4447-8E86-0E91F0E01373}" type="pres">
      <dgm:prSet presAssocID="{35010538-FF97-4E62-AC77-C180480F779F}" presName="hierChild4" presStyleCnt="0"/>
      <dgm:spPr/>
    </dgm:pt>
    <dgm:pt modelId="{14E11390-23CE-4BFD-8DC5-AC8964C1C3E8}" type="pres">
      <dgm:prSet presAssocID="{35010538-FF97-4E62-AC77-C180480F779F}" presName="hierChild5" presStyleCnt="0"/>
      <dgm:spPr/>
    </dgm:pt>
    <dgm:pt modelId="{1491CDBB-509B-49D4-80ED-60AFFC1FCAD7}" type="pres">
      <dgm:prSet presAssocID="{1B73DBC1-3A3A-431D-B201-39169A96B0F6}" presName="Name37" presStyleLbl="parChTrans1D4" presStyleIdx="7" presStyleCnt="8"/>
      <dgm:spPr/>
    </dgm:pt>
    <dgm:pt modelId="{37E4B37F-4B19-4E61-AD4F-780963200D5A}" type="pres">
      <dgm:prSet presAssocID="{26E9793C-9201-4662-A50A-11BA0439CCBA}" presName="hierRoot2" presStyleCnt="0">
        <dgm:presLayoutVars>
          <dgm:hierBranch val="init"/>
        </dgm:presLayoutVars>
      </dgm:prSet>
      <dgm:spPr/>
    </dgm:pt>
    <dgm:pt modelId="{1B3136FC-24DC-47FA-B5D1-E9FC67B33F37}" type="pres">
      <dgm:prSet presAssocID="{26E9793C-9201-4662-A50A-11BA0439CCBA}" presName="rootComposite" presStyleCnt="0"/>
      <dgm:spPr/>
    </dgm:pt>
    <dgm:pt modelId="{402BC6D0-5B9D-48AB-9281-50D6EF4964EE}" type="pres">
      <dgm:prSet presAssocID="{26E9793C-9201-4662-A50A-11BA0439CCBA}" presName="rootText" presStyleLbl="node4" presStyleIdx="7" presStyleCnt="8">
        <dgm:presLayoutVars>
          <dgm:chPref val="3"/>
        </dgm:presLayoutVars>
      </dgm:prSet>
      <dgm:spPr/>
    </dgm:pt>
    <dgm:pt modelId="{C6E33E72-200D-4D48-A0C0-E5F97AF6C51B}" type="pres">
      <dgm:prSet presAssocID="{26E9793C-9201-4662-A50A-11BA0439CCBA}" presName="rootConnector" presStyleLbl="node4" presStyleIdx="7" presStyleCnt="8"/>
      <dgm:spPr/>
    </dgm:pt>
    <dgm:pt modelId="{C072A964-C71D-421D-834B-7444F71C80A9}" type="pres">
      <dgm:prSet presAssocID="{26E9793C-9201-4662-A50A-11BA0439CCBA}" presName="hierChild4" presStyleCnt="0"/>
      <dgm:spPr/>
    </dgm:pt>
    <dgm:pt modelId="{BFF9627C-8593-4332-8CB0-AAF7AD10BFE5}" type="pres">
      <dgm:prSet presAssocID="{26E9793C-9201-4662-A50A-11BA0439CCBA}" presName="hierChild5" presStyleCnt="0"/>
      <dgm:spPr/>
    </dgm:pt>
    <dgm:pt modelId="{2D96014C-F276-4AFC-8689-5C03B55CFBD0}" type="pres">
      <dgm:prSet presAssocID="{F04B220D-614E-47A6-A6AE-F0F0BD0A8E87}" presName="hierChild5" presStyleCnt="0"/>
      <dgm:spPr/>
    </dgm:pt>
    <dgm:pt modelId="{83846B5C-9754-49A9-A5BE-F5E4870AF78D}" type="pres">
      <dgm:prSet presAssocID="{ABCA4090-80FE-428B-B585-9C401ABA9071}" presName="Name37" presStyleLbl="parChTrans1D3" presStyleIdx="5" presStyleCnt="6"/>
      <dgm:spPr/>
    </dgm:pt>
    <dgm:pt modelId="{F0A98645-A745-4D79-A323-459A04E12D26}" type="pres">
      <dgm:prSet presAssocID="{4720E6E0-9F25-4045-BC3E-8866B518B074}" presName="hierRoot2" presStyleCnt="0">
        <dgm:presLayoutVars>
          <dgm:hierBranch val="init"/>
        </dgm:presLayoutVars>
      </dgm:prSet>
      <dgm:spPr/>
    </dgm:pt>
    <dgm:pt modelId="{DCE43B0B-2411-4E31-8B95-49CBC6022339}" type="pres">
      <dgm:prSet presAssocID="{4720E6E0-9F25-4045-BC3E-8866B518B074}" presName="rootComposite" presStyleCnt="0"/>
      <dgm:spPr/>
    </dgm:pt>
    <dgm:pt modelId="{8B452301-F601-4372-ABB9-B6537C5DEA29}" type="pres">
      <dgm:prSet presAssocID="{4720E6E0-9F25-4045-BC3E-8866B518B074}" presName="rootText" presStyleLbl="node3" presStyleIdx="5" presStyleCnt="6">
        <dgm:presLayoutVars>
          <dgm:chPref val="3"/>
        </dgm:presLayoutVars>
      </dgm:prSet>
      <dgm:spPr/>
    </dgm:pt>
    <dgm:pt modelId="{5DFC8B32-C498-47D5-AC5E-389558563C6D}" type="pres">
      <dgm:prSet presAssocID="{4720E6E0-9F25-4045-BC3E-8866B518B074}" presName="rootConnector" presStyleLbl="node3" presStyleIdx="5" presStyleCnt="6"/>
      <dgm:spPr/>
    </dgm:pt>
    <dgm:pt modelId="{71A8006E-2BDA-43C5-8A78-AAAD681076AA}" type="pres">
      <dgm:prSet presAssocID="{4720E6E0-9F25-4045-BC3E-8866B518B074}" presName="hierChild4" presStyleCnt="0"/>
      <dgm:spPr/>
    </dgm:pt>
    <dgm:pt modelId="{A3798BEF-CB23-455A-809D-49F6CB7833B9}" type="pres">
      <dgm:prSet presAssocID="{4720E6E0-9F25-4045-BC3E-8866B518B074}" presName="hierChild5" presStyleCnt="0"/>
      <dgm:spPr/>
    </dgm:pt>
    <dgm:pt modelId="{CC69B132-EEB4-47CE-B3AF-810454FB79B7}" type="pres">
      <dgm:prSet presAssocID="{DC7FDD09-D5E7-4646-8A5B-CACF0AB6548D}" presName="hierChild5" presStyleCnt="0"/>
      <dgm:spPr/>
    </dgm:pt>
    <dgm:pt modelId="{24EC015A-5AE6-4FA4-8C96-DB14F8E6B7E3}" type="pres">
      <dgm:prSet presAssocID="{5B070B50-03E9-4951-808D-B641F2E8A16C}" presName="hierChild3" presStyleCnt="0"/>
      <dgm:spPr/>
    </dgm:pt>
  </dgm:ptLst>
  <dgm:cxnLst>
    <dgm:cxn modelId="{556EA001-4644-4705-A412-6B6FB096FCCE}" srcId="{5B070B50-03E9-4951-808D-B641F2E8A16C}" destId="{B4C72A17-5549-42A4-8B6C-27FD19ACFB4F}" srcOrd="0" destOrd="0" parTransId="{06E654B0-4A50-4580-86ED-14EDDBC40A91}" sibTransId="{57CF2E83-D15E-49C8-B399-0BBEB84029B6}"/>
    <dgm:cxn modelId="{842F1802-6EAB-4B5A-BC34-AFC550229A1B}" type="presOf" srcId="{DDB07C5A-EA1B-41DE-BCA5-C7F888A2BA3C}" destId="{DD4213ED-E505-4304-B2B8-7D0BE5945695}" srcOrd="1" destOrd="0" presId="urn:microsoft.com/office/officeart/2005/8/layout/orgChart1"/>
    <dgm:cxn modelId="{C7BA5502-D216-4FD3-9BC9-2053C4CAB778}" type="presOf" srcId="{777502BF-1B23-4555-A68B-550BF76D7FDD}" destId="{937AC87C-44BC-4A58-9D50-1EE3907171EA}" srcOrd="0" destOrd="0" presId="urn:microsoft.com/office/officeart/2005/8/layout/orgChart1"/>
    <dgm:cxn modelId="{DA66C605-5C22-43FE-9F12-02864006F26F}" type="presOf" srcId="{76E45F0B-296A-4350-B6A0-1E0F04484B07}" destId="{EB560866-2D02-40C4-993D-9386187BBD9B}" srcOrd="0" destOrd="0" presId="urn:microsoft.com/office/officeart/2005/8/layout/orgChart1"/>
    <dgm:cxn modelId="{D371750A-9F2B-44F1-9785-53F6E76299CA}" type="presOf" srcId="{4720E6E0-9F25-4045-BC3E-8866B518B074}" destId="{8B452301-F601-4372-ABB9-B6537C5DEA29}" srcOrd="0" destOrd="0" presId="urn:microsoft.com/office/officeart/2005/8/layout/orgChart1"/>
    <dgm:cxn modelId="{268FF70C-71B0-4B61-A3F8-48EFC79EC2E4}" srcId="{DDB07C5A-EA1B-41DE-BCA5-C7F888A2BA3C}" destId="{22E5CC66-76E8-47E3-ADBB-5526D361D78B}" srcOrd="1" destOrd="0" parTransId="{E40D824B-1E5F-4C58-8A91-CF361E035871}" sibTransId="{A190E9A0-2CE8-48C7-8BDF-978A815313F2}"/>
    <dgm:cxn modelId="{9DF9A20F-0ED9-46F7-A804-A60DFC6A68C6}" srcId="{F04B220D-614E-47A6-A6AE-F0F0BD0A8E87}" destId="{26E9793C-9201-4662-A50A-11BA0439CCBA}" srcOrd="1" destOrd="0" parTransId="{1B73DBC1-3A3A-431D-B201-39169A96B0F6}" sibTransId="{103CA861-320B-46BB-9D1C-68208F447028}"/>
    <dgm:cxn modelId="{9ECC9510-A66F-4A6E-9DC2-40789E7C355F}" srcId="{39E9D92D-9C2D-4392-8500-9B4FB78ECD1C}" destId="{05904C75-A5EF-40A8-93DD-1434B1A10B5F}" srcOrd="1" destOrd="0" parTransId="{76E45F0B-296A-4350-B6A0-1E0F04484B07}" sibTransId="{FB084E64-E513-4F22-853C-F804C1E1D4ED}"/>
    <dgm:cxn modelId="{8B7B2411-A50B-4AC2-B168-E4762EAA98D1}" type="presOf" srcId="{D9BF2931-28CE-415F-AA9C-1BCFF2D2A2EF}" destId="{17709879-0470-48A3-8375-DF5FFE7009BA}" srcOrd="0" destOrd="0" presId="urn:microsoft.com/office/officeart/2005/8/layout/orgChart1"/>
    <dgm:cxn modelId="{B468B216-236E-4197-ADF5-AB8EF0815058}" srcId="{B4C72A17-5549-42A4-8B6C-27FD19ACFB4F}" destId="{27FA75E8-06F4-4074-9BB4-52792C38D8D9}" srcOrd="2" destOrd="0" parTransId="{D9BF2931-28CE-415F-AA9C-1BCFF2D2A2EF}" sibTransId="{26B7F37F-502F-4815-81AA-6CC1BCA9723E}"/>
    <dgm:cxn modelId="{0BD7F717-0C25-49E7-95B3-891B5BBD6AE7}" srcId="{B4C72A17-5549-42A4-8B6C-27FD19ACFB4F}" destId="{39E9D92D-9C2D-4392-8500-9B4FB78ECD1C}" srcOrd="0" destOrd="0" parTransId="{965EC14C-E3E1-4518-B24D-71BBDE1EEDD4}" sibTransId="{A05859B6-B387-4251-8BA2-BE3B437D593D}"/>
    <dgm:cxn modelId="{47D51E1E-BC68-43A6-B1C4-F463CE5955EA}" srcId="{D851D7CC-3DE2-48D0-ADDE-9C305A516D61}" destId="{5B070B50-03E9-4951-808D-B641F2E8A16C}" srcOrd="0" destOrd="0" parTransId="{0A34D1D9-BD91-4BA2-820D-3DCE4B112120}" sibTransId="{4FE8B33C-B401-4691-A90F-58B24FB05BC0}"/>
    <dgm:cxn modelId="{3495F223-80B8-4753-A4E9-26793C57B2D3}" type="presOf" srcId="{D851D7CC-3DE2-48D0-ADDE-9C305A516D61}" destId="{D84602F5-CF27-4655-B980-4DAB1D9A44A2}" srcOrd="0" destOrd="0" presId="urn:microsoft.com/office/officeart/2005/8/layout/orgChart1"/>
    <dgm:cxn modelId="{F0383026-0D63-4121-9B58-C0644376AF1C}" type="presOf" srcId="{35010538-FF97-4E62-AC77-C180480F779F}" destId="{CD323EF6-9E12-4A13-AB0D-5532F81673FE}" srcOrd="0" destOrd="0" presId="urn:microsoft.com/office/officeart/2005/8/layout/orgChart1"/>
    <dgm:cxn modelId="{9813852B-68FD-487F-9B82-B177288CFF54}" srcId="{DC7FDD09-D5E7-4646-8A5B-CACF0AB6548D}" destId="{F04B220D-614E-47A6-A6AE-F0F0BD0A8E87}" srcOrd="1" destOrd="0" parTransId="{AD1CE234-2831-4AB5-A698-E77B0082511E}" sibTransId="{57725125-0CD3-4954-B7D8-E86075FF2056}"/>
    <dgm:cxn modelId="{487B4D3A-C291-45CE-B025-D71223F06A71}" type="presOf" srcId="{965EC14C-E3E1-4518-B24D-71BBDE1EEDD4}" destId="{CC3A5B50-13C4-4549-A01B-12FC0D0FB61E}" srcOrd="0" destOrd="0" presId="urn:microsoft.com/office/officeart/2005/8/layout/orgChart1"/>
    <dgm:cxn modelId="{B516743C-76C2-4FF9-B247-23C1F126AD61}" srcId="{56F6D06D-5481-4558-88EF-70B13CFD2AB5}" destId="{B8E5CD01-E95C-4CCC-981A-8C86D80D0E52}" srcOrd="0" destOrd="0" parTransId="{B0E6C942-C977-4795-A1FF-0E849EF448A8}" sibTransId="{FE8470B8-07E8-491F-8F56-765D6C59D2E9}"/>
    <dgm:cxn modelId="{68530A3E-29CC-4BA4-AE5D-A70DBBC4A4D0}" type="presOf" srcId="{7076F760-49E9-43B0-8CB2-0DC75EE1B622}" destId="{673E24CD-1BAF-4B52-A59E-0EB60048EA4B}" srcOrd="0" destOrd="0" presId="urn:microsoft.com/office/officeart/2005/8/layout/orgChart1"/>
    <dgm:cxn modelId="{ED0D1740-D720-4461-A0EC-3BAF5249EE05}" type="presOf" srcId="{22E5CC66-76E8-47E3-ADBB-5526D361D78B}" destId="{AEB63D38-368B-4B34-93ED-B3045C7A7E62}" srcOrd="1" destOrd="0" presId="urn:microsoft.com/office/officeart/2005/8/layout/orgChart1"/>
    <dgm:cxn modelId="{ECF78E5D-8A28-4BD2-90FD-52A68BAFE346}" type="presOf" srcId="{26E9793C-9201-4662-A50A-11BA0439CCBA}" destId="{402BC6D0-5B9D-48AB-9281-50D6EF4964EE}" srcOrd="0" destOrd="0" presId="urn:microsoft.com/office/officeart/2005/8/layout/orgChart1"/>
    <dgm:cxn modelId="{19002F60-C86F-48D7-8A10-4C8C6FD584B3}" srcId="{DC7FDD09-D5E7-4646-8A5B-CACF0AB6548D}" destId="{4720E6E0-9F25-4045-BC3E-8866B518B074}" srcOrd="2" destOrd="0" parTransId="{ABCA4090-80FE-428B-B585-9C401ABA9071}" sibTransId="{36A8E0F7-B938-456D-AA7A-9FD1B04D47E8}"/>
    <dgm:cxn modelId="{A8FBB866-B8B2-4885-B80D-D3CCE7EC2BC2}" type="presOf" srcId="{E40D824B-1E5F-4C58-8A91-CF361E035871}" destId="{DC506C08-B5A9-4059-84E0-F855529CBF11}" srcOrd="0" destOrd="0" presId="urn:microsoft.com/office/officeart/2005/8/layout/orgChart1"/>
    <dgm:cxn modelId="{EC0F5C6D-86E3-4F66-BA5F-476F72395F79}" type="presOf" srcId="{1B73DBC1-3A3A-431D-B201-39169A96B0F6}" destId="{1491CDBB-509B-49D4-80ED-60AFFC1FCAD7}" srcOrd="0" destOrd="0" presId="urn:microsoft.com/office/officeart/2005/8/layout/orgChart1"/>
    <dgm:cxn modelId="{9890806D-C6DE-4A1F-9503-0754E42884B7}" type="presOf" srcId="{DC7FDD09-D5E7-4646-8A5B-CACF0AB6548D}" destId="{36C475D4-23A5-4880-8346-D6D9F14734B9}" srcOrd="1" destOrd="0" presId="urn:microsoft.com/office/officeart/2005/8/layout/orgChart1"/>
    <dgm:cxn modelId="{3178F46E-E149-4065-AAC9-0FF61DEADA0C}" srcId="{DDB07C5A-EA1B-41DE-BCA5-C7F888A2BA3C}" destId="{777502BF-1B23-4555-A68B-550BF76D7FDD}" srcOrd="0" destOrd="0" parTransId="{E0AA755D-70AC-46CF-AD67-2C62D5D7A4F7}" sibTransId="{42E9BE53-CFD7-4806-BC3D-C1FA7C51F03A}"/>
    <dgm:cxn modelId="{5FA01252-332A-4269-8536-0E2249653813}" type="presOf" srcId="{B0E6C942-C977-4795-A1FF-0E849EF448A8}" destId="{3701084A-FDC3-4988-BBC2-41D8FAE58531}" srcOrd="0" destOrd="0" presId="urn:microsoft.com/office/officeart/2005/8/layout/orgChart1"/>
    <dgm:cxn modelId="{F475AA77-5F1A-40A6-A043-8509B317369D}" type="presOf" srcId="{8F604FB3-4E5C-472D-AA41-0D76CF003C61}" destId="{6A0CA244-DB08-44D7-8500-14E81A227D30}" srcOrd="0" destOrd="0" presId="urn:microsoft.com/office/officeart/2005/8/layout/orgChart1"/>
    <dgm:cxn modelId="{66FFAA81-596B-4C40-94E8-7B8FF661EFAE}" type="presOf" srcId="{DC7FDD09-D5E7-4646-8A5B-CACF0AB6548D}" destId="{03CCB8EF-0978-4EB4-8F81-A2F5F1A5686F}" srcOrd="0" destOrd="0" presId="urn:microsoft.com/office/officeart/2005/8/layout/orgChart1"/>
    <dgm:cxn modelId="{22192C85-9B78-4C45-AB82-B290B5FFD9D1}" type="presOf" srcId="{5B070B50-03E9-4951-808D-B641F2E8A16C}" destId="{D7F8342F-230F-413D-849C-B3E53EE4FA9F}" srcOrd="0" destOrd="0" presId="urn:microsoft.com/office/officeart/2005/8/layout/orgChart1"/>
    <dgm:cxn modelId="{61CA4685-295C-44F3-BD61-957075230FFF}" type="presOf" srcId="{A42D53B0-AD85-4056-A3E7-B01FC5A32992}" destId="{F49BCD1C-286A-4BE4-9B52-83DC0B7132B4}" srcOrd="0" destOrd="0" presId="urn:microsoft.com/office/officeart/2005/8/layout/orgChart1"/>
    <dgm:cxn modelId="{82F69585-2E4F-4915-A6EB-D229C49E0F5A}" type="presOf" srcId="{39E9D92D-9C2D-4392-8500-9B4FB78ECD1C}" destId="{5294CBBF-583B-42B6-8912-C642B8011D1E}" srcOrd="0" destOrd="0" presId="urn:microsoft.com/office/officeart/2005/8/layout/orgChart1"/>
    <dgm:cxn modelId="{5B58F78C-F8E3-4286-8B9C-BF251AA75359}" srcId="{56F6D06D-5481-4558-88EF-70B13CFD2AB5}" destId="{8F604FB3-4E5C-472D-AA41-0D76CF003C61}" srcOrd="1" destOrd="0" parTransId="{BCDB9B3F-DC6E-404C-9B7B-5FD1E3922F22}" sibTransId="{AA79EC0A-A280-4EFC-93B8-5969CF15668F}"/>
    <dgm:cxn modelId="{8013BD95-2B07-4D95-B7C7-582937686600}" type="presOf" srcId="{D9DD3875-A391-449D-B3E0-D294C759C1D0}" destId="{C8B36E0B-F9C8-434B-8A46-7748FBB70103}" srcOrd="0" destOrd="0" presId="urn:microsoft.com/office/officeart/2005/8/layout/orgChart1"/>
    <dgm:cxn modelId="{FBEE6C9B-1765-4DB1-8D16-5BF5EB7271BC}" type="presOf" srcId="{B4C72A17-5549-42A4-8B6C-27FD19ACFB4F}" destId="{18F6BFEA-EB87-46A0-B8B3-C8C45516D1C0}" srcOrd="1" destOrd="0" presId="urn:microsoft.com/office/officeart/2005/8/layout/orgChart1"/>
    <dgm:cxn modelId="{F672B49C-208A-4D5B-BCD3-3F9009E556ED}" srcId="{DC7FDD09-D5E7-4646-8A5B-CACF0AB6548D}" destId="{56F6D06D-5481-4558-88EF-70B13CFD2AB5}" srcOrd="0" destOrd="0" parTransId="{7076F760-49E9-43B0-8CB2-0DC75EE1B622}" sibTransId="{45E8CB4F-3334-4F6B-9C7C-DF29D5FD3490}"/>
    <dgm:cxn modelId="{F9043FA2-F56E-4148-8116-9FE1B77E60EF}" type="presOf" srcId="{87322DF8-01EC-4AD7-B502-879A02AB7EAF}" destId="{3B5C2FD6-D461-4D88-9CF4-E9B7C7F4C9AA}" srcOrd="0" destOrd="0" presId="urn:microsoft.com/office/officeart/2005/8/layout/orgChart1"/>
    <dgm:cxn modelId="{9D6D25A4-FED8-4CCA-8945-9AB7E3F79214}" type="presOf" srcId="{B4C72A17-5549-42A4-8B6C-27FD19ACFB4F}" destId="{F4315430-37D8-4A76-97D7-8BEFB0D71696}" srcOrd="0" destOrd="0" presId="urn:microsoft.com/office/officeart/2005/8/layout/orgChart1"/>
    <dgm:cxn modelId="{508955A6-473F-4B43-8BBC-7D825D9D35F2}" type="presOf" srcId="{27FA75E8-06F4-4074-9BB4-52792C38D8D9}" destId="{11A6E246-5FA4-4B2F-B36B-A575F373C764}" srcOrd="1" destOrd="0" presId="urn:microsoft.com/office/officeart/2005/8/layout/orgChart1"/>
    <dgm:cxn modelId="{B095EEA9-F46F-4D0F-82C1-5171FBA89043}" type="presOf" srcId="{AD1CE234-2831-4AB5-A698-E77B0082511E}" destId="{BE179410-5702-49DE-8F4F-A645778724E8}" srcOrd="0" destOrd="0" presId="urn:microsoft.com/office/officeart/2005/8/layout/orgChart1"/>
    <dgm:cxn modelId="{7C070AAA-0DB7-4215-99DC-45386C47E5B8}" type="presOf" srcId="{BCDB9B3F-DC6E-404C-9B7B-5FD1E3922F22}" destId="{39557A86-31AC-491E-AF86-4D0D54F16563}" srcOrd="0" destOrd="0" presId="urn:microsoft.com/office/officeart/2005/8/layout/orgChart1"/>
    <dgm:cxn modelId="{DB8A51AA-57DD-48F3-818B-56C62AB866CE}" srcId="{5B070B50-03E9-4951-808D-B641F2E8A16C}" destId="{DC7FDD09-D5E7-4646-8A5B-CACF0AB6548D}" srcOrd="1" destOrd="0" parTransId="{87322DF8-01EC-4AD7-B502-879A02AB7EAF}" sibTransId="{8641600B-CB70-4292-8C5E-414C27CBC3D5}"/>
    <dgm:cxn modelId="{A5A3CBAE-54E8-4B89-8349-5D8718FC3435}" type="presOf" srcId="{ABCA4090-80FE-428B-B585-9C401ABA9071}" destId="{83846B5C-9754-49A9-A5BE-F5E4870AF78D}" srcOrd="0" destOrd="0" presId="urn:microsoft.com/office/officeart/2005/8/layout/orgChart1"/>
    <dgm:cxn modelId="{E19671B3-9067-45E0-A266-BA5529652337}" srcId="{39E9D92D-9C2D-4392-8500-9B4FB78ECD1C}" destId="{C3287E8C-685D-4741-B454-E779B3063D19}" srcOrd="0" destOrd="0" parTransId="{A42D53B0-AD85-4056-A3E7-B01FC5A32992}" sibTransId="{D2E5983B-1A29-4253-B1A6-13DAE09C934A}"/>
    <dgm:cxn modelId="{D5AFA8B3-1C95-4090-B261-69CB78F43840}" type="presOf" srcId="{56F6D06D-5481-4558-88EF-70B13CFD2AB5}" destId="{FC7743D4-1279-4134-B839-0B3A16D24150}" srcOrd="1" destOrd="0" presId="urn:microsoft.com/office/officeart/2005/8/layout/orgChart1"/>
    <dgm:cxn modelId="{8ED9A9B7-FDF3-419A-834F-365F8BA464AB}" type="presOf" srcId="{06E654B0-4A50-4580-86ED-14EDDBC40A91}" destId="{B29A00BC-2A8F-4C33-A460-EF5F9E4BFBD3}" srcOrd="0" destOrd="0" presId="urn:microsoft.com/office/officeart/2005/8/layout/orgChart1"/>
    <dgm:cxn modelId="{94F4A4B8-121C-4D61-B59A-B1E8CAD71E61}" type="presOf" srcId="{F04B220D-614E-47A6-A6AE-F0F0BD0A8E87}" destId="{0B286392-137B-42DF-878F-63918FDFCC7D}" srcOrd="1" destOrd="0" presId="urn:microsoft.com/office/officeart/2005/8/layout/orgChart1"/>
    <dgm:cxn modelId="{F8C699B9-13EC-4D3D-A03D-2C638CE626B3}" type="presOf" srcId="{4720E6E0-9F25-4045-BC3E-8866B518B074}" destId="{5DFC8B32-C498-47D5-AC5E-389558563C6D}" srcOrd="1" destOrd="0" presId="urn:microsoft.com/office/officeart/2005/8/layout/orgChart1"/>
    <dgm:cxn modelId="{CD0AAFB9-E11F-48E8-9E74-B7316354D760}" type="presOf" srcId="{B8E5CD01-E95C-4CCC-981A-8C86D80D0E52}" destId="{1CAD9BF8-DB62-4223-8A14-C3AF8DA34B53}" srcOrd="1" destOrd="0" presId="urn:microsoft.com/office/officeart/2005/8/layout/orgChart1"/>
    <dgm:cxn modelId="{A69678BE-AB32-431E-9DC6-557AFF6DDCB7}" type="presOf" srcId="{A994AB28-5F26-4C4D-B943-973653C0D41B}" destId="{3432927D-1245-4257-BD20-B3A1B27E5287}" srcOrd="0" destOrd="0" presId="urn:microsoft.com/office/officeart/2005/8/layout/orgChart1"/>
    <dgm:cxn modelId="{4AD7B8C4-0B63-4727-8CC1-4E5283309B6A}" type="presOf" srcId="{56F6D06D-5481-4558-88EF-70B13CFD2AB5}" destId="{7F17D757-E2BA-48DE-940E-FD0AE1FD9DD4}" srcOrd="0" destOrd="0" presId="urn:microsoft.com/office/officeart/2005/8/layout/orgChart1"/>
    <dgm:cxn modelId="{948B8BC7-C329-440B-9956-CD65D44F6301}" type="presOf" srcId="{DDB07C5A-EA1B-41DE-BCA5-C7F888A2BA3C}" destId="{B1F3EFB9-DD1B-4D15-8F36-CBDF13688B1D}" srcOrd="0" destOrd="0" presId="urn:microsoft.com/office/officeart/2005/8/layout/orgChart1"/>
    <dgm:cxn modelId="{0A015CCA-9BDA-4F47-BCCB-CC5FA5F704F6}" type="presOf" srcId="{27FA75E8-06F4-4074-9BB4-52792C38D8D9}" destId="{39DD451C-0477-4893-A1B3-F0318E273DFC}" srcOrd="0" destOrd="0" presId="urn:microsoft.com/office/officeart/2005/8/layout/orgChart1"/>
    <dgm:cxn modelId="{A5DFACCE-BE79-43D3-AA39-3E957343D9B8}" type="presOf" srcId="{5B070B50-03E9-4951-808D-B641F2E8A16C}" destId="{A244D9A0-936A-4C91-A885-C9D651BA53A3}" srcOrd="1" destOrd="0" presId="urn:microsoft.com/office/officeart/2005/8/layout/orgChart1"/>
    <dgm:cxn modelId="{273ABBD4-CFAB-4656-BF78-F44AADAB5232}" type="presOf" srcId="{777502BF-1B23-4555-A68B-550BF76D7FDD}" destId="{03CE21D4-31B4-49B1-993B-8B93EF70427C}" srcOrd="1" destOrd="0" presId="urn:microsoft.com/office/officeart/2005/8/layout/orgChart1"/>
    <dgm:cxn modelId="{F2B203D6-528C-45D6-AFCA-E01FB024EE83}" type="presOf" srcId="{F04B220D-614E-47A6-A6AE-F0F0BD0A8E87}" destId="{D4A27B72-004E-4E62-82FD-64B976751FC5}" srcOrd="0" destOrd="0" presId="urn:microsoft.com/office/officeart/2005/8/layout/orgChart1"/>
    <dgm:cxn modelId="{D4154BD6-2245-43F0-8EF3-BE82411C68D1}" type="presOf" srcId="{05904C75-A5EF-40A8-93DD-1434B1A10B5F}" destId="{021B52EE-E74D-43E9-87F3-820E080718DF}" srcOrd="0" destOrd="0" presId="urn:microsoft.com/office/officeart/2005/8/layout/orgChart1"/>
    <dgm:cxn modelId="{7B3E0EE0-5B89-4F5C-8430-3549CA66080D}" type="presOf" srcId="{26E9793C-9201-4662-A50A-11BA0439CCBA}" destId="{C6E33E72-200D-4D48-A0C0-E5F97AF6C51B}" srcOrd="1" destOrd="0" presId="urn:microsoft.com/office/officeart/2005/8/layout/orgChart1"/>
    <dgm:cxn modelId="{1C2775E1-912C-4995-AD47-BDA95F3AD7E7}" type="presOf" srcId="{22E5CC66-76E8-47E3-ADBB-5526D361D78B}" destId="{B63C2D0F-8E54-4CD3-BFAA-6D344C711C26}" srcOrd="0" destOrd="0" presId="urn:microsoft.com/office/officeart/2005/8/layout/orgChart1"/>
    <dgm:cxn modelId="{C61B02E2-0A85-4293-BFD8-2019A57C0402}" type="presOf" srcId="{C3287E8C-685D-4741-B454-E779B3063D19}" destId="{F0EBB3A8-CADA-41B5-86E0-B75F8C7E77A1}" srcOrd="0" destOrd="0" presId="urn:microsoft.com/office/officeart/2005/8/layout/orgChart1"/>
    <dgm:cxn modelId="{9C592BE9-5203-4092-84ED-04574AEDCF4D}" type="presOf" srcId="{B8E5CD01-E95C-4CCC-981A-8C86D80D0E52}" destId="{887832B8-1292-4D49-A55D-8BC5221962BD}" srcOrd="0" destOrd="0" presId="urn:microsoft.com/office/officeart/2005/8/layout/orgChart1"/>
    <dgm:cxn modelId="{241EC9EF-58BC-417B-BFD1-456D8447245E}" type="presOf" srcId="{C3287E8C-685D-4741-B454-E779B3063D19}" destId="{C5FD529D-8B99-491D-A9A4-4A95EB98FFBC}" srcOrd="1" destOrd="0" presId="urn:microsoft.com/office/officeart/2005/8/layout/orgChart1"/>
    <dgm:cxn modelId="{F2E7CDEF-E0FB-43EB-9A96-4EFA307EBE53}" type="presOf" srcId="{39E9D92D-9C2D-4392-8500-9B4FB78ECD1C}" destId="{15A84B1E-7341-4C24-8593-6B86522F18A4}" srcOrd="1" destOrd="0" presId="urn:microsoft.com/office/officeart/2005/8/layout/orgChart1"/>
    <dgm:cxn modelId="{3E433AF1-A9F5-43A3-AD79-7E45B402CF9F}" type="presOf" srcId="{35010538-FF97-4E62-AC77-C180480F779F}" destId="{B999C55C-18A5-4CAB-AF88-6A94AEC6285C}" srcOrd="1" destOrd="0" presId="urn:microsoft.com/office/officeart/2005/8/layout/orgChart1"/>
    <dgm:cxn modelId="{FB7006F3-A5FD-4524-91EE-AD90017D6BED}" srcId="{B4C72A17-5549-42A4-8B6C-27FD19ACFB4F}" destId="{DDB07C5A-EA1B-41DE-BCA5-C7F888A2BA3C}" srcOrd="1" destOrd="0" parTransId="{A994AB28-5F26-4C4D-B943-973653C0D41B}" sibTransId="{C245A46D-44AE-40CF-86C5-BF7A01789CE4}"/>
    <dgm:cxn modelId="{EA5B73F3-004B-4E0C-8BF4-966C6D0B0F54}" srcId="{F04B220D-614E-47A6-A6AE-F0F0BD0A8E87}" destId="{35010538-FF97-4E62-AC77-C180480F779F}" srcOrd="0" destOrd="0" parTransId="{D9DD3875-A391-449D-B3E0-D294C759C1D0}" sibTransId="{8CBE0C0F-A846-4350-850F-8A5841A02FF8}"/>
    <dgm:cxn modelId="{3523B3F4-6795-4A53-B460-456E899B7AF0}" type="presOf" srcId="{E0AA755D-70AC-46CF-AD67-2C62D5D7A4F7}" destId="{658A9974-FC36-4838-B428-C1F44938A1CE}" srcOrd="0" destOrd="0" presId="urn:microsoft.com/office/officeart/2005/8/layout/orgChart1"/>
    <dgm:cxn modelId="{A86632F6-6D30-46E1-A876-CC0FC06A3200}" type="presOf" srcId="{8F604FB3-4E5C-472D-AA41-0D76CF003C61}" destId="{D95D8D47-BAE5-41FF-A776-282E7A10417E}" srcOrd="1" destOrd="0" presId="urn:microsoft.com/office/officeart/2005/8/layout/orgChart1"/>
    <dgm:cxn modelId="{AA8AD0FD-CF86-4410-BB3C-4B622207EAE4}" type="presOf" srcId="{05904C75-A5EF-40A8-93DD-1434B1A10B5F}" destId="{4086236F-0E73-4543-98EA-CE9BB5BBC42F}" srcOrd="1" destOrd="0" presId="urn:microsoft.com/office/officeart/2005/8/layout/orgChart1"/>
    <dgm:cxn modelId="{AF6D1D8F-F614-4D9C-B376-FAAA55230B16}" type="presParOf" srcId="{D84602F5-CF27-4655-B980-4DAB1D9A44A2}" destId="{50BBD0A5-E01F-44F0-B556-E08A4D3E82C3}" srcOrd="0" destOrd="0" presId="urn:microsoft.com/office/officeart/2005/8/layout/orgChart1"/>
    <dgm:cxn modelId="{0F790F50-7280-42C7-9C3B-4A96211EA49F}" type="presParOf" srcId="{50BBD0A5-E01F-44F0-B556-E08A4D3E82C3}" destId="{C6308743-EA98-49F1-89ED-F6AC9ADA2BA0}" srcOrd="0" destOrd="0" presId="urn:microsoft.com/office/officeart/2005/8/layout/orgChart1"/>
    <dgm:cxn modelId="{258A1FA8-59C4-40CB-AD55-58EFE3202054}" type="presParOf" srcId="{C6308743-EA98-49F1-89ED-F6AC9ADA2BA0}" destId="{D7F8342F-230F-413D-849C-B3E53EE4FA9F}" srcOrd="0" destOrd="0" presId="urn:microsoft.com/office/officeart/2005/8/layout/orgChart1"/>
    <dgm:cxn modelId="{59949A9F-7398-4C76-BF4D-D82EDDFF865B}" type="presParOf" srcId="{C6308743-EA98-49F1-89ED-F6AC9ADA2BA0}" destId="{A244D9A0-936A-4C91-A885-C9D651BA53A3}" srcOrd="1" destOrd="0" presId="urn:microsoft.com/office/officeart/2005/8/layout/orgChart1"/>
    <dgm:cxn modelId="{493D1028-8A0F-4890-BF07-EC75BB1ECC3A}" type="presParOf" srcId="{50BBD0A5-E01F-44F0-B556-E08A4D3E82C3}" destId="{FC2DCC14-776A-48BA-BF7E-4F6474F66ADA}" srcOrd="1" destOrd="0" presId="urn:microsoft.com/office/officeart/2005/8/layout/orgChart1"/>
    <dgm:cxn modelId="{BAB7658B-4CCE-4387-8B96-2C4E61AC76D2}" type="presParOf" srcId="{FC2DCC14-776A-48BA-BF7E-4F6474F66ADA}" destId="{B29A00BC-2A8F-4C33-A460-EF5F9E4BFBD3}" srcOrd="0" destOrd="0" presId="urn:microsoft.com/office/officeart/2005/8/layout/orgChart1"/>
    <dgm:cxn modelId="{3CF28E43-8FAE-42B7-8885-CC8E0EF71CB4}" type="presParOf" srcId="{FC2DCC14-776A-48BA-BF7E-4F6474F66ADA}" destId="{479FB349-DE27-4446-8D7C-B5F61CBB1E9D}" srcOrd="1" destOrd="0" presId="urn:microsoft.com/office/officeart/2005/8/layout/orgChart1"/>
    <dgm:cxn modelId="{722F9391-7112-4E0D-BFBB-D243492F6D5D}" type="presParOf" srcId="{479FB349-DE27-4446-8D7C-B5F61CBB1E9D}" destId="{56180CBE-2E74-45C3-9FF3-8CB77B2464C6}" srcOrd="0" destOrd="0" presId="urn:microsoft.com/office/officeart/2005/8/layout/orgChart1"/>
    <dgm:cxn modelId="{CB5C012F-4843-4901-942A-DA03623CF15A}" type="presParOf" srcId="{56180CBE-2E74-45C3-9FF3-8CB77B2464C6}" destId="{F4315430-37D8-4A76-97D7-8BEFB0D71696}" srcOrd="0" destOrd="0" presId="urn:microsoft.com/office/officeart/2005/8/layout/orgChart1"/>
    <dgm:cxn modelId="{F8D799C9-F6AC-477F-AA79-E3B43BCC21C7}" type="presParOf" srcId="{56180CBE-2E74-45C3-9FF3-8CB77B2464C6}" destId="{18F6BFEA-EB87-46A0-B8B3-C8C45516D1C0}" srcOrd="1" destOrd="0" presId="urn:microsoft.com/office/officeart/2005/8/layout/orgChart1"/>
    <dgm:cxn modelId="{0160F68F-18D9-49E2-BB81-D44D63860B08}" type="presParOf" srcId="{479FB349-DE27-4446-8D7C-B5F61CBB1E9D}" destId="{C3D65862-5557-475F-A9EB-A07C1A9ACDFB}" srcOrd="1" destOrd="0" presId="urn:microsoft.com/office/officeart/2005/8/layout/orgChart1"/>
    <dgm:cxn modelId="{A29B0C24-7D38-4239-AB9E-001AB0FA1494}" type="presParOf" srcId="{C3D65862-5557-475F-A9EB-A07C1A9ACDFB}" destId="{CC3A5B50-13C4-4549-A01B-12FC0D0FB61E}" srcOrd="0" destOrd="0" presId="urn:microsoft.com/office/officeart/2005/8/layout/orgChart1"/>
    <dgm:cxn modelId="{3C5C0055-74D6-454F-804E-5821ED01B2AE}" type="presParOf" srcId="{C3D65862-5557-475F-A9EB-A07C1A9ACDFB}" destId="{629DAA40-D91F-41A0-939E-1CE3A7762FF1}" srcOrd="1" destOrd="0" presId="urn:microsoft.com/office/officeart/2005/8/layout/orgChart1"/>
    <dgm:cxn modelId="{9CD8E875-3953-4B4A-806E-C756DCD46B78}" type="presParOf" srcId="{629DAA40-D91F-41A0-939E-1CE3A7762FF1}" destId="{832C4FC9-65C4-4F96-B784-F57005F16E6C}" srcOrd="0" destOrd="0" presId="urn:microsoft.com/office/officeart/2005/8/layout/orgChart1"/>
    <dgm:cxn modelId="{EE0E9357-A9E7-4E4A-935F-F83C11E32CEA}" type="presParOf" srcId="{832C4FC9-65C4-4F96-B784-F57005F16E6C}" destId="{5294CBBF-583B-42B6-8912-C642B8011D1E}" srcOrd="0" destOrd="0" presId="urn:microsoft.com/office/officeart/2005/8/layout/orgChart1"/>
    <dgm:cxn modelId="{0B88B70A-1DA1-4587-9568-0E3803F61674}" type="presParOf" srcId="{832C4FC9-65C4-4F96-B784-F57005F16E6C}" destId="{15A84B1E-7341-4C24-8593-6B86522F18A4}" srcOrd="1" destOrd="0" presId="urn:microsoft.com/office/officeart/2005/8/layout/orgChart1"/>
    <dgm:cxn modelId="{D254E52E-C8A9-42EA-A378-8C543823A7AB}" type="presParOf" srcId="{629DAA40-D91F-41A0-939E-1CE3A7762FF1}" destId="{109D1399-F81B-4CAA-8969-3F7EE9A275D8}" srcOrd="1" destOrd="0" presId="urn:microsoft.com/office/officeart/2005/8/layout/orgChart1"/>
    <dgm:cxn modelId="{5D5FA878-1AB1-4435-A91C-EFB7A2E78C21}" type="presParOf" srcId="{109D1399-F81B-4CAA-8969-3F7EE9A275D8}" destId="{F49BCD1C-286A-4BE4-9B52-83DC0B7132B4}" srcOrd="0" destOrd="0" presId="urn:microsoft.com/office/officeart/2005/8/layout/orgChart1"/>
    <dgm:cxn modelId="{FFB2402D-B000-449B-B8A3-CF0424EE1A44}" type="presParOf" srcId="{109D1399-F81B-4CAA-8969-3F7EE9A275D8}" destId="{0125FAE0-65FF-402D-8D93-61C049E769F1}" srcOrd="1" destOrd="0" presId="urn:microsoft.com/office/officeart/2005/8/layout/orgChart1"/>
    <dgm:cxn modelId="{F879DB7E-17E4-4838-810D-F45F19C78F9E}" type="presParOf" srcId="{0125FAE0-65FF-402D-8D93-61C049E769F1}" destId="{5C46DA6D-8A2D-4F3C-AE73-FC5CE5639C6C}" srcOrd="0" destOrd="0" presId="urn:microsoft.com/office/officeart/2005/8/layout/orgChart1"/>
    <dgm:cxn modelId="{FC3A8F49-FB09-468C-8B9D-321D44E90FEB}" type="presParOf" srcId="{5C46DA6D-8A2D-4F3C-AE73-FC5CE5639C6C}" destId="{F0EBB3A8-CADA-41B5-86E0-B75F8C7E77A1}" srcOrd="0" destOrd="0" presId="urn:microsoft.com/office/officeart/2005/8/layout/orgChart1"/>
    <dgm:cxn modelId="{071FB19B-5215-4BC5-B9BF-FA2A15C9C478}" type="presParOf" srcId="{5C46DA6D-8A2D-4F3C-AE73-FC5CE5639C6C}" destId="{C5FD529D-8B99-491D-A9A4-4A95EB98FFBC}" srcOrd="1" destOrd="0" presId="urn:microsoft.com/office/officeart/2005/8/layout/orgChart1"/>
    <dgm:cxn modelId="{69451FAB-FEAB-483E-A2D2-098785440971}" type="presParOf" srcId="{0125FAE0-65FF-402D-8D93-61C049E769F1}" destId="{662BC2F1-0FAE-465B-AFB0-BC67C4F1848F}" srcOrd="1" destOrd="0" presId="urn:microsoft.com/office/officeart/2005/8/layout/orgChart1"/>
    <dgm:cxn modelId="{9CB343AA-CB73-47CD-9095-551BC8F7C5B8}" type="presParOf" srcId="{0125FAE0-65FF-402D-8D93-61C049E769F1}" destId="{2EDA4F1F-8505-4CCB-B539-44290C54A5AA}" srcOrd="2" destOrd="0" presId="urn:microsoft.com/office/officeart/2005/8/layout/orgChart1"/>
    <dgm:cxn modelId="{F8C8B8E8-23C0-453E-9513-076BFBD45B25}" type="presParOf" srcId="{109D1399-F81B-4CAA-8969-3F7EE9A275D8}" destId="{EB560866-2D02-40C4-993D-9386187BBD9B}" srcOrd="2" destOrd="0" presId="urn:microsoft.com/office/officeart/2005/8/layout/orgChart1"/>
    <dgm:cxn modelId="{F3C20231-7C9C-44C7-8636-BE491732DCD6}" type="presParOf" srcId="{109D1399-F81B-4CAA-8969-3F7EE9A275D8}" destId="{717E1B3E-E107-49D8-894D-7DC375FB8D71}" srcOrd="3" destOrd="0" presId="urn:microsoft.com/office/officeart/2005/8/layout/orgChart1"/>
    <dgm:cxn modelId="{4D5A38E1-C560-49FB-BA29-7E6705511F42}" type="presParOf" srcId="{717E1B3E-E107-49D8-894D-7DC375FB8D71}" destId="{7F4BE6A1-E18A-44D0-9055-0CDC98EC3C60}" srcOrd="0" destOrd="0" presId="urn:microsoft.com/office/officeart/2005/8/layout/orgChart1"/>
    <dgm:cxn modelId="{B0F3A68F-55D9-4BD7-99E0-69568713683C}" type="presParOf" srcId="{7F4BE6A1-E18A-44D0-9055-0CDC98EC3C60}" destId="{021B52EE-E74D-43E9-87F3-820E080718DF}" srcOrd="0" destOrd="0" presId="urn:microsoft.com/office/officeart/2005/8/layout/orgChart1"/>
    <dgm:cxn modelId="{15BAB756-055F-406C-8DA6-9DFEA4399436}" type="presParOf" srcId="{7F4BE6A1-E18A-44D0-9055-0CDC98EC3C60}" destId="{4086236F-0E73-4543-98EA-CE9BB5BBC42F}" srcOrd="1" destOrd="0" presId="urn:microsoft.com/office/officeart/2005/8/layout/orgChart1"/>
    <dgm:cxn modelId="{765F9E6F-8F52-4459-B700-C95A78FD5875}" type="presParOf" srcId="{717E1B3E-E107-49D8-894D-7DC375FB8D71}" destId="{A5DF74EA-2CBF-4886-A032-F27C3F62BED9}" srcOrd="1" destOrd="0" presId="urn:microsoft.com/office/officeart/2005/8/layout/orgChart1"/>
    <dgm:cxn modelId="{C4434D4C-0147-4F39-B9B2-1A298DBE9744}" type="presParOf" srcId="{717E1B3E-E107-49D8-894D-7DC375FB8D71}" destId="{FFC2E3D1-C944-47F5-ABCA-E3C413959CAD}" srcOrd="2" destOrd="0" presId="urn:microsoft.com/office/officeart/2005/8/layout/orgChart1"/>
    <dgm:cxn modelId="{712195B9-254D-4D2E-BD48-16407CADCA7A}" type="presParOf" srcId="{629DAA40-D91F-41A0-939E-1CE3A7762FF1}" destId="{692EEB60-0C95-4CDE-B688-CF39E43FCFA7}" srcOrd="2" destOrd="0" presId="urn:microsoft.com/office/officeart/2005/8/layout/orgChart1"/>
    <dgm:cxn modelId="{E303FF2C-10ED-4E2C-83E2-4EA3E03AC047}" type="presParOf" srcId="{C3D65862-5557-475F-A9EB-A07C1A9ACDFB}" destId="{3432927D-1245-4257-BD20-B3A1B27E5287}" srcOrd="2" destOrd="0" presId="urn:microsoft.com/office/officeart/2005/8/layout/orgChart1"/>
    <dgm:cxn modelId="{289DA529-E212-4608-8CAD-167A8C4A9B92}" type="presParOf" srcId="{C3D65862-5557-475F-A9EB-A07C1A9ACDFB}" destId="{EB322B11-B547-445B-8CE7-4DB2839A8A09}" srcOrd="3" destOrd="0" presId="urn:microsoft.com/office/officeart/2005/8/layout/orgChart1"/>
    <dgm:cxn modelId="{3BC97B88-DEC8-4A90-BE43-0828FD77A8F9}" type="presParOf" srcId="{EB322B11-B547-445B-8CE7-4DB2839A8A09}" destId="{C18E55F1-E53E-4470-8BF8-32F2AD28F8A1}" srcOrd="0" destOrd="0" presId="urn:microsoft.com/office/officeart/2005/8/layout/orgChart1"/>
    <dgm:cxn modelId="{A72E226E-B37D-4DC6-880F-C17D4E5E04F8}" type="presParOf" srcId="{C18E55F1-E53E-4470-8BF8-32F2AD28F8A1}" destId="{B1F3EFB9-DD1B-4D15-8F36-CBDF13688B1D}" srcOrd="0" destOrd="0" presId="urn:microsoft.com/office/officeart/2005/8/layout/orgChart1"/>
    <dgm:cxn modelId="{B703F5E4-D20C-46F0-8FA8-CAD2F7EDE282}" type="presParOf" srcId="{C18E55F1-E53E-4470-8BF8-32F2AD28F8A1}" destId="{DD4213ED-E505-4304-B2B8-7D0BE5945695}" srcOrd="1" destOrd="0" presId="urn:microsoft.com/office/officeart/2005/8/layout/orgChart1"/>
    <dgm:cxn modelId="{D174AACD-C794-4EB1-8A14-91A28F18C7E1}" type="presParOf" srcId="{EB322B11-B547-445B-8CE7-4DB2839A8A09}" destId="{AFD65458-4487-44D8-9F8F-E10123C0D71F}" srcOrd="1" destOrd="0" presId="urn:microsoft.com/office/officeart/2005/8/layout/orgChart1"/>
    <dgm:cxn modelId="{BC0B07EA-6704-4F23-B035-1B67ABBED1A5}" type="presParOf" srcId="{AFD65458-4487-44D8-9F8F-E10123C0D71F}" destId="{658A9974-FC36-4838-B428-C1F44938A1CE}" srcOrd="0" destOrd="0" presId="urn:microsoft.com/office/officeart/2005/8/layout/orgChart1"/>
    <dgm:cxn modelId="{E250117F-223C-4432-9008-82A696AC0998}" type="presParOf" srcId="{AFD65458-4487-44D8-9F8F-E10123C0D71F}" destId="{998959C5-B4BE-425A-B2A3-FBA474FB2517}" srcOrd="1" destOrd="0" presId="urn:microsoft.com/office/officeart/2005/8/layout/orgChart1"/>
    <dgm:cxn modelId="{991C9E5F-9314-40DF-93DF-CD7108A37371}" type="presParOf" srcId="{998959C5-B4BE-425A-B2A3-FBA474FB2517}" destId="{2F200EFC-F511-4629-81B9-3C82D0C51BB4}" srcOrd="0" destOrd="0" presId="urn:microsoft.com/office/officeart/2005/8/layout/orgChart1"/>
    <dgm:cxn modelId="{F033E7F8-1A83-4B7F-A4D6-32456CF0553F}" type="presParOf" srcId="{2F200EFC-F511-4629-81B9-3C82D0C51BB4}" destId="{937AC87C-44BC-4A58-9D50-1EE3907171EA}" srcOrd="0" destOrd="0" presId="urn:microsoft.com/office/officeart/2005/8/layout/orgChart1"/>
    <dgm:cxn modelId="{69305A79-FCFE-4D15-BDFC-75C30D536581}" type="presParOf" srcId="{2F200EFC-F511-4629-81B9-3C82D0C51BB4}" destId="{03CE21D4-31B4-49B1-993B-8B93EF70427C}" srcOrd="1" destOrd="0" presId="urn:microsoft.com/office/officeart/2005/8/layout/orgChart1"/>
    <dgm:cxn modelId="{ECA759B8-C227-4B3C-ACBF-321C1857E1FF}" type="presParOf" srcId="{998959C5-B4BE-425A-B2A3-FBA474FB2517}" destId="{2A734A5C-4639-42C6-901A-EDA1BF89B585}" srcOrd="1" destOrd="0" presId="urn:microsoft.com/office/officeart/2005/8/layout/orgChart1"/>
    <dgm:cxn modelId="{7023DB72-24E1-4719-B4B2-8D586F1E6CD6}" type="presParOf" srcId="{998959C5-B4BE-425A-B2A3-FBA474FB2517}" destId="{96CAA38A-4D66-4B23-8FFA-533C2A575460}" srcOrd="2" destOrd="0" presId="urn:microsoft.com/office/officeart/2005/8/layout/orgChart1"/>
    <dgm:cxn modelId="{0E4C76AA-21F1-443D-B8EA-35DFB6B55113}" type="presParOf" srcId="{AFD65458-4487-44D8-9F8F-E10123C0D71F}" destId="{DC506C08-B5A9-4059-84E0-F855529CBF11}" srcOrd="2" destOrd="0" presId="urn:microsoft.com/office/officeart/2005/8/layout/orgChart1"/>
    <dgm:cxn modelId="{9AE44501-98F5-4CAD-BA77-C28768E3DDB2}" type="presParOf" srcId="{AFD65458-4487-44D8-9F8F-E10123C0D71F}" destId="{BD2780DC-4D0F-442A-8073-E2F63473F010}" srcOrd="3" destOrd="0" presId="urn:microsoft.com/office/officeart/2005/8/layout/orgChart1"/>
    <dgm:cxn modelId="{A6E47F02-3F0F-4ABA-BA17-59B2D8380087}" type="presParOf" srcId="{BD2780DC-4D0F-442A-8073-E2F63473F010}" destId="{C75F87D9-E852-430C-BA72-0067F663C4BF}" srcOrd="0" destOrd="0" presId="urn:microsoft.com/office/officeart/2005/8/layout/orgChart1"/>
    <dgm:cxn modelId="{435C7A30-8199-4957-B3FA-2E6245268F56}" type="presParOf" srcId="{C75F87D9-E852-430C-BA72-0067F663C4BF}" destId="{B63C2D0F-8E54-4CD3-BFAA-6D344C711C26}" srcOrd="0" destOrd="0" presId="urn:microsoft.com/office/officeart/2005/8/layout/orgChart1"/>
    <dgm:cxn modelId="{7D12A91F-9A64-4877-A3DB-C9DA844B47D1}" type="presParOf" srcId="{C75F87D9-E852-430C-BA72-0067F663C4BF}" destId="{AEB63D38-368B-4B34-93ED-B3045C7A7E62}" srcOrd="1" destOrd="0" presId="urn:microsoft.com/office/officeart/2005/8/layout/orgChart1"/>
    <dgm:cxn modelId="{61660B9C-4161-4154-AC67-01184F6928C1}" type="presParOf" srcId="{BD2780DC-4D0F-442A-8073-E2F63473F010}" destId="{E0BE04B5-7724-41CD-82A0-990A2F210A61}" srcOrd="1" destOrd="0" presId="urn:microsoft.com/office/officeart/2005/8/layout/orgChart1"/>
    <dgm:cxn modelId="{26C1224F-170F-48AA-A7DE-5C44F0B3A3B9}" type="presParOf" srcId="{BD2780DC-4D0F-442A-8073-E2F63473F010}" destId="{FE04544B-CB4F-4913-8789-7EF7F7292A28}" srcOrd="2" destOrd="0" presId="urn:microsoft.com/office/officeart/2005/8/layout/orgChart1"/>
    <dgm:cxn modelId="{5EBD8C94-0AEC-499A-8E21-4D987EBC944C}" type="presParOf" srcId="{EB322B11-B547-445B-8CE7-4DB2839A8A09}" destId="{A418BE66-6198-4F24-B89D-8E4479F044D0}" srcOrd="2" destOrd="0" presId="urn:microsoft.com/office/officeart/2005/8/layout/orgChart1"/>
    <dgm:cxn modelId="{B9C8946E-51A5-4A41-9CA2-8656AC127518}" type="presParOf" srcId="{C3D65862-5557-475F-A9EB-A07C1A9ACDFB}" destId="{17709879-0470-48A3-8375-DF5FFE7009BA}" srcOrd="4" destOrd="0" presId="urn:microsoft.com/office/officeart/2005/8/layout/orgChart1"/>
    <dgm:cxn modelId="{87634FA9-4ACC-4572-A11B-9F63EF1B5A78}" type="presParOf" srcId="{C3D65862-5557-475F-A9EB-A07C1A9ACDFB}" destId="{E027D9FB-6C10-4828-9B98-A673DC9455F7}" srcOrd="5" destOrd="0" presId="urn:microsoft.com/office/officeart/2005/8/layout/orgChart1"/>
    <dgm:cxn modelId="{8669130B-7697-48E7-996F-93B0541FB954}" type="presParOf" srcId="{E027D9FB-6C10-4828-9B98-A673DC9455F7}" destId="{A5FBD96E-17A4-49FA-98E4-3AC7D6D4CF15}" srcOrd="0" destOrd="0" presId="urn:microsoft.com/office/officeart/2005/8/layout/orgChart1"/>
    <dgm:cxn modelId="{6D28BD1D-5417-4673-9561-25031B2D3210}" type="presParOf" srcId="{A5FBD96E-17A4-49FA-98E4-3AC7D6D4CF15}" destId="{39DD451C-0477-4893-A1B3-F0318E273DFC}" srcOrd="0" destOrd="0" presId="urn:microsoft.com/office/officeart/2005/8/layout/orgChart1"/>
    <dgm:cxn modelId="{64008CD3-7B0A-41CE-8A4A-67BB991367A1}" type="presParOf" srcId="{A5FBD96E-17A4-49FA-98E4-3AC7D6D4CF15}" destId="{11A6E246-5FA4-4B2F-B36B-A575F373C764}" srcOrd="1" destOrd="0" presId="urn:microsoft.com/office/officeart/2005/8/layout/orgChart1"/>
    <dgm:cxn modelId="{921A86DC-8AE8-4CB9-893E-5927DE1C2645}" type="presParOf" srcId="{E027D9FB-6C10-4828-9B98-A673DC9455F7}" destId="{34EF1B49-3C73-42BB-86F8-AF62DAE50884}" srcOrd="1" destOrd="0" presId="urn:microsoft.com/office/officeart/2005/8/layout/orgChart1"/>
    <dgm:cxn modelId="{A7D53FCC-A806-4248-AC8C-8293BA6D78C4}" type="presParOf" srcId="{E027D9FB-6C10-4828-9B98-A673DC9455F7}" destId="{D6EBADB0-0B8C-4186-AA99-D5169F825171}" srcOrd="2" destOrd="0" presId="urn:microsoft.com/office/officeart/2005/8/layout/orgChart1"/>
    <dgm:cxn modelId="{7CC50E75-658E-4FF8-86D4-6A26FC6441CF}" type="presParOf" srcId="{479FB349-DE27-4446-8D7C-B5F61CBB1E9D}" destId="{16888DE2-17B1-4B19-9A35-B14E59C1BA5F}" srcOrd="2" destOrd="0" presId="urn:microsoft.com/office/officeart/2005/8/layout/orgChart1"/>
    <dgm:cxn modelId="{9585C304-F866-42E6-A336-6148B3F3C2C0}" type="presParOf" srcId="{FC2DCC14-776A-48BA-BF7E-4F6474F66ADA}" destId="{3B5C2FD6-D461-4D88-9CF4-E9B7C7F4C9AA}" srcOrd="2" destOrd="0" presId="urn:microsoft.com/office/officeart/2005/8/layout/orgChart1"/>
    <dgm:cxn modelId="{5E2325D0-E1C6-4667-A12A-38872E28BC08}" type="presParOf" srcId="{FC2DCC14-776A-48BA-BF7E-4F6474F66ADA}" destId="{FCABDCE6-1D71-4FBE-8AFF-33B936A94957}" srcOrd="3" destOrd="0" presId="urn:microsoft.com/office/officeart/2005/8/layout/orgChart1"/>
    <dgm:cxn modelId="{FB8704D0-CECF-483B-862A-E3947D0F7775}" type="presParOf" srcId="{FCABDCE6-1D71-4FBE-8AFF-33B936A94957}" destId="{A4682035-FF6D-491F-82B8-67B27B0F388C}" srcOrd="0" destOrd="0" presId="urn:microsoft.com/office/officeart/2005/8/layout/orgChart1"/>
    <dgm:cxn modelId="{354B2D6E-6BB9-4D5B-BBA3-53A661C9402F}" type="presParOf" srcId="{A4682035-FF6D-491F-82B8-67B27B0F388C}" destId="{03CCB8EF-0978-4EB4-8F81-A2F5F1A5686F}" srcOrd="0" destOrd="0" presId="urn:microsoft.com/office/officeart/2005/8/layout/orgChart1"/>
    <dgm:cxn modelId="{2CD5F21C-5D8B-4E9C-ABBA-F1B630BED99F}" type="presParOf" srcId="{A4682035-FF6D-491F-82B8-67B27B0F388C}" destId="{36C475D4-23A5-4880-8346-D6D9F14734B9}" srcOrd="1" destOrd="0" presId="urn:microsoft.com/office/officeart/2005/8/layout/orgChart1"/>
    <dgm:cxn modelId="{6F3D7C2E-6F23-4C48-876A-4EC5CFFAC969}" type="presParOf" srcId="{FCABDCE6-1D71-4FBE-8AFF-33B936A94957}" destId="{2DEF75BB-4469-4298-A725-71BAF27BB1D4}" srcOrd="1" destOrd="0" presId="urn:microsoft.com/office/officeart/2005/8/layout/orgChart1"/>
    <dgm:cxn modelId="{C10D9B49-2FC7-4575-9B26-C26B6CDAA622}" type="presParOf" srcId="{2DEF75BB-4469-4298-A725-71BAF27BB1D4}" destId="{673E24CD-1BAF-4B52-A59E-0EB60048EA4B}" srcOrd="0" destOrd="0" presId="urn:microsoft.com/office/officeart/2005/8/layout/orgChart1"/>
    <dgm:cxn modelId="{BF8B4258-A111-4D49-9A22-B726D5E088B8}" type="presParOf" srcId="{2DEF75BB-4469-4298-A725-71BAF27BB1D4}" destId="{57DCE2C9-0372-4532-BCA7-CED91CEB9F1E}" srcOrd="1" destOrd="0" presId="urn:microsoft.com/office/officeart/2005/8/layout/orgChart1"/>
    <dgm:cxn modelId="{578BB2B3-6104-441A-B490-916AA1AE5434}" type="presParOf" srcId="{57DCE2C9-0372-4532-BCA7-CED91CEB9F1E}" destId="{A2276B7E-4271-45F2-A02D-4627F82CD34F}" srcOrd="0" destOrd="0" presId="urn:microsoft.com/office/officeart/2005/8/layout/orgChart1"/>
    <dgm:cxn modelId="{6B17D415-BEF5-4911-92C1-2CF4E99265B1}" type="presParOf" srcId="{A2276B7E-4271-45F2-A02D-4627F82CD34F}" destId="{7F17D757-E2BA-48DE-940E-FD0AE1FD9DD4}" srcOrd="0" destOrd="0" presId="urn:microsoft.com/office/officeart/2005/8/layout/orgChart1"/>
    <dgm:cxn modelId="{FE249BCB-0278-4F1E-977E-74B9CC3E2CE4}" type="presParOf" srcId="{A2276B7E-4271-45F2-A02D-4627F82CD34F}" destId="{FC7743D4-1279-4134-B839-0B3A16D24150}" srcOrd="1" destOrd="0" presId="urn:microsoft.com/office/officeart/2005/8/layout/orgChart1"/>
    <dgm:cxn modelId="{186CAF6A-65C5-4F6E-84FE-FD65756546E6}" type="presParOf" srcId="{57DCE2C9-0372-4532-BCA7-CED91CEB9F1E}" destId="{C0588B9A-0483-4EB5-AEF6-0300108254C6}" srcOrd="1" destOrd="0" presId="urn:microsoft.com/office/officeart/2005/8/layout/orgChart1"/>
    <dgm:cxn modelId="{55614F73-A615-45DB-8DD1-B81C104BA2E9}" type="presParOf" srcId="{C0588B9A-0483-4EB5-AEF6-0300108254C6}" destId="{3701084A-FDC3-4988-BBC2-41D8FAE58531}" srcOrd="0" destOrd="0" presId="urn:microsoft.com/office/officeart/2005/8/layout/orgChart1"/>
    <dgm:cxn modelId="{3162B155-B559-4230-A4F3-3E5D8E163008}" type="presParOf" srcId="{C0588B9A-0483-4EB5-AEF6-0300108254C6}" destId="{565090DE-0E2B-4757-BBFA-32A8BCBEC7C3}" srcOrd="1" destOrd="0" presId="urn:microsoft.com/office/officeart/2005/8/layout/orgChart1"/>
    <dgm:cxn modelId="{1E625048-C45C-4694-AB23-AE6239B46056}" type="presParOf" srcId="{565090DE-0E2B-4757-BBFA-32A8BCBEC7C3}" destId="{840B7D90-E271-47CE-9183-F1A16FAB82AB}" srcOrd="0" destOrd="0" presId="urn:microsoft.com/office/officeart/2005/8/layout/orgChart1"/>
    <dgm:cxn modelId="{1991B45D-F4B7-461E-9899-B74949516BA7}" type="presParOf" srcId="{840B7D90-E271-47CE-9183-F1A16FAB82AB}" destId="{887832B8-1292-4D49-A55D-8BC5221962BD}" srcOrd="0" destOrd="0" presId="urn:microsoft.com/office/officeart/2005/8/layout/orgChart1"/>
    <dgm:cxn modelId="{1C635E5E-989B-42A7-94E1-880642CD835F}" type="presParOf" srcId="{840B7D90-E271-47CE-9183-F1A16FAB82AB}" destId="{1CAD9BF8-DB62-4223-8A14-C3AF8DA34B53}" srcOrd="1" destOrd="0" presId="urn:microsoft.com/office/officeart/2005/8/layout/orgChart1"/>
    <dgm:cxn modelId="{8F84FAA0-AADE-432C-8ADF-C568E97DD90A}" type="presParOf" srcId="{565090DE-0E2B-4757-BBFA-32A8BCBEC7C3}" destId="{65F36806-F0A7-49B2-8821-92D5C7BADDC1}" srcOrd="1" destOrd="0" presId="urn:microsoft.com/office/officeart/2005/8/layout/orgChart1"/>
    <dgm:cxn modelId="{41A414A6-6748-4241-8199-8F5C1DE3B2E7}" type="presParOf" srcId="{565090DE-0E2B-4757-BBFA-32A8BCBEC7C3}" destId="{5479B1BB-6241-4E99-BE7D-A34083A5C669}" srcOrd="2" destOrd="0" presId="urn:microsoft.com/office/officeart/2005/8/layout/orgChart1"/>
    <dgm:cxn modelId="{2651A68A-A9D4-4D69-9481-355019BD205F}" type="presParOf" srcId="{C0588B9A-0483-4EB5-AEF6-0300108254C6}" destId="{39557A86-31AC-491E-AF86-4D0D54F16563}" srcOrd="2" destOrd="0" presId="urn:microsoft.com/office/officeart/2005/8/layout/orgChart1"/>
    <dgm:cxn modelId="{E95D55E6-5E19-4CB9-B621-15AED7ECD3A4}" type="presParOf" srcId="{C0588B9A-0483-4EB5-AEF6-0300108254C6}" destId="{7E288F5A-A5CA-4B0B-8BA7-52768C16F8DA}" srcOrd="3" destOrd="0" presId="urn:microsoft.com/office/officeart/2005/8/layout/orgChart1"/>
    <dgm:cxn modelId="{D156B2C5-B5AD-43C4-9134-B338B2BC9738}" type="presParOf" srcId="{7E288F5A-A5CA-4B0B-8BA7-52768C16F8DA}" destId="{DB78B7F3-BE49-44CA-B798-64295EB47190}" srcOrd="0" destOrd="0" presId="urn:microsoft.com/office/officeart/2005/8/layout/orgChart1"/>
    <dgm:cxn modelId="{92DA0867-8136-4630-9595-C65713C9ADA0}" type="presParOf" srcId="{DB78B7F3-BE49-44CA-B798-64295EB47190}" destId="{6A0CA244-DB08-44D7-8500-14E81A227D30}" srcOrd="0" destOrd="0" presId="urn:microsoft.com/office/officeart/2005/8/layout/orgChart1"/>
    <dgm:cxn modelId="{EE68A829-3359-47FC-A7F8-D0B57F8F8AFA}" type="presParOf" srcId="{DB78B7F3-BE49-44CA-B798-64295EB47190}" destId="{D95D8D47-BAE5-41FF-A776-282E7A10417E}" srcOrd="1" destOrd="0" presId="urn:microsoft.com/office/officeart/2005/8/layout/orgChart1"/>
    <dgm:cxn modelId="{7C54AF05-676B-4BE6-BB2F-868B98835F5D}" type="presParOf" srcId="{7E288F5A-A5CA-4B0B-8BA7-52768C16F8DA}" destId="{02A1D938-BFBD-43A1-899A-92C7E316D66A}" srcOrd="1" destOrd="0" presId="urn:microsoft.com/office/officeart/2005/8/layout/orgChart1"/>
    <dgm:cxn modelId="{A3873DAB-962E-40F2-BF7F-EDCD0AC027FD}" type="presParOf" srcId="{7E288F5A-A5CA-4B0B-8BA7-52768C16F8DA}" destId="{71364007-81DE-4474-A786-4775070502C8}" srcOrd="2" destOrd="0" presId="urn:microsoft.com/office/officeart/2005/8/layout/orgChart1"/>
    <dgm:cxn modelId="{97B5CE12-2313-4610-88E4-6640DE7CF5B6}" type="presParOf" srcId="{57DCE2C9-0372-4532-BCA7-CED91CEB9F1E}" destId="{23CA54FD-8285-4471-9A8E-4AB1F83E50BD}" srcOrd="2" destOrd="0" presId="urn:microsoft.com/office/officeart/2005/8/layout/orgChart1"/>
    <dgm:cxn modelId="{128F88E5-6CBD-4064-88B5-3669634D09CF}" type="presParOf" srcId="{2DEF75BB-4469-4298-A725-71BAF27BB1D4}" destId="{BE179410-5702-49DE-8F4F-A645778724E8}" srcOrd="2" destOrd="0" presId="urn:microsoft.com/office/officeart/2005/8/layout/orgChart1"/>
    <dgm:cxn modelId="{EA40B07E-439B-4225-8B8A-31569B0F260C}" type="presParOf" srcId="{2DEF75BB-4469-4298-A725-71BAF27BB1D4}" destId="{B5D650D4-EBA5-48FC-901D-97E06B0ACB94}" srcOrd="3" destOrd="0" presId="urn:microsoft.com/office/officeart/2005/8/layout/orgChart1"/>
    <dgm:cxn modelId="{A51D1588-A83A-4F51-8711-4796B1F4B39C}" type="presParOf" srcId="{B5D650D4-EBA5-48FC-901D-97E06B0ACB94}" destId="{9D36F56A-F1A6-4BC8-A44F-A879027B16AF}" srcOrd="0" destOrd="0" presId="urn:microsoft.com/office/officeart/2005/8/layout/orgChart1"/>
    <dgm:cxn modelId="{ECC849BE-A633-4C04-AAF9-9324A8BDB2FC}" type="presParOf" srcId="{9D36F56A-F1A6-4BC8-A44F-A879027B16AF}" destId="{D4A27B72-004E-4E62-82FD-64B976751FC5}" srcOrd="0" destOrd="0" presId="urn:microsoft.com/office/officeart/2005/8/layout/orgChart1"/>
    <dgm:cxn modelId="{5805EE85-BA2F-4213-9BD5-AD5A757A22B9}" type="presParOf" srcId="{9D36F56A-F1A6-4BC8-A44F-A879027B16AF}" destId="{0B286392-137B-42DF-878F-63918FDFCC7D}" srcOrd="1" destOrd="0" presId="urn:microsoft.com/office/officeart/2005/8/layout/orgChart1"/>
    <dgm:cxn modelId="{0806920A-6FA1-4D44-9048-0379266C1718}" type="presParOf" srcId="{B5D650D4-EBA5-48FC-901D-97E06B0ACB94}" destId="{D57EE3E5-0449-4139-A771-609814A77511}" srcOrd="1" destOrd="0" presId="urn:microsoft.com/office/officeart/2005/8/layout/orgChart1"/>
    <dgm:cxn modelId="{08790427-478B-4470-902B-52D5622291CA}" type="presParOf" srcId="{D57EE3E5-0449-4139-A771-609814A77511}" destId="{C8B36E0B-F9C8-434B-8A46-7748FBB70103}" srcOrd="0" destOrd="0" presId="urn:microsoft.com/office/officeart/2005/8/layout/orgChart1"/>
    <dgm:cxn modelId="{16BCC18E-EEF2-404D-B8C7-49B39CAF306B}" type="presParOf" srcId="{D57EE3E5-0449-4139-A771-609814A77511}" destId="{11395E6B-E7B7-4C19-9B16-75C7E30EE93B}" srcOrd="1" destOrd="0" presId="urn:microsoft.com/office/officeart/2005/8/layout/orgChart1"/>
    <dgm:cxn modelId="{D6695983-B969-489A-8FEB-3B9119400E4E}" type="presParOf" srcId="{11395E6B-E7B7-4C19-9B16-75C7E30EE93B}" destId="{423B84FA-29CC-4895-AA0D-114524F8CFC0}" srcOrd="0" destOrd="0" presId="urn:microsoft.com/office/officeart/2005/8/layout/orgChart1"/>
    <dgm:cxn modelId="{FDFB2149-B753-464E-A318-A9001B4D78D3}" type="presParOf" srcId="{423B84FA-29CC-4895-AA0D-114524F8CFC0}" destId="{CD323EF6-9E12-4A13-AB0D-5532F81673FE}" srcOrd="0" destOrd="0" presId="urn:microsoft.com/office/officeart/2005/8/layout/orgChart1"/>
    <dgm:cxn modelId="{86D3C362-67BC-4A33-96A6-7E4F4F3B2660}" type="presParOf" srcId="{423B84FA-29CC-4895-AA0D-114524F8CFC0}" destId="{B999C55C-18A5-4CAB-AF88-6A94AEC6285C}" srcOrd="1" destOrd="0" presId="urn:microsoft.com/office/officeart/2005/8/layout/orgChart1"/>
    <dgm:cxn modelId="{B96BC0D7-0389-4E3F-9A74-283B691E851E}" type="presParOf" srcId="{11395E6B-E7B7-4C19-9B16-75C7E30EE93B}" destId="{DDABBAFA-4FEF-4447-8E86-0E91F0E01373}" srcOrd="1" destOrd="0" presId="urn:microsoft.com/office/officeart/2005/8/layout/orgChart1"/>
    <dgm:cxn modelId="{501CB158-9D1C-4637-8DC0-A044F2BD5B82}" type="presParOf" srcId="{11395E6B-E7B7-4C19-9B16-75C7E30EE93B}" destId="{14E11390-23CE-4BFD-8DC5-AC8964C1C3E8}" srcOrd="2" destOrd="0" presId="urn:microsoft.com/office/officeart/2005/8/layout/orgChart1"/>
    <dgm:cxn modelId="{D244A5B9-5035-4FFE-BFE5-506B508D75EF}" type="presParOf" srcId="{D57EE3E5-0449-4139-A771-609814A77511}" destId="{1491CDBB-509B-49D4-80ED-60AFFC1FCAD7}" srcOrd="2" destOrd="0" presId="urn:microsoft.com/office/officeart/2005/8/layout/orgChart1"/>
    <dgm:cxn modelId="{6000D899-B3DB-42D9-A1ED-1D35E4C32FB7}" type="presParOf" srcId="{D57EE3E5-0449-4139-A771-609814A77511}" destId="{37E4B37F-4B19-4E61-AD4F-780963200D5A}" srcOrd="3" destOrd="0" presId="urn:microsoft.com/office/officeart/2005/8/layout/orgChart1"/>
    <dgm:cxn modelId="{DA22D48B-51DB-4AFB-BA63-76DABBB819AF}" type="presParOf" srcId="{37E4B37F-4B19-4E61-AD4F-780963200D5A}" destId="{1B3136FC-24DC-47FA-B5D1-E9FC67B33F37}" srcOrd="0" destOrd="0" presId="urn:microsoft.com/office/officeart/2005/8/layout/orgChart1"/>
    <dgm:cxn modelId="{AD012ABE-BD52-4FDC-ADFD-550476CC9642}" type="presParOf" srcId="{1B3136FC-24DC-47FA-B5D1-E9FC67B33F37}" destId="{402BC6D0-5B9D-48AB-9281-50D6EF4964EE}" srcOrd="0" destOrd="0" presId="urn:microsoft.com/office/officeart/2005/8/layout/orgChart1"/>
    <dgm:cxn modelId="{0B22DC42-1491-4632-A4AF-2BAFF808B459}" type="presParOf" srcId="{1B3136FC-24DC-47FA-B5D1-E9FC67B33F37}" destId="{C6E33E72-200D-4D48-A0C0-E5F97AF6C51B}" srcOrd="1" destOrd="0" presId="urn:microsoft.com/office/officeart/2005/8/layout/orgChart1"/>
    <dgm:cxn modelId="{583AE52C-D375-4958-8DA8-A849D6577EAF}" type="presParOf" srcId="{37E4B37F-4B19-4E61-AD4F-780963200D5A}" destId="{C072A964-C71D-421D-834B-7444F71C80A9}" srcOrd="1" destOrd="0" presId="urn:microsoft.com/office/officeart/2005/8/layout/orgChart1"/>
    <dgm:cxn modelId="{757DFAC9-86FA-450F-88DB-8A55E2D2781E}" type="presParOf" srcId="{37E4B37F-4B19-4E61-AD4F-780963200D5A}" destId="{BFF9627C-8593-4332-8CB0-AAF7AD10BFE5}" srcOrd="2" destOrd="0" presId="urn:microsoft.com/office/officeart/2005/8/layout/orgChart1"/>
    <dgm:cxn modelId="{8E4933DE-3D64-4535-B12B-677F32616275}" type="presParOf" srcId="{B5D650D4-EBA5-48FC-901D-97E06B0ACB94}" destId="{2D96014C-F276-4AFC-8689-5C03B55CFBD0}" srcOrd="2" destOrd="0" presId="urn:microsoft.com/office/officeart/2005/8/layout/orgChart1"/>
    <dgm:cxn modelId="{22947414-0E2B-4D62-85EB-C638AB978117}" type="presParOf" srcId="{2DEF75BB-4469-4298-A725-71BAF27BB1D4}" destId="{83846B5C-9754-49A9-A5BE-F5E4870AF78D}" srcOrd="4" destOrd="0" presId="urn:microsoft.com/office/officeart/2005/8/layout/orgChart1"/>
    <dgm:cxn modelId="{9694007A-4C1E-449F-86C0-AF781F2A682E}" type="presParOf" srcId="{2DEF75BB-4469-4298-A725-71BAF27BB1D4}" destId="{F0A98645-A745-4D79-A323-459A04E12D26}" srcOrd="5" destOrd="0" presId="urn:microsoft.com/office/officeart/2005/8/layout/orgChart1"/>
    <dgm:cxn modelId="{E2778AFB-A1DA-4E3B-8B8F-05DFC6D204C6}" type="presParOf" srcId="{F0A98645-A745-4D79-A323-459A04E12D26}" destId="{DCE43B0B-2411-4E31-8B95-49CBC6022339}" srcOrd="0" destOrd="0" presId="urn:microsoft.com/office/officeart/2005/8/layout/orgChart1"/>
    <dgm:cxn modelId="{C0292C4A-B732-4203-946D-EFB7F0E1100D}" type="presParOf" srcId="{DCE43B0B-2411-4E31-8B95-49CBC6022339}" destId="{8B452301-F601-4372-ABB9-B6537C5DEA29}" srcOrd="0" destOrd="0" presId="urn:microsoft.com/office/officeart/2005/8/layout/orgChart1"/>
    <dgm:cxn modelId="{AFCEEA58-F5DF-4A47-9790-FBCB4B5142A0}" type="presParOf" srcId="{DCE43B0B-2411-4E31-8B95-49CBC6022339}" destId="{5DFC8B32-C498-47D5-AC5E-389558563C6D}" srcOrd="1" destOrd="0" presId="urn:microsoft.com/office/officeart/2005/8/layout/orgChart1"/>
    <dgm:cxn modelId="{575DE300-95AA-4E33-B973-392F6E613419}" type="presParOf" srcId="{F0A98645-A745-4D79-A323-459A04E12D26}" destId="{71A8006E-2BDA-43C5-8A78-AAAD681076AA}" srcOrd="1" destOrd="0" presId="urn:microsoft.com/office/officeart/2005/8/layout/orgChart1"/>
    <dgm:cxn modelId="{7D1C1030-B9FB-4360-9C93-3376C932CB70}" type="presParOf" srcId="{F0A98645-A745-4D79-A323-459A04E12D26}" destId="{A3798BEF-CB23-455A-809D-49F6CB7833B9}" srcOrd="2" destOrd="0" presId="urn:microsoft.com/office/officeart/2005/8/layout/orgChart1"/>
    <dgm:cxn modelId="{5C3844E8-5E2E-4E19-BB82-854058CD79CC}" type="presParOf" srcId="{FCABDCE6-1D71-4FBE-8AFF-33B936A94957}" destId="{CC69B132-EEB4-47CE-B3AF-810454FB79B7}" srcOrd="2" destOrd="0" presId="urn:microsoft.com/office/officeart/2005/8/layout/orgChart1"/>
    <dgm:cxn modelId="{795E4772-099F-4357-AD47-7E1B8E9E5C6B}" type="presParOf" srcId="{50BBD0A5-E01F-44F0-B556-E08A4D3E82C3}" destId="{24EC015A-5AE6-4FA4-8C96-DB14F8E6B7E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883D30-6B20-4004-8DD7-C9837619A8AE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D515E1C-F773-400A-AD3F-40BD0F17D80C}">
      <dgm:prSet phldrT="[Text]" custT="1"/>
      <dgm:spPr/>
      <dgm:t>
        <a:bodyPr/>
        <a:lstStyle/>
        <a:p>
          <a:r>
            <a:rPr lang="en-US" sz="1400" dirty="0"/>
            <a:t>Food processing</a:t>
          </a:r>
        </a:p>
      </dgm:t>
    </dgm:pt>
    <dgm:pt modelId="{4FFDE9F9-ED1B-4E40-8CBA-3BEE892F414A}" type="parTrans" cxnId="{B7B49A2B-9C2C-4E9F-931E-827511F1637B}">
      <dgm:prSet/>
      <dgm:spPr/>
      <dgm:t>
        <a:bodyPr/>
        <a:lstStyle/>
        <a:p>
          <a:endParaRPr lang="en-US" sz="1400"/>
        </a:p>
      </dgm:t>
    </dgm:pt>
    <dgm:pt modelId="{02882951-2E97-4483-9598-F10E17AC314E}" type="sibTrans" cxnId="{B7B49A2B-9C2C-4E9F-931E-827511F1637B}">
      <dgm:prSet/>
      <dgm:spPr/>
      <dgm:t>
        <a:bodyPr/>
        <a:lstStyle/>
        <a:p>
          <a:endParaRPr lang="en-US" sz="1400"/>
        </a:p>
      </dgm:t>
    </dgm:pt>
    <dgm:pt modelId="{450D4A1D-E910-4F04-BC72-F0D0402525E6}">
      <dgm:prSet phldrT="[Text]" custT="1"/>
      <dgm:spPr/>
      <dgm:t>
        <a:bodyPr/>
        <a:lstStyle/>
        <a:p>
          <a:r>
            <a:rPr lang="en-US" sz="1400" dirty="0"/>
            <a:t>Process heat</a:t>
          </a:r>
        </a:p>
      </dgm:t>
    </dgm:pt>
    <dgm:pt modelId="{9D7912DF-7C3E-4D72-932F-52F1FAFDD54D}" type="parTrans" cxnId="{D4D038A6-8D47-44AD-BACA-3CBF116217FF}">
      <dgm:prSet/>
      <dgm:spPr/>
      <dgm:t>
        <a:bodyPr/>
        <a:lstStyle/>
        <a:p>
          <a:endParaRPr lang="en-US" sz="1400"/>
        </a:p>
      </dgm:t>
    </dgm:pt>
    <dgm:pt modelId="{9524CE02-64A3-46F4-89DB-D04BF7738FE6}" type="sibTrans" cxnId="{D4D038A6-8D47-44AD-BACA-3CBF116217FF}">
      <dgm:prSet/>
      <dgm:spPr/>
      <dgm:t>
        <a:bodyPr/>
        <a:lstStyle/>
        <a:p>
          <a:endParaRPr lang="en-US" sz="1400"/>
        </a:p>
      </dgm:t>
    </dgm:pt>
    <dgm:pt modelId="{BB92A5BF-E0D8-4D9B-B397-5DCE123F6F52}">
      <dgm:prSet phldrT="[Text]" custT="1"/>
      <dgm:spPr/>
      <dgm:t>
        <a:bodyPr/>
        <a:lstStyle/>
        <a:p>
          <a:r>
            <a:rPr lang="en-US" sz="1400" dirty="0"/>
            <a:t>Biomass</a:t>
          </a:r>
        </a:p>
      </dgm:t>
    </dgm:pt>
    <dgm:pt modelId="{DA236A6C-50C2-489D-94D6-A8A278A61C1D}" type="parTrans" cxnId="{A77FC503-9548-4F56-A88C-F072827263CA}">
      <dgm:prSet/>
      <dgm:spPr/>
      <dgm:t>
        <a:bodyPr/>
        <a:lstStyle/>
        <a:p>
          <a:endParaRPr lang="en-US" sz="1400"/>
        </a:p>
      </dgm:t>
    </dgm:pt>
    <dgm:pt modelId="{0C157123-29F2-42EF-8234-F570EF2D48A3}" type="sibTrans" cxnId="{A77FC503-9548-4F56-A88C-F072827263CA}">
      <dgm:prSet/>
      <dgm:spPr/>
      <dgm:t>
        <a:bodyPr/>
        <a:lstStyle/>
        <a:p>
          <a:endParaRPr lang="en-US" sz="1400"/>
        </a:p>
      </dgm:t>
    </dgm:pt>
    <dgm:pt modelId="{BCA5DADD-69AC-497C-AE52-5330989AD9FE}">
      <dgm:prSet phldrT="[Text]" custT="1"/>
      <dgm:spPr/>
      <dgm:t>
        <a:bodyPr/>
        <a:lstStyle/>
        <a:p>
          <a:r>
            <a:rPr lang="en-US" sz="1400" dirty="0"/>
            <a:t>Coal</a:t>
          </a:r>
        </a:p>
      </dgm:t>
    </dgm:pt>
    <dgm:pt modelId="{CC816858-5699-4417-B8FE-C787056E74F2}" type="parTrans" cxnId="{CACCB545-0AB0-4F51-AA50-86D4DC182658}">
      <dgm:prSet/>
      <dgm:spPr/>
      <dgm:t>
        <a:bodyPr/>
        <a:lstStyle/>
        <a:p>
          <a:endParaRPr lang="en-US" sz="1400"/>
        </a:p>
      </dgm:t>
    </dgm:pt>
    <dgm:pt modelId="{39DA3C0E-5998-4C77-BA63-15C54E981FDD}" type="sibTrans" cxnId="{CACCB545-0AB0-4F51-AA50-86D4DC182658}">
      <dgm:prSet/>
      <dgm:spPr/>
      <dgm:t>
        <a:bodyPr/>
        <a:lstStyle/>
        <a:p>
          <a:endParaRPr lang="en-US" sz="1400"/>
        </a:p>
      </dgm:t>
    </dgm:pt>
    <dgm:pt modelId="{E7C6129B-C8A6-4B5C-8939-4F5FD38AF283}">
      <dgm:prSet phldrT="[Text]" custT="1"/>
      <dgm:spPr/>
      <dgm:t>
        <a:bodyPr/>
        <a:lstStyle/>
        <a:p>
          <a:r>
            <a:rPr lang="en-US" sz="1400" dirty="0"/>
            <a:t>Gas</a:t>
          </a:r>
        </a:p>
      </dgm:t>
    </dgm:pt>
    <dgm:pt modelId="{7832B846-43BF-41DC-A184-A8501B4172B1}" type="parTrans" cxnId="{8DAA35E4-2C59-4F27-A666-2EC8F597F064}">
      <dgm:prSet/>
      <dgm:spPr/>
      <dgm:t>
        <a:bodyPr/>
        <a:lstStyle/>
        <a:p>
          <a:endParaRPr lang="en-US" sz="1400"/>
        </a:p>
      </dgm:t>
    </dgm:pt>
    <dgm:pt modelId="{48905A4A-072F-4400-B4E3-397822FE84E4}" type="sibTrans" cxnId="{8DAA35E4-2C59-4F27-A666-2EC8F597F064}">
      <dgm:prSet/>
      <dgm:spPr/>
      <dgm:t>
        <a:bodyPr/>
        <a:lstStyle/>
        <a:p>
          <a:endParaRPr lang="en-US" sz="1400"/>
        </a:p>
      </dgm:t>
    </dgm:pt>
    <dgm:pt modelId="{DB93A04F-C46C-4C1F-B604-89B7994BAC3F}">
      <dgm:prSet phldrT="[Text]" custT="1"/>
      <dgm:spPr/>
      <dgm:t>
        <a:bodyPr/>
        <a:lstStyle/>
        <a:p>
          <a:r>
            <a:rPr lang="en-US" sz="1400" dirty="0"/>
            <a:t>Refined liquids</a:t>
          </a:r>
        </a:p>
      </dgm:t>
    </dgm:pt>
    <dgm:pt modelId="{2990789E-F81C-4BA4-9B6A-42BFCE8DC366}" type="parTrans" cxnId="{9B983630-EBED-4DCC-BC2D-2E22786C1872}">
      <dgm:prSet/>
      <dgm:spPr/>
      <dgm:t>
        <a:bodyPr/>
        <a:lstStyle/>
        <a:p>
          <a:endParaRPr lang="en-US" sz="1400"/>
        </a:p>
      </dgm:t>
    </dgm:pt>
    <dgm:pt modelId="{1CEE81E3-AB19-4AAE-B12F-519966401720}" type="sibTrans" cxnId="{9B983630-EBED-4DCC-BC2D-2E22786C1872}">
      <dgm:prSet/>
      <dgm:spPr/>
      <dgm:t>
        <a:bodyPr/>
        <a:lstStyle/>
        <a:p>
          <a:endParaRPr lang="en-US" sz="1400"/>
        </a:p>
      </dgm:t>
    </dgm:pt>
    <dgm:pt modelId="{6924DF88-F251-4228-987F-BE8F80BCE0FB}">
      <dgm:prSet phldrT="[Text]" custT="1"/>
      <dgm:spPr/>
      <dgm:t>
        <a:bodyPr/>
        <a:lstStyle/>
        <a:p>
          <a:r>
            <a:rPr lang="en-US" sz="1400" dirty="0"/>
            <a:t>Electricity</a:t>
          </a:r>
        </a:p>
      </dgm:t>
    </dgm:pt>
    <dgm:pt modelId="{CEEDE971-6DDB-4E96-8853-6B59C716DDA4}" type="parTrans" cxnId="{3813F98B-4C54-43B2-8CED-F24061BDF216}">
      <dgm:prSet/>
      <dgm:spPr/>
      <dgm:t>
        <a:bodyPr/>
        <a:lstStyle/>
        <a:p>
          <a:endParaRPr lang="en-US" sz="1400"/>
        </a:p>
      </dgm:t>
    </dgm:pt>
    <dgm:pt modelId="{23CDB97B-2ADA-456D-938D-2F3857E6CBBC}" type="sibTrans" cxnId="{3813F98B-4C54-43B2-8CED-F24061BDF216}">
      <dgm:prSet/>
      <dgm:spPr/>
      <dgm:t>
        <a:bodyPr/>
        <a:lstStyle/>
        <a:p>
          <a:endParaRPr lang="en-US" sz="1400"/>
        </a:p>
      </dgm:t>
    </dgm:pt>
    <dgm:pt modelId="{F5C7F326-C502-4993-9A0E-7F9E7B448D7B}">
      <dgm:prSet phldrT="[Text]" custT="1"/>
      <dgm:spPr/>
      <dgm:t>
        <a:bodyPr/>
        <a:lstStyle/>
        <a:p>
          <a:r>
            <a:rPr lang="en-US" sz="1400" dirty="0"/>
            <a:t>Geothermal heat pumps</a:t>
          </a:r>
        </a:p>
      </dgm:t>
    </dgm:pt>
    <dgm:pt modelId="{216C1FC6-80DA-4B90-8DAF-59F9D2A017B8}" type="parTrans" cxnId="{BFF96364-A723-466B-A245-F1732E7C139C}">
      <dgm:prSet/>
      <dgm:spPr/>
      <dgm:t>
        <a:bodyPr/>
        <a:lstStyle/>
        <a:p>
          <a:endParaRPr lang="en-US" sz="1400"/>
        </a:p>
      </dgm:t>
    </dgm:pt>
    <dgm:pt modelId="{AD459C80-FD7A-4CCE-AC08-BEA2DAFFE170}" type="sibTrans" cxnId="{BFF96364-A723-466B-A245-F1732E7C139C}">
      <dgm:prSet/>
      <dgm:spPr/>
      <dgm:t>
        <a:bodyPr/>
        <a:lstStyle/>
        <a:p>
          <a:endParaRPr lang="en-US" sz="1400"/>
        </a:p>
      </dgm:t>
    </dgm:pt>
    <dgm:pt modelId="{C7BBF2CD-AF7A-4B12-81AA-93438AC75CE8}">
      <dgm:prSet phldrT="[Text]" custT="1"/>
      <dgm:spPr/>
      <dgm:t>
        <a:bodyPr/>
        <a:lstStyle/>
        <a:p>
          <a:r>
            <a:rPr lang="en-US" sz="1400" dirty="0"/>
            <a:t>Electricity</a:t>
          </a:r>
        </a:p>
      </dgm:t>
    </dgm:pt>
    <dgm:pt modelId="{8CF92041-6A57-4D02-9264-E4882B91B545}" type="parTrans" cxnId="{A7103157-EBF5-47A1-9B97-D437ADDF4F16}">
      <dgm:prSet/>
      <dgm:spPr/>
      <dgm:t>
        <a:bodyPr/>
        <a:lstStyle/>
        <a:p>
          <a:endParaRPr lang="en-US" sz="1400"/>
        </a:p>
      </dgm:t>
    </dgm:pt>
    <dgm:pt modelId="{DD291FE3-6FC0-4AE8-88B8-D0C95C65102F}" type="sibTrans" cxnId="{A7103157-EBF5-47A1-9B97-D437ADDF4F16}">
      <dgm:prSet/>
      <dgm:spPr/>
      <dgm:t>
        <a:bodyPr/>
        <a:lstStyle/>
        <a:p>
          <a:endParaRPr lang="en-US" sz="1400"/>
        </a:p>
      </dgm:t>
    </dgm:pt>
    <dgm:pt modelId="{7C378511-494F-4891-9C0C-16AABD8C259F}">
      <dgm:prSet phldrT="[Text]" custT="1"/>
      <dgm:spPr/>
      <dgm:t>
        <a:bodyPr/>
        <a:lstStyle/>
        <a:p>
          <a:r>
            <a:rPr lang="en-US" sz="1400" dirty="0"/>
            <a:t>Solar thermal</a:t>
          </a:r>
        </a:p>
      </dgm:t>
    </dgm:pt>
    <dgm:pt modelId="{2BDCE72F-4710-4EAE-8797-A8E326A442E8}" type="parTrans" cxnId="{4FD54445-0B7A-4A21-86CD-9F91F857CEFA}">
      <dgm:prSet/>
      <dgm:spPr/>
      <dgm:t>
        <a:bodyPr/>
        <a:lstStyle/>
        <a:p>
          <a:endParaRPr lang="en-US" sz="1400"/>
        </a:p>
      </dgm:t>
    </dgm:pt>
    <dgm:pt modelId="{E9378581-A7C0-4C46-B812-968E9071A99D}" type="sibTrans" cxnId="{4FD54445-0B7A-4A21-86CD-9F91F857CEFA}">
      <dgm:prSet/>
      <dgm:spPr/>
      <dgm:t>
        <a:bodyPr/>
        <a:lstStyle/>
        <a:p>
          <a:endParaRPr lang="en-US" sz="1400"/>
        </a:p>
      </dgm:t>
    </dgm:pt>
    <dgm:pt modelId="{739BE4D4-07A1-42BE-A56C-A5746E3675F9}">
      <dgm:prSet phldrT="[Text]" custT="1"/>
      <dgm:spPr/>
      <dgm:t>
        <a:bodyPr/>
        <a:lstStyle/>
        <a:p>
          <a:r>
            <a:rPr lang="en-US" sz="1400" dirty="0"/>
            <a:t>Electric heat pumps</a:t>
          </a:r>
        </a:p>
      </dgm:t>
    </dgm:pt>
    <dgm:pt modelId="{6E4843BA-1559-412D-832D-246F5EC36EAB}" type="parTrans" cxnId="{28A60676-CC8B-42C6-97A2-7D83CC690567}">
      <dgm:prSet/>
      <dgm:spPr/>
      <dgm:t>
        <a:bodyPr/>
        <a:lstStyle/>
        <a:p>
          <a:endParaRPr lang="en-US"/>
        </a:p>
      </dgm:t>
    </dgm:pt>
    <dgm:pt modelId="{2F1316A4-759E-4B09-916F-9B26B1C2B530}" type="sibTrans" cxnId="{28A60676-CC8B-42C6-97A2-7D83CC690567}">
      <dgm:prSet/>
      <dgm:spPr/>
      <dgm:t>
        <a:bodyPr/>
        <a:lstStyle/>
        <a:p>
          <a:endParaRPr lang="en-US"/>
        </a:p>
      </dgm:t>
    </dgm:pt>
    <dgm:pt modelId="{9309AEA6-B870-4535-822B-8E724A99ED26}">
      <dgm:prSet phldrT="[Text]" custT="1"/>
      <dgm:spPr/>
      <dgm:t>
        <a:bodyPr/>
        <a:lstStyle/>
        <a:p>
          <a:r>
            <a:rPr lang="en-US" sz="1400"/>
            <a:t>Heat</a:t>
          </a:r>
          <a:endParaRPr lang="en-US" sz="1400" dirty="0"/>
        </a:p>
      </dgm:t>
    </dgm:pt>
    <dgm:pt modelId="{9C668BC8-D770-4C60-849C-CF8A5697BC2E}" type="parTrans" cxnId="{F9C6DB1E-CE26-4E76-AA00-FD7B83640253}">
      <dgm:prSet/>
      <dgm:spPr/>
      <dgm:t>
        <a:bodyPr/>
        <a:lstStyle/>
        <a:p>
          <a:endParaRPr lang="en-US"/>
        </a:p>
      </dgm:t>
    </dgm:pt>
    <dgm:pt modelId="{12953CA0-E7B4-43E4-AC83-CF793F489978}" type="sibTrans" cxnId="{F9C6DB1E-CE26-4E76-AA00-FD7B83640253}">
      <dgm:prSet/>
      <dgm:spPr/>
      <dgm:t>
        <a:bodyPr/>
        <a:lstStyle/>
        <a:p>
          <a:endParaRPr lang="en-US"/>
        </a:p>
      </dgm:t>
    </dgm:pt>
    <dgm:pt modelId="{89A78AA3-0EAC-4396-814B-6B48FD6A550C}" type="pres">
      <dgm:prSet presAssocID="{A2883D30-6B20-4004-8DD7-C9837619A8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77BCA04-5DDA-4668-BF4E-41AB4F59CE45}" type="pres">
      <dgm:prSet presAssocID="{8D515E1C-F773-400A-AD3F-40BD0F17D80C}" presName="hierRoot1" presStyleCnt="0">
        <dgm:presLayoutVars>
          <dgm:hierBranch val="init"/>
        </dgm:presLayoutVars>
      </dgm:prSet>
      <dgm:spPr/>
    </dgm:pt>
    <dgm:pt modelId="{9D73C92B-9988-4DD3-A0C1-85F37566EC0D}" type="pres">
      <dgm:prSet presAssocID="{8D515E1C-F773-400A-AD3F-40BD0F17D80C}" presName="rootComposite1" presStyleCnt="0"/>
      <dgm:spPr/>
    </dgm:pt>
    <dgm:pt modelId="{8B61514E-2ADF-4167-94C1-0F51A53263ED}" type="pres">
      <dgm:prSet presAssocID="{8D515E1C-F773-400A-AD3F-40BD0F17D80C}" presName="rootText1" presStyleLbl="node0" presStyleIdx="0" presStyleCnt="1" custScaleX="140641">
        <dgm:presLayoutVars>
          <dgm:chPref val="3"/>
        </dgm:presLayoutVars>
      </dgm:prSet>
      <dgm:spPr/>
    </dgm:pt>
    <dgm:pt modelId="{4A094B9B-FE8A-466F-A4FB-EBA3D7421EA1}" type="pres">
      <dgm:prSet presAssocID="{8D515E1C-F773-400A-AD3F-40BD0F17D80C}" presName="rootConnector1" presStyleLbl="node1" presStyleIdx="0" presStyleCnt="0"/>
      <dgm:spPr/>
    </dgm:pt>
    <dgm:pt modelId="{B780109B-C342-444A-B6F7-2D5E28DF0722}" type="pres">
      <dgm:prSet presAssocID="{8D515E1C-F773-400A-AD3F-40BD0F17D80C}" presName="hierChild2" presStyleCnt="0"/>
      <dgm:spPr/>
    </dgm:pt>
    <dgm:pt modelId="{FAE55EB1-A1D4-4E99-BA1F-52B70695CB74}" type="pres">
      <dgm:prSet presAssocID="{9D7912DF-7C3E-4D72-932F-52F1FAFDD54D}" presName="Name37" presStyleLbl="parChTrans1D2" presStyleIdx="0" presStyleCnt="2"/>
      <dgm:spPr/>
    </dgm:pt>
    <dgm:pt modelId="{1C407004-9862-41D5-9ACD-5B24275F57CE}" type="pres">
      <dgm:prSet presAssocID="{450D4A1D-E910-4F04-BC72-F0D0402525E6}" presName="hierRoot2" presStyleCnt="0">
        <dgm:presLayoutVars>
          <dgm:hierBranch val="init"/>
        </dgm:presLayoutVars>
      </dgm:prSet>
      <dgm:spPr/>
    </dgm:pt>
    <dgm:pt modelId="{59B1603E-C7F8-4F18-8B2C-D8FC3B956EC0}" type="pres">
      <dgm:prSet presAssocID="{450D4A1D-E910-4F04-BC72-F0D0402525E6}" presName="rootComposite" presStyleCnt="0"/>
      <dgm:spPr/>
    </dgm:pt>
    <dgm:pt modelId="{6D253074-7680-4724-8FD0-413280A21905}" type="pres">
      <dgm:prSet presAssocID="{450D4A1D-E910-4F04-BC72-F0D0402525E6}" presName="rootText" presStyleLbl="node2" presStyleIdx="0" presStyleCnt="2">
        <dgm:presLayoutVars>
          <dgm:chPref val="3"/>
        </dgm:presLayoutVars>
      </dgm:prSet>
      <dgm:spPr/>
    </dgm:pt>
    <dgm:pt modelId="{0B45C687-9256-4B6B-BE43-52CFFAA517C7}" type="pres">
      <dgm:prSet presAssocID="{450D4A1D-E910-4F04-BC72-F0D0402525E6}" presName="rootConnector" presStyleLbl="node2" presStyleIdx="0" presStyleCnt="2"/>
      <dgm:spPr/>
    </dgm:pt>
    <dgm:pt modelId="{48F93DC3-04AE-4BDF-88AD-54270211E829}" type="pres">
      <dgm:prSet presAssocID="{450D4A1D-E910-4F04-BC72-F0D0402525E6}" presName="hierChild4" presStyleCnt="0"/>
      <dgm:spPr/>
    </dgm:pt>
    <dgm:pt modelId="{F63006AB-453B-4091-B756-7225AB5CC74D}" type="pres">
      <dgm:prSet presAssocID="{DA236A6C-50C2-489D-94D6-A8A278A61C1D}" presName="Name37" presStyleLbl="parChTrans1D3" presStyleIdx="0" presStyleCnt="9"/>
      <dgm:spPr/>
    </dgm:pt>
    <dgm:pt modelId="{5C6305B5-011D-437D-AAD7-95CF801D272A}" type="pres">
      <dgm:prSet presAssocID="{BB92A5BF-E0D8-4D9B-B397-5DCE123F6F52}" presName="hierRoot2" presStyleCnt="0">
        <dgm:presLayoutVars>
          <dgm:hierBranch val="init"/>
        </dgm:presLayoutVars>
      </dgm:prSet>
      <dgm:spPr/>
    </dgm:pt>
    <dgm:pt modelId="{56FDAABF-6331-459F-9447-A907F1FAFF7B}" type="pres">
      <dgm:prSet presAssocID="{BB92A5BF-E0D8-4D9B-B397-5DCE123F6F52}" presName="rootComposite" presStyleCnt="0"/>
      <dgm:spPr/>
    </dgm:pt>
    <dgm:pt modelId="{B798C538-4B95-405F-8D60-97D228BE1925}" type="pres">
      <dgm:prSet presAssocID="{BB92A5BF-E0D8-4D9B-B397-5DCE123F6F52}" presName="rootText" presStyleLbl="node3" presStyleIdx="0" presStyleCnt="9" custScaleX="108573">
        <dgm:presLayoutVars>
          <dgm:chPref val="3"/>
        </dgm:presLayoutVars>
      </dgm:prSet>
      <dgm:spPr/>
    </dgm:pt>
    <dgm:pt modelId="{E54E4B88-F653-4F56-B7CE-9833A90D1308}" type="pres">
      <dgm:prSet presAssocID="{BB92A5BF-E0D8-4D9B-B397-5DCE123F6F52}" presName="rootConnector" presStyleLbl="node3" presStyleIdx="0" presStyleCnt="9"/>
      <dgm:spPr/>
    </dgm:pt>
    <dgm:pt modelId="{FD4549C5-D403-453F-9F2C-0BCA33F365F9}" type="pres">
      <dgm:prSet presAssocID="{BB92A5BF-E0D8-4D9B-B397-5DCE123F6F52}" presName="hierChild4" presStyleCnt="0"/>
      <dgm:spPr/>
    </dgm:pt>
    <dgm:pt modelId="{4ED5CA11-0CBE-4D99-9508-B055C3057ED0}" type="pres">
      <dgm:prSet presAssocID="{BB92A5BF-E0D8-4D9B-B397-5DCE123F6F52}" presName="hierChild5" presStyleCnt="0"/>
      <dgm:spPr/>
    </dgm:pt>
    <dgm:pt modelId="{EEB3B1D3-3BCC-445E-A1B5-87D654ADFCBB}" type="pres">
      <dgm:prSet presAssocID="{CC816858-5699-4417-B8FE-C787056E74F2}" presName="Name37" presStyleLbl="parChTrans1D3" presStyleIdx="1" presStyleCnt="9"/>
      <dgm:spPr/>
    </dgm:pt>
    <dgm:pt modelId="{D7883509-4799-45D2-8FD9-615D1A1E9013}" type="pres">
      <dgm:prSet presAssocID="{BCA5DADD-69AC-497C-AE52-5330989AD9FE}" presName="hierRoot2" presStyleCnt="0">
        <dgm:presLayoutVars>
          <dgm:hierBranch val="init"/>
        </dgm:presLayoutVars>
      </dgm:prSet>
      <dgm:spPr/>
    </dgm:pt>
    <dgm:pt modelId="{BD3AEA4A-A15F-4867-A735-3FA6E3295FDB}" type="pres">
      <dgm:prSet presAssocID="{BCA5DADD-69AC-497C-AE52-5330989AD9FE}" presName="rootComposite" presStyleCnt="0"/>
      <dgm:spPr/>
    </dgm:pt>
    <dgm:pt modelId="{DEB12316-70B0-4464-8C51-628F0C7DE880}" type="pres">
      <dgm:prSet presAssocID="{BCA5DADD-69AC-497C-AE52-5330989AD9FE}" presName="rootText" presStyleLbl="node3" presStyleIdx="1" presStyleCnt="9" custScaleX="110263">
        <dgm:presLayoutVars>
          <dgm:chPref val="3"/>
        </dgm:presLayoutVars>
      </dgm:prSet>
      <dgm:spPr/>
    </dgm:pt>
    <dgm:pt modelId="{A9B2E0F5-4193-4485-B0DF-6F5DBC162C87}" type="pres">
      <dgm:prSet presAssocID="{BCA5DADD-69AC-497C-AE52-5330989AD9FE}" presName="rootConnector" presStyleLbl="node3" presStyleIdx="1" presStyleCnt="9"/>
      <dgm:spPr/>
    </dgm:pt>
    <dgm:pt modelId="{6CB5C19A-9EEC-440E-B34B-7C11FB05129A}" type="pres">
      <dgm:prSet presAssocID="{BCA5DADD-69AC-497C-AE52-5330989AD9FE}" presName="hierChild4" presStyleCnt="0"/>
      <dgm:spPr/>
    </dgm:pt>
    <dgm:pt modelId="{42B2CC81-C83B-4C9B-835E-AB7D3DCAD465}" type="pres">
      <dgm:prSet presAssocID="{BCA5DADD-69AC-497C-AE52-5330989AD9FE}" presName="hierChild5" presStyleCnt="0"/>
      <dgm:spPr/>
    </dgm:pt>
    <dgm:pt modelId="{BE95E333-94FB-4F42-970F-EACC18A72317}" type="pres">
      <dgm:prSet presAssocID="{7832B846-43BF-41DC-A184-A8501B4172B1}" presName="Name37" presStyleLbl="parChTrans1D3" presStyleIdx="2" presStyleCnt="9"/>
      <dgm:spPr/>
    </dgm:pt>
    <dgm:pt modelId="{D982AC64-D8FF-45F6-ABD4-E4845F22A747}" type="pres">
      <dgm:prSet presAssocID="{E7C6129B-C8A6-4B5C-8939-4F5FD38AF283}" presName="hierRoot2" presStyleCnt="0">
        <dgm:presLayoutVars>
          <dgm:hierBranch val="init"/>
        </dgm:presLayoutVars>
      </dgm:prSet>
      <dgm:spPr/>
    </dgm:pt>
    <dgm:pt modelId="{E315BC4B-D9DE-4326-851D-FD66A7E0EC26}" type="pres">
      <dgm:prSet presAssocID="{E7C6129B-C8A6-4B5C-8939-4F5FD38AF283}" presName="rootComposite" presStyleCnt="0"/>
      <dgm:spPr/>
    </dgm:pt>
    <dgm:pt modelId="{595BE96B-D793-491D-95BB-1F30C7A7790B}" type="pres">
      <dgm:prSet presAssocID="{E7C6129B-C8A6-4B5C-8939-4F5FD38AF283}" presName="rootText" presStyleLbl="node3" presStyleIdx="2" presStyleCnt="9" custScaleX="108003">
        <dgm:presLayoutVars>
          <dgm:chPref val="3"/>
        </dgm:presLayoutVars>
      </dgm:prSet>
      <dgm:spPr/>
    </dgm:pt>
    <dgm:pt modelId="{EC841A54-DCBB-4893-89FE-C541C76A57E0}" type="pres">
      <dgm:prSet presAssocID="{E7C6129B-C8A6-4B5C-8939-4F5FD38AF283}" presName="rootConnector" presStyleLbl="node3" presStyleIdx="2" presStyleCnt="9"/>
      <dgm:spPr/>
    </dgm:pt>
    <dgm:pt modelId="{D0C4A69D-931B-4FDE-9A87-7FD500F1EABF}" type="pres">
      <dgm:prSet presAssocID="{E7C6129B-C8A6-4B5C-8939-4F5FD38AF283}" presName="hierChild4" presStyleCnt="0"/>
      <dgm:spPr/>
    </dgm:pt>
    <dgm:pt modelId="{24CFEA2D-4848-4791-8CEB-60A72F47D569}" type="pres">
      <dgm:prSet presAssocID="{E7C6129B-C8A6-4B5C-8939-4F5FD38AF283}" presName="hierChild5" presStyleCnt="0"/>
      <dgm:spPr/>
    </dgm:pt>
    <dgm:pt modelId="{C06451CE-DE98-44EF-9AEC-CD88C0AB3AD4}" type="pres">
      <dgm:prSet presAssocID="{2990789E-F81C-4BA4-9B6A-42BFCE8DC366}" presName="Name37" presStyleLbl="parChTrans1D3" presStyleIdx="3" presStyleCnt="9"/>
      <dgm:spPr/>
    </dgm:pt>
    <dgm:pt modelId="{22F12130-3B47-4EE1-84B2-DDBBEDCD3F08}" type="pres">
      <dgm:prSet presAssocID="{DB93A04F-C46C-4C1F-B604-89B7994BAC3F}" presName="hierRoot2" presStyleCnt="0">
        <dgm:presLayoutVars>
          <dgm:hierBranch val="init"/>
        </dgm:presLayoutVars>
      </dgm:prSet>
      <dgm:spPr/>
    </dgm:pt>
    <dgm:pt modelId="{471F8AF0-1526-4BB9-9D24-68E4F6C428C1}" type="pres">
      <dgm:prSet presAssocID="{DB93A04F-C46C-4C1F-B604-89B7994BAC3F}" presName="rootComposite" presStyleCnt="0"/>
      <dgm:spPr/>
    </dgm:pt>
    <dgm:pt modelId="{C0696D45-191B-45DF-B77F-F02B0FD8A1BE}" type="pres">
      <dgm:prSet presAssocID="{DB93A04F-C46C-4C1F-B604-89B7994BAC3F}" presName="rootText" presStyleLbl="node3" presStyleIdx="3" presStyleCnt="9" custScaleX="111382">
        <dgm:presLayoutVars>
          <dgm:chPref val="3"/>
        </dgm:presLayoutVars>
      </dgm:prSet>
      <dgm:spPr/>
    </dgm:pt>
    <dgm:pt modelId="{7D7F34C4-8198-4851-B235-1662B14E49C6}" type="pres">
      <dgm:prSet presAssocID="{DB93A04F-C46C-4C1F-B604-89B7994BAC3F}" presName="rootConnector" presStyleLbl="node3" presStyleIdx="3" presStyleCnt="9"/>
      <dgm:spPr/>
    </dgm:pt>
    <dgm:pt modelId="{52CCF69C-1E42-4F1C-86E2-1E2C2BE0D0C9}" type="pres">
      <dgm:prSet presAssocID="{DB93A04F-C46C-4C1F-B604-89B7994BAC3F}" presName="hierChild4" presStyleCnt="0"/>
      <dgm:spPr/>
    </dgm:pt>
    <dgm:pt modelId="{4E7CB010-18AB-4214-B87D-C10EC45A76D6}" type="pres">
      <dgm:prSet presAssocID="{DB93A04F-C46C-4C1F-B604-89B7994BAC3F}" presName="hierChild5" presStyleCnt="0"/>
      <dgm:spPr/>
    </dgm:pt>
    <dgm:pt modelId="{B996B531-CF0B-4AEF-9C5F-A00E78CC66EA}" type="pres">
      <dgm:prSet presAssocID="{CEEDE971-6DDB-4E96-8853-6B59C716DDA4}" presName="Name37" presStyleLbl="parChTrans1D3" presStyleIdx="4" presStyleCnt="9"/>
      <dgm:spPr/>
    </dgm:pt>
    <dgm:pt modelId="{4A591A07-B1A3-482A-A648-33D9A2513059}" type="pres">
      <dgm:prSet presAssocID="{6924DF88-F251-4228-987F-BE8F80BCE0FB}" presName="hierRoot2" presStyleCnt="0">
        <dgm:presLayoutVars>
          <dgm:hierBranch val="init"/>
        </dgm:presLayoutVars>
      </dgm:prSet>
      <dgm:spPr/>
    </dgm:pt>
    <dgm:pt modelId="{7BB56E06-8138-477B-8C3A-B0342B8D5718}" type="pres">
      <dgm:prSet presAssocID="{6924DF88-F251-4228-987F-BE8F80BCE0FB}" presName="rootComposite" presStyleCnt="0"/>
      <dgm:spPr/>
    </dgm:pt>
    <dgm:pt modelId="{A8E86080-9D98-4EC0-B933-70D979E8F50D}" type="pres">
      <dgm:prSet presAssocID="{6924DF88-F251-4228-987F-BE8F80BCE0FB}" presName="rootText" presStyleLbl="node3" presStyleIdx="4" presStyleCnt="9" custScaleX="111382">
        <dgm:presLayoutVars>
          <dgm:chPref val="3"/>
        </dgm:presLayoutVars>
      </dgm:prSet>
      <dgm:spPr/>
    </dgm:pt>
    <dgm:pt modelId="{B15DC86F-A6CC-474F-9BF1-8F822F933CB7}" type="pres">
      <dgm:prSet presAssocID="{6924DF88-F251-4228-987F-BE8F80BCE0FB}" presName="rootConnector" presStyleLbl="node3" presStyleIdx="4" presStyleCnt="9"/>
      <dgm:spPr/>
    </dgm:pt>
    <dgm:pt modelId="{A3321759-8CDA-4C0B-9A8C-9E7F8F782A7C}" type="pres">
      <dgm:prSet presAssocID="{6924DF88-F251-4228-987F-BE8F80BCE0FB}" presName="hierChild4" presStyleCnt="0"/>
      <dgm:spPr/>
    </dgm:pt>
    <dgm:pt modelId="{20C8E036-51B7-4360-AD65-2080B6F820FC}" type="pres">
      <dgm:prSet presAssocID="{6924DF88-F251-4228-987F-BE8F80BCE0FB}" presName="hierChild5" presStyleCnt="0"/>
      <dgm:spPr/>
    </dgm:pt>
    <dgm:pt modelId="{BF6BE2E8-D724-47D3-B0BC-61997A4DCFF8}" type="pres">
      <dgm:prSet presAssocID="{6E4843BA-1559-412D-832D-246F5EC36EAB}" presName="Name37" presStyleLbl="parChTrans1D3" presStyleIdx="5" presStyleCnt="9"/>
      <dgm:spPr/>
    </dgm:pt>
    <dgm:pt modelId="{0EBD2DD3-97BF-4618-AD54-FBD93881A9F9}" type="pres">
      <dgm:prSet presAssocID="{739BE4D4-07A1-42BE-A56C-A5746E3675F9}" presName="hierRoot2" presStyleCnt="0">
        <dgm:presLayoutVars>
          <dgm:hierBranch val="init"/>
        </dgm:presLayoutVars>
      </dgm:prSet>
      <dgm:spPr/>
    </dgm:pt>
    <dgm:pt modelId="{FEEE27B0-4874-45CD-8267-54524DFC1BBF}" type="pres">
      <dgm:prSet presAssocID="{739BE4D4-07A1-42BE-A56C-A5746E3675F9}" presName="rootComposite" presStyleCnt="0"/>
      <dgm:spPr/>
    </dgm:pt>
    <dgm:pt modelId="{1D9634F7-86AF-4DC4-983D-1FA284EC9512}" type="pres">
      <dgm:prSet presAssocID="{739BE4D4-07A1-42BE-A56C-A5746E3675F9}" presName="rootText" presStyleLbl="node3" presStyleIdx="5" presStyleCnt="9" custScaleX="111382">
        <dgm:presLayoutVars>
          <dgm:chPref val="3"/>
        </dgm:presLayoutVars>
      </dgm:prSet>
      <dgm:spPr/>
    </dgm:pt>
    <dgm:pt modelId="{DD9D0C45-EB97-4E3C-AAF4-1D92A425FC29}" type="pres">
      <dgm:prSet presAssocID="{739BE4D4-07A1-42BE-A56C-A5746E3675F9}" presName="rootConnector" presStyleLbl="node3" presStyleIdx="5" presStyleCnt="9"/>
      <dgm:spPr/>
    </dgm:pt>
    <dgm:pt modelId="{5E772111-0C3B-46E5-9EB5-D0C9CB53D278}" type="pres">
      <dgm:prSet presAssocID="{739BE4D4-07A1-42BE-A56C-A5746E3675F9}" presName="hierChild4" presStyleCnt="0"/>
      <dgm:spPr/>
    </dgm:pt>
    <dgm:pt modelId="{3430F85D-ED90-46EE-A95E-84AB82467B0E}" type="pres">
      <dgm:prSet presAssocID="{739BE4D4-07A1-42BE-A56C-A5746E3675F9}" presName="hierChild5" presStyleCnt="0"/>
      <dgm:spPr/>
    </dgm:pt>
    <dgm:pt modelId="{5445719C-9CEF-4E2B-9841-85050808FCA6}" type="pres">
      <dgm:prSet presAssocID="{216C1FC6-80DA-4B90-8DAF-59F9D2A017B8}" presName="Name37" presStyleLbl="parChTrans1D3" presStyleIdx="6" presStyleCnt="9"/>
      <dgm:spPr/>
    </dgm:pt>
    <dgm:pt modelId="{B67D04C9-9EBC-4BFB-9944-FB50DCC06526}" type="pres">
      <dgm:prSet presAssocID="{F5C7F326-C502-4993-9A0E-7F9E7B448D7B}" presName="hierRoot2" presStyleCnt="0">
        <dgm:presLayoutVars>
          <dgm:hierBranch val="init"/>
        </dgm:presLayoutVars>
      </dgm:prSet>
      <dgm:spPr/>
    </dgm:pt>
    <dgm:pt modelId="{FEAA1035-64E3-4832-8E4D-F5B364CE8FD7}" type="pres">
      <dgm:prSet presAssocID="{F5C7F326-C502-4993-9A0E-7F9E7B448D7B}" presName="rootComposite" presStyleCnt="0"/>
      <dgm:spPr/>
    </dgm:pt>
    <dgm:pt modelId="{266CBBA0-B095-4123-B193-C7378E978209}" type="pres">
      <dgm:prSet presAssocID="{F5C7F326-C502-4993-9A0E-7F9E7B448D7B}" presName="rootText" presStyleLbl="node3" presStyleIdx="6" presStyleCnt="9" custScaleX="111381">
        <dgm:presLayoutVars>
          <dgm:chPref val="3"/>
        </dgm:presLayoutVars>
      </dgm:prSet>
      <dgm:spPr/>
    </dgm:pt>
    <dgm:pt modelId="{A4C94632-FABA-4EC9-8193-B95D2574C27E}" type="pres">
      <dgm:prSet presAssocID="{F5C7F326-C502-4993-9A0E-7F9E7B448D7B}" presName="rootConnector" presStyleLbl="node3" presStyleIdx="6" presStyleCnt="9"/>
      <dgm:spPr/>
    </dgm:pt>
    <dgm:pt modelId="{A401B7C9-7CCE-4352-8BE9-2B560C043106}" type="pres">
      <dgm:prSet presAssocID="{F5C7F326-C502-4993-9A0E-7F9E7B448D7B}" presName="hierChild4" presStyleCnt="0"/>
      <dgm:spPr/>
    </dgm:pt>
    <dgm:pt modelId="{67602078-F8BA-4F71-B6E0-BEA715BFB3E2}" type="pres">
      <dgm:prSet presAssocID="{F5C7F326-C502-4993-9A0E-7F9E7B448D7B}" presName="hierChild5" presStyleCnt="0"/>
      <dgm:spPr/>
    </dgm:pt>
    <dgm:pt modelId="{85B26C5C-FB6B-4F68-ADF8-C700E6222ABD}" type="pres">
      <dgm:prSet presAssocID="{2BDCE72F-4710-4EAE-8797-A8E326A442E8}" presName="Name37" presStyleLbl="parChTrans1D3" presStyleIdx="7" presStyleCnt="9"/>
      <dgm:spPr/>
    </dgm:pt>
    <dgm:pt modelId="{65EC213F-4B21-49BB-A346-BEE38067C0F3}" type="pres">
      <dgm:prSet presAssocID="{7C378511-494F-4891-9C0C-16AABD8C259F}" presName="hierRoot2" presStyleCnt="0">
        <dgm:presLayoutVars>
          <dgm:hierBranch val="init"/>
        </dgm:presLayoutVars>
      </dgm:prSet>
      <dgm:spPr/>
    </dgm:pt>
    <dgm:pt modelId="{E9CD9507-9209-433D-AEC6-E8533489AF10}" type="pres">
      <dgm:prSet presAssocID="{7C378511-494F-4891-9C0C-16AABD8C259F}" presName="rootComposite" presStyleCnt="0"/>
      <dgm:spPr/>
    </dgm:pt>
    <dgm:pt modelId="{42182C32-5713-48AB-A0AA-46688702153A}" type="pres">
      <dgm:prSet presAssocID="{7C378511-494F-4891-9C0C-16AABD8C259F}" presName="rootText" presStyleLbl="node3" presStyleIdx="7" presStyleCnt="9" custScaleX="113642">
        <dgm:presLayoutVars>
          <dgm:chPref val="3"/>
        </dgm:presLayoutVars>
      </dgm:prSet>
      <dgm:spPr/>
    </dgm:pt>
    <dgm:pt modelId="{75B91C36-CA3E-4638-ADB2-51BB92CE481F}" type="pres">
      <dgm:prSet presAssocID="{7C378511-494F-4891-9C0C-16AABD8C259F}" presName="rootConnector" presStyleLbl="node3" presStyleIdx="7" presStyleCnt="9"/>
      <dgm:spPr/>
    </dgm:pt>
    <dgm:pt modelId="{4835AC40-BBAE-45B3-9F95-93794702D4D3}" type="pres">
      <dgm:prSet presAssocID="{7C378511-494F-4891-9C0C-16AABD8C259F}" presName="hierChild4" presStyleCnt="0"/>
      <dgm:spPr/>
    </dgm:pt>
    <dgm:pt modelId="{60854438-3E6D-44C8-B147-CE0621F3AAD9}" type="pres">
      <dgm:prSet presAssocID="{7C378511-494F-4891-9C0C-16AABD8C259F}" presName="hierChild5" presStyleCnt="0"/>
      <dgm:spPr/>
    </dgm:pt>
    <dgm:pt modelId="{DA93EA29-3234-46A3-94E5-15EECF6CE9FB}" type="pres">
      <dgm:prSet presAssocID="{9C668BC8-D770-4C60-849C-CF8A5697BC2E}" presName="Name37" presStyleLbl="parChTrans1D3" presStyleIdx="8" presStyleCnt="9"/>
      <dgm:spPr/>
    </dgm:pt>
    <dgm:pt modelId="{9ED8F1C7-76A9-4DF0-8595-3EF337E45DC2}" type="pres">
      <dgm:prSet presAssocID="{9309AEA6-B870-4535-822B-8E724A99ED26}" presName="hierRoot2" presStyleCnt="0">
        <dgm:presLayoutVars>
          <dgm:hierBranch val="init"/>
        </dgm:presLayoutVars>
      </dgm:prSet>
      <dgm:spPr/>
    </dgm:pt>
    <dgm:pt modelId="{4019B510-739F-4FD3-97C4-92FAA97C8D9F}" type="pres">
      <dgm:prSet presAssocID="{9309AEA6-B870-4535-822B-8E724A99ED26}" presName="rootComposite" presStyleCnt="0"/>
      <dgm:spPr/>
    </dgm:pt>
    <dgm:pt modelId="{CC736F79-0BAE-4E56-B93B-88DA78AC1C07}" type="pres">
      <dgm:prSet presAssocID="{9309AEA6-B870-4535-822B-8E724A99ED26}" presName="rootText" presStyleLbl="node3" presStyleIdx="8" presStyleCnt="9" custScaleX="117021">
        <dgm:presLayoutVars>
          <dgm:chPref val="3"/>
        </dgm:presLayoutVars>
      </dgm:prSet>
      <dgm:spPr/>
    </dgm:pt>
    <dgm:pt modelId="{E9227B9D-798D-45C6-BE8E-C0D19F4D0FE0}" type="pres">
      <dgm:prSet presAssocID="{9309AEA6-B870-4535-822B-8E724A99ED26}" presName="rootConnector" presStyleLbl="node3" presStyleIdx="8" presStyleCnt="9"/>
      <dgm:spPr/>
    </dgm:pt>
    <dgm:pt modelId="{4EDF18AB-29EB-4832-B7D5-4A7B04BE33BC}" type="pres">
      <dgm:prSet presAssocID="{9309AEA6-B870-4535-822B-8E724A99ED26}" presName="hierChild4" presStyleCnt="0"/>
      <dgm:spPr/>
    </dgm:pt>
    <dgm:pt modelId="{36885D70-59B3-4499-8EF9-7FF5C1AFD0C4}" type="pres">
      <dgm:prSet presAssocID="{9309AEA6-B870-4535-822B-8E724A99ED26}" presName="hierChild5" presStyleCnt="0"/>
      <dgm:spPr/>
    </dgm:pt>
    <dgm:pt modelId="{BEFBC23B-85F4-4357-91E1-4DFC7F83E489}" type="pres">
      <dgm:prSet presAssocID="{450D4A1D-E910-4F04-BC72-F0D0402525E6}" presName="hierChild5" presStyleCnt="0"/>
      <dgm:spPr/>
    </dgm:pt>
    <dgm:pt modelId="{C79036B8-CDB0-4FA3-873E-76240533CA56}" type="pres">
      <dgm:prSet presAssocID="{8CF92041-6A57-4D02-9264-E4882B91B545}" presName="Name37" presStyleLbl="parChTrans1D2" presStyleIdx="1" presStyleCnt="2"/>
      <dgm:spPr/>
    </dgm:pt>
    <dgm:pt modelId="{2D083CAD-E470-48E1-BCD0-5956827E7D95}" type="pres">
      <dgm:prSet presAssocID="{C7BBF2CD-AF7A-4B12-81AA-93438AC75CE8}" presName="hierRoot2" presStyleCnt="0">
        <dgm:presLayoutVars>
          <dgm:hierBranch val="init"/>
        </dgm:presLayoutVars>
      </dgm:prSet>
      <dgm:spPr/>
    </dgm:pt>
    <dgm:pt modelId="{2CFDE80D-7A57-4FEE-9FC8-1FAB16645A2A}" type="pres">
      <dgm:prSet presAssocID="{C7BBF2CD-AF7A-4B12-81AA-93438AC75CE8}" presName="rootComposite" presStyleCnt="0"/>
      <dgm:spPr/>
    </dgm:pt>
    <dgm:pt modelId="{7B7CDC4E-47BB-42A7-934F-95E397B906DA}" type="pres">
      <dgm:prSet presAssocID="{C7BBF2CD-AF7A-4B12-81AA-93438AC75CE8}" presName="rootText" presStyleLbl="node2" presStyleIdx="1" presStyleCnt="2">
        <dgm:presLayoutVars>
          <dgm:chPref val="3"/>
        </dgm:presLayoutVars>
      </dgm:prSet>
      <dgm:spPr/>
    </dgm:pt>
    <dgm:pt modelId="{F9833E17-2D80-4658-A56B-7C6EC8A2AF59}" type="pres">
      <dgm:prSet presAssocID="{C7BBF2CD-AF7A-4B12-81AA-93438AC75CE8}" presName="rootConnector" presStyleLbl="node2" presStyleIdx="1" presStyleCnt="2"/>
      <dgm:spPr/>
    </dgm:pt>
    <dgm:pt modelId="{F23CAEA2-EAB3-4D4C-AB79-6013DC35DE17}" type="pres">
      <dgm:prSet presAssocID="{C7BBF2CD-AF7A-4B12-81AA-93438AC75CE8}" presName="hierChild4" presStyleCnt="0"/>
      <dgm:spPr/>
    </dgm:pt>
    <dgm:pt modelId="{4002AB1A-0BC0-4CCB-B57F-565D33101FDE}" type="pres">
      <dgm:prSet presAssocID="{C7BBF2CD-AF7A-4B12-81AA-93438AC75CE8}" presName="hierChild5" presStyleCnt="0"/>
      <dgm:spPr/>
    </dgm:pt>
    <dgm:pt modelId="{CBB61A48-8526-404B-97D9-A2F52F390CC7}" type="pres">
      <dgm:prSet presAssocID="{8D515E1C-F773-400A-AD3F-40BD0F17D80C}" presName="hierChild3" presStyleCnt="0"/>
      <dgm:spPr/>
    </dgm:pt>
  </dgm:ptLst>
  <dgm:cxnLst>
    <dgm:cxn modelId="{255CC601-89EE-48C5-B8BE-F53B84C2F33D}" type="presOf" srcId="{F5C7F326-C502-4993-9A0E-7F9E7B448D7B}" destId="{A4C94632-FABA-4EC9-8193-B95D2574C27E}" srcOrd="1" destOrd="0" presId="urn:microsoft.com/office/officeart/2005/8/layout/orgChart1"/>
    <dgm:cxn modelId="{1C5DA902-C520-4A3E-B668-942759DF5668}" type="presOf" srcId="{DB93A04F-C46C-4C1F-B604-89B7994BAC3F}" destId="{C0696D45-191B-45DF-B77F-F02B0FD8A1BE}" srcOrd="0" destOrd="0" presId="urn:microsoft.com/office/officeart/2005/8/layout/orgChart1"/>
    <dgm:cxn modelId="{A77FC503-9548-4F56-A88C-F072827263CA}" srcId="{450D4A1D-E910-4F04-BC72-F0D0402525E6}" destId="{BB92A5BF-E0D8-4D9B-B397-5DCE123F6F52}" srcOrd="0" destOrd="0" parTransId="{DA236A6C-50C2-489D-94D6-A8A278A61C1D}" sibTransId="{0C157123-29F2-42EF-8234-F570EF2D48A3}"/>
    <dgm:cxn modelId="{648B2805-2A99-443A-B4A8-BD2BC9E8B3A2}" type="presOf" srcId="{E7C6129B-C8A6-4B5C-8939-4F5FD38AF283}" destId="{EC841A54-DCBB-4893-89FE-C541C76A57E0}" srcOrd="1" destOrd="0" presId="urn:microsoft.com/office/officeart/2005/8/layout/orgChart1"/>
    <dgm:cxn modelId="{FA59270B-E9C7-43BD-A5F0-D9BB3F2700F0}" type="presOf" srcId="{CEEDE971-6DDB-4E96-8853-6B59C716DDA4}" destId="{B996B531-CF0B-4AEF-9C5F-A00E78CC66EA}" srcOrd="0" destOrd="0" presId="urn:microsoft.com/office/officeart/2005/8/layout/orgChart1"/>
    <dgm:cxn modelId="{2B7CC812-8423-4FD8-90B9-77DC92BE3438}" type="presOf" srcId="{7832B846-43BF-41DC-A184-A8501B4172B1}" destId="{BE95E333-94FB-4F42-970F-EACC18A72317}" srcOrd="0" destOrd="0" presId="urn:microsoft.com/office/officeart/2005/8/layout/orgChart1"/>
    <dgm:cxn modelId="{E8BFE614-5570-49CD-8D78-34EE735C72FA}" type="presOf" srcId="{BB92A5BF-E0D8-4D9B-B397-5DCE123F6F52}" destId="{B798C538-4B95-405F-8D60-97D228BE1925}" srcOrd="0" destOrd="0" presId="urn:microsoft.com/office/officeart/2005/8/layout/orgChart1"/>
    <dgm:cxn modelId="{22EF9B1B-ADC1-47AF-AA65-E96F49207F74}" type="presOf" srcId="{9309AEA6-B870-4535-822B-8E724A99ED26}" destId="{CC736F79-0BAE-4E56-B93B-88DA78AC1C07}" srcOrd="0" destOrd="0" presId="urn:microsoft.com/office/officeart/2005/8/layout/orgChart1"/>
    <dgm:cxn modelId="{F9C6DB1E-CE26-4E76-AA00-FD7B83640253}" srcId="{450D4A1D-E910-4F04-BC72-F0D0402525E6}" destId="{9309AEA6-B870-4535-822B-8E724A99ED26}" srcOrd="8" destOrd="0" parTransId="{9C668BC8-D770-4C60-849C-CF8A5697BC2E}" sibTransId="{12953CA0-E7B4-43E4-AC83-CF793F489978}"/>
    <dgm:cxn modelId="{8AAEFF21-9633-430C-A0B0-02888146E2C1}" type="presOf" srcId="{C7BBF2CD-AF7A-4B12-81AA-93438AC75CE8}" destId="{F9833E17-2D80-4658-A56B-7C6EC8A2AF59}" srcOrd="1" destOrd="0" presId="urn:microsoft.com/office/officeart/2005/8/layout/orgChart1"/>
    <dgm:cxn modelId="{0DD5A524-5A47-4EF9-9E5E-0BF68C150002}" type="presOf" srcId="{7C378511-494F-4891-9C0C-16AABD8C259F}" destId="{42182C32-5713-48AB-A0AA-46688702153A}" srcOrd="0" destOrd="0" presId="urn:microsoft.com/office/officeart/2005/8/layout/orgChart1"/>
    <dgm:cxn modelId="{15A21A2B-F09B-4965-98E0-75FBFD1A1AB9}" type="presOf" srcId="{E7C6129B-C8A6-4B5C-8939-4F5FD38AF283}" destId="{595BE96B-D793-491D-95BB-1F30C7A7790B}" srcOrd="0" destOrd="0" presId="urn:microsoft.com/office/officeart/2005/8/layout/orgChart1"/>
    <dgm:cxn modelId="{B7B49A2B-9C2C-4E9F-931E-827511F1637B}" srcId="{A2883D30-6B20-4004-8DD7-C9837619A8AE}" destId="{8D515E1C-F773-400A-AD3F-40BD0F17D80C}" srcOrd="0" destOrd="0" parTransId="{4FFDE9F9-ED1B-4E40-8CBA-3BEE892F414A}" sibTransId="{02882951-2E97-4483-9598-F10E17AC314E}"/>
    <dgm:cxn modelId="{ECA9F62C-8A37-4F1A-B4BB-78355F534236}" type="presOf" srcId="{2BDCE72F-4710-4EAE-8797-A8E326A442E8}" destId="{85B26C5C-FB6B-4F68-ADF8-C700E6222ABD}" srcOrd="0" destOrd="0" presId="urn:microsoft.com/office/officeart/2005/8/layout/orgChart1"/>
    <dgm:cxn modelId="{9B983630-EBED-4DCC-BC2D-2E22786C1872}" srcId="{450D4A1D-E910-4F04-BC72-F0D0402525E6}" destId="{DB93A04F-C46C-4C1F-B604-89B7994BAC3F}" srcOrd="3" destOrd="0" parTransId="{2990789E-F81C-4BA4-9B6A-42BFCE8DC366}" sibTransId="{1CEE81E3-AB19-4AAE-B12F-519966401720}"/>
    <dgm:cxn modelId="{DDFEF236-98E1-40CD-B4C7-9121EAD13F15}" type="presOf" srcId="{DB93A04F-C46C-4C1F-B604-89B7994BAC3F}" destId="{7D7F34C4-8198-4851-B235-1662B14E49C6}" srcOrd="1" destOrd="0" presId="urn:microsoft.com/office/officeart/2005/8/layout/orgChart1"/>
    <dgm:cxn modelId="{CA90073C-88B2-47E6-8E17-435514C57E6B}" type="presOf" srcId="{9D7912DF-7C3E-4D72-932F-52F1FAFDD54D}" destId="{FAE55EB1-A1D4-4E99-BA1F-52B70695CB74}" srcOrd="0" destOrd="0" presId="urn:microsoft.com/office/officeart/2005/8/layout/orgChart1"/>
    <dgm:cxn modelId="{129D3D3C-B8EF-483A-A363-0565CF0053A5}" type="presOf" srcId="{A2883D30-6B20-4004-8DD7-C9837619A8AE}" destId="{89A78AA3-0EAC-4396-814B-6B48FD6A550C}" srcOrd="0" destOrd="0" presId="urn:microsoft.com/office/officeart/2005/8/layout/orgChart1"/>
    <dgm:cxn modelId="{BFF96364-A723-466B-A245-F1732E7C139C}" srcId="{450D4A1D-E910-4F04-BC72-F0D0402525E6}" destId="{F5C7F326-C502-4993-9A0E-7F9E7B448D7B}" srcOrd="6" destOrd="0" parTransId="{216C1FC6-80DA-4B90-8DAF-59F9D2A017B8}" sibTransId="{AD459C80-FD7A-4CCE-AC08-BEA2DAFFE170}"/>
    <dgm:cxn modelId="{524E4B64-0B7E-4056-8D1F-9A4DF1024B3E}" type="presOf" srcId="{CC816858-5699-4417-B8FE-C787056E74F2}" destId="{EEB3B1D3-3BCC-445E-A1B5-87D654ADFCBB}" srcOrd="0" destOrd="0" presId="urn:microsoft.com/office/officeart/2005/8/layout/orgChart1"/>
    <dgm:cxn modelId="{4FD54445-0B7A-4A21-86CD-9F91F857CEFA}" srcId="{450D4A1D-E910-4F04-BC72-F0D0402525E6}" destId="{7C378511-494F-4891-9C0C-16AABD8C259F}" srcOrd="7" destOrd="0" parTransId="{2BDCE72F-4710-4EAE-8797-A8E326A442E8}" sibTransId="{E9378581-A7C0-4C46-B812-968E9071A99D}"/>
    <dgm:cxn modelId="{CACCB545-0AB0-4F51-AA50-86D4DC182658}" srcId="{450D4A1D-E910-4F04-BC72-F0D0402525E6}" destId="{BCA5DADD-69AC-497C-AE52-5330989AD9FE}" srcOrd="1" destOrd="0" parTransId="{CC816858-5699-4417-B8FE-C787056E74F2}" sibTransId="{39DA3C0E-5998-4C77-BA63-15C54E981FDD}"/>
    <dgm:cxn modelId="{D1848069-3D67-4522-8B5B-F28784266996}" type="presOf" srcId="{739BE4D4-07A1-42BE-A56C-A5746E3675F9}" destId="{DD9D0C45-EB97-4E3C-AAF4-1D92A425FC29}" srcOrd="1" destOrd="0" presId="urn:microsoft.com/office/officeart/2005/8/layout/orgChart1"/>
    <dgm:cxn modelId="{AD70504B-41F9-40C8-8EFC-80B026B6571F}" type="presOf" srcId="{6924DF88-F251-4228-987F-BE8F80BCE0FB}" destId="{B15DC86F-A6CC-474F-9BF1-8F822F933CB7}" srcOrd="1" destOrd="0" presId="urn:microsoft.com/office/officeart/2005/8/layout/orgChart1"/>
    <dgm:cxn modelId="{1FE00F6E-451B-474E-B3A0-8FBD2B90EC2F}" type="presOf" srcId="{450D4A1D-E910-4F04-BC72-F0D0402525E6}" destId="{0B45C687-9256-4B6B-BE43-52CFFAA517C7}" srcOrd="1" destOrd="0" presId="urn:microsoft.com/office/officeart/2005/8/layout/orgChart1"/>
    <dgm:cxn modelId="{33F9AC70-B2B5-4EEE-9CC6-F6FE66503632}" type="presOf" srcId="{BCA5DADD-69AC-497C-AE52-5330989AD9FE}" destId="{A9B2E0F5-4193-4485-B0DF-6F5DBC162C87}" srcOrd="1" destOrd="0" presId="urn:microsoft.com/office/officeart/2005/8/layout/orgChart1"/>
    <dgm:cxn modelId="{9DD6C371-E74E-4E2A-8EBC-701659117555}" type="presOf" srcId="{8D515E1C-F773-400A-AD3F-40BD0F17D80C}" destId="{4A094B9B-FE8A-466F-A4FB-EBA3D7421EA1}" srcOrd="1" destOrd="0" presId="urn:microsoft.com/office/officeart/2005/8/layout/orgChart1"/>
    <dgm:cxn modelId="{28A60676-CC8B-42C6-97A2-7D83CC690567}" srcId="{450D4A1D-E910-4F04-BC72-F0D0402525E6}" destId="{739BE4D4-07A1-42BE-A56C-A5746E3675F9}" srcOrd="5" destOrd="0" parTransId="{6E4843BA-1559-412D-832D-246F5EC36EAB}" sibTransId="{2F1316A4-759E-4B09-916F-9B26B1C2B530}"/>
    <dgm:cxn modelId="{A7103157-EBF5-47A1-9B97-D437ADDF4F16}" srcId="{8D515E1C-F773-400A-AD3F-40BD0F17D80C}" destId="{C7BBF2CD-AF7A-4B12-81AA-93438AC75CE8}" srcOrd="1" destOrd="0" parTransId="{8CF92041-6A57-4D02-9264-E4882B91B545}" sibTransId="{DD291FE3-6FC0-4AE8-88B8-D0C95C65102F}"/>
    <dgm:cxn modelId="{F027127E-EEB2-4445-86D6-10BB0EB19E19}" type="presOf" srcId="{8D515E1C-F773-400A-AD3F-40BD0F17D80C}" destId="{8B61514E-2ADF-4167-94C1-0F51A53263ED}" srcOrd="0" destOrd="0" presId="urn:microsoft.com/office/officeart/2005/8/layout/orgChart1"/>
    <dgm:cxn modelId="{48BB2A80-EB81-4D28-A7F4-76DD2B751763}" type="presOf" srcId="{450D4A1D-E910-4F04-BC72-F0D0402525E6}" destId="{6D253074-7680-4724-8FD0-413280A21905}" srcOrd="0" destOrd="0" presId="urn:microsoft.com/office/officeart/2005/8/layout/orgChart1"/>
    <dgm:cxn modelId="{4712D089-4436-4BD5-A638-EA28C56535DE}" type="presOf" srcId="{6924DF88-F251-4228-987F-BE8F80BCE0FB}" destId="{A8E86080-9D98-4EC0-B933-70D979E8F50D}" srcOrd="0" destOrd="0" presId="urn:microsoft.com/office/officeart/2005/8/layout/orgChart1"/>
    <dgm:cxn modelId="{3813F98B-4C54-43B2-8CED-F24061BDF216}" srcId="{450D4A1D-E910-4F04-BC72-F0D0402525E6}" destId="{6924DF88-F251-4228-987F-BE8F80BCE0FB}" srcOrd="4" destOrd="0" parTransId="{CEEDE971-6DDB-4E96-8853-6B59C716DDA4}" sibTransId="{23CDB97B-2ADA-456D-938D-2F3857E6CBBC}"/>
    <dgm:cxn modelId="{04EF1B8D-3782-47AF-A4AE-741E2A769CC8}" type="presOf" srcId="{F5C7F326-C502-4993-9A0E-7F9E7B448D7B}" destId="{266CBBA0-B095-4123-B193-C7378E978209}" srcOrd="0" destOrd="0" presId="urn:microsoft.com/office/officeart/2005/8/layout/orgChart1"/>
    <dgm:cxn modelId="{DDE15B99-209D-40BF-AC25-EAF4E636B6FC}" type="presOf" srcId="{739BE4D4-07A1-42BE-A56C-A5746E3675F9}" destId="{1D9634F7-86AF-4DC4-983D-1FA284EC9512}" srcOrd="0" destOrd="0" presId="urn:microsoft.com/office/officeart/2005/8/layout/orgChart1"/>
    <dgm:cxn modelId="{D474109C-0113-40A1-9893-7A7D75DE5FE0}" type="presOf" srcId="{C7BBF2CD-AF7A-4B12-81AA-93438AC75CE8}" destId="{7B7CDC4E-47BB-42A7-934F-95E397B906DA}" srcOrd="0" destOrd="0" presId="urn:microsoft.com/office/officeart/2005/8/layout/orgChart1"/>
    <dgm:cxn modelId="{036F25A6-8B52-4DF7-8CFF-F2E53C8EE756}" type="presOf" srcId="{8CF92041-6A57-4D02-9264-E4882B91B545}" destId="{C79036B8-CDB0-4FA3-873E-76240533CA56}" srcOrd="0" destOrd="0" presId="urn:microsoft.com/office/officeart/2005/8/layout/orgChart1"/>
    <dgm:cxn modelId="{D4D038A6-8D47-44AD-BACA-3CBF116217FF}" srcId="{8D515E1C-F773-400A-AD3F-40BD0F17D80C}" destId="{450D4A1D-E910-4F04-BC72-F0D0402525E6}" srcOrd="0" destOrd="0" parTransId="{9D7912DF-7C3E-4D72-932F-52F1FAFDD54D}" sibTransId="{9524CE02-64A3-46F4-89DB-D04BF7738FE6}"/>
    <dgm:cxn modelId="{BACEBDA7-48F5-40A2-A678-291D45C7CF19}" type="presOf" srcId="{2990789E-F81C-4BA4-9B6A-42BFCE8DC366}" destId="{C06451CE-DE98-44EF-9AEC-CD88C0AB3AD4}" srcOrd="0" destOrd="0" presId="urn:microsoft.com/office/officeart/2005/8/layout/orgChart1"/>
    <dgm:cxn modelId="{E9C80DBC-31F3-404D-9AD4-9E2A233A4464}" type="presOf" srcId="{9C668BC8-D770-4C60-849C-CF8A5697BC2E}" destId="{DA93EA29-3234-46A3-94E5-15EECF6CE9FB}" srcOrd="0" destOrd="0" presId="urn:microsoft.com/office/officeart/2005/8/layout/orgChart1"/>
    <dgm:cxn modelId="{8DBE8FD4-8D4B-403B-BAC5-D66C2FE9A889}" type="presOf" srcId="{BB92A5BF-E0D8-4D9B-B397-5DCE123F6F52}" destId="{E54E4B88-F653-4F56-B7CE-9833A90D1308}" srcOrd="1" destOrd="0" presId="urn:microsoft.com/office/officeart/2005/8/layout/orgChart1"/>
    <dgm:cxn modelId="{6E0E31DD-FFA5-4CE1-A1F4-857333B25BD7}" type="presOf" srcId="{9309AEA6-B870-4535-822B-8E724A99ED26}" destId="{E9227B9D-798D-45C6-BE8E-C0D19F4D0FE0}" srcOrd="1" destOrd="0" presId="urn:microsoft.com/office/officeart/2005/8/layout/orgChart1"/>
    <dgm:cxn modelId="{8DAA35E4-2C59-4F27-A666-2EC8F597F064}" srcId="{450D4A1D-E910-4F04-BC72-F0D0402525E6}" destId="{E7C6129B-C8A6-4B5C-8939-4F5FD38AF283}" srcOrd="2" destOrd="0" parTransId="{7832B846-43BF-41DC-A184-A8501B4172B1}" sibTransId="{48905A4A-072F-4400-B4E3-397822FE84E4}"/>
    <dgm:cxn modelId="{0EFC8BE5-7DC8-4A29-A519-689A587A1368}" type="presOf" srcId="{216C1FC6-80DA-4B90-8DAF-59F9D2A017B8}" destId="{5445719C-9CEF-4E2B-9841-85050808FCA6}" srcOrd="0" destOrd="0" presId="urn:microsoft.com/office/officeart/2005/8/layout/orgChart1"/>
    <dgm:cxn modelId="{EFC645EE-27D6-4C8B-89EA-59AE032554FC}" type="presOf" srcId="{7C378511-494F-4891-9C0C-16AABD8C259F}" destId="{75B91C36-CA3E-4638-ADB2-51BB92CE481F}" srcOrd="1" destOrd="0" presId="urn:microsoft.com/office/officeart/2005/8/layout/orgChart1"/>
    <dgm:cxn modelId="{C74AE8F6-9BC5-4427-B527-9CBBAA2102AB}" type="presOf" srcId="{BCA5DADD-69AC-497C-AE52-5330989AD9FE}" destId="{DEB12316-70B0-4464-8C51-628F0C7DE880}" srcOrd="0" destOrd="0" presId="urn:microsoft.com/office/officeart/2005/8/layout/orgChart1"/>
    <dgm:cxn modelId="{59DE80FB-18EC-40FB-B84E-0BA0A5177C38}" type="presOf" srcId="{6E4843BA-1559-412D-832D-246F5EC36EAB}" destId="{BF6BE2E8-D724-47D3-B0BC-61997A4DCFF8}" srcOrd="0" destOrd="0" presId="urn:microsoft.com/office/officeart/2005/8/layout/orgChart1"/>
    <dgm:cxn modelId="{152BC7FE-B56C-4D00-9A19-56BE57242A0D}" type="presOf" srcId="{DA236A6C-50C2-489D-94D6-A8A278A61C1D}" destId="{F63006AB-453B-4091-B756-7225AB5CC74D}" srcOrd="0" destOrd="0" presId="urn:microsoft.com/office/officeart/2005/8/layout/orgChart1"/>
    <dgm:cxn modelId="{02B065B5-050C-48DD-A1C1-CB4A4C557934}" type="presParOf" srcId="{89A78AA3-0EAC-4396-814B-6B48FD6A550C}" destId="{677BCA04-5DDA-4668-BF4E-41AB4F59CE45}" srcOrd="0" destOrd="0" presId="urn:microsoft.com/office/officeart/2005/8/layout/orgChart1"/>
    <dgm:cxn modelId="{60564E42-654F-4C1A-9798-538C93F8F587}" type="presParOf" srcId="{677BCA04-5DDA-4668-BF4E-41AB4F59CE45}" destId="{9D73C92B-9988-4DD3-A0C1-85F37566EC0D}" srcOrd="0" destOrd="0" presId="urn:microsoft.com/office/officeart/2005/8/layout/orgChart1"/>
    <dgm:cxn modelId="{C593C7E6-821E-4EC6-8CE5-025EEEA40BD1}" type="presParOf" srcId="{9D73C92B-9988-4DD3-A0C1-85F37566EC0D}" destId="{8B61514E-2ADF-4167-94C1-0F51A53263ED}" srcOrd="0" destOrd="0" presId="urn:microsoft.com/office/officeart/2005/8/layout/orgChart1"/>
    <dgm:cxn modelId="{0C174819-3AAC-455C-B866-DF57D1ACDB9A}" type="presParOf" srcId="{9D73C92B-9988-4DD3-A0C1-85F37566EC0D}" destId="{4A094B9B-FE8A-466F-A4FB-EBA3D7421EA1}" srcOrd="1" destOrd="0" presId="urn:microsoft.com/office/officeart/2005/8/layout/orgChart1"/>
    <dgm:cxn modelId="{6BC6F891-20D1-4C60-B74E-2809E1E78B4C}" type="presParOf" srcId="{677BCA04-5DDA-4668-BF4E-41AB4F59CE45}" destId="{B780109B-C342-444A-B6F7-2D5E28DF0722}" srcOrd="1" destOrd="0" presId="urn:microsoft.com/office/officeart/2005/8/layout/orgChart1"/>
    <dgm:cxn modelId="{6A420A27-155E-408D-BF5B-E250C9627A5E}" type="presParOf" srcId="{B780109B-C342-444A-B6F7-2D5E28DF0722}" destId="{FAE55EB1-A1D4-4E99-BA1F-52B70695CB74}" srcOrd="0" destOrd="0" presId="urn:microsoft.com/office/officeart/2005/8/layout/orgChart1"/>
    <dgm:cxn modelId="{C309520F-5F53-408D-B02C-00A6D21E9EF3}" type="presParOf" srcId="{B780109B-C342-444A-B6F7-2D5E28DF0722}" destId="{1C407004-9862-41D5-9ACD-5B24275F57CE}" srcOrd="1" destOrd="0" presId="urn:microsoft.com/office/officeart/2005/8/layout/orgChart1"/>
    <dgm:cxn modelId="{20FD68B4-89F5-4A18-BE2E-A6F46E9B2679}" type="presParOf" srcId="{1C407004-9862-41D5-9ACD-5B24275F57CE}" destId="{59B1603E-C7F8-4F18-8B2C-D8FC3B956EC0}" srcOrd="0" destOrd="0" presId="urn:microsoft.com/office/officeart/2005/8/layout/orgChart1"/>
    <dgm:cxn modelId="{C10B3BFA-8139-4F93-8E7A-BD8635262084}" type="presParOf" srcId="{59B1603E-C7F8-4F18-8B2C-D8FC3B956EC0}" destId="{6D253074-7680-4724-8FD0-413280A21905}" srcOrd="0" destOrd="0" presId="urn:microsoft.com/office/officeart/2005/8/layout/orgChart1"/>
    <dgm:cxn modelId="{2564F313-CDAC-4A81-9415-C6FFB9AD9F59}" type="presParOf" srcId="{59B1603E-C7F8-4F18-8B2C-D8FC3B956EC0}" destId="{0B45C687-9256-4B6B-BE43-52CFFAA517C7}" srcOrd="1" destOrd="0" presId="urn:microsoft.com/office/officeart/2005/8/layout/orgChart1"/>
    <dgm:cxn modelId="{87883837-C03A-4DCB-B3EB-1E0E75F9A514}" type="presParOf" srcId="{1C407004-9862-41D5-9ACD-5B24275F57CE}" destId="{48F93DC3-04AE-4BDF-88AD-54270211E829}" srcOrd="1" destOrd="0" presId="urn:microsoft.com/office/officeart/2005/8/layout/orgChart1"/>
    <dgm:cxn modelId="{53C6C2B9-FBBC-46EE-8D71-EADEB34E033A}" type="presParOf" srcId="{48F93DC3-04AE-4BDF-88AD-54270211E829}" destId="{F63006AB-453B-4091-B756-7225AB5CC74D}" srcOrd="0" destOrd="0" presId="urn:microsoft.com/office/officeart/2005/8/layout/orgChart1"/>
    <dgm:cxn modelId="{BBB013BB-72C0-4F29-BE42-C6DB19C59261}" type="presParOf" srcId="{48F93DC3-04AE-4BDF-88AD-54270211E829}" destId="{5C6305B5-011D-437D-AAD7-95CF801D272A}" srcOrd="1" destOrd="0" presId="urn:microsoft.com/office/officeart/2005/8/layout/orgChart1"/>
    <dgm:cxn modelId="{F323D8E7-C442-411D-999E-84032DA2BCE3}" type="presParOf" srcId="{5C6305B5-011D-437D-AAD7-95CF801D272A}" destId="{56FDAABF-6331-459F-9447-A907F1FAFF7B}" srcOrd="0" destOrd="0" presId="urn:microsoft.com/office/officeart/2005/8/layout/orgChart1"/>
    <dgm:cxn modelId="{F5AA5879-D106-438C-BFA9-183056471F49}" type="presParOf" srcId="{56FDAABF-6331-459F-9447-A907F1FAFF7B}" destId="{B798C538-4B95-405F-8D60-97D228BE1925}" srcOrd="0" destOrd="0" presId="urn:microsoft.com/office/officeart/2005/8/layout/orgChart1"/>
    <dgm:cxn modelId="{2C4CC68E-9965-4284-B318-3ECCF11F3EDC}" type="presParOf" srcId="{56FDAABF-6331-459F-9447-A907F1FAFF7B}" destId="{E54E4B88-F653-4F56-B7CE-9833A90D1308}" srcOrd="1" destOrd="0" presId="urn:microsoft.com/office/officeart/2005/8/layout/orgChart1"/>
    <dgm:cxn modelId="{F5A42431-ED7F-4AE6-9D12-D56B88E54291}" type="presParOf" srcId="{5C6305B5-011D-437D-AAD7-95CF801D272A}" destId="{FD4549C5-D403-453F-9F2C-0BCA33F365F9}" srcOrd="1" destOrd="0" presId="urn:microsoft.com/office/officeart/2005/8/layout/orgChart1"/>
    <dgm:cxn modelId="{B69D60AC-DFA0-41DE-9979-C6BEC5F911D0}" type="presParOf" srcId="{5C6305B5-011D-437D-AAD7-95CF801D272A}" destId="{4ED5CA11-0CBE-4D99-9508-B055C3057ED0}" srcOrd="2" destOrd="0" presId="urn:microsoft.com/office/officeart/2005/8/layout/orgChart1"/>
    <dgm:cxn modelId="{8AAEDB70-A9A6-47F6-B8DB-55A9C0CEC007}" type="presParOf" srcId="{48F93DC3-04AE-4BDF-88AD-54270211E829}" destId="{EEB3B1D3-3BCC-445E-A1B5-87D654ADFCBB}" srcOrd="2" destOrd="0" presId="urn:microsoft.com/office/officeart/2005/8/layout/orgChart1"/>
    <dgm:cxn modelId="{130D75D5-7E80-484D-A3C8-A2622D36898F}" type="presParOf" srcId="{48F93DC3-04AE-4BDF-88AD-54270211E829}" destId="{D7883509-4799-45D2-8FD9-615D1A1E9013}" srcOrd="3" destOrd="0" presId="urn:microsoft.com/office/officeart/2005/8/layout/orgChart1"/>
    <dgm:cxn modelId="{8F8CDD2F-0393-4C37-B7D5-67D0A496138D}" type="presParOf" srcId="{D7883509-4799-45D2-8FD9-615D1A1E9013}" destId="{BD3AEA4A-A15F-4867-A735-3FA6E3295FDB}" srcOrd="0" destOrd="0" presId="urn:microsoft.com/office/officeart/2005/8/layout/orgChart1"/>
    <dgm:cxn modelId="{0F416B24-51B4-474A-92C3-78BBFB9927E6}" type="presParOf" srcId="{BD3AEA4A-A15F-4867-A735-3FA6E3295FDB}" destId="{DEB12316-70B0-4464-8C51-628F0C7DE880}" srcOrd="0" destOrd="0" presId="urn:microsoft.com/office/officeart/2005/8/layout/orgChart1"/>
    <dgm:cxn modelId="{85B3BAF4-095E-445B-9133-EE9ABCC990BA}" type="presParOf" srcId="{BD3AEA4A-A15F-4867-A735-3FA6E3295FDB}" destId="{A9B2E0F5-4193-4485-B0DF-6F5DBC162C87}" srcOrd="1" destOrd="0" presId="urn:microsoft.com/office/officeart/2005/8/layout/orgChart1"/>
    <dgm:cxn modelId="{96E10BD4-03B4-4EAA-B5C7-81AC3EAEE18C}" type="presParOf" srcId="{D7883509-4799-45D2-8FD9-615D1A1E9013}" destId="{6CB5C19A-9EEC-440E-B34B-7C11FB05129A}" srcOrd="1" destOrd="0" presId="urn:microsoft.com/office/officeart/2005/8/layout/orgChart1"/>
    <dgm:cxn modelId="{4F14FC6D-71BA-4BD4-BDA3-327487600B8C}" type="presParOf" srcId="{D7883509-4799-45D2-8FD9-615D1A1E9013}" destId="{42B2CC81-C83B-4C9B-835E-AB7D3DCAD465}" srcOrd="2" destOrd="0" presId="urn:microsoft.com/office/officeart/2005/8/layout/orgChart1"/>
    <dgm:cxn modelId="{B148379E-58E7-41CF-81E3-5CA24D68B592}" type="presParOf" srcId="{48F93DC3-04AE-4BDF-88AD-54270211E829}" destId="{BE95E333-94FB-4F42-970F-EACC18A72317}" srcOrd="4" destOrd="0" presId="urn:microsoft.com/office/officeart/2005/8/layout/orgChart1"/>
    <dgm:cxn modelId="{6787945B-5932-4E3A-829E-40D1B2F3E523}" type="presParOf" srcId="{48F93DC3-04AE-4BDF-88AD-54270211E829}" destId="{D982AC64-D8FF-45F6-ABD4-E4845F22A747}" srcOrd="5" destOrd="0" presId="urn:microsoft.com/office/officeart/2005/8/layout/orgChart1"/>
    <dgm:cxn modelId="{C5AD7B37-404C-40E9-856C-05FA79D55F7A}" type="presParOf" srcId="{D982AC64-D8FF-45F6-ABD4-E4845F22A747}" destId="{E315BC4B-D9DE-4326-851D-FD66A7E0EC26}" srcOrd="0" destOrd="0" presId="urn:microsoft.com/office/officeart/2005/8/layout/orgChart1"/>
    <dgm:cxn modelId="{FFD1FD0A-24A4-4B0B-9E55-A9DDC0CADDC4}" type="presParOf" srcId="{E315BC4B-D9DE-4326-851D-FD66A7E0EC26}" destId="{595BE96B-D793-491D-95BB-1F30C7A7790B}" srcOrd="0" destOrd="0" presId="urn:microsoft.com/office/officeart/2005/8/layout/orgChart1"/>
    <dgm:cxn modelId="{657BB587-2AC3-4D02-B6DB-92E94827C128}" type="presParOf" srcId="{E315BC4B-D9DE-4326-851D-FD66A7E0EC26}" destId="{EC841A54-DCBB-4893-89FE-C541C76A57E0}" srcOrd="1" destOrd="0" presId="urn:microsoft.com/office/officeart/2005/8/layout/orgChart1"/>
    <dgm:cxn modelId="{FC0A72CD-6E9F-439F-AD76-D3E18D710AC9}" type="presParOf" srcId="{D982AC64-D8FF-45F6-ABD4-E4845F22A747}" destId="{D0C4A69D-931B-4FDE-9A87-7FD500F1EABF}" srcOrd="1" destOrd="0" presId="urn:microsoft.com/office/officeart/2005/8/layout/orgChart1"/>
    <dgm:cxn modelId="{44365113-4910-4526-B88D-6AC7F1443761}" type="presParOf" srcId="{D982AC64-D8FF-45F6-ABD4-E4845F22A747}" destId="{24CFEA2D-4848-4791-8CEB-60A72F47D569}" srcOrd="2" destOrd="0" presId="urn:microsoft.com/office/officeart/2005/8/layout/orgChart1"/>
    <dgm:cxn modelId="{239011D1-1EF7-4C55-975F-86492F97504D}" type="presParOf" srcId="{48F93DC3-04AE-4BDF-88AD-54270211E829}" destId="{C06451CE-DE98-44EF-9AEC-CD88C0AB3AD4}" srcOrd="6" destOrd="0" presId="urn:microsoft.com/office/officeart/2005/8/layout/orgChart1"/>
    <dgm:cxn modelId="{E8E2FC92-FBD0-4AE9-87FA-FB1D6834577E}" type="presParOf" srcId="{48F93DC3-04AE-4BDF-88AD-54270211E829}" destId="{22F12130-3B47-4EE1-84B2-DDBBEDCD3F08}" srcOrd="7" destOrd="0" presId="urn:microsoft.com/office/officeart/2005/8/layout/orgChart1"/>
    <dgm:cxn modelId="{0365A850-6A58-491E-A19D-3EF19FD01477}" type="presParOf" srcId="{22F12130-3B47-4EE1-84B2-DDBBEDCD3F08}" destId="{471F8AF0-1526-4BB9-9D24-68E4F6C428C1}" srcOrd="0" destOrd="0" presId="urn:microsoft.com/office/officeart/2005/8/layout/orgChart1"/>
    <dgm:cxn modelId="{E00E8611-9F4B-41E2-ADF8-623BAA0BAE62}" type="presParOf" srcId="{471F8AF0-1526-4BB9-9D24-68E4F6C428C1}" destId="{C0696D45-191B-45DF-B77F-F02B0FD8A1BE}" srcOrd="0" destOrd="0" presId="urn:microsoft.com/office/officeart/2005/8/layout/orgChart1"/>
    <dgm:cxn modelId="{00240140-FB0D-4148-AC6B-94AA36029617}" type="presParOf" srcId="{471F8AF0-1526-4BB9-9D24-68E4F6C428C1}" destId="{7D7F34C4-8198-4851-B235-1662B14E49C6}" srcOrd="1" destOrd="0" presId="urn:microsoft.com/office/officeart/2005/8/layout/orgChart1"/>
    <dgm:cxn modelId="{6A78A86B-171A-4632-ACEA-FE96D079DD7E}" type="presParOf" srcId="{22F12130-3B47-4EE1-84B2-DDBBEDCD3F08}" destId="{52CCF69C-1E42-4F1C-86E2-1E2C2BE0D0C9}" srcOrd="1" destOrd="0" presId="urn:microsoft.com/office/officeart/2005/8/layout/orgChart1"/>
    <dgm:cxn modelId="{47DB4235-65C6-4F01-935D-039F286A2462}" type="presParOf" srcId="{22F12130-3B47-4EE1-84B2-DDBBEDCD3F08}" destId="{4E7CB010-18AB-4214-B87D-C10EC45A76D6}" srcOrd="2" destOrd="0" presId="urn:microsoft.com/office/officeart/2005/8/layout/orgChart1"/>
    <dgm:cxn modelId="{5930CC51-049A-4BC7-989F-8FD77C6266C6}" type="presParOf" srcId="{48F93DC3-04AE-4BDF-88AD-54270211E829}" destId="{B996B531-CF0B-4AEF-9C5F-A00E78CC66EA}" srcOrd="8" destOrd="0" presId="urn:microsoft.com/office/officeart/2005/8/layout/orgChart1"/>
    <dgm:cxn modelId="{ECF3AA92-7823-4C28-A25B-6C74C52894B1}" type="presParOf" srcId="{48F93DC3-04AE-4BDF-88AD-54270211E829}" destId="{4A591A07-B1A3-482A-A648-33D9A2513059}" srcOrd="9" destOrd="0" presId="urn:microsoft.com/office/officeart/2005/8/layout/orgChart1"/>
    <dgm:cxn modelId="{6BC9CF18-FD31-4586-BE14-08374BC582DE}" type="presParOf" srcId="{4A591A07-B1A3-482A-A648-33D9A2513059}" destId="{7BB56E06-8138-477B-8C3A-B0342B8D5718}" srcOrd="0" destOrd="0" presId="urn:microsoft.com/office/officeart/2005/8/layout/orgChart1"/>
    <dgm:cxn modelId="{98158CA4-B4EC-4CC6-8AE1-D9E16E0FBC01}" type="presParOf" srcId="{7BB56E06-8138-477B-8C3A-B0342B8D5718}" destId="{A8E86080-9D98-4EC0-B933-70D979E8F50D}" srcOrd="0" destOrd="0" presId="urn:microsoft.com/office/officeart/2005/8/layout/orgChart1"/>
    <dgm:cxn modelId="{5870AEAB-A6E2-4B2B-830D-36543606B21E}" type="presParOf" srcId="{7BB56E06-8138-477B-8C3A-B0342B8D5718}" destId="{B15DC86F-A6CC-474F-9BF1-8F822F933CB7}" srcOrd="1" destOrd="0" presId="urn:microsoft.com/office/officeart/2005/8/layout/orgChart1"/>
    <dgm:cxn modelId="{BE6939ED-0D25-44DF-A8F1-BC356500F8EA}" type="presParOf" srcId="{4A591A07-B1A3-482A-A648-33D9A2513059}" destId="{A3321759-8CDA-4C0B-9A8C-9E7F8F782A7C}" srcOrd="1" destOrd="0" presId="urn:microsoft.com/office/officeart/2005/8/layout/orgChart1"/>
    <dgm:cxn modelId="{58707B4F-60FC-4939-8258-5EE5CFF4BBF5}" type="presParOf" srcId="{4A591A07-B1A3-482A-A648-33D9A2513059}" destId="{20C8E036-51B7-4360-AD65-2080B6F820FC}" srcOrd="2" destOrd="0" presId="urn:microsoft.com/office/officeart/2005/8/layout/orgChart1"/>
    <dgm:cxn modelId="{6CD04263-EB80-4180-907E-439CFFD20A13}" type="presParOf" srcId="{48F93DC3-04AE-4BDF-88AD-54270211E829}" destId="{BF6BE2E8-D724-47D3-B0BC-61997A4DCFF8}" srcOrd="10" destOrd="0" presId="urn:microsoft.com/office/officeart/2005/8/layout/orgChart1"/>
    <dgm:cxn modelId="{938EA475-EAE1-4A8E-B366-D5772C0C5FB7}" type="presParOf" srcId="{48F93DC3-04AE-4BDF-88AD-54270211E829}" destId="{0EBD2DD3-97BF-4618-AD54-FBD93881A9F9}" srcOrd="11" destOrd="0" presId="urn:microsoft.com/office/officeart/2005/8/layout/orgChart1"/>
    <dgm:cxn modelId="{6DECC008-709D-45D3-ADDC-743260FA57E5}" type="presParOf" srcId="{0EBD2DD3-97BF-4618-AD54-FBD93881A9F9}" destId="{FEEE27B0-4874-45CD-8267-54524DFC1BBF}" srcOrd="0" destOrd="0" presId="urn:microsoft.com/office/officeart/2005/8/layout/orgChart1"/>
    <dgm:cxn modelId="{9D67CFF9-CB74-4810-A212-21872CD3131C}" type="presParOf" srcId="{FEEE27B0-4874-45CD-8267-54524DFC1BBF}" destId="{1D9634F7-86AF-4DC4-983D-1FA284EC9512}" srcOrd="0" destOrd="0" presId="urn:microsoft.com/office/officeart/2005/8/layout/orgChart1"/>
    <dgm:cxn modelId="{76F64B0B-42B2-4935-9ACE-93963EC56EBA}" type="presParOf" srcId="{FEEE27B0-4874-45CD-8267-54524DFC1BBF}" destId="{DD9D0C45-EB97-4E3C-AAF4-1D92A425FC29}" srcOrd="1" destOrd="0" presId="urn:microsoft.com/office/officeart/2005/8/layout/orgChart1"/>
    <dgm:cxn modelId="{2ABBFEC1-D201-4861-8DAA-73048F93F04E}" type="presParOf" srcId="{0EBD2DD3-97BF-4618-AD54-FBD93881A9F9}" destId="{5E772111-0C3B-46E5-9EB5-D0C9CB53D278}" srcOrd="1" destOrd="0" presId="urn:microsoft.com/office/officeart/2005/8/layout/orgChart1"/>
    <dgm:cxn modelId="{96B42B0E-9A34-4E81-8E7A-470C38A24F79}" type="presParOf" srcId="{0EBD2DD3-97BF-4618-AD54-FBD93881A9F9}" destId="{3430F85D-ED90-46EE-A95E-84AB82467B0E}" srcOrd="2" destOrd="0" presId="urn:microsoft.com/office/officeart/2005/8/layout/orgChart1"/>
    <dgm:cxn modelId="{4C95E47A-7F8D-4DF6-B22E-F76B9EBCB8BD}" type="presParOf" srcId="{48F93DC3-04AE-4BDF-88AD-54270211E829}" destId="{5445719C-9CEF-4E2B-9841-85050808FCA6}" srcOrd="12" destOrd="0" presId="urn:microsoft.com/office/officeart/2005/8/layout/orgChart1"/>
    <dgm:cxn modelId="{6E60E1D3-957B-443B-B4D0-3AB3B6A7CBED}" type="presParOf" srcId="{48F93DC3-04AE-4BDF-88AD-54270211E829}" destId="{B67D04C9-9EBC-4BFB-9944-FB50DCC06526}" srcOrd="13" destOrd="0" presId="urn:microsoft.com/office/officeart/2005/8/layout/orgChart1"/>
    <dgm:cxn modelId="{3F14BD81-DA90-4F56-B1F2-7CA0C4447A06}" type="presParOf" srcId="{B67D04C9-9EBC-4BFB-9944-FB50DCC06526}" destId="{FEAA1035-64E3-4832-8E4D-F5B364CE8FD7}" srcOrd="0" destOrd="0" presId="urn:microsoft.com/office/officeart/2005/8/layout/orgChart1"/>
    <dgm:cxn modelId="{2D83A608-C168-4BC1-A2E0-A6C567ABC2E0}" type="presParOf" srcId="{FEAA1035-64E3-4832-8E4D-F5B364CE8FD7}" destId="{266CBBA0-B095-4123-B193-C7378E978209}" srcOrd="0" destOrd="0" presId="urn:microsoft.com/office/officeart/2005/8/layout/orgChart1"/>
    <dgm:cxn modelId="{5574AC0F-8B41-4358-A302-E8955AD73705}" type="presParOf" srcId="{FEAA1035-64E3-4832-8E4D-F5B364CE8FD7}" destId="{A4C94632-FABA-4EC9-8193-B95D2574C27E}" srcOrd="1" destOrd="0" presId="urn:microsoft.com/office/officeart/2005/8/layout/orgChart1"/>
    <dgm:cxn modelId="{99F3B3D8-052C-4F16-B10C-8103455F4EFD}" type="presParOf" srcId="{B67D04C9-9EBC-4BFB-9944-FB50DCC06526}" destId="{A401B7C9-7CCE-4352-8BE9-2B560C043106}" srcOrd="1" destOrd="0" presId="urn:microsoft.com/office/officeart/2005/8/layout/orgChart1"/>
    <dgm:cxn modelId="{C5D157DA-CDC7-4E2D-A405-33AAC61ED2E4}" type="presParOf" srcId="{B67D04C9-9EBC-4BFB-9944-FB50DCC06526}" destId="{67602078-F8BA-4F71-B6E0-BEA715BFB3E2}" srcOrd="2" destOrd="0" presId="urn:microsoft.com/office/officeart/2005/8/layout/orgChart1"/>
    <dgm:cxn modelId="{C926C320-82BF-4897-AD98-71E6D9E7D25C}" type="presParOf" srcId="{48F93DC3-04AE-4BDF-88AD-54270211E829}" destId="{85B26C5C-FB6B-4F68-ADF8-C700E6222ABD}" srcOrd="14" destOrd="0" presId="urn:microsoft.com/office/officeart/2005/8/layout/orgChart1"/>
    <dgm:cxn modelId="{598E6006-7FD8-43BE-8279-AC098DC2C7AE}" type="presParOf" srcId="{48F93DC3-04AE-4BDF-88AD-54270211E829}" destId="{65EC213F-4B21-49BB-A346-BEE38067C0F3}" srcOrd="15" destOrd="0" presId="urn:microsoft.com/office/officeart/2005/8/layout/orgChart1"/>
    <dgm:cxn modelId="{72C82FC5-35BD-49F9-8C3D-FA7F75830DBC}" type="presParOf" srcId="{65EC213F-4B21-49BB-A346-BEE38067C0F3}" destId="{E9CD9507-9209-433D-AEC6-E8533489AF10}" srcOrd="0" destOrd="0" presId="urn:microsoft.com/office/officeart/2005/8/layout/orgChart1"/>
    <dgm:cxn modelId="{5429756C-58CD-4862-BC3F-8D87FAA1DC50}" type="presParOf" srcId="{E9CD9507-9209-433D-AEC6-E8533489AF10}" destId="{42182C32-5713-48AB-A0AA-46688702153A}" srcOrd="0" destOrd="0" presId="urn:microsoft.com/office/officeart/2005/8/layout/orgChart1"/>
    <dgm:cxn modelId="{615FEAB0-4738-4A05-8D94-02AB345C2F29}" type="presParOf" srcId="{E9CD9507-9209-433D-AEC6-E8533489AF10}" destId="{75B91C36-CA3E-4638-ADB2-51BB92CE481F}" srcOrd="1" destOrd="0" presId="urn:microsoft.com/office/officeart/2005/8/layout/orgChart1"/>
    <dgm:cxn modelId="{E13F7515-68E7-4A87-83F4-0C98226D9EBF}" type="presParOf" srcId="{65EC213F-4B21-49BB-A346-BEE38067C0F3}" destId="{4835AC40-BBAE-45B3-9F95-93794702D4D3}" srcOrd="1" destOrd="0" presId="urn:microsoft.com/office/officeart/2005/8/layout/orgChart1"/>
    <dgm:cxn modelId="{CF3833A2-B3EA-44D1-B835-979B31A9D48B}" type="presParOf" srcId="{65EC213F-4B21-49BB-A346-BEE38067C0F3}" destId="{60854438-3E6D-44C8-B147-CE0621F3AAD9}" srcOrd="2" destOrd="0" presId="urn:microsoft.com/office/officeart/2005/8/layout/orgChart1"/>
    <dgm:cxn modelId="{E135196A-4AC5-4F39-9DAF-650D02AB0046}" type="presParOf" srcId="{48F93DC3-04AE-4BDF-88AD-54270211E829}" destId="{DA93EA29-3234-46A3-94E5-15EECF6CE9FB}" srcOrd="16" destOrd="0" presId="urn:microsoft.com/office/officeart/2005/8/layout/orgChart1"/>
    <dgm:cxn modelId="{9811B8CC-0881-46F1-9E6E-4887BAD80392}" type="presParOf" srcId="{48F93DC3-04AE-4BDF-88AD-54270211E829}" destId="{9ED8F1C7-76A9-4DF0-8595-3EF337E45DC2}" srcOrd="17" destOrd="0" presId="urn:microsoft.com/office/officeart/2005/8/layout/orgChart1"/>
    <dgm:cxn modelId="{7F873A30-2952-40E6-B07E-CA5AFCC8AB9C}" type="presParOf" srcId="{9ED8F1C7-76A9-4DF0-8595-3EF337E45DC2}" destId="{4019B510-739F-4FD3-97C4-92FAA97C8D9F}" srcOrd="0" destOrd="0" presId="urn:microsoft.com/office/officeart/2005/8/layout/orgChart1"/>
    <dgm:cxn modelId="{18662E36-7C8F-4F0F-9DD2-7E1EE24E1211}" type="presParOf" srcId="{4019B510-739F-4FD3-97C4-92FAA97C8D9F}" destId="{CC736F79-0BAE-4E56-B93B-88DA78AC1C07}" srcOrd="0" destOrd="0" presId="urn:microsoft.com/office/officeart/2005/8/layout/orgChart1"/>
    <dgm:cxn modelId="{49F33E4D-2176-48C5-9DE4-B410434B1EB1}" type="presParOf" srcId="{4019B510-739F-4FD3-97C4-92FAA97C8D9F}" destId="{E9227B9D-798D-45C6-BE8E-C0D19F4D0FE0}" srcOrd="1" destOrd="0" presId="urn:microsoft.com/office/officeart/2005/8/layout/orgChart1"/>
    <dgm:cxn modelId="{C940E1DF-8843-49B0-8813-455AE2079AF4}" type="presParOf" srcId="{9ED8F1C7-76A9-4DF0-8595-3EF337E45DC2}" destId="{4EDF18AB-29EB-4832-B7D5-4A7B04BE33BC}" srcOrd="1" destOrd="0" presId="urn:microsoft.com/office/officeart/2005/8/layout/orgChart1"/>
    <dgm:cxn modelId="{3C27D205-B35B-420B-8980-DABDE2FF6B04}" type="presParOf" srcId="{9ED8F1C7-76A9-4DF0-8595-3EF337E45DC2}" destId="{36885D70-59B3-4499-8EF9-7FF5C1AFD0C4}" srcOrd="2" destOrd="0" presId="urn:microsoft.com/office/officeart/2005/8/layout/orgChart1"/>
    <dgm:cxn modelId="{2A20DAEA-D9C3-41D4-9595-A8A8883AE1CA}" type="presParOf" srcId="{1C407004-9862-41D5-9ACD-5B24275F57CE}" destId="{BEFBC23B-85F4-4357-91E1-4DFC7F83E489}" srcOrd="2" destOrd="0" presId="urn:microsoft.com/office/officeart/2005/8/layout/orgChart1"/>
    <dgm:cxn modelId="{80823BE8-03AC-45AD-9300-8898453A1D05}" type="presParOf" srcId="{B780109B-C342-444A-B6F7-2D5E28DF0722}" destId="{C79036B8-CDB0-4FA3-873E-76240533CA56}" srcOrd="2" destOrd="0" presId="urn:microsoft.com/office/officeart/2005/8/layout/orgChart1"/>
    <dgm:cxn modelId="{2415100F-EEA8-45F0-8513-D2E9A961B975}" type="presParOf" srcId="{B780109B-C342-444A-B6F7-2D5E28DF0722}" destId="{2D083CAD-E470-48E1-BCD0-5956827E7D95}" srcOrd="3" destOrd="0" presId="urn:microsoft.com/office/officeart/2005/8/layout/orgChart1"/>
    <dgm:cxn modelId="{EECA140C-973C-4F8E-8C0F-7E2E23E69CB0}" type="presParOf" srcId="{2D083CAD-E470-48E1-BCD0-5956827E7D95}" destId="{2CFDE80D-7A57-4FEE-9FC8-1FAB16645A2A}" srcOrd="0" destOrd="0" presId="urn:microsoft.com/office/officeart/2005/8/layout/orgChart1"/>
    <dgm:cxn modelId="{EB48125A-49A8-48F0-A98A-3994BA436999}" type="presParOf" srcId="{2CFDE80D-7A57-4FEE-9FC8-1FAB16645A2A}" destId="{7B7CDC4E-47BB-42A7-934F-95E397B906DA}" srcOrd="0" destOrd="0" presId="urn:microsoft.com/office/officeart/2005/8/layout/orgChart1"/>
    <dgm:cxn modelId="{B113C9C3-0761-4326-8566-FB63EB11CEAF}" type="presParOf" srcId="{2CFDE80D-7A57-4FEE-9FC8-1FAB16645A2A}" destId="{F9833E17-2D80-4658-A56B-7C6EC8A2AF59}" srcOrd="1" destOrd="0" presId="urn:microsoft.com/office/officeart/2005/8/layout/orgChart1"/>
    <dgm:cxn modelId="{DB6D44DF-7BCC-4F63-AF6F-5A895C3C9FBE}" type="presParOf" srcId="{2D083CAD-E470-48E1-BCD0-5956827E7D95}" destId="{F23CAEA2-EAB3-4D4C-AB79-6013DC35DE17}" srcOrd="1" destOrd="0" presId="urn:microsoft.com/office/officeart/2005/8/layout/orgChart1"/>
    <dgm:cxn modelId="{2D854B76-2E1F-4C15-9B5F-D1795238BA90}" type="presParOf" srcId="{2D083CAD-E470-48E1-BCD0-5956827E7D95}" destId="{4002AB1A-0BC0-4CCB-B57F-565D33101FDE}" srcOrd="2" destOrd="0" presId="urn:microsoft.com/office/officeart/2005/8/layout/orgChart1"/>
    <dgm:cxn modelId="{019A8F23-B3CC-46AB-8DAB-99E9B038764B}" type="presParOf" srcId="{677BCA04-5DDA-4668-BF4E-41AB4F59CE45}" destId="{CBB61A48-8526-404B-97D9-A2F52F390CC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883D30-6B20-4004-8DD7-C9837619A8AE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D515E1C-F773-400A-AD3F-40BD0F17D80C}">
      <dgm:prSet phldrT="[Text]" custT="1"/>
      <dgm:spPr/>
      <dgm:t>
        <a:bodyPr/>
        <a:lstStyle/>
        <a:p>
          <a:r>
            <a:rPr lang="en-US" sz="1400" dirty="0"/>
            <a:t>Food processing energy use</a:t>
          </a:r>
        </a:p>
      </dgm:t>
    </dgm:pt>
    <dgm:pt modelId="{4FFDE9F9-ED1B-4E40-8CBA-3BEE892F414A}" type="parTrans" cxnId="{B7B49A2B-9C2C-4E9F-931E-827511F1637B}">
      <dgm:prSet/>
      <dgm:spPr/>
      <dgm:t>
        <a:bodyPr/>
        <a:lstStyle/>
        <a:p>
          <a:endParaRPr lang="en-US" sz="1400"/>
        </a:p>
      </dgm:t>
    </dgm:pt>
    <dgm:pt modelId="{02882951-2E97-4483-9598-F10E17AC314E}" type="sibTrans" cxnId="{B7B49A2B-9C2C-4E9F-931E-827511F1637B}">
      <dgm:prSet/>
      <dgm:spPr/>
      <dgm:t>
        <a:bodyPr/>
        <a:lstStyle/>
        <a:p>
          <a:endParaRPr lang="en-US" sz="1400"/>
        </a:p>
      </dgm:t>
    </dgm:pt>
    <dgm:pt modelId="{450D4A1D-E910-4F04-BC72-F0D0402525E6}">
      <dgm:prSet phldrT="[Text]" custT="1"/>
      <dgm:spPr/>
      <dgm:t>
        <a:bodyPr/>
        <a:lstStyle/>
        <a:p>
          <a:r>
            <a:rPr lang="en-US" sz="1400" dirty="0"/>
            <a:t>Process heat</a:t>
          </a:r>
        </a:p>
      </dgm:t>
    </dgm:pt>
    <dgm:pt modelId="{9D7912DF-7C3E-4D72-932F-52F1FAFDD54D}" type="parTrans" cxnId="{D4D038A6-8D47-44AD-BACA-3CBF116217FF}">
      <dgm:prSet/>
      <dgm:spPr/>
      <dgm:t>
        <a:bodyPr/>
        <a:lstStyle/>
        <a:p>
          <a:endParaRPr lang="en-US" sz="1400"/>
        </a:p>
      </dgm:t>
    </dgm:pt>
    <dgm:pt modelId="{9524CE02-64A3-46F4-89DB-D04BF7738FE6}" type="sibTrans" cxnId="{D4D038A6-8D47-44AD-BACA-3CBF116217FF}">
      <dgm:prSet/>
      <dgm:spPr/>
      <dgm:t>
        <a:bodyPr/>
        <a:lstStyle/>
        <a:p>
          <a:endParaRPr lang="en-US" sz="1400"/>
        </a:p>
      </dgm:t>
    </dgm:pt>
    <dgm:pt modelId="{BB92A5BF-E0D8-4D9B-B397-5DCE123F6F52}">
      <dgm:prSet phldrT="[Text]" custT="1"/>
      <dgm:spPr/>
      <dgm:t>
        <a:bodyPr/>
        <a:lstStyle/>
        <a:p>
          <a:r>
            <a:rPr lang="en-US" sz="1400" dirty="0"/>
            <a:t>Biomass</a:t>
          </a:r>
        </a:p>
      </dgm:t>
    </dgm:pt>
    <dgm:pt modelId="{DA236A6C-50C2-489D-94D6-A8A278A61C1D}" type="parTrans" cxnId="{A77FC503-9548-4F56-A88C-F072827263CA}">
      <dgm:prSet/>
      <dgm:spPr/>
      <dgm:t>
        <a:bodyPr/>
        <a:lstStyle/>
        <a:p>
          <a:endParaRPr lang="en-US" sz="1400"/>
        </a:p>
      </dgm:t>
    </dgm:pt>
    <dgm:pt modelId="{0C157123-29F2-42EF-8234-F570EF2D48A3}" type="sibTrans" cxnId="{A77FC503-9548-4F56-A88C-F072827263CA}">
      <dgm:prSet/>
      <dgm:spPr/>
      <dgm:t>
        <a:bodyPr/>
        <a:lstStyle/>
        <a:p>
          <a:endParaRPr lang="en-US" sz="1400"/>
        </a:p>
      </dgm:t>
    </dgm:pt>
    <dgm:pt modelId="{BCA5DADD-69AC-497C-AE52-5330989AD9FE}">
      <dgm:prSet phldrT="[Text]" custT="1"/>
      <dgm:spPr/>
      <dgm:t>
        <a:bodyPr/>
        <a:lstStyle/>
        <a:p>
          <a:r>
            <a:rPr lang="en-US" sz="1400" dirty="0"/>
            <a:t>Coal</a:t>
          </a:r>
        </a:p>
      </dgm:t>
    </dgm:pt>
    <dgm:pt modelId="{CC816858-5699-4417-B8FE-C787056E74F2}" type="parTrans" cxnId="{CACCB545-0AB0-4F51-AA50-86D4DC182658}">
      <dgm:prSet/>
      <dgm:spPr/>
      <dgm:t>
        <a:bodyPr/>
        <a:lstStyle/>
        <a:p>
          <a:endParaRPr lang="en-US" sz="1400"/>
        </a:p>
      </dgm:t>
    </dgm:pt>
    <dgm:pt modelId="{39DA3C0E-5998-4C77-BA63-15C54E981FDD}" type="sibTrans" cxnId="{CACCB545-0AB0-4F51-AA50-86D4DC182658}">
      <dgm:prSet/>
      <dgm:spPr/>
      <dgm:t>
        <a:bodyPr/>
        <a:lstStyle/>
        <a:p>
          <a:endParaRPr lang="en-US" sz="1400"/>
        </a:p>
      </dgm:t>
    </dgm:pt>
    <dgm:pt modelId="{E7C6129B-C8A6-4B5C-8939-4F5FD38AF283}">
      <dgm:prSet phldrT="[Text]" custT="1"/>
      <dgm:spPr/>
      <dgm:t>
        <a:bodyPr/>
        <a:lstStyle/>
        <a:p>
          <a:r>
            <a:rPr lang="en-US" sz="1400" dirty="0"/>
            <a:t>Gas</a:t>
          </a:r>
        </a:p>
      </dgm:t>
    </dgm:pt>
    <dgm:pt modelId="{7832B846-43BF-41DC-A184-A8501B4172B1}" type="parTrans" cxnId="{8DAA35E4-2C59-4F27-A666-2EC8F597F064}">
      <dgm:prSet/>
      <dgm:spPr/>
      <dgm:t>
        <a:bodyPr/>
        <a:lstStyle/>
        <a:p>
          <a:endParaRPr lang="en-US" sz="1400"/>
        </a:p>
      </dgm:t>
    </dgm:pt>
    <dgm:pt modelId="{48905A4A-072F-4400-B4E3-397822FE84E4}" type="sibTrans" cxnId="{8DAA35E4-2C59-4F27-A666-2EC8F597F064}">
      <dgm:prSet/>
      <dgm:spPr/>
      <dgm:t>
        <a:bodyPr/>
        <a:lstStyle/>
        <a:p>
          <a:endParaRPr lang="en-US" sz="1400"/>
        </a:p>
      </dgm:t>
    </dgm:pt>
    <dgm:pt modelId="{DB93A04F-C46C-4C1F-B604-89B7994BAC3F}">
      <dgm:prSet phldrT="[Text]" custT="1"/>
      <dgm:spPr/>
      <dgm:t>
        <a:bodyPr/>
        <a:lstStyle/>
        <a:p>
          <a:r>
            <a:rPr lang="en-US" sz="1400" dirty="0"/>
            <a:t>Refined liquids</a:t>
          </a:r>
        </a:p>
      </dgm:t>
    </dgm:pt>
    <dgm:pt modelId="{2990789E-F81C-4BA4-9B6A-42BFCE8DC366}" type="parTrans" cxnId="{9B983630-EBED-4DCC-BC2D-2E22786C1872}">
      <dgm:prSet/>
      <dgm:spPr/>
      <dgm:t>
        <a:bodyPr/>
        <a:lstStyle/>
        <a:p>
          <a:endParaRPr lang="en-US" sz="1400"/>
        </a:p>
      </dgm:t>
    </dgm:pt>
    <dgm:pt modelId="{1CEE81E3-AB19-4AAE-B12F-519966401720}" type="sibTrans" cxnId="{9B983630-EBED-4DCC-BC2D-2E22786C1872}">
      <dgm:prSet/>
      <dgm:spPr/>
      <dgm:t>
        <a:bodyPr/>
        <a:lstStyle/>
        <a:p>
          <a:endParaRPr lang="en-US" sz="1400"/>
        </a:p>
      </dgm:t>
    </dgm:pt>
    <dgm:pt modelId="{6924DF88-F251-4228-987F-BE8F80BCE0FB}">
      <dgm:prSet phldrT="[Text]" custT="1"/>
      <dgm:spPr/>
      <dgm:t>
        <a:bodyPr/>
        <a:lstStyle/>
        <a:p>
          <a:r>
            <a:rPr lang="en-US" sz="1400" dirty="0"/>
            <a:t>Electricity</a:t>
          </a:r>
        </a:p>
      </dgm:t>
    </dgm:pt>
    <dgm:pt modelId="{CEEDE971-6DDB-4E96-8853-6B59C716DDA4}" type="parTrans" cxnId="{3813F98B-4C54-43B2-8CED-F24061BDF216}">
      <dgm:prSet/>
      <dgm:spPr/>
      <dgm:t>
        <a:bodyPr/>
        <a:lstStyle/>
        <a:p>
          <a:endParaRPr lang="en-US" sz="1400"/>
        </a:p>
      </dgm:t>
    </dgm:pt>
    <dgm:pt modelId="{23CDB97B-2ADA-456D-938D-2F3857E6CBBC}" type="sibTrans" cxnId="{3813F98B-4C54-43B2-8CED-F24061BDF216}">
      <dgm:prSet/>
      <dgm:spPr/>
      <dgm:t>
        <a:bodyPr/>
        <a:lstStyle/>
        <a:p>
          <a:endParaRPr lang="en-US" sz="1400"/>
        </a:p>
      </dgm:t>
    </dgm:pt>
    <dgm:pt modelId="{F5C7F326-C502-4993-9A0E-7F9E7B448D7B}">
      <dgm:prSet phldrT="[Text]" custT="1"/>
      <dgm:spPr/>
      <dgm:t>
        <a:bodyPr/>
        <a:lstStyle/>
        <a:p>
          <a:r>
            <a:rPr lang="en-US" sz="1400" dirty="0"/>
            <a:t>Geothermal heat pumps</a:t>
          </a:r>
        </a:p>
      </dgm:t>
    </dgm:pt>
    <dgm:pt modelId="{216C1FC6-80DA-4B90-8DAF-59F9D2A017B8}" type="parTrans" cxnId="{BFF96364-A723-466B-A245-F1732E7C139C}">
      <dgm:prSet/>
      <dgm:spPr/>
      <dgm:t>
        <a:bodyPr/>
        <a:lstStyle/>
        <a:p>
          <a:endParaRPr lang="en-US" sz="1400"/>
        </a:p>
      </dgm:t>
    </dgm:pt>
    <dgm:pt modelId="{AD459C80-FD7A-4CCE-AC08-BEA2DAFFE170}" type="sibTrans" cxnId="{BFF96364-A723-466B-A245-F1732E7C139C}">
      <dgm:prSet/>
      <dgm:spPr/>
      <dgm:t>
        <a:bodyPr/>
        <a:lstStyle/>
        <a:p>
          <a:endParaRPr lang="en-US" sz="1400"/>
        </a:p>
      </dgm:t>
    </dgm:pt>
    <dgm:pt modelId="{C7BBF2CD-AF7A-4B12-81AA-93438AC75CE8}">
      <dgm:prSet phldrT="[Text]" custT="1"/>
      <dgm:spPr/>
      <dgm:t>
        <a:bodyPr/>
        <a:lstStyle/>
        <a:p>
          <a:r>
            <a:rPr lang="en-US" sz="1400" dirty="0"/>
            <a:t>Electricity</a:t>
          </a:r>
        </a:p>
      </dgm:t>
    </dgm:pt>
    <dgm:pt modelId="{8CF92041-6A57-4D02-9264-E4882B91B545}" type="parTrans" cxnId="{A7103157-EBF5-47A1-9B97-D437ADDF4F16}">
      <dgm:prSet/>
      <dgm:spPr/>
      <dgm:t>
        <a:bodyPr/>
        <a:lstStyle/>
        <a:p>
          <a:endParaRPr lang="en-US" sz="1400"/>
        </a:p>
      </dgm:t>
    </dgm:pt>
    <dgm:pt modelId="{DD291FE3-6FC0-4AE8-88B8-D0C95C65102F}" type="sibTrans" cxnId="{A7103157-EBF5-47A1-9B97-D437ADDF4F16}">
      <dgm:prSet/>
      <dgm:spPr/>
      <dgm:t>
        <a:bodyPr/>
        <a:lstStyle/>
        <a:p>
          <a:endParaRPr lang="en-US" sz="1400"/>
        </a:p>
      </dgm:t>
    </dgm:pt>
    <dgm:pt modelId="{7C378511-494F-4891-9C0C-16AABD8C259F}">
      <dgm:prSet phldrT="[Text]" custT="1"/>
      <dgm:spPr/>
      <dgm:t>
        <a:bodyPr/>
        <a:lstStyle/>
        <a:p>
          <a:r>
            <a:rPr lang="en-US" sz="1400" dirty="0"/>
            <a:t>Solar thermal</a:t>
          </a:r>
        </a:p>
      </dgm:t>
    </dgm:pt>
    <dgm:pt modelId="{2BDCE72F-4710-4EAE-8797-A8E326A442E8}" type="parTrans" cxnId="{4FD54445-0B7A-4A21-86CD-9F91F857CEFA}">
      <dgm:prSet/>
      <dgm:spPr/>
      <dgm:t>
        <a:bodyPr/>
        <a:lstStyle/>
        <a:p>
          <a:endParaRPr lang="en-US" sz="1400"/>
        </a:p>
      </dgm:t>
    </dgm:pt>
    <dgm:pt modelId="{E9378581-A7C0-4C46-B812-968E9071A99D}" type="sibTrans" cxnId="{4FD54445-0B7A-4A21-86CD-9F91F857CEFA}">
      <dgm:prSet/>
      <dgm:spPr/>
      <dgm:t>
        <a:bodyPr/>
        <a:lstStyle/>
        <a:p>
          <a:endParaRPr lang="en-US" sz="1400"/>
        </a:p>
      </dgm:t>
    </dgm:pt>
    <dgm:pt modelId="{739BE4D4-07A1-42BE-A56C-A5746E3675F9}">
      <dgm:prSet phldrT="[Text]" custT="1"/>
      <dgm:spPr/>
      <dgm:t>
        <a:bodyPr/>
        <a:lstStyle/>
        <a:p>
          <a:r>
            <a:rPr lang="en-US" sz="1400" dirty="0"/>
            <a:t>Electric heat pumps</a:t>
          </a:r>
        </a:p>
      </dgm:t>
    </dgm:pt>
    <dgm:pt modelId="{6E4843BA-1559-412D-832D-246F5EC36EAB}" type="parTrans" cxnId="{28A60676-CC8B-42C6-97A2-7D83CC690567}">
      <dgm:prSet/>
      <dgm:spPr/>
      <dgm:t>
        <a:bodyPr/>
        <a:lstStyle/>
        <a:p>
          <a:endParaRPr lang="en-US"/>
        </a:p>
      </dgm:t>
    </dgm:pt>
    <dgm:pt modelId="{2F1316A4-759E-4B09-916F-9B26B1C2B530}" type="sibTrans" cxnId="{28A60676-CC8B-42C6-97A2-7D83CC690567}">
      <dgm:prSet/>
      <dgm:spPr/>
      <dgm:t>
        <a:bodyPr/>
        <a:lstStyle/>
        <a:p>
          <a:endParaRPr lang="en-US"/>
        </a:p>
      </dgm:t>
    </dgm:pt>
    <dgm:pt modelId="{9309AEA6-B870-4535-822B-8E724A99ED26}">
      <dgm:prSet phldrT="[Text]" custT="1"/>
      <dgm:spPr/>
      <dgm:t>
        <a:bodyPr/>
        <a:lstStyle/>
        <a:p>
          <a:r>
            <a:rPr lang="en-US" sz="1400"/>
            <a:t>Heat</a:t>
          </a:r>
          <a:endParaRPr lang="en-US" sz="1400" dirty="0"/>
        </a:p>
      </dgm:t>
    </dgm:pt>
    <dgm:pt modelId="{9C668BC8-D770-4C60-849C-CF8A5697BC2E}" type="parTrans" cxnId="{F9C6DB1E-CE26-4E76-AA00-FD7B83640253}">
      <dgm:prSet/>
      <dgm:spPr/>
      <dgm:t>
        <a:bodyPr/>
        <a:lstStyle/>
        <a:p>
          <a:endParaRPr lang="en-US"/>
        </a:p>
      </dgm:t>
    </dgm:pt>
    <dgm:pt modelId="{12953CA0-E7B4-43E4-AC83-CF793F489978}" type="sibTrans" cxnId="{F9C6DB1E-CE26-4E76-AA00-FD7B83640253}">
      <dgm:prSet/>
      <dgm:spPr/>
      <dgm:t>
        <a:bodyPr/>
        <a:lstStyle/>
        <a:p>
          <a:endParaRPr lang="en-US"/>
        </a:p>
      </dgm:t>
    </dgm:pt>
    <dgm:pt modelId="{4099DF50-7B13-49F8-B654-23EEFCAB95B0}" type="pres">
      <dgm:prSet presAssocID="{A2883D30-6B20-4004-8DD7-C9837619A8A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389179B-464F-442D-9048-59A421FC11DA}" type="pres">
      <dgm:prSet presAssocID="{8D515E1C-F773-400A-AD3F-40BD0F17D80C}" presName="root1" presStyleCnt="0"/>
      <dgm:spPr/>
    </dgm:pt>
    <dgm:pt modelId="{545C5EFC-D1E7-4A9A-89A8-5F6AC64088A6}" type="pres">
      <dgm:prSet presAssocID="{8D515E1C-F773-400A-AD3F-40BD0F17D80C}" presName="LevelOneTextNode" presStyleLbl="node0" presStyleIdx="0" presStyleCnt="1">
        <dgm:presLayoutVars>
          <dgm:chPref val="3"/>
        </dgm:presLayoutVars>
      </dgm:prSet>
      <dgm:spPr/>
    </dgm:pt>
    <dgm:pt modelId="{52A84C15-8302-48C0-8F81-AB426F37C879}" type="pres">
      <dgm:prSet presAssocID="{8D515E1C-F773-400A-AD3F-40BD0F17D80C}" presName="level2hierChild" presStyleCnt="0"/>
      <dgm:spPr/>
    </dgm:pt>
    <dgm:pt modelId="{761DC3C3-76B9-4A39-832D-1F3E9591F338}" type="pres">
      <dgm:prSet presAssocID="{9D7912DF-7C3E-4D72-932F-52F1FAFDD54D}" presName="conn2-1" presStyleLbl="parChTrans1D2" presStyleIdx="0" presStyleCnt="2"/>
      <dgm:spPr/>
    </dgm:pt>
    <dgm:pt modelId="{9817AAE5-5DA4-4643-84BC-0476A59E7299}" type="pres">
      <dgm:prSet presAssocID="{9D7912DF-7C3E-4D72-932F-52F1FAFDD54D}" presName="connTx" presStyleLbl="parChTrans1D2" presStyleIdx="0" presStyleCnt="2"/>
      <dgm:spPr/>
    </dgm:pt>
    <dgm:pt modelId="{41003D36-C331-4F5E-8ADD-99CDEADCCA65}" type="pres">
      <dgm:prSet presAssocID="{450D4A1D-E910-4F04-BC72-F0D0402525E6}" presName="root2" presStyleCnt="0"/>
      <dgm:spPr/>
    </dgm:pt>
    <dgm:pt modelId="{8D938CF6-870A-44AE-8EEC-57AFE8202DD3}" type="pres">
      <dgm:prSet presAssocID="{450D4A1D-E910-4F04-BC72-F0D0402525E6}" presName="LevelTwoTextNode" presStyleLbl="node2" presStyleIdx="0" presStyleCnt="2">
        <dgm:presLayoutVars>
          <dgm:chPref val="3"/>
        </dgm:presLayoutVars>
      </dgm:prSet>
      <dgm:spPr/>
    </dgm:pt>
    <dgm:pt modelId="{2B8F66AD-4D27-4ADA-A627-1E600DC084BE}" type="pres">
      <dgm:prSet presAssocID="{450D4A1D-E910-4F04-BC72-F0D0402525E6}" presName="level3hierChild" presStyleCnt="0"/>
      <dgm:spPr/>
    </dgm:pt>
    <dgm:pt modelId="{99AE1FE0-259A-49FA-9968-5F6AAB2CF2C4}" type="pres">
      <dgm:prSet presAssocID="{DA236A6C-50C2-489D-94D6-A8A278A61C1D}" presName="conn2-1" presStyleLbl="parChTrans1D3" presStyleIdx="0" presStyleCnt="9"/>
      <dgm:spPr/>
    </dgm:pt>
    <dgm:pt modelId="{B73220ED-676D-4C68-8591-DB3979435560}" type="pres">
      <dgm:prSet presAssocID="{DA236A6C-50C2-489D-94D6-A8A278A61C1D}" presName="connTx" presStyleLbl="parChTrans1D3" presStyleIdx="0" presStyleCnt="9"/>
      <dgm:spPr/>
    </dgm:pt>
    <dgm:pt modelId="{E0B95D47-6707-4B87-AB98-F693E3D6C6F9}" type="pres">
      <dgm:prSet presAssocID="{BB92A5BF-E0D8-4D9B-B397-5DCE123F6F52}" presName="root2" presStyleCnt="0"/>
      <dgm:spPr/>
    </dgm:pt>
    <dgm:pt modelId="{DD7CE069-DDC0-4122-AFFD-F99BC52D219B}" type="pres">
      <dgm:prSet presAssocID="{BB92A5BF-E0D8-4D9B-B397-5DCE123F6F52}" presName="LevelTwoTextNode" presStyleLbl="node3" presStyleIdx="0" presStyleCnt="9">
        <dgm:presLayoutVars>
          <dgm:chPref val="3"/>
        </dgm:presLayoutVars>
      </dgm:prSet>
      <dgm:spPr/>
    </dgm:pt>
    <dgm:pt modelId="{69C3B13C-D2BB-42B4-836F-09611B9FCC5E}" type="pres">
      <dgm:prSet presAssocID="{BB92A5BF-E0D8-4D9B-B397-5DCE123F6F52}" presName="level3hierChild" presStyleCnt="0"/>
      <dgm:spPr/>
    </dgm:pt>
    <dgm:pt modelId="{1C963656-8412-4F29-B1D2-A19A90EDBFCE}" type="pres">
      <dgm:prSet presAssocID="{CC816858-5699-4417-B8FE-C787056E74F2}" presName="conn2-1" presStyleLbl="parChTrans1D3" presStyleIdx="1" presStyleCnt="9"/>
      <dgm:spPr/>
    </dgm:pt>
    <dgm:pt modelId="{1BAB3EDB-BE24-42BF-AD2B-C266C0565BD9}" type="pres">
      <dgm:prSet presAssocID="{CC816858-5699-4417-B8FE-C787056E74F2}" presName="connTx" presStyleLbl="parChTrans1D3" presStyleIdx="1" presStyleCnt="9"/>
      <dgm:spPr/>
    </dgm:pt>
    <dgm:pt modelId="{F57F25EA-0A43-41A7-83F4-62B569E6F0FE}" type="pres">
      <dgm:prSet presAssocID="{BCA5DADD-69AC-497C-AE52-5330989AD9FE}" presName="root2" presStyleCnt="0"/>
      <dgm:spPr/>
    </dgm:pt>
    <dgm:pt modelId="{10242F69-BBC6-42D2-8912-56AD610C9543}" type="pres">
      <dgm:prSet presAssocID="{BCA5DADD-69AC-497C-AE52-5330989AD9FE}" presName="LevelTwoTextNode" presStyleLbl="node3" presStyleIdx="1" presStyleCnt="9">
        <dgm:presLayoutVars>
          <dgm:chPref val="3"/>
        </dgm:presLayoutVars>
      </dgm:prSet>
      <dgm:spPr/>
    </dgm:pt>
    <dgm:pt modelId="{EFE8BED2-38CA-41FD-8423-4896083014F7}" type="pres">
      <dgm:prSet presAssocID="{BCA5DADD-69AC-497C-AE52-5330989AD9FE}" presName="level3hierChild" presStyleCnt="0"/>
      <dgm:spPr/>
    </dgm:pt>
    <dgm:pt modelId="{0721B174-B7D8-45CA-9599-B99AC071EAD4}" type="pres">
      <dgm:prSet presAssocID="{7832B846-43BF-41DC-A184-A8501B4172B1}" presName="conn2-1" presStyleLbl="parChTrans1D3" presStyleIdx="2" presStyleCnt="9"/>
      <dgm:spPr/>
    </dgm:pt>
    <dgm:pt modelId="{19009A61-69B0-41E9-AB2F-5A31114C19C7}" type="pres">
      <dgm:prSet presAssocID="{7832B846-43BF-41DC-A184-A8501B4172B1}" presName="connTx" presStyleLbl="parChTrans1D3" presStyleIdx="2" presStyleCnt="9"/>
      <dgm:spPr/>
    </dgm:pt>
    <dgm:pt modelId="{54A47E99-60F1-4468-94B9-AF99DAAE9C9E}" type="pres">
      <dgm:prSet presAssocID="{E7C6129B-C8A6-4B5C-8939-4F5FD38AF283}" presName="root2" presStyleCnt="0"/>
      <dgm:spPr/>
    </dgm:pt>
    <dgm:pt modelId="{BC6303E0-4043-4ADA-8023-74B6755791D7}" type="pres">
      <dgm:prSet presAssocID="{E7C6129B-C8A6-4B5C-8939-4F5FD38AF283}" presName="LevelTwoTextNode" presStyleLbl="node3" presStyleIdx="2" presStyleCnt="9">
        <dgm:presLayoutVars>
          <dgm:chPref val="3"/>
        </dgm:presLayoutVars>
      </dgm:prSet>
      <dgm:spPr/>
    </dgm:pt>
    <dgm:pt modelId="{3617F7A1-8662-4688-9534-041C79758527}" type="pres">
      <dgm:prSet presAssocID="{E7C6129B-C8A6-4B5C-8939-4F5FD38AF283}" presName="level3hierChild" presStyleCnt="0"/>
      <dgm:spPr/>
    </dgm:pt>
    <dgm:pt modelId="{C217407F-E6C0-4A40-A803-3FFA994E7E08}" type="pres">
      <dgm:prSet presAssocID="{2990789E-F81C-4BA4-9B6A-42BFCE8DC366}" presName="conn2-1" presStyleLbl="parChTrans1D3" presStyleIdx="3" presStyleCnt="9"/>
      <dgm:spPr/>
    </dgm:pt>
    <dgm:pt modelId="{688A17FF-0AFC-45A7-95E4-0CEE16A8F76E}" type="pres">
      <dgm:prSet presAssocID="{2990789E-F81C-4BA4-9B6A-42BFCE8DC366}" presName="connTx" presStyleLbl="parChTrans1D3" presStyleIdx="3" presStyleCnt="9"/>
      <dgm:spPr/>
    </dgm:pt>
    <dgm:pt modelId="{D6384A27-D0DA-4F33-BA52-4D4F2B2793DF}" type="pres">
      <dgm:prSet presAssocID="{DB93A04F-C46C-4C1F-B604-89B7994BAC3F}" presName="root2" presStyleCnt="0"/>
      <dgm:spPr/>
    </dgm:pt>
    <dgm:pt modelId="{F2CB9714-B998-4CBB-8E1A-C74F557E9AF3}" type="pres">
      <dgm:prSet presAssocID="{DB93A04F-C46C-4C1F-B604-89B7994BAC3F}" presName="LevelTwoTextNode" presStyleLbl="node3" presStyleIdx="3" presStyleCnt="9">
        <dgm:presLayoutVars>
          <dgm:chPref val="3"/>
        </dgm:presLayoutVars>
      </dgm:prSet>
      <dgm:spPr/>
    </dgm:pt>
    <dgm:pt modelId="{A2E9E391-19AD-4D03-BD8F-60D403E990DD}" type="pres">
      <dgm:prSet presAssocID="{DB93A04F-C46C-4C1F-B604-89B7994BAC3F}" presName="level3hierChild" presStyleCnt="0"/>
      <dgm:spPr/>
    </dgm:pt>
    <dgm:pt modelId="{E6C85613-9E77-43EF-BD2B-2B5378FB1635}" type="pres">
      <dgm:prSet presAssocID="{CEEDE971-6DDB-4E96-8853-6B59C716DDA4}" presName="conn2-1" presStyleLbl="parChTrans1D3" presStyleIdx="4" presStyleCnt="9"/>
      <dgm:spPr/>
    </dgm:pt>
    <dgm:pt modelId="{2F360A83-6632-443D-9637-093C941825CD}" type="pres">
      <dgm:prSet presAssocID="{CEEDE971-6DDB-4E96-8853-6B59C716DDA4}" presName="connTx" presStyleLbl="parChTrans1D3" presStyleIdx="4" presStyleCnt="9"/>
      <dgm:spPr/>
    </dgm:pt>
    <dgm:pt modelId="{2EB05C9D-ABD8-4933-A686-F948AB23CF16}" type="pres">
      <dgm:prSet presAssocID="{6924DF88-F251-4228-987F-BE8F80BCE0FB}" presName="root2" presStyleCnt="0"/>
      <dgm:spPr/>
    </dgm:pt>
    <dgm:pt modelId="{8190746C-E348-449C-B7E7-28F114C104A5}" type="pres">
      <dgm:prSet presAssocID="{6924DF88-F251-4228-987F-BE8F80BCE0FB}" presName="LevelTwoTextNode" presStyleLbl="node3" presStyleIdx="4" presStyleCnt="9">
        <dgm:presLayoutVars>
          <dgm:chPref val="3"/>
        </dgm:presLayoutVars>
      </dgm:prSet>
      <dgm:spPr/>
    </dgm:pt>
    <dgm:pt modelId="{1D01BE11-331C-4C0D-94DB-E546D8BB3293}" type="pres">
      <dgm:prSet presAssocID="{6924DF88-F251-4228-987F-BE8F80BCE0FB}" presName="level3hierChild" presStyleCnt="0"/>
      <dgm:spPr/>
    </dgm:pt>
    <dgm:pt modelId="{1D394F5D-8081-45D9-8C45-43E71E6ABF42}" type="pres">
      <dgm:prSet presAssocID="{6E4843BA-1559-412D-832D-246F5EC36EAB}" presName="conn2-1" presStyleLbl="parChTrans1D3" presStyleIdx="5" presStyleCnt="9"/>
      <dgm:spPr/>
    </dgm:pt>
    <dgm:pt modelId="{350DFC1B-3D7C-4A0B-BB6A-7AFE2321D6D7}" type="pres">
      <dgm:prSet presAssocID="{6E4843BA-1559-412D-832D-246F5EC36EAB}" presName="connTx" presStyleLbl="parChTrans1D3" presStyleIdx="5" presStyleCnt="9"/>
      <dgm:spPr/>
    </dgm:pt>
    <dgm:pt modelId="{716E9C05-35C7-4FDC-9B84-6CC31577F972}" type="pres">
      <dgm:prSet presAssocID="{739BE4D4-07A1-42BE-A56C-A5746E3675F9}" presName="root2" presStyleCnt="0"/>
      <dgm:spPr/>
    </dgm:pt>
    <dgm:pt modelId="{450D9705-F861-44C4-811E-706BF6C666EF}" type="pres">
      <dgm:prSet presAssocID="{739BE4D4-07A1-42BE-A56C-A5746E3675F9}" presName="LevelTwoTextNode" presStyleLbl="node3" presStyleIdx="5" presStyleCnt="9">
        <dgm:presLayoutVars>
          <dgm:chPref val="3"/>
        </dgm:presLayoutVars>
      </dgm:prSet>
      <dgm:spPr/>
    </dgm:pt>
    <dgm:pt modelId="{62DA2317-D96B-4922-B31E-935B43B4AD80}" type="pres">
      <dgm:prSet presAssocID="{739BE4D4-07A1-42BE-A56C-A5746E3675F9}" presName="level3hierChild" presStyleCnt="0"/>
      <dgm:spPr/>
    </dgm:pt>
    <dgm:pt modelId="{956006C3-48EC-4537-AB45-B50AC1B38685}" type="pres">
      <dgm:prSet presAssocID="{216C1FC6-80DA-4B90-8DAF-59F9D2A017B8}" presName="conn2-1" presStyleLbl="parChTrans1D3" presStyleIdx="6" presStyleCnt="9"/>
      <dgm:spPr/>
    </dgm:pt>
    <dgm:pt modelId="{10FBDD9C-AA52-4D70-8230-3C43FF219344}" type="pres">
      <dgm:prSet presAssocID="{216C1FC6-80DA-4B90-8DAF-59F9D2A017B8}" presName="connTx" presStyleLbl="parChTrans1D3" presStyleIdx="6" presStyleCnt="9"/>
      <dgm:spPr/>
    </dgm:pt>
    <dgm:pt modelId="{21598A3F-CFEA-4BD4-8EB2-D5C18CB09766}" type="pres">
      <dgm:prSet presAssocID="{F5C7F326-C502-4993-9A0E-7F9E7B448D7B}" presName="root2" presStyleCnt="0"/>
      <dgm:spPr/>
    </dgm:pt>
    <dgm:pt modelId="{C9B4678B-6D79-47C8-AD60-C2403EE446F8}" type="pres">
      <dgm:prSet presAssocID="{F5C7F326-C502-4993-9A0E-7F9E7B448D7B}" presName="LevelTwoTextNode" presStyleLbl="node3" presStyleIdx="6" presStyleCnt="9">
        <dgm:presLayoutVars>
          <dgm:chPref val="3"/>
        </dgm:presLayoutVars>
      </dgm:prSet>
      <dgm:spPr/>
    </dgm:pt>
    <dgm:pt modelId="{33F9210C-53DB-4A85-AC62-64C361B1A1AC}" type="pres">
      <dgm:prSet presAssocID="{F5C7F326-C502-4993-9A0E-7F9E7B448D7B}" presName="level3hierChild" presStyleCnt="0"/>
      <dgm:spPr/>
    </dgm:pt>
    <dgm:pt modelId="{14571366-9342-45C6-A99C-C65B1BFC5C3E}" type="pres">
      <dgm:prSet presAssocID="{2BDCE72F-4710-4EAE-8797-A8E326A442E8}" presName="conn2-1" presStyleLbl="parChTrans1D3" presStyleIdx="7" presStyleCnt="9"/>
      <dgm:spPr/>
    </dgm:pt>
    <dgm:pt modelId="{9D25AB0A-321A-4946-835A-2FAB29635559}" type="pres">
      <dgm:prSet presAssocID="{2BDCE72F-4710-4EAE-8797-A8E326A442E8}" presName="connTx" presStyleLbl="parChTrans1D3" presStyleIdx="7" presStyleCnt="9"/>
      <dgm:spPr/>
    </dgm:pt>
    <dgm:pt modelId="{B3B8C6A7-F11E-4BF7-AEA4-9660903569A7}" type="pres">
      <dgm:prSet presAssocID="{7C378511-494F-4891-9C0C-16AABD8C259F}" presName="root2" presStyleCnt="0"/>
      <dgm:spPr/>
    </dgm:pt>
    <dgm:pt modelId="{EC458BD3-5FE9-428E-B576-D47344553960}" type="pres">
      <dgm:prSet presAssocID="{7C378511-494F-4891-9C0C-16AABD8C259F}" presName="LevelTwoTextNode" presStyleLbl="node3" presStyleIdx="7" presStyleCnt="9">
        <dgm:presLayoutVars>
          <dgm:chPref val="3"/>
        </dgm:presLayoutVars>
      </dgm:prSet>
      <dgm:spPr/>
    </dgm:pt>
    <dgm:pt modelId="{0BB72CC7-E0E8-4E2E-9907-65E83F9E060B}" type="pres">
      <dgm:prSet presAssocID="{7C378511-494F-4891-9C0C-16AABD8C259F}" presName="level3hierChild" presStyleCnt="0"/>
      <dgm:spPr/>
    </dgm:pt>
    <dgm:pt modelId="{ECFCB923-C1D4-47B7-B779-6D2225DF6676}" type="pres">
      <dgm:prSet presAssocID="{9C668BC8-D770-4C60-849C-CF8A5697BC2E}" presName="conn2-1" presStyleLbl="parChTrans1D3" presStyleIdx="8" presStyleCnt="9"/>
      <dgm:spPr/>
    </dgm:pt>
    <dgm:pt modelId="{ED393C8E-0137-4836-99B8-8D2E216BE7D8}" type="pres">
      <dgm:prSet presAssocID="{9C668BC8-D770-4C60-849C-CF8A5697BC2E}" presName="connTx" presStyleLbl="parChTrans1D3" presStyleIdx="8" presStyleCnt="9"/>
      <dgm:spPr/>
    </dgm:pt>
    <dgm:pt modelId="{36C3F3A0-0CD7-4E2B-B642-48E2464CA84B}" type="pres">
      <dgm:prSet presAssocID="{9309AEA6-B870-4535-822B-8E724A99ED26}" presName="root2" presStyleCnt="0"/>
      <dgm:spPr/>
    </dgm:pt>
    <dgm:pt modelId="{A7EDD9A8-6D1C-4BCC-817A-2986C8D844AA}" type="pres">
      <dgm:prSet presAssocID="{9309AEA6-B870-4535-822B-8E724A99ED26}" presName="LevelTwoTextNode" presStyleLbl="node3" presStyleIdx="8" presStyleCnt="9">
        <dgm:presLayoutVars>
          <dgm:chPref val="3"/>
        </dgm:presLayoutVars>
      </dgm:prSet>
      <dgm:spPr/>
    </dgm:pt>
    <dgm:pt modelId="{4BD03022-E6B9-4D6D-993C-7089EF588AEC}" type="pres">
      <dgm:prSet presAssocID="{9309AEA6-B870-4535-822B-8E724A99ED26}" presName="level3hierChild" presStyleCnt="0"/>
      <dgm:spPr/>
    </dgm:pt>
    <dgm:pt modelId="{9ABCC59F-3647-4F01-968E-A440DEA9035A}" type="pres">
      <dgm:prSet presAssocID="{8CF92041-6A57-4D02-9264-E4882B91B545}" presName="conn2-1" presStyleLbl="parChTrans1D2" presStyleIdx="1" presStyleCnt="2"/>
      <dgm:spPr/>
    </dgm:pt>
    <dgm:pt modelId="{37CE7A3F-8865-45DB-8227-0A601BBEF9EA}" type="pres">
      <dgm:prSet presAssocID="{8CF92041-6A57-4D02-9264-E4882B91B545}" presName="connTx" presStyleLbl="parChTrans1D2" presStyleIdx="1" presStyleCnt="2"/>
      <dgm:spPr/>
    </dgm:pt>
    <dgm:pt modelId="{092DB749-B1CE-4C8D-AC75-8F0E2E55D783}" type="pres">
      <dgm:prSet presAssocID="{C7BBF2CD-AF7A-4B12-81AA-93438AC75CE8}" presName="root2" presStyleCnt="0"/>
      <dgm:spPr/>
    </dgm:pt>
    <dgm:pt modelId="{D18B09B4-E2B1-419F-A2DD-A12EED06A3CA}" type="pres">
      <dgm:prSet presAssocID="{C7BBF2CD-AF7A-4B12-81AA-93438AC75CE8}" presName="LevelTwoTextNode" presStyleLbl="node2" presStyleIdx="1" presStyleCnt="2">
        <dgm:presLayoutVars>
          <dgm:chPref val="3"/>
        </dgm:presLayoutVars>
      </dgm:prSet>
      <dgm:spPr/>
    </dgm:pt>
    <dgm:pt modelId="{34A01A64-5BA2-4EFF-AA3B-A73A7CC22780}" type="pres">
      <dgm:prSet presAssocID="{C7BBF2CD-AF7A-4B12-81AA-93438AC75CE8}" presName="level3hierChild" presStyleCnt="0"/>
      <dgm:spPr/>
    </dgm:pt>
  </dgm:ptLst>
  <dgm:cxnLst>
    <dgm:cxn modelId="{2228C403-5CD6-409C-977A-2611A52FE50B}" type="presOf" srcId="{2990789E-F81C-4BA4-9B6A-42BFCE8DC366}" destId="{C217407F-E6C0-4A40-A803-3FFA994E7E08}" srcOrd="0" destOrd="0" presId="urn:microsoft.com/office/officeart/2005/8/layout/hierarchy2"/>
    <dgm:cxn modelId="{A77FC503-9548-4F56-A88C-F072827263CA}" srcId="{450D4A1D-E910-4F04-BC72-F0D0402525E6}" destId="{BB92A5BF-E0D8-4D9B-B397-5DCE123F6F52}" srcOrd="0" destOrd="0" parTransId="{DA236A6C-50C2-489D-94D6-A8A278A61C1D}" sibTransId="{0C157123-29F2-42EF-8234-F570EF2D48A3}"/>
    <dgm:cxn modelId="{782DA50E-4A18-4046-BA05-BBA917D9CAF7}" type="presOf" srcId="{216C1FC6-80DA-4B90-8DAF-59F9D2A017B8}" destId="{10FBDD9C-AA52-4D70-8230-3C43FF219344}" srcOrd="1" destOrd="0" presId="urn:microsoft.com/office/officeart/2005/8/layout/hierarchy2"/>
    <dgm:cxn modelId="{F9C6DB1E-CE26-4E76-AA00-FD7B83640253}" srcId="{450D4A1D-E910-4F04-BC72-F0D0402525E6}" destId="{9309AEA6-B870-4535-822B-8E724A99ED26}" srcOrd="8" destOrd="0" parTransId="{9C668BC8-D770-4C60-849C-CF8A5697BC2E}" sibTransId="{12953CA0-E7B4-43E4-AC83-CF793F489978}"/>
    <dgm:cxn modelId="{298D7824-299E-4491-A9F9-2964CC2739F0}" type="presOf" srcId="{216C1FC6-80DA-4B90-8DAF-59F9D2A017B8}" destId="{956006C3-48EC-4537-AB45-B50AC1B38685}" srcOrd="0" destOrd="0" presId="urn:microsoft.com/office/officeart/2005/8/layout/hierarchy2"/>
    <dgm:cxn modelId="{B7B49A2B-9C2C-4E9F-931E-827511F1637B}" srcId="{A2883D30-6B20-4004-8DD7-C9837619A8AE}" destId="{8D515E1C-F773-400A-AD3F-40BD0F17D80C}" srcOrd="0" destOrd="0" parTransId="{4FFDE9F9-ED1B-4E40-8CBA-3BEE892F414A}" sibTransId="{02882951-2E97-4483-9598-F10E17AC314E}"/>
    <dgm:cxn modelId="{9B983630-EBED-4DCC-BC2D-2E22786C1872}" srcId="{450D4A1D-E910-4F04-BC72-F0D0402525E6}" destId="{DB93A04F-C46C-4C1F-B604-89B7994BAC3F}" srcOrd="3" destOrd="0" parTransId="{2990789E-F81C-4BA4-9B6A-42BFCE8DC366}" sibTransId="{1CEE81E3-AB19-4AAE-B12F-519966401720}"/>
    <dgm:cxn modelId="{2AFAB031-392A-496A-99E7-969CC9344ADA}" type="presOf" srcId="{6924DF88-F251-4228-987F-BE8F80BCE0FB}" destId="{8190746C-E348-449C-B7E7-28F114C104A5}" srcOrd="0" destOrd="0" presId="urn:microsoft.com/office/officeart/2005/8/layout/hierarchy2"/>
    <dgm:cxn modelId="{C217F431-AEBA-4B53-AB6D-777C6BE50AE4}" type="presOf" srcId="{DB93A04F-C46C-4C1F-B604-89B7994BAC3F}" destId="{F2CB9714-B998-4CBB-8E1A-C74F557E9AF3}" srcOrd="0" destOrd="0" presId="urn:microsoft.com/office/officeart/2005/8/layout/hierarchy2"/>
    <dgm:cxn modelId="{58082633-F920-437E-B46E-B14EEBF63732}" type="presOf" srcId="{BB92A5BF-E0D8-4D9B-B397-5DCE123F6F52}" destId="{DD7CE069-DDC0-4122-AFFD-F99BC52D219B}" srcOrd="0" destOrd="0" presId="urn:microsoft.com/office/officeart/2005/8/layout/hierarchy2"/>
    <dgm:cxn modelId="{74F30B3A-C121-4483-B838-6121D5D2575A}" type="presOf" srcId="{CC816858-5699-4417-B8FE-C787056E74F2}" destId="{1C963656-8412-4F29-B1D2-A19A90EDBFCE}" srcOrd="0" destOrd="0" presId="urn:microsoft.com/office/officeart/2005/8/layout/hierarchy2"/>
    <dgm:cxn modelId="{AB51E23F-694F-4DB7-A3C0-C46FC67854BD}" type="presOf" srcId="{450D4A1D-E910-4F04-BC72-F0D0402525E6}" destId="{8D938CF6-870A-44AE-8EEC-57AFE8202DD3}" srcOrd="0" destOrd="0" presId="urn:microsoft.com/office/officeart/2005/8/layout/hierarchy2"/>
    <dgm:cxn modelId="{B4D1C45F-2E20-45CB-BE20-8AE1DF4B77EB}" type="presOf" srcId="{A2883D30-6B20-4004-8DD7-C9837619A8AE}" destId="{4099DF50-7B13-49F8-B654-23EEFCAB95B0}" srcOrd="0" destOrd="0" presId="urn:microsoft.com/office/officeart/2005/8/layout/hierarchy2"/>
    <dgm:cxn modelId="{BFF96364-A723-466B-A245-F1732E7C139C}" srcId="{450D4A1D-E910-4F04-BC72-F0D0402525E6}" destId="{F5C7F326-C502-4993-9A0E-7F9E7B448D7B}" srcOrd="6" destOrd="0" parTransId="{216C1FC6-80DA-4B90-8DAF-59F9D2A017B8}" sibTransId="{AD459C80-FD7A-4CCE-AC08-BEA2DAFFE170}"/>
    <dgm:cxn modelId="{4FD54445-0B7A-4A21-86CD-9F91F857CEFA}" srcId="{450D4A1D-E910-4F04-BC72-F0D0402525E6}" destId="{7C378511-494F-4891-9C0C-16AABD8C259F}" srcOrd="7" destOrd="0" parTransId="{2BDCE72F-4710-4EAE-8797-A8E326A442E8}" sibTransId="{E9378581-A7C0-4C46-B812-968E9071A99D}"/>
    <dgm:cxn modelId="{9BDA4C65-F028-45FC-91AA-186998F0D005}" type="presOf" srcId="{2990789E-F81C-4BA4-9B6A-42BFCE8DC366}" destId="{688A17FF-0AFC-45A7-95E4-0CEE16A8F76E}" srcOrd="1" destOrd="0" presId="urn:microsoft.com/office/officeart/2005/8/layout/hierarchy2"/>
    <dgm:cxn modelId="{CACCB545-0AB0-4F51-AA50-86D4DC182658}" srcId="{450D4A1D-E910-4F04-BC72-F0D0402525E6}" destId="{BCA5DADD-69AC-497C-AE52-5330989AD9FE}" srcOrd="1" destOrd="0" parTransId="{CC816858-5699-4417-B8FE-C787056E74F2}" sibTransId="{39DA3C0E-5998-4C77-BA63-15C54E981FDD}"/>
    <dgm:cxn modelId="{36B4186A-96A5-4568-8BC4-BAA66B4E11F0}" type="presOf" srcId="{CEEDE971-6DDB-4E96-8853-6B59C716DDA4}" destId="{2F360A83-6632-443D-9637-093C941825CD}" srcOrd="1" destOrd="0" presId="urn:microsoft.com/office/officeart/2005/8/layout/hierarchy2"/>
    <dgm:cxn modelId="{F9529F6C-434E-4DC7-A34C-322DE228EF3A}" type="presOf" srcId="{7C378511-494F-4891-9C0C-16AABD8C259F}" destId="{EC458BD3-5FE9-428E-B576-D47344553960}" srcOrd="0" destOrd="0" presId="urn:microsoft.com/office/officeart/2005/8/layout/hierarchy2"/>
    <dgm:cxn modelId="{927A424E-5EC6-454F-9D3E-1A67983768E1}" type="presOf" srcId="{9309AEA6-B870-4535-822B-8E724A99ED26}" destId="{A7EDD9A8-6D1C-4BCC-817A-2986C8D844AA}" srcOrd="0" destOrd="0" presId="urn:microsoft.com/office/officeart/2005/8/layout/hierarchy2"/>
    <dgm:cxn modelId="{3B613D50-9CF7-4B4D-885C-E8F93D17E168}" type="presOf" srcId="{2BDCE72F-4710-4EAE-8797-A8E326A442E8}" destId="{14571366-9342-45C6-A99C-C65B1BFC5C3E}" srcOrd="0" destOrd="0" presId="urn:microsoft.com/office/officeart/2005/8/layout/hierarchy2"/>
    <dgm:cxn modelId="{28A60676-CC8B-42C6-97A2-7D83CC690567}" srcId="{450D4A1D-E910-4F04-BC72-F0D0402525E6}" destId="{739BE4D4-07A1-42BE-A56C-A5746E3675F9}" srcOrd="5" destOrd="0" parTransId="{6E4843BA-1559-412D-832D-246F5EC36EAB}" sibTransId="{2F1316A4-759E-4B09-916F-9B26B1C2B530}"/>
    <dgm:cxn modelId="{0A0AE976-46AC-442B-97E3-A52B3EE3AF6D}" type="presOf" srcId="{9D7912DF-7C3E-4D72-932F-52F1FAFDD54D}" destId="{761DC3C3-76B9-4A39-832D-1F3E9591F338}" srcOrd="0" destOrd="0" presId="urn:microsoft.com/office/officeart/2005/8/layout/hierarchy2"/>
    <dgm:cxn modelId="{A7103157-EBF5-47A1-9B97-D437ADDF4F16}" srcId="{8D515E1C-F773-400A-AD3F-40BD0F17D80C}" destId="{C7BBF2CD-AF7A-4B12-81AA-93438AC75CE8}" srcOrd="1" destOrd="0" parTransId="{8CF92041-6A57-4D02-9264-E4882B91B545}" sibTransId="{DD291FE3-6FC0-4AE8-88B8-D0C95C65102F}"/>
    <dgm:cxn modelId="{D2DD9C78-C05C-4CFD-A01C-06779F91AC54}" type="presOf" srcId="{DA236A6C-50C2-489D-94D6-A8A278A61C1D}" destId="{99AE1FE0-259A-49FA-9968-5F6AAB2CF2C4}" srcOrd="0" destOrd="0" presId="urn:microsoft.com/office/officeart/2005/8/layout/hierarchy2"/>
    <dgm:cxn modelId="{E3C7077F-AC5D-4FD6-B2F7-341A0B03429D}" type="presOf" srcId="{6E4843BA-1559-412D-832D-246F5EC36EAB}" destId="{350DFC1B-3D7C-4A0B-BB6A-7AFE2321D6D7}" srcOrd="1" destOrd="0" presId="urn:microsoft.com/office/officeart/2005/8/layout/hierarchy2"/>
    <dgm:cxn modelId="{C411CB7F-EB6D-40B1-A820-D58C29466FAC}" type="presOf" srcId="{CEEDE971-6DDB-4E96-8853-6B59C716DDA4}" destId="{E6C85613-9E77-43EF-BD2B-2B5378FB1635}" srcOrd="0" destOrd="0" presId="urn:microsoft.com/office/officeart/2005/8/layout/hierarchy2"/>
    <dgm:cxn modelId="{81E9E184-8ACE-4EE8-863E-5C017B80A16B}" type="presOf" srcId="{9C668BC8-D770-4C60-849C-CF8A5697BC2E}" destId="{ECFCB923-C1D4-47B7-B779-6D2225DF6676}" srcOrd="0" destOrd="0" presId="urn:microsoft.com/office/officeart/2005/8/layout/hierarchy2"/>
    <dgm:cxn modelId="{0131EC8B-689C-4B9E-AA66-104236A4576A}" type="presOf" srcId="{7832B846-43BF-41DC-A184-A8501B4172B1}" destId="{0721B174-B7D8-45CA-9599-B99AC071EAD4}" srcOrd="0" destOrd="0" presId="urn:microsoft.com/office/officeart/2005/8/layout/hierarchy2"/>
    <dgm:cxn modelId="{3813F98B-4C54-43B2-8CED-F24061BDF216}" srcId="{450D4A1D-E910-4F04-BC72-F0D0402525E6}" destId="{6924DF88-F251-4228-987F-BE8F80BCE0FB}" srcOrd="4" destOrd="0" parTransId="{CEEDE971-6DDB-4E96-8853-6B59C716DDA4}" sibTransId="{23CDB97B-2ADA-456D-938D-2F3857E6CBBC}"/>
    <dgm:cxn modelId="{849CEC8C-6A0D-4861-BC97-646E1BF8A52F}" type="presOf" srcId="{F5C7F326-C502-4993-9A0E-7F9E7B448D7B}" destId="{C9B4678B-6D79-47C8-AD60-C2403EE446F8}" srcOrd="0" destOrd="0" presId="urn:microsoft.com/office/officeart/2005/8/layout/hierarchy2"/>
    <dgm:cxn modelId="{2AB4E593-5636-4659-8F12-C5F41EE0F36A}" type="presOf" srcId="{9C668BC8-D770-4C60-849C-CF8A5697BC2E}" destId="{ED393C8E-0137-4836-99B8-8D2E216BE7D8}" srcOrd="1" destOrd="0" presId="urn:microsoft.com/office/officeart/2005/8/layout/hierarchy2"/>
    <dgm:cxn modelId="{C66BD294-8EF3-438E-A3AE-CB3564698DA6}" type="presOf" srcId="{6E4843BA-1559-412D-832D-246F5EC36EAB}" destId="{1D394F5D-8081-45D9-8C45-43E71E6ABF42}" srcOrd="0" destOrd="0" presId="urn:microsoft.com/office/officeart/2005/8/layout/hierarchy2"/>
    <dgm:cxn modelId="{12E198A2-1E48-4685-9648-876AC764CF4D}" type="presOf" srcId="{739BE4D4-07A1-42BE-A56C-A5746E3675F9}" destId="{450D9705-F861-44C4-811E-706BF6C666EF}" srcOrd="0" destOrd="0" presId="urn:microsoft.com/office/officeart/2005/8/layout/hierarchy2"/>
    <dgm:cxn modelId="{544963A3-9C69-4DDC-BBC4-293B6400124D}" type="presOf" srcId="{2BDCE72F-4710-4EAE-8797-A8E326A442E8}" destId="{9D25AB0A-321A-4946-835A-2FAB29635559}" srcOrd="1" destOrd="0" presId="urn:microsoft.com/office/officeart/2005/8/layout/hierarchy2"/>
    <dgm:cxn modelId="{D4D038A6-8D47-44AD-BACA-3CBF116217FF}" srcId="{8D515E1C-F773-400A-AD3F-40BD0F17D80C}" destId="{450D4A1D-E910-4F04-BC72-F0D0402525E6}" srcOrd="0" destOrd="0" parTransId="{9D7912DF-7C3E-4D72-932F-52F1FAFDD54D}" sibTransId="{9524CE02-64A3-46F4-89DB-D04BF7738FE6}"/>
    <dgm:cxn modelId="{C38359B1-6854-4BB1-BBAC-AF4F70B6EB44}" type="presOf" srcId="{9D7912DF-7C3E-4D72-932F-52F1FAFDD54D}" destId="{9817AAE5-5DA4-4643-84BC-0476A59E7299}" srcOrd="1" destOrd="0" presId="urn:microsoft.com/office/officeart/2005/8/layout/hierarchy2"/>
    <dgm:cxn modelId="{6FB1B1B1-2430-4C04-AA38-6A6A731D8664}" type="presOf" srcId="{7832B846-43BF-41DC-A184-A8501B4172B1}" destId="{19009A61-69B0-41E9-AB2F-5A31114C19C7}" srcOrd="1" destOrd="0" presId="urn:microsoft.com/office/officeart/2005/8/layout/hierarchy2"/>
    <dgm:cxn modelId="{012F93C3-29E6-4B50-9C5D-F585835DB094}" type="presOf" srcId="{E7C6129B-C8A6-4B5C-8939-4F5FD38AF283}" destId="{BC6303E0-4043-4ADA-8023-74B6755791D7}" srcOrd="0" destOrd="0" presId="urn:microsoft.com/office/officeart/2005/8/layout/hierarchy2"/>
    <dgm:cxn modelId="{58CD66C6-20D0-4943-A7E9-C5EF959F3437}" type="presOf" srcId="{8CF92041-6A57-4D02-9264-E4882B91B545}" destId="{37CE7A3F-8865-45DB-8227-0A601BBEF9EA}" srcOrd="1" destOrd="0" presId="urn:microsoft.com/office/officeart/2005/8/layout/hierarchy2"/>
    <dgm:cxn modelId="{3A02E5C8-6D9E-4594-A190-3C4E13829B1A}" type="presOf" srcId="{DA236A6C-50C2-489D-94D6-A8A278A61C1D}" destId="{B73220ED-676D-4C68-8591-DB3979435560}" srcOrd="1" destOrd="0" presId="urn:microsoft.com/office/officeart/2005/8/layout/hierarchy2"/>
    <dgm:cxn modelId="{0EA1C1D1-274A-45D0-8EE5-692356649207}" type="presOf" srcId="{C7BBF2CD-AF7A-4B12-81AA-93438AC75CE8}" destId="{D18B09B4-E2B1-419F-A2DD-A12EED06A3CA}" srcOrd="0" destOrd="0" presId="urn:microsoft.com/office/officeart/2005/8/layout/hierarchy2"/>
    <dgm:cxn modelId="{9A6512D4-0147-4CA8-924C-8FF7A9BD9C76}" type="presOf" srcId="{CC816858-5699-4417-B8FE-C787056E74F2}" destId="{1BAB3EDB-BE24-42BF-AD2B-C266C0565BD9}" srcOrd="1" destOrd="0" presId="urn:microsoft.com/office/officeart/2005/8/layout/hierarchy2"/>
    <dgm:cxn modelId="{7D568BD9-0C6F-4ED7-9B2B-8A50835CB2CE}" type="presOf" srcId="{BCA5DADD-69AC-497C-AE52-5330989AD9FE}" destId="{10242F69-BBC6-42D2-8912-56AD610C9543}" srcOrd="0" destOrd="0" presId="urn:microsoft.com/office/officeart/2005/8/layout/hierarchy2"/>
    <dgm:cxn modelId="{5FE983E1-7594-400C-A045-D1F82AC6AA7E}" type="presOf" srcId="{8CF92041-6A57-4D02-9264-E4882B91B545}" destId="{9ABCC59F-3647-4F01-968E-A440DEA9035A}" srcOrd="0" destOrd="0" presId="urn:microsoft.com/office/officeart/2005/8/layout/hierarchy2"/>
    <dgm:cxn modelId="{8DAA35E4-2C59-4F27-A666-2EC8F597F064}" srcId="{450D4A1D-E910-4F04-BC72-F0D0402525E6}" destId="{E7C6129B-C8A6-4B5C-8939-4F5FD38AF283}" srcOrd="2" destOrd="0" parTransId="{7832B846-43BF-41DC-A184-A8501B4172B1}" sibTransId="{48905A4A-072F-4400-B4E3-397822FE84E4}"/>
    <dgm:cxn modelId="{135626E9-0484-44E4-AA0E-A94E337BAB0B}" type="presOf" srcId="{8D515E1C-F773-400A-AD3F-40BD0F17D80C}" destId="{545C5EFC-D1E7-4A9A-89A8-5F6AC64088A6}" srcOrd="0" destOrd="0" presId="urn:microsoft.com/office/officeart/2005/8/layout/hierarchy2"/>
    <dgm:cxn modelId="{8F95053D-5CFD-4AF3-850E-B10A0E5CEFE5}" type="presParOf" srcId="{4099DF50-7B13-49F8-B654-23EEFCAB95B0}" destId="{E389179B-464F-442D-9048-59A421FC11DA}" srcOrd="0" destOrd="0" presId="urn:microsoft.com/office/officeart/2005/8/layout/hierarchy2"/>
    <dgm:cxn modelId="{892E6EAF-E756-4393-A044-2DCBF9489219}" type="presParOf" srcId="{E389179B-464F-442D-9048-59A421FC11DA}" destId="{545C5EFC-D1E7-4A9A-89A8-5F6AC64088A6}" srcOrd="0" destOrd="0" presId="urn:microsoft.com/office/officeart/2005/8/layout/hierarchy2"/>
    <dgm:cxn modelId="{0CDA0C23-928D-45CB-AA04-8D3354291584}" type="presParOf" srcId="{E389179B-464F-442D-9048-59A421FC11DA}" destId="{52A84C15-8302-48C0-8F81-AB426F37C879}" srcOrd="1" destOrd="0" presId="urn:microsoft.com/office/officeart/2005/8/layout/hierarchy2"/>
    <dgm:cxn modelId="{6862050F-CBE8-45A9-88FB-CC7274674185}" type="presParOf" srcId="{52A84C15-8302-48C0-8F81-AB426F37C879}" destId="{761DC3C3-76B9-4A39-832D-1F3E9591F338}" srcOrd="0" destOrd="0" presId="urn:microsoft.com/office/officeart/2005/8/layout/hierarchy2"/>
    <dgm:cxn modelId="{EE264D73-FEC9-446B-B2C1-5FA0ACF8EA4E}" type="presParOf" srcId="{761DC3C3-76B9-4A39-832D-1F3E9591F338}" destId="{9817AAE5-5DA4-4643-84BC-0476A59E7299}" srcOrd="0" destOrd="0" presId="urn:microsoft.com/office/officeart/2005/8/layout/hierarchy2"/>
    <dgm:cxn modelId="{2F642147-3403-4514-8B59-8B3A64BE2A4A}" type="presParOf" srcId="{52A84C15-8302-48C0-8F81-AB426F37C879}" destId="{41003D36-C331-4F5E-8ADD-99CDEADCCA65}" srcOrd="1" destOrd="0" presId="urn:microsoft.com/office/officeart/2005/8/layout/hierarchy2"/>
    <dgm:cxn modelId="{465FAD22-F08C-41CE-BA80-DBE9228A85E3}" type="presParOf" srcId="{41003D36-C331-4F5E-8ADD-99CDEADCCA65}" destId="{8D938CF6-870A-44AE-8EEC-57AFE8202DD3}" srcOrd="0" destOrd="0" presId="urn:microsoft.com/office/officeart/2005/8/layout/hierarchy2"/>
    <dgm:cxn modelId="{08C55BF1-D8B6-4DDF-9F03-682E331A763D}" type="presParOf" srcId="{41003D36-C331-4F5E-8ADD-99CDEADCCA65}" destId="{2B8F66AD-4D27-4ADA-A627-1E600DC084BE}" srcOrd="1" destOrd="0" presId="urn:microsoft.com/office/officeart/2005/8/layout/hierarchy2"/>
    <dgm:cxn modelId="{1B810FA9-C610-41EA-821F-3F85A1B3D844}" type="presParOf" srcId="{2B8F66AD-4D27-4ADA-A627-1E600DC084BE}" destId="{99AE1FE0-259A-49FA-9968-5F6AAB2CF2C4}" srcOrd="0" destOrd="0" presId="urn:microsoft.com/office/officeart/2005/8/layout/hierarchy2"/>
    <dgm:cxn modelId="{A311D75E-166A-439E-A29C-EBA9160B2B15}" type="presParOf" srcId="{99AE1FE0-259A-49FA-9968-5F6AAB2CF2C4}" destId="{B73220ED-676D-4C68-8591-DB3979435560}" srcOrd="0" destOrd="0" presId="urn:microsoft.com/office/officeart/2005/8/layout/hierarchy2"/>
    <dgm:cxn modelId="{A575799D-3E57-496B-A665-EE39ED0062F8}" type="presParOf" srcId="{2B8F66AD-4D27-4ADA-A627-1E600DC084BE}" destId="{E0B95D47-6707-4B87-AB98-F693E3D6C6F9}" srcOrd="1" destOrd="0" presId="urn:microsoft.com/office/officeart/2005/8/layout/hierarchy2"/>
    <dgm:cxn modelId="{1A92E2D9-26E2-4B18-AC76-8E415754DAAA}" type="presParOf" srcId="{E0B95D47-6707-4B87-AB98-F693E3D6C6F9}" destId="{DD7CE069-DDC0-4122-AFFD-F99BC52D219B}" srcOrd="0" destOrd="0" presId="urn:microsoft.com/office/officeart/2005/8/layout/hierarchy2"/>
    <dgm:cxn modelId="{D3704775-EAEF-4A32-A129-FCF2B6125538}" type="presParOf" srcId="{E0B95D47-6707-4B87-AB98-F693E3D6C6F9}" destId="{69C3B13C-D2BB-42B4-836F-09611B9FCC5E}" srcOrd="1" destOrd="0" presId="urn:microsoft.com/office/officeart/2005/8/layout/hierarchy2"/>
    <dgm:cxn modelId="{F5302DE6-EFA9-4D52-839A-B3F306B86ACC}" type="presParOf" srcId="{2B8F66AD-4D27-4ADA-A627-1E600DC084BE}" destId="{1C963656-8412-4F29-B1D2-A19A90EDBFCE}" srcOrd="2" destOrd="0" presId="urn:microsoft.com/office/officeart/2005/8/layout/hierarchy2"/>
    <dgm:cxn modelId="{D9A5E162-476D-4C9E-A42E-F02758588E40}" type="presParOf" srcId="{1C963656-8412-4F29-B1D2-A19A90EDBFCE}" destId="{1BAB3EDB-BE24-42BF-AD2B-C266C0565BD9}" srcOrd="0" destOrd="0" presId="urn:microsoft.com/office/officeart/2005/8/layout/hierarchy2"/>
    <dgm:cxn modelId="{A7470288-3254-48AA-B898-A668F72BE098}" type="presParOf" srcId="{2B8F66AD-4D27-4ADA-A627-1E600DC084BE}" destId="{F57F25EA-0A43-41A7-83F4-62B569E6F0FE}" srcOrd="3" destOrd="0" presId="urn:microsoft.com/office/officeart/2005/8/layout/hierarchy2"/>
    <dgm:cxn modelId="{8D7D8582-F491-4FD8-88CA-9CC177D94510}" type="presParOf" srcId="{F57F25EA-0A43-41A7-83F4-62B569E6F0FE}" destId="{10242F69-BBC6-42D2-8912-56AD610C9543}" srcOrd="0" destOrd="0" presId="urn:microsoft.com/office/officeart/2005/8/layout/hierarchy2"/>
    <dgm:cxn modelId="{F3D63253-3348-424D-8756-7EE440F12DD3}" type="presParOf" srcId="{F57F25EA-0A43-41A7-83F4-62B569E6F0FE}" destId="{EFE8BED2-38CA-41FD-8423-4896083014F7}" srcOrd="1" destOrd="0" presId="urn:microsoft.com/office/officeart/2005/8/layout/hierarchy2"/>
    <dgm:cxn modelId="{C2C36715-F132-4BDF-A368-88A16F402D55}" type="presParOf" srcId="{2B8F66AD-4D27-4ADA-A627-1E600DC084BE}" destId="{0721B174-B7D8-45CA-9599-B99AC071EAD4}" srcOrd="4" destOrd="0" presId="urn:microsoft.com/office/officeart/2005/8/layout/hierarchy2"/>
    <dgm:cxn modelId="{082003DA-06F0-49A0-8DD8-839B70839D56}" type="presParOf" srcId="{0721B174-B7D8-45CA-9599-B99AC071EAD4}" destId="{19009A61-69B0-41E9-AB2F-5A31114C19C7}" srcOrd="0" destOrd="0" presId="urn:microsoft.com/office/officeart/2005/8/layout/hierarchy2"/>
    <dgm:cxn modelId="{24DA6E21-A015-4086-A79C-FF91B1BE1550}" type="presParOf" srcId="{2B8F66AD-4D27-4ADA-A627-1E600DC084BE}" destId="{54A47E99-60F1-4468-94B9-AF99DAAE9C9E}" srcOrd="5" destOrd="0" presId="urn:microsoft.com/office/officeart/2005/8/layout/hierarchy2"/>
    <dgm:cxn modelId="{C1B8274E-1F71-4943-855C-290F14EF172D}" type="presParOf" srcId="{54A47E99-60F1-4468-94B9-AF99DAAE9C9E}" destId="{BC6303E0-4043-4ADA-8023-74B6755791D7}" srcOrd="0" destOrd="0" presId="urn:microsoft.com/office/officeart/2005/8/layout/hierarchy2"/>
    <dgm:cxn modelId="{018C8B4A-9F4A-4ABD-9785-8BE79019B111}" type="presParOf" srcId="{54A47E99-60F1-4468-94B9-AF99DAAE9C9E}" destId="{3617F7A1-8662-4688-9534-041C79758527}" srcOrd="1" destOrd="0" presId="urn:microsoft.com/office/officeart/2005/8/layout/hierarchy2"/>
    <dgm:cxn modelId="{D0DF9A92-BA13-46CE-82D9-DB7D5D8EEFA5}" type="presParOf" srcId="{2B8F66AD-4D27-4ADA-A627-1E600DC084BE}" destId="{C217407F-E6C0-4A40-A803-3FFA994E7E08}" srcOrd="6" destOrd="0" presId="urn:microsoft.com/office/officeart/2005/8/layout/hierarchy2"/>
    <dgm:cxn modelId="{9D377F60-1876-4176-A0C6-D25FABBD8076}" type="presParOf" srcId="{C217407F-E6C0-4A40-A803-3FFA994E7E08}" destId="{688A17FF-0AFC-45A7-95E4-0CEE16A8F76E}" srcOrd="0" destOrd="0" presId="urn:microsoft.com/office/officeart/2005/8/layout/hierarchy2"/>
    <dgm:cxn modelId="{CEFC532C-451C-4A4A-A71B-6B8A94EAF778}" type="presParOf" srcId="{2B8F66AD-4D27-4ADA-A627-1E600DC084BE}" destId="{D6384A27-D0DA-4F33-BA52-4D4F2B2793DF}" srcOrd="7" destOrd="0" presId="urn:microsoft.com/office/officeart/2005/8/layout/hierarchy2"/>
    <dgm:cxn modelId="{BBFB63F4-949E-4362-8D99-909473150CF1}" type="presParOf" srcId="{D6384A27-D0DA-4F33-BA52-4D4F2B2793DF}" destId="{F2CB9714-B998-4CBB-8E1A-C74F557E9AF3}" srcOrd="0" destOrd="0" presId="urn:microsoft.com/office/officeart/2005/8/layout/hierarchy2"/>
    <dgm:cxn modelId="{E7B8F2D2-09CA-4D8E-BDED-17DD376A35B7}" type="presParOf" srcId="{D6384A27-D0DA-4F33-BA52-4D4F2B2793DF}" destId="{A2E9E391-19AD-4D03-BD8F-60D403E990DD}" srcOrd="1" destOrd="0" presId="urn:microsoft.com/office/officeart/2005/8/layout/hierarchy2"/>
    <dgm:cxn modelId="{9E410DFB-75C1-4161-AB70-10883BC96CA0}" type="presParOf" srcId="{2B8F66AD-4D27-4ADA-A627-1E600DC084BE}" destId="{E6C85613-9E77-43EF-BD2B-2B5378FB1635}" srcOrd="8" destOrd="0" presId="urn:microsoft.com/office/officeart/2005/8/layout/hierarchy2"/>
    <dgm:cxn modelId="{68F507D7-8DE0-46AE-9367-E2005683BA01}" type="presParOf" srcId="{E6C85613-9E77-43EF-BD2B-2B5378FB1635}" destId="{2F360A83-6632-443D-9637-093C941825CD}" srcOrd="0" destOrd="0" presId="urn:microsoft.com/office/officeart/2005/8/layout/hierarchy2"/>
    <dgm:cxn modelId="{67567B0F-98F1-4DD1-9FE7-C3F429A86C7D}" type="presParOf" srcId="{2B8F66AD-4D27-4ADA-A627-1E600DC084BE}" destId="{2EB05C9D-ABD8-4933-A686-F948AB23CF16}" srcOrd="9" destOrd="0" presId="urn:microsoft.com/office/officeart/2005/8/layout/hierarchy2"/>
    <dgm:cxn modelId="{A5865F00-8A36-4A2D-BD78-C97CAEDE03A0}" type="presParOf" srcId="{2EB05C9D-ABD8-4933-A686-F948AB23CF16}" destId="{8190746C-E348-449C-B7E7-28F114C104A5}" srcOrd="0" destOrd="0" presId="urn:microsoft.com/office/officeart/2005/8/layout/hierarchy2"/>
    <dgm:cxn modelId="{FADDCFE7-8038-4484-BCC4-67EA6D0F38A7}" type="presParOf" srcId="{2EB05C9D-ABD8-4933-A686-F948AB23CF16}" destId="{1D01BE11-331C-4C0D-94DB-E546D8BB3293}" srcOrd="1" destOrd="0" presId="urn:microsoft.com/office/officeart/2005/8/layout/hierarchy2"/>
    <dgm:cxn modelId="{0E5DBD05-9C01-4609-A0FE-E26E1BBD5B0D}" type="presParOf" srcId="{2B8F66AD-4D27-4ADA-A627-1E600DC084BE}" destId="{1D394F5D-8081-45D9-8C45-43E71E6ABF42}" srcOrd="10" destOrd="0" presId="urn:microsoft.com/office/officeart/2005/8/layout/hierarchy2"/>
    <dgm:cxn modelId="{4ED9B47D-4A75-4A7C-8C60-8D1B4999C2FE}" type="presParOf" srcId="{1D394F5D-8081-45D9-8C45-43E71E6ABF42}" destId="{350DFC1B-3D7C-4A0B-BB6A-7AFE2321D6D7}" srcOrd="0" destOrd="0" presId="urn:microsoft.com/office/officeart/2005/8/layout/hierarchy2"/>
    <dgm:cxn modelId="{1471FED1-EFB6-485D-A185-9937BD425415}" type="presParOf" srcId="{2B8F66AD-4D27-4ADA-A627-1E600DC084BE}" destId="{716E9C05-35C7-4FDC-9B84-6CC31577F972}" srcOrd="11" destOrd="0" presId="urn:microsoft.com/office/officeart/2005/8/layout/hierarchy2"/>
    <dgm:cxn modelId="{A2F6467D-919B-410A-8E00-6F190473FEF3}" type="presParOf" srcId="{716E9C05-35C7-4FDC-9B84-6CC31577F972}" destId="{450D9705-F861-44C4-811E-706BF6C666EF}" srcOrd="0" destOrd="0" presId="urn:microsoft.com/office/officeart/2005/8/layout/hierarchy2"/>
    <dgm:cxn modelId="{61A0FCA2-36F6-470F-88F8-8FC8B7E41FC5}" type="presParOf" srcId="{716E9C05-35C7-4FDC-9B84-6CC31577F972}" destId="{62DA2317-D96B-4922-B31E-935B43B4AD80}" srcOrd="1" destOrd="0" presId="urn:microsoft.com/office/officeart/2005/8/layout/hierarchy2"/>
    <dgm:cxn modelId="{947A22ED-7D80-437F-A3E0-74D279DADC79}" type="presParOf" srcId="{2B8F66AD-4D27-4ADA-A627-1E600DC084BE}" destId="{956006C3-48EC-4537-AB45-B50AC1B38685}" srcOrd="12" destOrd="0" presId="urn:microsoft.com/office/officeart/2005/8/layout/hierarchy2"/>
    <dgm:cxn modelId="{EDA7BAE3-6854-4BC0-B019-E254440529FF}" type="presParOf" srcId="{956006C3-48EC-4537-AB45-B50AC1B38685}" destId="{10FBDD9C-AA52-4D70-8230-3C43FF219344}" srcOrd="0" destOrd="0" presId="urn:microsoft.com/office/officeart/2005/8/layout/hierarchy2"/>
    <dgm:cxn modelId="{414619EE-4170-45C9-B8D2-A05F179A27D1}" type="presParOf" srcId="{2B8F66AD-4D27-4ADA-A627-1E600DC084BE}" destId="{21598A3F-CFEA-4BD4-8EB2-D5C18CB09766}" srcOrd="13" destOrd="0" presId="urn:microsoft.com/office/officeart/2005/8/layout/hierarchy2"/>
    <dgm:cxn modelId="{C42F2B93-623C-4E4F-927D-4871A4135915}" type="presParOf" srcId="{21598A3F-CFEA-4BD4-8EB2-D5C18CB09766}" destId="{C9B4678B-6D79-47C8-AD60-C2403EE446F8}" srcOrd="0" destOrd="0" presId="urn:microsoft.com/office/officeart/2005/8/layout/hierarchy2"/>
    <dgm:cxn modelId="{E68A8657-3AA0-4726-BFBF-DF14A660AC68}" type="presParOf" srcId="{21598A3F-CFEA-4BD4-8EB2-D5C18CB09766}" destId="{33F9210C-53DB-4A85-AC62-64C361B1A1AC}" srcOrd="1" destOrd="0" presId="urn:microsoft.com/office/officeart/2005/8/layout/hierarchy2"/>
    <dgm:cxn modelId="{EC19E933-4A6B-4F12-A945-A364804AB686}" type="presParOf" srcId="{2B8F66AD-4D27-4ADA-A627-1E600DC084BE}" destId="{14571366-9342-45C6-A99C-C65B1BFC5C3E}" srcOrd="14" destOrd="0" presId="urn:microsoft.com/office/officeart/2005/8/layout/hierarchy2"/>
    <dgm:cxn modelId="{77AA7ADB-6DC3-4915-98B0-D72B6BFF94D5}" type="presParOf" srcId="{14571366-9342-45C6-A99C-C65B1BFC5C3E}" destId="{9D25AB0A-321A-4946-835A-2FAB29635559}" srcOrd="0" destOrd="0" presId="urn:microsoft.com/office/officeart/2005/8/layout/hierarchy2"/>
    <dgm:cxn modelId="{A5F1D334-A89A-438F-A226-92636A9429D2}" type="presParOf" srcId="{2B8F66AD-4D27-4ADA-A627-1E600DC084BE}" destId="{B3B8C6A7-F11E-4BF7-AEA4-9660903569A7}" srcOrd="15" destOrd="0" presId="urn:microsoft.com/office/officeart/2005/8/layout/hierarchy2"/>
    <dgm:cxn modelId="{F1020503-9904-4AFC-A45D-394456EE9CC2}" type="presParOf" srcId="{B3B8C6A7-F11E-4BF7-AEA4-9660903569A7}" destId="{EC458BD3-5FE9-428E-B576-D47344553960}" srcOrd="0" destOrd="0" presId="urn:microsoft.com/office/officeart/2005/8/layout/hierarchy2"/>
    <dgm:cxn modelId="{C5BEC610-A53A-4043-B0DC-E29D5368A47B}" type="presParOf" srcId="{B3B8C6A7-F11E-4BF7-AEA4-9660903569A7}" destId="{0BB72CC7-E0E8-4E2E-9907-65E83F9E060B}" srcOrd="1" destOrd="0" presId="urn:microsoft.com/office/officeart/2005/8/layout/hierarchy2"/>
    <dgm:cxn modelId="{9712B641-90E5-464D-BAA7-9430C77498A2}" type="presParOf" srcId="{2B8F66AD-4D27-4ADA-A627-1E600DC084BE}" destId="{ECFCB923-C1D4-47B7-B779-6D2225DF6676}" srcOrd="16" destOrd="0" presId="urn:microsoft.com/office/officeart/2005/8/layout/hierarchy2"/>
    <dgm:cxn modelId="{77371803-40F6-4D63-AD26-AC8A6303C3B5}" type="presParOf" srcId="{ECFCB923-C1D4-47B7-B779-6D2225DF6676}" destId="{ED393C8E-0137-4836-99B8-8D2E216BE7D8}" srcOrd="0" destOrd="0" presId="urn:microsoft.com/office/officeart/2005/8/layout/hierarchy2"/>
    <dgm:cxn modelId="{D3F4EDD9-A836-4697-BCF1-EB8095E8C8C1}" type="presParOf" srcId="{2B8F66AD-4D27-4ADA-A627-1E600DC084BE}" destId="{36C3F3A0-0CD7-4E2B-B642-48E2464CA84B}" srcOrd="17" destOrd="0" presId="urn:microsoft.com/office/officeart/2005/8/layout/hierarchy2"/>
    <dgm:cxn modelId="{DE830E41-C888-4814-9D6C-C798CCE91424}" type="presParOf" srcId="{36C3F3A0-0CD7-4E2B-B642-48E2464CA84B}" destId="{A7EDD9A8-6D1C-4BCC-817A-2986C8D844AA}" srcOrd="0" destOrd="0" presId="urn:microsoft.com/office/officeart/2005/8/layout/hierarchy2"/>
    <dgm:cxn modelId="{C0445A17-3423-4322-B76C-420220CE933D}" type="presParOf" srcId="{36C3F3A0-0CD7-4E2B-B642-48E2464CA84B}" destId="{4BD03022-E6B9-4D6D-993C-7089EF588AEC}" srcOrd="1" destOrd="0" presId="urn:microsoft.com/office/officeart/2005/8/layout/hierarchy2"/>
    <dgm:cxn modelId="{B8DA127D-57E2-44AC-9F65-3DB5457E0A7F}" type="presParOf" srcId="{52A84C15-8302-48C0-8F81-AB426F37C879}" destId="{9ABCC59F-3647-4F01-968E-A440DEA9035A}" srcOrd="2" destOrd="0" presId="urn:microsoft.com/office/officeart/2005/8/layout/hierarchy2"/>
    <dgm:cxn modelId="{B1B99CCA-12E0-4BC3-A086-518408AD99C9}" type="presParOf" srcId="{9ABCC59F-3647-4F01-968E-A440DEA9035A}" destId="{37CE7A3F-8865-45DB-8227-0A601BBEF9EA}" srcOrd="0" destOrd="0" presId="urn:microsoft.com/office/officeart/2005/8/layout/hierarchy2"/>
    <dgm:cxn modelId="{4F0D709F-F27D-4960-BE00-93C7B6A2BE17}" type="presParOf" srcId="{52A84C15-8302-48C0-8F81-AB426F37C879}" destId="{092DB749-B1CE-4C8D-AC75-8F0E2E55D783}" srcOrd="3" destOrd="0" presId="urn:microsoft.com/office/officeart/2005/8/layout/hierarchy2"/>
    <dgm:cxn modelId="{DCCFA7E6-ECC2-4035-8637-AA3EA7B12E55}" type="presParOf" srcId="{092DB749-B1CE-4C8D-AC75-8F0E2E55D783}" destId="{D18B09B4-E2B1-419F-A2DD-A12EED06A3CA}" srcOrd="0" destOrd="0" presId="urn:microsoft.com/office/officeart/2005/8/layout/hierarchy2"/>
    <dgm:cxn modelId="{DC144801-AF41-463E-B0F3-6DDC71614BBC}" type="presParOf" srcId="{092DB749-B1CE-4C8D-AC75-8F0E2E55D783}" destId="{34A01A64-5BA2-4EFF-AA3B-A73A7CC2278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46B5C-9754-49A9-A5BE-F5E4870AF78D}">
      <dsp:nvSpPr>
        <dsp:cNvPr id="0" name=""/>
        <dsp:cNvSpPr/>
      </dsp:nvSpPr>
      <dsp:spPr>
        <a:xfrm>
          <a:off x="4152678" y="1271286"/>
          <a:ext cx="940569" cy="163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619"/>
              </a:lnTo>
              <a:lnTo>
                <a:pt x="940569" y="81619"/>
              </a:lnTo>
              <a:lnTo>
                <a:pt x="940569" y="1632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1CDBB-509B-49D4-80ED-60AFFC1FCAD7}">
      <dsp:nvSpPr>
        <dsp:cNvPr id="0" name=""/>
        <dsp:cNvSpPr/>
      </dsp:nvSpPr>
      <dsp:spPr>
        <a:xfrm>
          <a:off x="3841746" y="1823191"/>
          <a:ext cx="116599" cy="909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476"/>
              </a:lnTo>
              <a:lnTo>
                <a:pt x="116599" y="90947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36E0B-F9C8-434B-8A46-7748FBB70103}">
      <dsp:nvSpPr>
        <dsp:cNvPr id="0" name=""/>
        <dsp:cNvSpPr/>
      </dsp:nvSpPr>
      <dsp:spPr>
        <a:xfrm>
          <a:off x="3841746" y="1823191"/>
          <a:ext cx="116599" cy="357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571"/>
              </a:lnTo>
              <a:lnTo>
                <a:pt x="116599" y="35757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79410-5702-49DE-8F4F-A645778724E8}">
      <dsp:nvSpPr>
        <dsp:cNvPr id="0" name=""/>
        <dsp:cNvSpPr/>
      </dsp:nvSpPr>
      <dsp:spPr>
        <a:xfrm>
          <a:off x="4106958" y="1271286"/>
          <a:ext cx="91440" cy="1632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32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557A86-31AC-491E-AF86-4D0D54F16563}">
      <dsp:nvSpPr>
        <dsp:cNvPr id="0" name=""/>
        <dsp:cNvSpPr/>
      </dsp:nvSpPr>
      <dsp:spPr>
        <a:xfrm>
          <a:off x="2901177" y="1823191"/>
          <a:ext cx="116599" cy="909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476"/>
              </a:lnTo>
              <a:lnTo>
                <a:pt x="116599" y="90947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1084A-FDC3-4988-BBC2-41D8FAE58531}">
      <dsp:nvSpPr>
        <dsp:cNvPr id="0" name=""/>
        <dsp:cNvSpPr/>
      </dsp:nvSpPr>
      <dsp:spPr>
        <a:xfrm>
          <a:off x="2901177" y="1823191"/>
          <a:ext cx="116599" cy="357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571"/>
              </a:lnTo>
              <a:lnTo>
                <a:pt x="116599" y="35757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3E24CD-1BAF-4B52-A59E-0EB60048EA4B}">
      <dsp:nvSpPr>
        <dsp:cNvPr id="0" name=""/>
        <dsp:cNvSpPr/>
      </dsp:nvSpPr>
      <dsp:spPr>
        <a:xfrm>
          <a:off x="3212109" y="1271286"/>
          <a:ext cx="940569" cy="163239"/>
        </a:xfrm>
        <a:custGeom>
          <a:avLst/>
          <a:gdLst/>
          <a:ahLst/>
          <a:cxnLst/>
          <a:rect l="0" t="0" r="0" b="0"/>
          <a:pathLst>
            <a:path>
              <a:moveTo>
                <a:pt x="940569" y="0"/>
              </a:moveTo>
              <a:lnTo>
                <a:pt x="940569" y="81619"/>
              </a:lnTo>
              <a:lnTo>
                <a:pt x="0" y="81619"/>
              </a:lnTo>
              <a:lnTo>
                <a:pt x="0" y="1632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5C2FD6-D461-4D88-9CF4-E9B7C7F4C9AA}">
      <dsp:nvSpPr>
        <dsp:cNvPr id="0" name=""/>
        <dsp:cNvSpPr/>
      </dsp:nvSpPr>
      <dsp:spPr>
        <a:xfrm>
          <a:off x="2741824" y="719382"/>
          <a:ext cx="1410853" cy="163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619"/>
              </a:lnTo>
              <a:lnTo>
                <a:pt x="1410853" y="81619"/>
              </a:lnTo>
              <a:lnTo>
                <a:pt x="1410853" y="16323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709879-0470-48A3-8375-DF5FFE7009BA}">
      <dsp:nvSpPr>
        <dsp:cNvPr id="0" name=""/>
        <dsp:cNvSpPr/>
      </dsp:nvSpPr>
      <dsp:spPr>
        <a:xfrm>
          <a:off x="1330970" y="1271286"/>
          <a:ext cx="940569" cy="163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619"/>
              </a:lnTo>
              <a:lnTo>
                <a:pt x="940569" y="81619"/>
              </a:lnTo>
              <a:lnTo>
                <a:pt x="940569" y="1632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506C08-B5A9-4059-84E0-F855529CBF11}">
      <dsp:nvSpPr>
        <dsp:cNvPr id="0" name=""/>
        <dsp:cNvSpPr/>
      </dsp:nvSpPr>
      <dsp:spPr>
        <a:xfrm>
          <a:off x="1020038" y="1823191"/>
          <a:ext cx="116599" cy="909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476"/>
              </a:lnTo>
              <a:lnTo>
                <a:pt x="116599" y="90947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A9974-FC36-4838-B428-C1F44938A1CE}">
      <dsp:nvSpPr>
        <dsp:cNvPr id="0" name=""/>
        <dsp:cNvSpPr/>
      </dsp:nvSpPr>
      <dsp:spPr>
        <a:xfrm>
          <a:off x="1020038" y="1823191"/>
          <a:ext cx="116599" cy="357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571"/>
              </a:lnTo>
              <a:lnTo>
                <a:pt x="116599" y="35757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32927D-1245-4257-BD20-B3A1B27E5287}">
      <dsp:nvSpPr>
        <dsp:cNvPr id="0" name=""/>
        <dsp:cNvSpPr/>
      </dsp:nvSpPr>
      <dsp:spPr>
        <a:xfrm>
          <a:off x="1285250" y="1271286"/>
          <a:ext cx="91440" cy="1632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32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60866-2D02-40C4-993D-9386187BBD9B}">
      <dsp:nvSpPr>
        <dsp:cNvPr id="0" name=""/>
        <dsp:cNvSpPr/>
      </dsp:nvSpPr>
      <dsp:spPr>
        <a:xfrm>
          <a:off x="79469" y="1823191"/>
          <a:ext cx="116599" cy="909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476"/>
              </a:lnTo>
              <a:lnTo>
                <a:pt x="116599" y="90947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BCD1C-286A-4BE4-9B52-83DC0B7132B4}">
      <dsp:nvSpPr>
        <dsp:cNvPr id="0" name=""/>
        <dsp:cNvSpPr/>
      </dsp:nvSpPr>
      <dsp:spPr>
        <a:xfrm>
          <a:off x="79469" y="1823191"/>
          <a:ext cx="116599" cy="357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571"/>
              </a:lnTo>
              <a:lnTo>
                <a:pt x="116599" y="35757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3A5B50-13C4-4549-A01B-12FC0D0FB61E}">
      <dsp:nvSpPr>
        <dsp:cNvPr id="0" name=""/>
        <dsp:cNvSpPr/>
      </dsp:nvSpPr>
      <dsp:spPr>
        <a:xfrm>
          <a:off x="390401" y="1271286"/>
          <a:ext cx="940569" cy="163239"/>
        </a:xfrm>
        <a:custGeom>
          <a:avLst/>
          <a:gdLst/>
          <a:ahLst/>
          <a:cxnLst/>
          <a:rect l="0" t="0" r="0" b="0"/>
          <a:pathLst>
            <a:path>
              <a:moveTo>
                <a:pt x="940569" y="0"/>
              </a:moveTo>
              <a:lnTo>
                <a:pt x="940569" y="81619"/>
              </a:lnTo>
              <a:lnTo>
                <a:pt x="0" y="81619"/>
              </a:lnTo>
              <a:lnTo>
                <a:pt x="0" y="1632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A00BC-2A8F-4C33-A460-EF5F9E4BFBD3}">
      <dsp:nvSpPr>
        <dsp:cNvPr id="0" name=""/>
        <dsp:cNvSpPr/>
      </dsp:nvSpPr>
      <dsp:spPr>
        <a:xfrm>
          <a:off x="1330970" y="719382"/>
          <a:ext cx="1410853" cy="163239"/>
        </a:xfrm>
        <a:custGeom>
          <a:avLst/>
          <a:gdLst/>
          <a:ahLst/>
          <a:cxnLst/>
          <a:rect l="0" t="0" r="0" b="0"/>
          <a:pathLst>
            <a:path>
              <a:moveTo>
                <a:pt x="1410853" y="0"/>
              </a:moveTo>
              <a:lnTo>
                <a:pt x="1410853" y="81619"/>
              </a:lnTo>
              <a:lnTo>
                <a:pt x="0" y="81619"/>
              </a:lnTo>
              <a:lnTo>
                <a:pt x="0" y="16323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8342F-230F-413D-849C-B3E53EE4FA9F}">
      <dsp:nvSpPr>
        <dsp:cNvPr id="0" name=""/>
        <dsp:cNvSpPr/>
      </dsp:nvSpPr>
      <dsp:spPr>
        <a:xfrm>
          <a:off x="2353159" y="330717"/>
          <a:ext cx="777330" cy="3886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Food demand</a:t>
          </a:r>
        </a:p>
      </dsp:txBody>
      <dsp:txXfrm>
        <a:off x="2353159" y="330717"/>
        <a:ext cx="777330" cy="388665"/>
      </dsp:txXfrm>
    </dsp:sp>
    <dsp:sp modelId="{F4315430-37D8-4A76-97D7-8BEFB0D71696}">
      <dsp:nvSpPr>
        <dsp:cNvPr id="0" name=""/>
        <dsp:cNvSpPr/>
      </dsp:nvSpPr>
      <dsp:spPr>
        <a:xfrm>
          <a:off x="942305" y="882621"/>
          <a:ext cx="777330" cy="38866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Staples</a:t>
          </a:r>
        </a:p>
      </dsp:txBody>
      <dsp:txXfrm>
        <a:off x="942305" y="882621"/>
        <a:ext cx="777330" cy="388665"/>
      </dsp:txXfrm>
    </dsp:sp>
    <dsp:sp modelId="{5294CBBF-583B-42B6-8912-C642B8011D1E}">
      <dsp:nvSpPr>
        <dsp:cNvPr id="0" name=""/>
        <dsp:cNvSpPr/>
      </dsp:nvSpPr>
      <dsp:spPr>
        <a:xfrm>
          <a:off x="1736" y="1434525"/>
          <a:ext cx="777330" cy="3886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Corn</a:t>
          </a:r>
        </a:p>
      </dsp:txBody>
      <dsp:txXfrm>
        <a:off x="1736" y="1434525"/>
        <a:ext cx="777330" cy="388665"/>
      </dsp:txXfrm>
    </dsp:sp>
    <dsp:sp modelId="{F0EBB3A8-CADA-41B5-86E0-B75F8C7E77A1}">
      <dsp:nvSpPr>
        <dsp:cNvPr id="0" name=""/>
        <dsp:cNvSpPr/>
      </dsp:nvSpPr>
      <dsp:spPr>
        <a:xfrm>
          <a:off x="196068" y="1986430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Crop inputs</a:t>
          </a:r>
        </a:p>
      </dsp:txBody>
      <dsp:txXfrm>
        <a:off x="196068" y="1986430"/>
        <a:ext cx="777330" cy="388665"/>
      </dsp:txXfrm>
    </dsp:sp>
    <dsp:sp modelId="{021B52EE-E74D-43E9-87F3-820E080718DF}">
      <dsp:nvSpPr>
        <dsp:cNvPr id="0" name=""/>
        <dsp:cNvSpPr/>
      </dsp:nvSpPr>
      <dsp:spPr>
        <a:xfrm>
          <a:off x="196068" y="2538334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EJ per Pcal</a:t>
          </a:r>
        </a:p>
      </dsp:txBody>
      <dsp:txXfrm>
        <a:off x="196068" y="2538334"/>
        <a:ext cx="777330" cy="388665"/>
      </dsp:txXfrm>
    </dsp:sp>
    <dsp:sp modelId="{B1F3EFB9-DD1B-4D15-8F36-CBDF13688B1D}">
      <dsp:nvSpPr>
        <dsp:cNvPr id="0" name=""/>
        <dsp:cNvSpPr/>
      </dsp:nvSpPr>
      <dsp:spPr>
        <a:xfrm>
          <a:off x="942305" y="1434525"/>
          <a:ext cx="777330" cy="3886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Rice</a:t>
          </a:r>
        </a:p>
      </dsp:txBody>
      <dsp:txXfrm>
        <a:off x="942305" y="1434525"/>
        <a:ext cx="777330" cy="388665"/>
      </dsp:txXfrm>
    </dsp:sp>
    <dsp:sp modelId="{937AC87C-44BC-4A58-9D50-1EE3907171EA}">
      <dsp:nvSpPr>
        <dsp:cNvPr id="0" name=""/>
        <dsp:cNvSpPr/>
      </dsp:nvSpPr>
      <dsp:spPr>
        <a:xfrm>
          <a:off x="1136638" y="1986430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Crop inputs</a:t>
          </a:r>
        </a:p>
      </dsp:txBody>
      <dsp:txXfrm>
        <a:off x="1136638" y="1986430"/>
        <a:ext cx="777330" cy="388665"/>
      </dsp:txXfrm>
    </dsp:sp>
    <dsp:sp modelId="{B63C2D0F-8E54-4CD3-BFAA-6D344C711C26}">
      <dsp:nvSpPr>
        <dsp:cNvPr id="0" name=""/>
        <dsp:cNvSpPr/>
      </dsp:nvSpPr>
      <dsp:spPr>
        <a:xfrm>
          <a:off x="1136638" y="2538334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EJ per Pcal</a:t>
          </a:r>
        </a:p>
      </dsp:txBody>
      <dsp:txXfrm>
        <a:off x="1136638" y="2538334"/>
        <a:ext cx="777330" cy="388665"/>
      </dsp:txXfrm>
    </dsp:sp>
    <dsp:sp modelId="{39DD451C-0477-4893-A1B3-F0318E273DFC}">
      <dsp:nvSpPr>
        <dsp:cNvPr id="0" name=""/>
        <dsp:cNvSpPr/>
      </dsp:nvSpPr>
      <dsp:spPr>
        <a:xfrm>
          <a:off x="1882874" y="1434525"/>
          <a:ext cx="777330" cy="3886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…</a:t>
          </a:r>
        </a:p>
      </dsp:txBody>
      <dsp:txXfrm>
        <a:off x="1882874" y="1434525"/>
        <a:ext cx="777330" cy="388665"/>
      </dsp:txXfrm>
    </dsp:sp>
    <dsp:sp modelId="{03CCB8EF-0978-4EB4-8F81-A2F5F1A5686F}">
      <dsp:nvSpPr>
        <dsp:cNvPr id="0" name=""/>
        <dsp:cNvSpPr/>
      </dsp:nvSpPr>
      <dsp:spPr>
        <a:xfrm>
          <a:off x="3764013" y="882621"/>
          <a:ext cx="777330" cy="38866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Non-staples</a:t>
          </a:r>
        </a:p>
      </dsp:txBody>
      <dsp:txXfrm>
        <a:off x="3764013" y="882621"/>
        <a:ext cx="777330" cy="388665"/>
      </dsp:txXfrm>
    </dsp:sp>
    <dsp:sp modelId="{7F17D757-E2BA-48DE-940E-FD0AE1FD9DD4}">
      <dsp:nvSpPr>
        <dsp:cNvPr id="0" name=""/>
        <dsp:cNvSpPr/>
      </dsp:nvSpPr>
      <dsp:spPr>
        <a:xfrm>
          <a:off x="2823444" y="1434525"/>
          <a:ext cx="777330" cy="3886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Fruits + veg</a:t>
          </a:r>
        </a:p>
      </dsp:txBody>
      <dsp:txXfrm>
        <a:off x="2823444" y="1434525"/>
        <a:ext cx="777330" cy="388665"/>
      </dsp:txXfrm>
    </dsp:sp>
    <dsp:sp modelId="{887832B8-1292-4D49-A55D-8BC5221962BD}">
      <dsp:nvSpPr>
        <dsp:cNvPr id="0" name=""/>
        <dsp:cNvSpPr/>
      </dsp:nvSpPr>
      <dsp:spPr>
        <a:xfrm>
          <a:off x="3017776" y="1986430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Crop inputs</a:t>
          </a:r>
        </a:p>
      </dsp:txBody>
      <dsp:txXfrm>
        <a:off x="3017776" y="1986430"/>
        <a:ext cx="777330" cy="388665"/>
      </dsp:txXfrm>
    </dsp:sp>
    <dsp:sp modelId="{6A0CA244-DB08-44D7-8500-14E81A227D30}">
      <dsp:nvSpPr>
        <dsp:cNvPr id="0" name=""/>
        <dsp:cNvSpPr/>
      </dsp:nvSpPr>
      <dsp:spPr>
        <a:xfrm>
          <a:off x="3017776" y="2538334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EJ per Pcal</a:t>
          </a:r>
        </a:p>
      </dsp:txBody>
      <dsp:txXfrm>
        <a:off x="3017776" y="2538334"/>
        <a:ext cx="777330" cy="388665"/>
      </dsp:txXfrm>
    </dsp:sp>
    <dsp:sp modelId="{D4A27B72-004E-4E62-82FD-64B976751FC5}">
      <dsp:nvSpPr>
        <dsp:cNvPr id="0" name=""/>
        <dsp:cNvSpPr/>
      </dsp:nvSpPr>
      <dsp:spPr>
        <a:xfrm>
          <a:off x="3764013" y="1434525"/>
          <a:ext cx="777330" cy="3886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Fiber crop</a:t>
          </a:r>
        </a:p>
      </dsp:txBody>
      <dsp:txXfrm>
        <a:off x="3764013" y="1434525"/>
        <a:ext cx="777330" cy="388665"/>
      </dsp:txXfrm>
    </dsp:sp>
    <dsp:sp modelId="{CD323EF6-9E12-4A13-AB0D-5532F81673FE}">
      <dsp:nvSpPr>
        <dsp:cNvPr id="0" name=""/>
        <dsp:cNvSpPr/>
      </dsp:nvSpPr>
      <dsp:spPr>
        <a:xfrm>
          <a:off x="3958345" y="1986430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Crop inputs</a:t>
          </a:r>
        </a:p>
      </dsp:txBody>
      <dsp:txXfrm>
        <a:off x="3958345" y="1986430"/>
        <a:ext cx="777330" cy="388665"/>
      </dsp:txXfrm>
    </dsp:sp>
    <dsp:sp modelId="{402BC6D0-5B9D-48AB-9281-50D6EF4964EE}">
      <dsp:nvSpPr>
        <dsp:cNvPr id="0" name=""/>
        <dsp:cNvSpPr/>
      </dsp:nvSpPr>
      <dsp:spPr>
        <a:xfrm>
          <a:off x="3958345" y="2538334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EJ per Pcal</a:t>
          </a:r>
        </a:p>
      </dsp:txBody>
      <dsp:txXfrm>
        <a:off x="3958345" y="2538334"/>
        <a:ext cx="777330" cy="388665"/>
      </dsp:txXfrm>
    </dsp:sp>
    <dsp:sp modelId="{8B452301-F601-4372-ABB9-B6537C5DEA29}">
      <dsp:nvSpPr>
        <dsp:cNvPr id="0" name=""/>
        <dsp:cNvSpPr/>
      </dsp:nvSpPr>
      <dsp:spPr>
        <a:xfrm>
          <a:off x="4704582" y="1434525"/>
          <a:ext cx="777330" cy="3886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…</a:t>
          </a:r>
        </a:p>
      </dsp:txBody>
      <dsp:txXfrm>
        <a:off x="4704582" y="1434525"/>
        <a:ext cx="777330" cy="3886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46B5C-9754-49A9-A5BE-F5E4870AF78D}">
      <dsp:nvSpPr>
        <dsp:cNvPr id="0" name=""/>
        <dsp:cNvSpPr/>
      </dsp:nvSpPr>
      <dsp:spPr>
        <a:xfrm>
          <a:off x="4152678" y="1271286"/>
          <a:ext cx="940569" cy="163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619"/>
              </a:lnTo>
              <a:lnTo>
                <a:pt x="940569" y="81619"/>
              </a:lnTo>
              <a:lnTo>
                <a:pt x="940569" y="1632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1CDBB-509B-49D4-80ED-60AFFC1FCAD7}">
      <dsp:nvSpPr>
        <dsp:cNvPr id="0" name=""/>
        <dsp:cNvSpPr/>
      </dsp:nvSpPr>
      <dsp:spPr>
        <a:xfrm>
          <a:off x="3841746" y="1823191"/>
          <a:ext cx="116599" cy="909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476"/>
              </a:lnTo>
              <a:lnTo>
                <a:pt x="116599" y="90947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36E0B-F9C8-434B-8A46-7748FBB70103}">
      <dsp:nvSpPr>
        <dsp:cNvPr id="0" name=""/>
        <dsp:cNvSpPr/>
      </dsp:nvSpPr>
      <dsp:spPr>
        <a:xfrm>
          <a:off x="3841746" y="1823191"/>
          <a:ext cx="116599" cy="357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571"/>
              </a:lnTo>
              <a:lnTo>
                <a:pt x="116599" y="35757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79410-5702-49DE-8F4F-A645778724E8}">
      <dsp:nvSpPr>
        <dsp:cNvPr id="0" name=""/>
        <dsp:cNvSpPr/>
      </dsp:nvSpPr>
      <dsp:spPr>
        <a:xfrm>
          <a:off x="4106958" y="1271286"/>
          <a:ext cx="91440" cy="1632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32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557A86-31AC-491E-AF86-4D0D54F16563}">
      <dsp:nvSpPr>
        <dsp:cNvPr id="0" name=""/>
        <dsp:cNvSpPr/>
      </dsp:nvSpPr>
      <dsp:spPr>
        <a:xfrm>
          <a:off x="2901177" y="1823191"/>
          <a:ext cx="116599" cy="909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476"/>
              </a:lnTo>
              <a:lnTo>
                <a:pt x="116599" y="90947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1084A-FDC3-4988-BBC2-41D8FAE58531}">
      <dsp:nvSpPr>
        <dsp:cNvPr id="0" name=""/>
        <dsp:cNvSpPr/>
      </dsp:nvSpPr>
      <dsp:spPr>
        <a:xfrm>
          <a:off x="2901177" y="1823191"/>
          <a:ext cx="116599" cy="357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571"/>
              </a:lnTo>
              <a:lnTo>
                <a:pt x="116599" y="35757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3E24CD-1BAF-4B52-A59E-0EB60048EA4B}">
      <dsp:nvSpPr>
        <dsp:cNvPr id="0" name=""/>
        <dsp:cNvSpPr/>
      </dsp:nvSpPr>
      <dsp:spPr>
        <a:xfrm>
          <a:off x="3212109" y="1271286"/>
          <a:ext cx="940569" cy="163239"/>
        </a:xfrm>
        <a:custGeom>
          <a:avLst/>
          <a:gdLst/>
          <a:ahLst/>
          <a:cxnLst/>
          <a:rect l="0" t="0" r="0" b="0"/>
          <a:pathLst>
            <a:path>
              <a:moveTo>
                <a:pt x="940569" y="0"/>
              </a:moveTo>
              <a:lnTo>
                <a:pt x="940569" y="81619"/>
              </a:lnTo>
              <a:lnTo>
                <a:pt x="0" y="81619"/>
              </a:lnTo>
              <a:lnTo>
                <a:pt x="0" y="1632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5C2FD6-D461-4D88-9CF4-E9B7C7F4C9AA}">
      <dsp:nvSpPr>
        <dsp:cNvPr id="0" name=""/>
        <dsp:cNvSpPr/>
      </dsp:nvSpPr>
      <dsp:spPr>
        <a:xfrm>
          <a:off x="2741824" y="719382"/>
          <a:ext cx="1410853" cy="163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619"/>
              </a:lnTo>
              <a:lnTo>
                <a:pt x="1410853" y="81619"/>
              </a:lnTo>
              <a:lnTo>
                <a:pt x="1410853" y="16323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709879-0470-48A3-8375-DF5FFE7009BA}">
      <dsp:nvSpPr>
        <dsp:cNvPr id="0" name=""/>
        <dsp:cNvSpPr/>
      </dsp:nvSpPr>
      <dsp:spPr>
        <a:xfrm>
          <a:off x="1330970" y="1271286"/>
          <a:ext cx="940569" cy="163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619"/>
              </a:lnTo>
              <a:lnTo>
                <a:pt x="940569" y="81619"/>
              </a:lnTo>
              <a:lnTo>
                <a:pt x="940569" y="1632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506C08-B5A9-4059-84E0-F855529CBF11}">
      <dsp:nvSpPr>
        <dsp:cNvPr id="0" name=""/>
        <dsp:cNvSpPr/>
      </dsp:nvSpPr>
      <dsp:spPr>
        <a:xfrm>
          <a:off x="1020038" y="1823191"/>
          <a:ext cx="116599" cy="909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476"/>
              </a:lnTo>
              <a:lnTo>
                <a:pt x="116599" y="90947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A9974-FC36-4838-B428-C1F44938A1CE}">
      <dsp:nvSpPr>
        <dsp:cNvPr id="0" name=""/>
        <dsp:cNvSpPr/>
      </dsp:nvSpPr>
      <dsp:spPr>
        <a:xfrm>
          <a:off x="1020038" y="1823191"/>
          <a:ext cx="116599" cy="357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571"/>
              </a:lnTo>
              <a:lnTo>
                <a:pt x="116599" y="35757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32927D-1245-4257-BD20-B3A1B27E5287}">
      <dsp:nvSpPr>
        <dsp:cNvPr id="0" name=""/>
        <dsp:cNvSpPr/>
      </dsp:nvSpPr>
      <dsp:spPr>
        <a:xfrm>
          <a:off x="1285250" y="1271286"/>
          <a:ext cx="91440" cy="1632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32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60866-2D02-40C4-993D-9386187BBD9B}">
      <dsp:nvSpPr>
        <dsp:cNvPr id="0" name=""/>
        <dsp:cNvSpPr/>
      </dsp:nvSpPr>
      <dsp:spPr>
        <a:xfrm>
          <a:off x="79469" y="1823191"/>
          <a:ext cx="116599" cy="909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476"/>
              </a:lnTo>
              <a:lnTo>
                <a:pt x="116599" y="90947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BCD1C-286A-4BE4-9B52-83DC0B7132B4}">
      <dsp:nvSpPr>
        <dsp:cNvPr id="0" name=""/>
        <dsp:cNvSpPr/>
      </dsp:nvSpPr>
      <dsp:spPr>
        <a:xfrm>
          <a:off x="79469" y="1823191"/>
          <a:ext cx="116599" cy="357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571"/>
              </a:lnTo>
              <a:lnTo>
                <a:pt x="116599" y="35757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3A5B50-13C4-4549-A01B-12FC0D0FB61E}">
      <dsp:nvSpPr>
        <dsp:cNvPr id="0" name=""/>
        <dsp:cNvSpPr/>
      </dsp:nvSpPr>
      <dsp:spPr>
        <a:xfrm>
          <a:off x="390401" y="1271286"/>
          <a:ext cx="940569" cy="163239"/>
        </a:xfrm>
        <a:custGeom>
          <a:avLst/>
          <a:gdLst/>
          <a:ahLst/>
          <a:cxnLst/>
          <a:rect l="0" t="0" r="0" b="0"/>
          <a:pathLst>
            <a:path>
              <a:moveTo>
                <a:pt x="940569" y="0"/>
              </a:moveTo>
              <a:lnTo>
                <a:pt x="940569" y="81619"/>
              </a:lnTo>
              <a:lnTo>
                <a:pt x="0" y="81619"/>
              </a:lnTo>
              <a:lnTo>
                <a:pt x="0" y="1632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A00BC-2A8F-4C33-A460-EF5F9E4BFBD3}">
      <dsp:nvSpPr>
        <dsp:cNvPr id="0" name=""/>
        <dsp:cNvSpPr/>
      </dsp:nvSpPr>
      <dsp:spPr>
        <a:xfrm>
          <a:off x="1330970" y="719382"/>
          <a:ext cx="1410853" cy="163239"/>
        </a:xfrm>
        <a:custGeom>
          <a:avLst/>
          <a:gdLst/>
          <a:ahLst/>
          <a:cxnLst/>
          <a:rect l="0" t="0" r="0" b="0"/>
          <a:pathLst>
            <a:path>
              <a:moveTo>
                <a:pt x="1410853" y="0"/>
              </a:moveTo>
              <a:lnTo>
                <a:pt x="1410853" y="81619"/>
              </a:lnTo>
              <a:lnTo>
                <a:pt x="0" y="81619"/>
              </a:lnTo>
              <a:lnTo>
                <a:pt x="0" y="16323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8342F-230F-413D-849C-B3E53EE4FA9F}">
      <dsp:nvSpPr>
        <dsp:cNvPr id="0" name=""/>
        <dsp:cNvSpPr/>
      </dsp:nvSpPr>
      <dsp:spPr>
        <a:xfrm>
          <a:off x="2353159" y="330717"/>
          <a:ext cx="777330" cy="3886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Food demand</a:t>
          </a:r>
        </a:p>
      </dsp:txBody>
      <dsp:txXfrm>
        <a:off x="2353159" y="330717"/>
        <a:ext cx="777330" cy="388665"/>
      </dsp:txXfrm>
    </dsp:sp>
    <dsp:sp modelId="{F4315430-37D8-4A76-97D7-8BEFB0D71696}">
      <dsp:nvSpPr>
        <dsp:cNvPr id="0" name=""/>
        <dsp:cNvSpPr/>
      </dsp:nvSpPr>
      <dsp:spPr>
        <a:xfrm>
          <a:off x="942305" y="882621"/>
          <a:ext cx="777330" cy="38866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Staples</a:t>
          </a:r>
        </a:p>
      </dsp:txBody>
      <dsp:txXfrm>
        <a:off x="942305" y="882621"/>
        <a:ext cx="777330" cy="388665"/>
      </dsp:txXfrm>
    </dsp:sp>
    <dsp:sp modelId="{5294CBBF-583B-42B6-8912-C642B8011D1E}">
      <dsp:nvSpPr>
        <dsp:cNvPr id="0" name=""/>
        <dsp:cNvSpPr/>
      </dsp:nvSpPr>
      <dsp:spPr>
        <a:xfrm>
          <a:off x="1736" y="1434525"/>
          <a:ext cx="777330" cy="3886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Corn</a:t>
          </a:r>
        </a:p>
      </dsp:txBody>
      <dsp:txXfrm>
        <a:off x="1736" y="1434525"/>
        <a:ext cx="777330" cy="388665"/>
      </dsp:txXfrm>
    </dsp:sp>
    <dsp:sp modelId="{F0EBB3A8-CADA-41B5-86E0-B75F8C7E77A1}">
      <dsp:nvSpPr>
        <dsp:cNvPr id="0" name=""/>
        <dsp:cNvSpPr/>
      </dsp:nvSpPr>
      <dsp:spPr>
        <a:xfrm>
          <a:off x="196068" y="1986430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Crop inputs</a:t>
          </a:r>
        </a:p>
      </dsp:txBody>
      <dsp:txXfrm>
        <a:off x="196068" y="1986430"/>
        <a:ext cx="777330" cy="388665"/>
      </dsp:txXfrm>
    </dsp:sp>
    <dsp:sp modelId="{021B52EE-E74D-43E9-87F3-820E080718DF}">
      <dsp:nvSpPr>
        <dsp:cNvPr id="0" name=""/>
        <dsp:cNvSpPr/>
      </dsp:nvSpPr>
      <dsp:spPr>
        <a:xfrm>
          <a:off x="196068" y="2538334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Food processing</a:t>
          </a:r>
        </a:p>
      </dsp:txBody>
      <dsp:txXfrm>
        <a:off x="196068" y="2538334"/>
        <a:ext cx="777330" cy="388665"/>
      </dsp:txXfrm>
    </dsp:sp>
    <dsp:sp modelId="{B1F3EFB9-DD1B-4D15-8F36-CBDF13688B1D}">
      <dsp:nvSpPr>
        <dsp:cNvPr id="0" name=""/>
        <dsp:cNvSpPr/>
      </dsp:nvSpPr>
      <dsp:spPr>
        <a:xfrm>
          <a:off x="942305" y="1434525"/>
          <a:ext cx="777330" cy="3886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Rice</a:t>
          </a:r>
        </a:p>
      </dsp:txBody>
      <dsp:txXfrm>
        <a:off x="942305" y="1434525"/>
        <a:ext cx="777330" cy="388665"/>
      </dsp:txXfrm>
    </dsp:sp>
    <dsp:sp modelId="{937AC87C-44BC-4A58-9D50-1EE3907171EA}">
      <dsp:nvSpPr>
        <dsp:cNvPr id="0" name=""/>
        <dsp:cNvSpPr/>
      </dsp:nvSpPr>
      <dsp:spPr>
        <a:xfrm>
          <a:off x="1136638" y="1986430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Crop inputs</a:t>
          </a:r>
        </a:p>
      </dsp:txBody>
      <dsp:txXfrm>
        <a:off x="1136638" y="1986430"/>
        <a:ext cx="777330" cy="388665"/>
      </dsp:txXfrm>
    </dsp:sp>
    <dsp:sp modelId="{B63C2D0F-8E54-4CD3-BFAA-6D344C711C26}">
      <dsp:nvSpPr>
        <dsp:cNvPr id="0" name=""/>
        <dsp:cNvSpPr/>
      </dsp:nvSpPr>
      <dsp:spPr>
        <a:xfrm>
          <a:off x="1136638" y="2538334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Food processing</a:t>
          </a:r>
        </a:p>
      </dsp:txBody>
      <dsp:txXfrm>
        <a:off x="1136638" y="2538334"/>
        <a:ext cx="777330" cy="388665"/>
      </dsp:txXfrm>
    </dsp:sp>
    <dsp:sp modelId="{39DD451C-0477-4893-A1B3-F0318E273DFC}">
      <dsp:nvSpPr>
        <dsp:cNvPr id="0" name=""/>
        <dsp:cNvSpPr/>
      </dsp:nvSpPr>
      <dsp:spPr>
        <a:xfrm>
          <a:off x="1882874" y="1434525"/>
          <a:ext cx="777330" cy="3886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…</a:t>
          </a:r>
        </a:p>
      </dsp:txBody>
      <dsp:txXfrm>
        <a:off x="1882874" y="1434525"/>
        <a:ext cx="777330" cy="388665"/>
      </dsp:txXfrm>
    </dsp:sp>
    <dsp:sp modelId="{03CCB8EF-0978-4EB4-8F81-A2F5F1A5686F}">
      <dsp:nvSpPr>
        <dsp:cNvPr id="0" name=""/>
        <dsp:cNvSpPr/>
      </dsp:nvSpPr>
      <dsp:spPr>
        <a:xfrm>
          <a:off x="3764013" y="882621"/>
          <a:ext cx="777330" cy="38866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Non-staples</a:t>
          </a:r>
        </a:p>
      </dsp:txBody>
      <dsp:txXfrm>
        <a:off x="3764013" y="882621"/>
        <a:ext cx="777330" cy="388665"/>
      </dsp:txXfrm>
    </dsp:sp>
    <dsp:sp modelId="{7F17D757-E2BA-48DE-940E-FD0AE1FD9DD4}">
      <dsp:nvSpPr>
        <dsp:cNvPr id="0" name=""/>
        <dsp:cNvSpPr/>
      </dsp:nvSpPr>
      <dsp:spPr>
        <a:xfrm>
          <a:off x="2823444" y="1434525"/>
          <a:ext cx="777330" cy="3886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Fruits + veg</a:t>
          </a:r>
        </a:p>
      </dsp:txBody>
      <dsp:txXfrm>
        <a:off x="2823444" y="1434525"/>
        <a:ext cx="777330" cy="388665"/>
      </dsp:txXfrm>
    </dsp:sp>
    <dsp:sp modelId="{887832B8-1292-4D49-A55D-8BC5221962BD}">
      <dsp:nvSpPr>
        <dsp:cNvPr id="0" name=""/>
        <dsp:cNvSpPr/>
      </dsp:nvSpPr>
      <dsp:spPr>
        <a:xfrm>
          <a:off x="3017776" y="1986430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Crop inputs</a:t>
          </a:r>
        </a:p>
      </dsp:txBody>
      <dsp:txXfrm>
        <a:off x="3017776" y="1986430"/>
        <a:ext cx="777330" cy="388665"/>
      </dsp:txXfrm>
    </dsp:sp>
    <dsp:sp modelId="{6A0CA244-DB08-44D7-8500-14E81A227D30}">
      <dsp:nvSpPr>
        <dsp:cNvPr id="0" name=""/>
        <dsp:cNvSpPr/>
      </dsp:nvSpPr>
      <dsp:spPr>
        <a:xfrm>
          <a:off x="3017776" y="2538334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Food processing</a:t>
          </a:r>
        </a:p>
      </dsp:txBody>
      <dsp:txXfrm>
        <a:off x="3017776" y="2538334"/>
        <a:ext cx="777330" cy="388665"/>
      </dsp:txXfrm>
    </dsp:sp>
    <dsp:sp modelId="{D4A27B72-004E-4E62-82FD-64B976751FC5}">
      <dsp:nvSpPr>
        <dsp:cNvPr id="0" name=""/>
        <dsp:cNvSpPr/>
      </dsp:nvSpPr>
      <dsp:spPr>
        <a:xfrm>
          <a:off x="3764013" y="1434525"/>
          <a:ext cx="777330" cy="3886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Fiber crop</a:t>
          </a:r>
        </a:p>
      </dsp:txBody>
      <dsp:txXfrm>
        <a:off x="3764013" y="1434525"/>
        <a:ext cx="777330" cy="388665"/>
      </dsp:txXfrm>
    </dsp:sp>
    <dsp:sp modelId="{CD323EF6-9E12-4A13-AB0D-5532F81673FE}">
      <dsp:nvSpPr>
        <dsp:cNvPr id="0" name=""/>
        <dsp:cNvSpPr/>
      </dsp:nvSpPr>
      <dsp:spPr>
        <a:xfrm>
          <a:off x="3958345" y="1986430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Crop inputs</a:t>
          </a:r>
        </a:p>
      </dsp:txBody>
      <dsp:txXfrm>
        <a:off x="3958345" y="1986430"/>
        <a:ext cx="777330" cy="388665"/>
      </dsp:txXfrm>
    </dsp:sp>
    <dsp:sp modelId="{402BC6D0-5B9D-48AB-9281-50D6EF4964EE}">
      <dsp:nvSpPr>
        <dsp:cNvPr id="0" name=""/>
        <dsp:cNvSpPr/>
      </dsp:nvSpPr>
      <dsp:spPr>
        <a:xfrm>
          <a:off x="3958345" y="2538334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Food processing</a:t>
          </a:r>
          <a:endParaRPr lang="en-US" sz="1200" kern="1200" dirty="0"/>
        </a:p>
      </dsp:txBody>
      <dsp:txXfrm>
        <a:off x="3958345" y="2538334"/>
        <a:ext cx="777330" cy="388665"/>
      </dsp:txXfrm>
    </dsp:sp>
    <dsp:sp modelId="{8B452301-F601-4372-ABB9-B6537C5DEA29}">
      <dsp:nvSpPr>
        <dsp:cNvPr id="0" name=""/>
        <dsp:cNvSpPr/>
      </dsp:nvSpPr>
      <dsp:spPr>
        <a:xfrm>
          <a:off x="4704582" y="1434525"/>
          <a:ext cx="777330" cy="3886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…</a:t>
          </a:r>
        </a:p>
      </dsp:txBody>
      <dsp:txXfrm>
        <a:off x="4704582" y="1434525"/>
        <a:ext cx="777330" cy="3886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46B5C-9754-49A9-A5BE-F5E4870AF78D}">
      <dsp:nvSpPr>
        <dsp:cNvPr id="0" name=""/>
        <dsp:cNvSpPr/>
      </dsp:nvSpPr>
      <dsp:spPr>
        <a:xfrm>
          <a:off x="4152678" y="1271286"/>
          <a:ext cx="940569" cy="163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619"/>
              </a:lnTo>
              <a:lnTo>
                <a:pt x="940569" y="81619"/>
              </a:lnTo>
              <a:lnTo>
                <a:pt x="940569" y="1632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1CDBB-509B-49D4-80ED-60AFFC1FCAD7}">
      <dsp:nvSpPr>
        <dsp:cNvPr id="0" name=""/>
        <dsp:cNvSpPr/>
      </dsp:nvSpPr>
      <dsp:spPr>
        <a:xfrm>
          <a:off x="3841746" y="1823191"/>
          <a:ext cx="116599" cy="909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476"/>
              </a:lnTo>
              <a:lnTo>
                <a:pt x="116599" y="90947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36E0B-F9C8-434B-8A46-7748FBB70103}">
      <dsp:nvSpPr>
        <dsp:cNvPr id="0" name=""/>
        <dsp:cNvSpPr/>
      </dsp:nvSpPr>
      <dsp:spPr>
        <a:xfrm>
          <a:off x="3841746" y="1823191"/>
          <a:ext cx="116599" cy="357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571"/>
              </a:lnTo>
              <a:lnTo>
                <a:pt x="116599" y="35757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79410-5702-49DE-8F4F-A645778724E8}">
      <dsp:nvSpPr>
        <dsp:cNvPr id="0" name=""/>
        <dsp:cNvSpPr/>
      </dsp:nvSpPr>
      <dsp:spPr>
        <a:xfrm>
          <a:off x="4106958" y="1271286"/>
          <a:ext cx="91440" cy="1632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32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557A86-31AC-491E-AF86-4D0D54F16563}">
      <dsp:nvSpPr>
        <dsp:cNvPr id="0" name=""/>
        <dsp:cNvSpPr/>
      </dsp:nvSpPr>
      <dsp:spPr>
        <a:xfrm>
          <a:off x="2901177" y="1823191"/>
          <a:ext cx="116599" cy="909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476"/>
              </a:lnTo>
              <a:lnTo>
                <a:pt x="116599" y="90947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1084A-FDC3-4988-BBC2-41D8FAE58531}">
      <dsp:nvSpPr>
        <dsp:cNvPr id="0" name=""/>
        <dsp:cNvSpPr/>
      </dsp:nvSpPr>
      <dsp:spPr>
        <a:xfrm>
          <a:off x="2901177" y="1823191"/>
          <a:ext cx="116599" cy="357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571"/>
              </a:lnTo>
              <a:lnTo>
                <a:pt x="116599" y="35757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3E24CD-1BAF-4B52-A59E-0EB60048EA4B}">
      <dsp:nvSpPr>
        <dsp:cNvPr id="0" name=""/>
        <dsp:cNvSpPr/>
      </dsp:nvSpPr>
      <dsp:spPr>
        <a:xfrm>
          <a:off x="3212109" y="1271286"/>
          <a:ext cx="940569" cy="163239"/>
        </a:xfrm>
        <a:custGeom>
          <a:avLst/>
          <a:gdLst/>
          <a:ahLst/>
          <a:cxnLst/>
          <a:rect l="0" t="0" r="0" b="0"/>
          <a:pathLst>
            <a:path>
              <a:moveTo>
                <a:pt x="940569" y="0"/>
              </a:moveTo>
              <a:lnTo>
                <a:pt x="940569" y="81619"/>
              </a:lnTo>
              <a:lnTo>
                <a:pt x="0" y="81619"/>
              </a:lnTo>
              <a:lnTo>
                <a:pt x="0" y="1632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5C2FD6-D461-4D88-9CF4-E9B7C7F4C9AA}">
      <dsp:nvSpPr>
        <dsp:cNvPr id="0" name=""/>
        <dsp:cNvSpPr/>
      </dsp:nvSpPr>
      <dsp:spPr>
        <a:xfrm>
          <a:off x="2741824" y="719382"/>
          <a:ext cx="1410853" cy="163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619"/>
              </a:lnTo>
              <a:lnTo>
                <a:pt x="1410853" y="81619"/>
              </a:lnTo>
              <a:lnTo>
                <a:pt x="1410853" y="16323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709879-0470-48A3-8375-DF5FFE7009BA}">
      <dsp:nvSpPr>
        <dsp:cNvPr id="0" name=""/>
        <dsp:cNvSpPr/>
      </dsp:nvSpPr>
      <dsp:spPr>
        <a:xfrm>
          <a:off x="1330970" y="1271286"/>
          <a:ext cx="940569" cy="163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619"/>
              </a:lnTo>
              <a:lnTo>
                <a:pt x="940569" y="81619"/>
              </a:lnTo>
              <a:lnTo>
                <a:pt x="940569" y="1632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506C08-B5A9-4059-84E0-F855529CBF11}">
      <dsp:nvSpPr>
        <dsp:cNvPr id="0" name=""/>
        <dsp:cNvSpPr/>
      </dsp:nvSpPr>
      <dsp:spPr>
        <a:xfrm>
          <a:off x="1020038" y="1823191"/>
          <a:ext cx="116599" cy="909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476"/>
              </a:lnTo>
              <a:lnTo>
                <a:pt x="116599" y="90947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A9974-FC36-4838-B428-C1F44938A1CE}">
      <dsp:nvSpPr>
        <dsp:cNvPr id="0" name=""/>
        <dsp:cNvSpPr/>
      </dsp:nvSpPr>
      <dsp:spPr>
        <a:xfrm>
          <a:off x="1020038" y="1823191"/>
          <a:ext cx="116599" cy="357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571"/>
              </a:lnTo>
              <a:lnTo>
                <a:pt x="116599" y="35757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32927D-1245-4257-BD20-B3A1B27E5287}">
      <dsp:nvSpPr>
        <dsp:cNvPr id="0" name=""/>
        <dsp:cNvSpPr/>
      </dsp:nvSpPr>
      <dsp:spPr>
        <a:xfrm>
          <a:off x="1285250" y="1271286"/>
          <a:ext cx="91440" cy="1632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32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60866-2D02-40C4-993D-9386187BBD9B}">
      <dsp:nvSpPr>
        <dsp:cNvPr id="0" name=""/>
        <dsp:cNvSpPr/>
      </dsp:nvSpPr>
      <dsp:spPr>
        <a:xfrm>
          <a:off x="79469" y="1823191"/>
          <a:ext cx="116599" cy="909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476"/>
              </a:lnTo>
              <a:lnTo>
                <a:pt x="116599" y="90947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BCD1C-286A-4BE4-9B52-83DC0B7132B4}">
      <dsp:nvSpPr>
        <dsp:cNvPr id="0" name=""/>
        <dsp:cNvSpPr/>
      </dsp:nvSpPr>
      <dsp:spPr>
        <a:xfrm>
          <a:off x="79469" y="1823191"/>
          <a:ext cx="116599" cy="357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571"/>
              </a:lnTo>
              <a:lnTo>
                <a:pt x="116599" y="35757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3A5B50-13C4-4549-A01B-12FC0D0FB61E}">
      <dsp:nvSpPr>
        <dsp:cNvPr id="0" name=""/>
        <dsp:cNvSpPr/>
      </dsp:nvSpPr>
      <dsp:spPr>
        <a:xfrm>
          <a:off x="390401" y="1271286"/>
          <a:ext cx="940569" cy="163239"/>
        </a:xfrm>
        <a:custGeom>
          <a:avLst/>
          <a:gdLst/>
          <a:ahLst/>
          <a:cxnLst/>
          <a:rect l="0" t="0" r="0" b="0"/>
          <a:pathLst>
            <a:path>
              <a:moveTo>
                <a:pt x="940569" y="0"/>
              </a:moveTo>
              <a:lnTo>
                <a:pt x="940569" y="81619"/>
              </a:lnTo>
              <a:lnTo>
                <a:pt x="0" y="81619"/>
              </a:lnTo>
              <a:lnTo>
                <a:pt x="0" y="1632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A00BC-2A8F-4C33-A460-EF5F9E4BFBD3}">
      <dsp:nvSpPr>
        <dsp:cNvPr id="0" name=""/>
        <dsp:cNvSpPr/>
      </dsp:nvSpPr>
      <dsp:spPr>
        <a:xfrm>
          <a:off x="1330970" y="719382"/>
          <a:ext cx="1410853" cy="163239"/>
        </a:xfrm>
        <a:custGeom>
          <a:avLst/>
          <a:gdLst/>
          <a:ahLst/>
          <a:cxnLst/>
          <a:rect l="0" t="0" r="0" b="0"/>
          <a:pathLst>
            <a:path>
              <a:moveTo>
                <a:pt x="1410853" y="0"/>
              </a:moveTo>
              <a:lnTo>
                <a:pt x="1410853" y="81619"/>
              </a:lnTo>
              <a:lnTo>
                <a:pt x="0" y="81619"/>
              </a:lnTo>
              <a:lnTo>
                <a:pt x="0" y="16323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8342F-230F-413D-849C-B3E53EE4FA9F}">
      <dsp:nvSpPr>
        <dsp:cNvPr id="0" name=""/>
        <dsp:cNvSpPr/>
      </dsp:nvSpPr>
      <dsp:spPr>
        <a:xfrm>
          <a:off x="2353159" y="330717"/>
          <a:ext cx="777330" cy="3886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Food demand</a:t>
          </a:r>
        </a:p>
      </dsp:txBody>
      <dsp:txXfrm>
        <a:off x="2353159" y="330717"/>
        <a:ext cx="777330" cy="388665"/>
      </dsp:txXfrm>
    </dsp:sp>
    <dsp:sp modelId="{F4315430-37D8-4A76-97D7-8BEFB0D71696}">
      <dsp:nvSpPr>
        <dsp:cNvPr id="0" name=""/>
        <dsp:cNvSpPr/>
      </dsp:nvSpPr>
      <dsp:spPr>
        <a:xfrm>
          <a:off x="942305" y="882621"/>
          <a:ext cx="777330" cy="38866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Staples</a:t>
          </a:r>
        </a:p>
      </dsp:txBody>
      <dsp:txXfrm>
        <a:off x="942305" y="882621"/>
        <a:ext cx="777330" cy="388665"/>
      </dsp:txXfrm>
    </dsp:sp>
    <dsp:sp modelId="{5294CBBF-583B-42B6-8912-C642B8011D1E}">
      <dsp:nvSpPr>
        <dsp:cNvPr id="0" name=""/>
        <dsp:cNvSpPr/>
      </dsp:nvSpPr>
      <dsp:spPr>
        <a:xfrm>
          <a:off x="1736" y="1434525"/>
          <a:ext cx="777330" cy="3886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Corn</a:t>
          </a:r>
        </a:p>
      </dsp:txBody>
      <dsp:txXfrm>
        <a:off x="1736" y="1434525"/>
        <a:ext cx="777330" cy="388665"/>
      </dsp:txXfrm>
    </dsp:sp>
    <dsp:sp modelId="{F0EBB3A8-CADA-41B5-86E0-B75F8C7E77A1}">
      <dsp:nvSpPr>
        <dsp:cNvPr id="0" name=""/>
        <dsp:cNvSpPr/>
      </dsp:nvSpPr>
      <dsp:spPr>
        <a:xfrm>
          <a:off x="196068" y="1986430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Crop inputs</a:t>
          </a:r>
        </a:p>
      </dsp:txBody>
      <dsp:txXfrm>
        <a:off x="196068" y="1986430"/>
        <a:ext cx="777330" cy="388665"/>
      </dsp:txXfrm>
    </dsp:sp>
    <dsp:sp modelId="{021B52EE-E74D-43E9-87F3-820E080718DF}">
      <dsp:nvSpPr>
        <dsp:cNvPr id="0" name=""/>
        <dsp:cNvSpPr/>
      </dsp:nvSpPr>
      <dsp:spPr>
        <a:xfrm>
          <a:off x="196068" y="2538334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EJ per calorie</a:t>
          </a:r>
        </a:p>
      </dsp:txBody>
      <dsp:txXfrm>
        <a:off x="196068" y="2538334"/>
        <a:ext cx="777330" cy="388665"/>
      </dsp:txXfrm>
    </dsp:sp>
    <dsp:sp modelId="{B1F3EFB9-DD1B-4D15-8F36-CBDF13688B1D}">
      <dsp:nvSpPr>
        <dsp:cNvPr id="0" name=""/>
        <dsp:cNvSpPr/>
      </dsp:nvSpPr>
      <dsp:spPr>
        <a:xfrm>
          <a:off x="942305" y="1434525"/>
          <a:ext cx="777330" cy="3886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Rice</a:t>
          </a:r>
        </a:p>
      </dsp:txBody>
      <dsp:txXfrm>
        <a:off x="942305" y="1434525"/>
        <a:ext cx="777330" cy="388665"/>
      </dsp:txXfrm>
    </dsp:sp>
    <dsp:sp modelId="{937AC87C-44BC-4A58-9D50-1EE3907171EA}">
      <dsp:nvSpPr>
        <dsp:cNvPr id="0" name=""/>
        <dsp:cNvSpPr/>
      </dsp:nvSpPr>
      <dsp:spPr>
        <a:xfrm>
          <a:off x="1136638" y="1986430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Crop inputs</a:t>
          </a:r>
        </a:p>
      </dsp:txBody>
      <dsp:txXfrm>
        <a:off x="1136638" y="1986430"/>
        <a:ext cx="777330" cy="388665"/>
      </dsp:txXfrm>
    </dsp:sp>
    <dsp:sp modelId="{B63C2D0F-8E54-4CD3-BFAA-6D344C711C26}">
      <dsp:nvSpPr>
        <dsp:cNvPr id="0" name=""/>
        <dsp:cNvSpPr/>
      </dsp:nvSpPr>
      <dsp:spPr>
        <a:xfrm>
          <a:off x="1136638" y="2538334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EJ per calorie</a:t>
          </a:r>
        </a:p>
      </dsp:txBody>
      <dsp:txXfrm>
        <a:off x="1136638" y="2538334"/>
        <a:ext cx="777330" cy="388665"/>
      </dsp:txXfrm>
    </dsp:sp>
    <dsp:sp modelId="{39DD451C-0477-4893-A1B3-F0318E273DFC}">
      <dsp:nvSpPr>
        <dsp:cNvPr id="0" name=""/>
        <dsp:cNvSpPr/>
      </dsp:nvSpPr>
      <dsp:spPr>
        <a:xfrm>
          <a:off x="1882874" y="1434525"/>
          <a:ext cx="777330" cy="3886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…</a:t>
          </a:r>
        </a:p>
      </dsp:txBody>
      <dsp:txXfrm>
        <a:off x="1882874" y="1434525"/>
        <a:ext cx="777330" cy="388665"/>
      </dsp:txXfrm>
    </dsp:sp>
    <dsp:sp modelId="{03CCB8EF-0978-4EB4-8F81-A2F5F1A5686F}">
      <dsp:nvSpPr>
        <dsp:cNvPr id="0" name=""/>
        <dsp:cNvSpPr/>
      </dsp:nvSpPr>
      <dsp:spPr>
        <a:xfrm>
          <a:off x="3764013" y="882621"/>
          <a:ext cx="777330" cy="38866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Non-staples</a:t>
          </a:r>
        </a:p>
      </dsp:txBody>
      <dsp:txXfrm>
        <a:off x="3764013" y="882621"/>
        <a:ext cx="777330" cy="388665"/>
      </dsp:txXfrm>
    </dsp:sp>
    <dsp:sp modelId="{7F17D757-E2BA-48DE-940E-FD0AE1FD9DD4}">
      <dsp:nvSpPr>
        <dsp:cNvPr id="0" name=""/>
        <dsp:cNvSpPr/>
      </dsp:nvSpPr>
      <dsp:spPr>
        <a:xfrm>
          <a:off x="2823444" y="1434525"/>
          <a:ext cx="777330" cy="3886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Fruits + veg</a:t>
          </a:r>
        </a:p>
      </dsp:txBody>
      <dsp:txXfrm>
        <a:off x="2823444" y="1434525"/>
        <a:ext cx="777330" cy="388665"/>
      </dsp:txXfrm>
    </dsp:sp>
    <dsp:sp modelId="{887832B8-1292-4D49-A55D-8BC5221962BD}">
      <dsp:nvSpPr>
        <dsp:cNvPr id="0" name=""/>
        <dsp:cNvSpPr/>
      </dsp:nvSpPr>
      <dsp:spPr>
        <a:xfrm>
          <a:off x="3017776" y="1986430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Crop inputs</a:t>
          </a:r>
        </a:p>
      </dsp:txBody>
      <dsp:txXfrm>
        <a:off x="3017776" y="1986430"/>
        <a:ext cx="777330" cy="388665"/>
      </dsp:txXfrm>
    </dsp:sp>
    <dsp:sp modelId="{6A0CA244-DB08-44D7-8500-14E81A227D30}">
      <dsp:nvSpPr>
        <dsp:cNvPr id="0" name=""/>
        <dsp:cNvSpPr/>
      </dsp:nvSpPr>
      <dsp:spPr>
        <a:xfrm>
          <a:off x="3017776" y="2538334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EJ per calorie</a:t>
          </a:r>
        </a:p>
      </dsp:txBody>
      <dsp:txXfrm>
        <a:off x="3017776" y="2538334"/>
        <a:ext cx="777330" cy="388665"/>
      </dsp:txXfrm>
    </dsp:sp>
    <dsp:sp modelId="{D4A27B72-004E-4E62-82FD-64B976751FC5}">
      <dsp:nvSpPr>
        <dsp:cNvPr id="0" name=""/>
        <dsp:cNvSpPr/>
      </dsp:nvSpPr>
      <dsp:spPr>
        <a:xfrm>
          <a:off x="3764013" y="1434525"/>
          <a:ext cx="777330" cy="3886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Fiber crop</a:t>
          </a:r>
        </a:p>
      </dsp:txBody>
      <dsp:txXfrm>
        <a:off x="3764013" y="1434525"/>
        <a:ext cx="777330" cy="388665"/>
      </dsp:txXfrm>
    </dsp:sp>
    <dsp:sp modelId="{CD323EF6-9E12-4A13-AB0D-5532F81673FE}">
      <dsp:nvSpPr>
        <dsp:cNvPr id="0" name=""/>
        <dsp:cNvSpPr/>
      </dsp:nvSpPr>
      <dsp:spPr>
        <a:xfrm>
          <a:off x="3958345" y="1986430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Crop inputs</a:t>
          </a:r>
        </a:p>
      </dsp:txBody>
      <dsp:txXfrm>
        <a:off x="3958345" y="1986430"/>
        <a:ext cx="777330" cy="388665"/>
      </dsp:txXfrm>
    </dsp:sp>
    <dsp:sp modelId="{402BC6D0-5B9D-48AB-9281-50D6EF4964EE}">
      <dsp:nvSpPr>
        <dsp:cNvPr id="0" name=""/>
        <dsp:cNvSpPr/>
      </dsp:nvSpPr>
      <dsp:spPr>
        <a:xfrm>
          <a:off x="3958345" y="2538334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EJ per calorie</a:t>
          </a:r>
        </a:p>
      </dsp:txBody>
      <dsp:txXfrm>
        <a:off x="3958345" y="2538334"/>
        <a:ext cx="777330" cy="388665"/>
      </dsp:txXfrm>
    </dsp:sp>
    <dsp:sp modelId="{8B452301-F601-4372-ABB9-B6537C5DEA29}">
      <dsp:nvSpPr>
        <dsp:cNvPr id="0" name=""/>
        <dsp:cNvSpPr/>
      </dsp:nvSpPr>
      <dsp:spPr>
        <a:xfrm>
          <a:off x="4704582" y="1434525"/>
          <a:ext cx="777330" cy="3886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…</a:t>
          </a:r>
        </a:p>
      </dsp:txBody>
      <dsp:txXfrm>
        <a:off x="4704582" y="1434525"/>
        <a:ext cx="777330" cy="3886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036B8-CDB0-4FA3-873E-76240533CA56}">
      <dsp:nvSpPr>
        <dsp:cNvPr id="0" name=""/>
        <dsp:cNvSpPr/>
      </dsp:nvSpPr>
      <dsp:spPr>
        <a:xfrm>
          <a:off x="2408622" y="481467"/>
          <a:ext cx="577229" cy="200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180"/>
              </a:lnTo>
              <a:lnTo>
                <a:pt x="577229" y="100180"/>
              </a:lnTo>
              <a:lnTo>
                <a:pt x="577229" y="2003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93EA29-3234-46A3-94E5-15EECF6CE9FB}">
      <dsp:nvSpPr>
        <dsp:cNvPr id="0" name=""/>
        <dsp:cNvSpPr/>
      </dsp:nvSpPr>
      <dsp:spPr>
        <a:xfrm>
          <a:off x="1449752" y="1158877"/>
          <a:ext cx="143114" cy="5180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0758"/>
              </a:lnTo>
              <a:lnTo>
                <a:pt x="143114" y="518075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26C5C-FB6B-4F68-ADF8-C700E6222ABD}">
      <dsp:nvSpPr>
        <dsp:cNvPr id="0" name=""/>
        <dsp:cNvSpPr/>
      </dsp:nvSpPr>
      <dsp:spPr>
        <a:xfrm>
          <a:off x="1449752" y="1158877"/>
          <a:ext cx="143114" cy="4503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3347"/>
              </a:lnTo>
              <a:lnTo>
                <a:pt x="143114" y="450334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6BE2E8-D724-47D3-B0BC-61997A4DCFF8}">
      <dsp:nvSpPr>
        <dsp:cNvPr id="0" name=""/>
        <dsp:cNvSpPr/>
      </dsp:nvSpPr>
      <dsp:spPr>
        <a:xfrm>
          <a:off x="1449752" y="1158877"/>
          <a:ext cx="143114" cy="3825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5937"/>
              </a:lnTo>
              <a:lnTo>
                <a:pt x="143114" y="382593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96B531-CF0B-4AEF-9C5F-A00E78CC66EA}">
      <dsp:nvSpPr>
        <dsp:cNvPr id="0" name=""/>
        <dsp:cNvSpPr/>
      </dsp:nvSpPr>
      <dsp:spPr>
        <a:xfrm>
          <a:off x="1449752" y="1158877"/>
          <a:ext cx="143114" cy="3148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8527"/>
              </a:lnTo>
              <a:lnTo>
                <a:pt x="143114" y="314852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6451CE-DE98-44EF-9AEC-CD88C0AB3AD4}">
      <dsp:nvSpPr>
        <dsp:cNvPr id="0" name=""/>
        <dsp:cNvSpPr/>
      </dsp:nvSpPr>
      <dsp:spPr>
        <a:xfrm>
          <a:off x="1449752" y="1158877"/>
          <a:ext cx="143114" cy="2471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1116"/>
              </a:lnTo>
              <a:lnTo>
                <a:pt x="143114" y="247111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5E333-94FB-4F42-970F-EACC18A72317}">
      <dsp:nvSpPr>
        <dsp:cNvPr id="0" name=""/>
        <dsp:cNvSpPr/>
      </dsp:nvSpPr>
      <dsp:spPr>
        <a:xfrm>
          <a:off x="1449752" y="1158877"/>
          <a:ext cx="143114" cy="1793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3706"/>
              </a:lnTo>
              <a:lnTo>
                <a:pt x="143114" y="179370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3B1D3-3BCC-445E-A1B5-87D654ADFCBB}">
      <dsp:nvSpPr>
        <dsp:cNvPr id="0" name=""/>
        <dsp:cNvSpPr/>
      </dsp:nvSpPr>
      <dsp:spPr>
        <a:xfrm>
          <a:off x="1449752" y="1158877"/>
          <a:ext cx="143114" cy="1116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6295"/>
              </a:lnTo>
              <a:lnTo>
                <a:pt x="143114" y="111629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3006AB-453B-4091-B756-7225AB5CC74D}">
      <dsp:nvSpPr>
        <dsp:cNvPr id="0" name=""/>
        <dsp:cNvSpPr/>
      </dsp:nvSpPr>
      <dsp:spPr>
        <a:xfrm>
          <a:off x="1449752" y="1158877"/>
          <a:ext cx="143114" cy="438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885"/>
              </a:lnTo>
              <a:lnTo>
                <a:pt x="143114" y="4388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55EB1-A1D4-4E99-BA1F-52B70695CB74}">
      <dsp:nvSpPr>
        <dsp:cNvPr id="0" name=""/>
        <dsp:cNvSpPr/>
      </dsp:nvSpPr>
      <dsp:spPr>
        <a:xfrm>
          <a:off x="1831392" y="481467"/>
          <a:ext cx="577229" cy="200360"/>
        </a:xfrm>
        <a:custGeom>
          <a:avLst/>
          <a:gdLst/>
          <a:ahLst/>
          <a:cxnLst/>
          <a:rect l="0" t="0" r="0" b="0"/>
          <a:pathLst>
            <a:path>
              <a:moveTo>
                <a:pt x="577229" y="0"/>
              </a:moveTo>
              <a:lnTo>
                <a:pt x="577229" y="100180"/>
              </a:lnTo>
              <a:lnTo>
                <a:pt x="0" y="100180"/>
              </a:lnTo>
              <a:lnTo>
                <a:pt x="0" y="2003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1514E-2ADF-4167-94C1-0F51A53263ED}">
      <dsp:nvSpPr>
        <dsp:cNvPr id="0" name=""/>
        <dsp:cNvSpPr/>
      </dsp:nvSpPr>
      <dsp:spPr>
        <a:xfrm>
          <a:off x="1737695" y="4417"/>
          <a:ext cx="1341854" cy="4770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Food processing</a:t>
          </a:r>
        </a:p>
      </dsp:txBody>
      <dsp:txXfrm>
        <a:off x="1737695" y="4417"/>
        <a:ext cx="1341854" cy="477049"/>
      </dsp:txXfrm>
    </dsp:sp>
    <dsp:sp modelId="{6D253074-7680-4724-8FD0-413280A21905}">
      <dsp:nvSpPr>
        <dsp:cNvPr id="0" name=""/>
        <dsp:cNvSpPr/>
      </dsp:nvSpPr>
      <dsp:spPr>
        <a:xfrm>
          <a:off x="1354342" y="681827"/>
          <a:ext cx="954099" cy="4770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Process heat</a:t>
          </a:r>
        </a:p>
      </dsp:txBody>
      <dsp:txXfrm>
        <a:off x="1354342" y="681827"/>
        <a:ext cx="954099" cy="477049"/>
      </dsp:txXfrm>
    </dsp:sp>
    <dsp:sp modelId="{B798C538-4B95-405F-8D60-97D228BE1925}">
      <dsp:nvSpPr>
        <dsp:cNvPr id="0" name=""/>
        <dsp:cNvSpPr/>
      </dsp:nvSpPr>
      <dsp:spPr>
        <a:xfrm>
          <a:off x="1592867" y="1359238"/>
          <a:ext cx="1035894" cy="4770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Biomass</a:t>
          </a:r>
        </a:p>
      </dsp:txBody>
      <dsp:txXfrm>
        <a:off x="1592867" y="1359238"/>
        <a:ext cx="1035894" cy="477049"/>
      </dsp:txXfrm>
    </dsp:sp>
    <dsp:sp modelId="{DEB12316-70B0-4464-8C51-628F0C7DE880}">
      <dsp:nvSpPr>
        <dsp:cNvPr id="0" name=""/>
        <dsp:cNvSpPr/>
      </dsp:nvSpPr>
      <dsp:spPr>
        <a:xfrm>
          <a:off x="1592867" y="2036648"/>
          <a:ext cx="1052018" cy="4770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Coal</a:t>
          </a:r>
        </a:p>
      </dsp:txBody>
      <dsp:txXfrm>
        <a:off x="1592867" y="2036648"/>
        <a:ext cx="1052018" cy="477049"/>
      </dsp:txXfrm>
    </dsp:sp>
    <dsp:sp modelId="{595BE96B-D793-491D-95BB-1F30C7A7790B}">
      <dsp:nvSpPr>
        <dsp:cNvPr id="0" name=""/>
        <dsp:cNvSpPr/>
      </dsp:nvSpPr>
      <dsp:spPr>
        <a:xfrm>
          <a:off x="1592867" y="2714059"/>
          <a:ext cx="1030455" cy="4770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Gas</a:t>
          </a:r>
        </a:p>
      </dsp:txBody>
      <dsp:txXfrm>
        <a:off x="1592867" y="2714059"/>
        <a:ext cx="1030455" cy="477049"/>
      </dsp:txXfrm>
    </dsp:sp>
    <dsp:sp modelId="{C0696D45-191B-45DF-B77F-F02B0FD8A1BE}">
      <dsp:nvSpPr>
        <dsp:cNvPr id="0" name=""/>
        <dsp:cNvSpPr/>
      </dsp:nvSpPr>
      <dsp:spPr>
        <a:xfrm>
          <a:off x="1592867" y="3391469"/>
          <a:ext cx="1062694" cy="4770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Refined liquids</a:t>
          </a:r>
        </a:p>
      </dsp:txBody>
      <dsp:txXfrm>
        <a:off x="1592867" y="3391469"/>
        <a:ext cx="1062694" cy="477049"/>
      </dsp:txXfrm>
    </dsp:sp>
    <dsp:sp modelId="{A8E86080-9D98-4EC0-B933-70D979E8F50D}">
      <dsp:nvSpPr>
        <dsp:cNvPr id="0" name=""/>
        <dsp:cNvSpPr/>
      </dsp:nvSpPr>
      <dsp:spPr>
        <a:xfrm>
          <a:off x="1592867" y="4068879"/>
          <a:ext cx="1062694" cy="4770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Electricity</a:t>
          </a:r>
        </a:p>
      </dsp:txBody>
      <dsp:txXfrm>
        <a:off x="1592867" y="4068879"/>
        <a:ext cx="1062694" cy="477049"/>
      </dsp:txXfrm>
    </dsp:sp>
    <dsp:sp modelId="{1D9634F7-86AF-4DC4-983D-1FA284EC9512}">
      <dsp:nvSpPr>
        <dsp:cNvPr id="0" name=""/>
        <dsp:cNvSpPr/>
      </dsp:nvSpPr>
      <dsp:spPr>
        <a:xfrm>
          <a:off x="1592867" y="4746290"/>
          <a:ext cx="1062694" cy="4770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Electric heat pumps</a:t>
          </a:r>
        </a:p>
      </dsp:txBody>
      <dsp:txXfrm>
        <a:off x="1592867" y="4746290"/>
        <a:ext cx="1062694" cy="477049"/>
      </dsp:txXfrm>
    </dsp:sp>
    <dsp:sp modelId="{42182C32-5713-48AB-A0AA-46688702153A}">
      <dsp:nvSpPr>
        <dsp:cNvPr id="0" name=""/>
        <dsp:cNvSpPr/>
      </dsp:nvSpPr>
      <dsp:spPr>
        <a:xfrm>
          <a:off x="1592867" y="5423700"/>
          <a:ext cx="1084257" cy="4770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Solar thermal</a:t>
          </a:r>
        </a:p>
      </dsp:txBody>
      <dsp:txXfrm>
        <a:off x="1592867" y="5423700"/>
        <a:ext cx="1084257" cy="477049"/>
      </dsp:txXfrm>
    </dsp:sp>
    <dsp:sp modelId="{CC736F79-0BAE-4E56-B93B-88DA78AC1C07}">
      <dsp:nvSpPr>
        <dsp:cNvPr id="0" name=""/>
        <dsp:cNvSpPr/>
      </dsp:nvSpPr>
      <dsp:spPr>
        <a:xfrm>
          <a:off x="1592867" y="6101110"/>
          <a:ext cx="1116496" cy="4770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Heat</a:t>
          </a:r>
          <a:endParaRPr lang="en-US" sz="1400" kern="1200" dirty="0"/>
        </a:p>
      </dsp:txBody>
      <dsp:txXfrm>
        <a:off x="1592867" y="6101110"/>
        <a:ext cx="1116496" cy="477049"/>
      </dsp:txXfrm>
    </dsp:sp>
    <dsp:sp modelId="{7B7CDC4E-47BB-42A7-934F-95E397B906DA}">
      <dsp:nvSpPr>
        <dsp:cNvPr id="0" name=""/>
        <dsp:cNvSpPr/>
      </dsp:nvSpPr>
      <dsp:spPr>
        <a:xfrm>
          <a:off x="2508802" y="681827"/>
          <a:ext cx="954099" cy="4770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Electricity</a:t>
          </a:r>
        </a:p>
      </dsp:txBody>
      <dsp:txXfrm>
        <a:off x="2508802" y="681827"/>
        <a:ext cx="954099" cy="4770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46B5C-9754-49A9-A5BE-F5E4870AF78D}">
      <dsp:nvSpPr>
        <dsp:cNvPr id="0" name=""/>
        <dsp:cNvSpPr/>
      </dsp:nvSpPr>
      <dsp:spPr>
        <a:xfrm>
          <a:off x="4152678" y="1271286"/>
          <a:ext cx="940569" cy="163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619"/>
              </a:lnTo>
              <a:lnTo>
                <a:pt x="940569" y="81619"/>
              </a:lnTo>
              <a:lnTo>
                <a:pt x="940569" y="1632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1CDBB-509B-49D4-80ED-60AFFC1FCAD7}">
      <dsp:nvSpPr>
        <dsp:cNvPr id="0" name=""/>
        <dsp:cNvSpPr/>
      </dsp:nvSpPr>
      <dsp:spPr>
        <a:xfrm>
          <a:off x="3841746" y="1823191"/>
          <a:ext cx="116599" cy="909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476"/>
              </a:lnTo>
              <a:lnTo>
                <a:pt x="116599" y="90947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36E0B-F9C8-434B-8A46-7748FBB70103}">
      <dsp:nvSpPr>
        <dsp:cNvPr id="0" name=""/>
        <dsp:cNvSpPr/>
      </dsp:nvSpPr>
      <dsp:spPr>
        <a:xfrm>
          <a:off x="3841746" y="1823191"/>
          <a:ext cx="116599" cy="357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571"/>
              </a:lnTo>
              <a:lnTo>
                <a:pt x="116599" y="35757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79410-5702-49DE-8F4F-A645778724E8}">
      <dsp:nvSpPr>
        <dsp:cNvPr id="0" name=""/>
        <dsp:cNvSpPr/>
      </dsp:nvSpPr>
      <dsp:spPr>
        <a:xfrm>
          <a:off x="4106958" y="1271286"/>
          <a:ext cx="91440" cy="1632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32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557A86-31AC-491E-AF86-4D0D54F16563}">
      <dsp:nvSpPr>
        <dsp:cNvPr id="0" name=""/>
        <dsp:cNvSpPr/>
      </dsp:nvSpPr>
      <dsp:spPr>
        <a:xfrm>
          <a:off x="2901177" y="1823191"/>
          <a:ext cx="116599" cy="909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476"/>
              </a:lnTo>
              <a:lnTo>
                <a:pt x="116599" y="90947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1084A-FDC3-4988-BBC2-41D8FAE58531}">
      <dsp:nvSpPr>
        <dsp:cNvPr id="0" name=""/>
        <dsp:cNvSpPr/>
      </dsp:nvSpPr>
      <dsp:spPr>
        <a:xfrm>
          <a:off x="2901177" y="1823191"/>
          <a:ext cx="116599" cy="357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571"/>
              </a:lnTo>
              <a:lnTo>
                <a:pt x="116599" y="35757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3E24CD-1BAF-4B52-A59E-0EB60048EA4B}">
      <dsp:nvSpPr>
        <dsp:cNvPr id="0" name=""/>
        <dsp:cNvSpPr/>
      </dsp:nvSpPr>
      <dsp:spPr>
        <a:xfrm>
          <a:off x="3212109" y="1271286"/>
          <a:ext cx="940569" cy="163239"/>
        </a:xfrm>
        <a:custGeom>
          <a:avLst/>
          <a:gdLst/>
          <a:ahLst/>
          <a:cxnLst/>
          <a:rect l="0" t="0" r="0" b="0"/>
          <a:pathLst>
            <a:path>
              <a:moveTo>
                <a:pt x="940569" y="0"/>
              </a:moveTo>
              <a:lnTo>
                <a:pt x="940569" y="81619"/>
              </a:lnTo>
              <a:lnTo>
                <a:pt x="0" y="81619"/>
              </a:lnTo>
              <a:lnTo>
                <a:pt x="0" y="1632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5C2FD6-D461-4D88-9CF4-E9B7C7F4C9AA}">
      <dsp:nvSpPr>
        <dsp:cNvPr id="0" name=""/>
        <dsp:cNvSpPr/>
      </dsp:nvSpPr>
      <dsp:spPr>
        <a:xfrm>
          <a:off x="2741824" y="719382"/>
          <a:ext cx="1410853" cy="163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619"/>
              </a:lnTo>
              <a:lnTo>
                <a:pt x="1410853" y="81619"/>
              </a:lnTo>
              <a:lnTo>
                <a:pt x="1410853" y="16323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709879-0470-48A3-8375-DF5FFE7009BA}">
      <dsp:nvSpPr>
        <dsp:cNvPr id="0" name=""/>
        <dsp:cNvSpPr/>
      </dsp:nvSpPr>
      <dsp:spPr>
        <a:xfrm>
          <a:off x="1330970" y="1271286"/>
          <a:ext cx="940569" cy="163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619"/>
              </a:lnTo>
              <a:lnTo>
                <a:pt x="940569" y="81619"/>
              </a:lnTo>
              <a:lnTo>
                <a:pt x="940569" y="1632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506C08-B5A9-4059-84E0-F855529CBF11}">
      <dsp:nvSpPr>
        <dsp:cNvPr id="0" name=""/>
        <dsp:cNvSpPr/>
      </dsp:nvSpPr>
      <dsp:spPr>
        <a:xfrm>
          <a:off x="1020038" y="1823191"/>
          <a:ext cx="116599" cy="909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476"/>
              </a:lnTo>
              <a:lnTo>
                <a:pt x="116599" y="90947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A9974-FC36-4838-B428-C1F44938A1CE}">
      <dsp:nvSpPr>
        <dsp:cNvPr id="0" name=""/>
        <dsp:cNvSpPr/>
      </dsp:nvSpPr>
      <dsp:spPr>
        <a:xfrm>
          <a:off x="1020038" y="1823191"/>
          <a:ext cx="116599" cy="357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571"/>
              </a:lnTo>
              <a:lnTo>
                <a:pt x="116599" y="35757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32927D-1245-4257-BD20-B3A1B27E5287}">
      <dsp:nvSpPr>
        <dsp:cNvPr id="0" name=""/>
        <dsp:cNvSpPr/>
      </dsp:nvSpPr>
      <dsp:spPr>
        <a:xfrm>
          <a:off x="1285250" y="1271286"/>
          <a:ext cx="91440" cy="1632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32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60866-2D02-40C4-993D-9386187BBD9B}">
      <dsp:nvSpPr>
        <dsp:cNvPr id="0" name=""/>
        <dsp:cNvSpPr/>
      </dsp:nvSpPr>
      <dsp:spPr>
        <a:xfrm>
          <a:off x="79469" y="1823191"/>
          <a:ext cx="116599" cy="909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476"/>
              </a:lnTo>
              <a:lnTo>
                <a:pt x="116599" y="90947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BCD1C-286A-4BE4-9B52-83DC0B7132B4}">
      <dsp:nvSpPr>
        <dsp:cNvPr id="0" name=""/>
        <dsp:cNvSpPr/>
      </dsp:nvSpPr>
      <dsp:spPr>
        <a:xfrm>
          <a:off x="79469" y="1823191"/>
          <a:ext cx="116599" cy="357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571"/>
              </a:lnTo>
              <a:lnTo>
                <a:pt x="116599" y="35757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3A5B50-13C4-4549-A01B-12FC0D0FB61E}">
      <dsp:nvSpPr>
        <dsp:cNvPr id="0" name=""/>
        <dsp:cNvSpPr/>
      </dsp:nvSpPr>
      <dsp:spPr>
        <a:xfrm>
          <a:off x="390401" y="1271286"/>
          <a:ext cx="940569" cy="163239"/>
        </a:xfrm>
        <a:custGeom>
          <a:avLst/>
          <a:gdLst/>
          <a:ahLst/>
          <a:cxnLst/>
          <a:rect l="0" t="0" r="0" b="0"/>
          <a:pathLst>
            <a:path>
              <a:moveTo>
                <a:pt x="940569" y="0"/>
              </a:moveTo>
              <a:lnTo>
                <a:pt x="940569" y="81619"/>
              </a:lnTo>
              <a:lnTo>
                <a:pt x="0" y="81619"/>
              </a:lnTo>
              <a:lnTo>
                <a:pt x="0" y="1632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A00BC-2A8F-4C33-A460-EF5F9E4BFBD3}">
      <dsp:nvSpPr>
        <dsp:cNvPr id="0" name=""/>
        <dsp:cNvSpPr/>
      </dsp:nvSpPr>
      <dsp:spPr>
        <a:xfrm>
          <a:off x="1330970" y="719382"/>
          <a:ext cx="1410853" cy="163239"/>
        </a:xfrm>
        <a:custGeom>
          <a:avLst/>
          <a:gdLst/>
          <a:ahLst/>
          <a:cxnLst/>
          <a:rect l="0" t="0" r="0" b="0"/>
          <a:pathLst>
            <a:path>
              <a:moveTo>
                <a:pt x="1410853" y="0"/>
              </a:moveTo>
              <a:lnTo>
                <a:pt x="1410853" y="81619"/>
              </a:lnTo>
              <a:lnTo>
                <a:pt x="0" y="81619"/>
              </a:lnTo>
              <a:lnTo>
                <a:pt x="0" y="16323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8342F-230F-413D-849C-B3E53EE4FA9F}">
      <dsp:nvSpPr>
        <dsp:cNvPr id="0" name=""/>
        <dsp:cNvSpPr/>
      </dsp:nvSpPr>
      <dsp:spPr>
        <a:xfrm>
          <a:off x="2353159" y="330717"/>
          <a:ext cx="777330" cy="3886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Food demand</a:t>
          </a:r>
        </a:p>
      </dsp:txBody>
      <dsp:txXfrm>
        <a:off x="2353159" y="330717"/>
        <a:ext cx="777330" cy="388665"/>
      </dsp:txXfrm>
    </dsp:sp>
    <dsp:sp modelId="{F4315430-37D8-4A76-97D7-8BEFB0D71696}">
      <dsp:nvSpPr>
        <dsp:cNvPr id="0" name=""/>
        <dsp:cNvSpPr/>
      </dsp:nvSpPr>
      <dsp:spPr>
        <a:xfrm>
          <a:off x="942305" y="882621"/>
          <a:ext cx="777330" cy="38866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Staples</a:t>
          </a:r>
        </a:p>
      </dsp:txBody>
      <dsp:txXfrm>
        <a:off x="942305" y="882621"/>
        <a:ext cx="777330" cy="388665"/>
      </dsp:txXfrm>
    </dsp:sp>
    <dsp:sp modelId="{5294CBBF-583B-42B6-8912-C642B8011D1E}">
      <dsp:nvSpPr>
        <dsp:cNvPr id="0" name=""/>
        <dsp:cNvSpPr/>
      </dsp:nvSpPr>
      <dsp:spPr>
        <a:xfrm>
          <a:off x="1736" y="1434525"/>
          <a:ext cx="777330" cy="3886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Corn</a:t>
          </a:r>
        </a:p>
      </dsp:txBody>
      <dsp:txXfrm>
        <a:off x="1736" y="1434525"/>
        <a:ext cx="777330" cy="388665"/>
      </dsp:txXfrm>
    </dsp:sp>
    <dsp:sp modelId="{F0EBB3A8-CADA-41B5-86E0-B75F8C7E77A1}">
      <dsp:nvSpPr>
        <dsp:cNvPr id="0" name=""/>
        <dsp:cNvSpPr/>
      </dsp:nvSpPr>
      <dsp:spPr>
        <a:xfrm>
          <a:off x="196068" y="1986430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Crop inputs</a:t>
          </a:r>
        </a:p>
      </dsp:txBody>
      <dsp:txXfrm>
        <a:off x="196068" y="1986430"/>
        <a:ext cx="777330" cy="388665"/>
      </dsp:txXfrm>
    </dsp:sp>
    <dsp:sp modelId="{021B52EE-E74D-43E9-87F3-820E080718DF}">
      <dsp:nvSpPr>
        <dsp:cNvPr id="0" name=""/>
        <dsp:cNvSpPr/>
      </dsp:nvSpPr>
      <dsp:spPr>
        <a:xfrm>
          <a:off x="196068" y="2538334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EJ per calorie</a:t>
          </a:r>
        </a:p>
      </dsp:txBody>
      <dsp:txXfrm>
        <a:off x="196068" y="2538334"/>
        <a:ext cx="777330" cy="388665"/>
      </dsp:txXfrm>
    </dsp:sp>
    <dsp:sp modelId="{B1F3EFB9-DD1B-4D15-8F36-CBDF13688B1D}">
      <dsp:nvSpPr>
        <dsp:cNvPr id="0" name=""/>
        <dsp:cNvSpPr/>
      </dsp:nvSpPr>
      <dsp:spPr>
        <a:xfrm>
          <a:off x="942305" y="1434525"/>
          <a:ext cx="777330" cy="3886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Rice</a:t>
          </a:r>
        </a:p>
      </dsp:txBody>
      <dsp:txXfrm>
        <a:off x="942305" y="1434525"/>
        <a:ext cx="777330" cy="388665"/>
      </dsp:txXfrm>
    </dsp:sp>
    <dsp:sp modelId="{937AC87C-44BC-4A58-9D50-1EE3907171EA}">
      <dsp:nvSpPr>
        <dsp:cNvPr id="0" name=""/>
        <dsp:cNvSpPr/>
      </dsp:nvSpPr>
      <dsp:spPr>
        <a:xfrm>
          <a:off x="1136638" y="1986430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Crop inputs</a:t>
          </a:r>
        </a:p>
      </dsp:txBody>
      <dsp:txXfrm>
        <a:off x="1136638" y="1986430"/>
        <a:ext cx="777330" cy="388665"/>
      </dsp:txXfrm>
    </dsp:sp>
    <dsp:sp modelId="{B63C2D0F-8E54-4CD3-BFAA-6D344C711C26}">
      <dsp:nvSpPr>
        <dsp:cNvPr id="0" name=""/>
        <dsp:cNvSpPr/>
      </dsp:nvSpPr>
      <dsp:spPr>
        <a:xfrm>
          <a:off x="1136638" y="2538334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EJ per calorie</a:t>
          </a:r>
        </a:p>
      </dsp:txBody>
      <dsp:txXfrm>
        <a:off x="1136638" y="2538334"/>
        <a:ext cx="777330" cy="388665"/>
      </dsp:txXfrm>
    </dsp:sp>
    <dsp:sp modelId="{39DD451C-0477-4893-A1B3-F0318E273DFC}">
      <dsp:nvSpPr>
        <dsp:cNvPr id="0" name=""/>
        <dsp:cNvSpPr/>
      </dsp:nvSpPr>
      <dsp:spPr>
        <a:xfrm>
          <a:off x="1882874" y="1434525"/>
          <a:ext cx="777330" cy="3886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…</a:t>
          </a:r>
        </a:p>
      </dsp:txBody>
      <dsp:txXfrm>
        <a:off x="1882874" y="1434525"/>
        <a:ext cx="777330" cy="388665"/>
      </dsp:txXfrm>
    </dsp:sp>
    <dsp:sp modelId="{03CCB8EF-0978-4EB4-8F81-A2F5F1A5686F}">
      <dsp:nvSpPr>
        <dsp:cNvPr id="0" name=""/>
        <dsp:cNvSpPr/>
      </dsp:nvSpPr>
      <dsp:spPr>
        <a:xfrm>
          <a:off x="3764013" y="882621"/>
          <a:ext cx="777330" cy="38866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Non-staples</a:t>
          </a:r>
        </a:p>
      </dsp:txBody>
      <dsp:txXfrm>
        <a:off x="3764013" y="882621"/>
        <a:ext cx="777330" cy="388665"/>
      </dsp:txXfrm>
    </dsp:sp>
    <dsp:sp modelId="{7F17D757-E2BA-48DE-940E-FD0AE1FD9DD4}">
      <dsp:nvSpPr>
        <dsp:cNvPr id="0" name=""/>
        <dsp:cNvSpPr/>
      </dsp:nvSpPr>
      <dsp:spPr>
        <a:xfrm>
          <a:off x="2823444" y="1434525"/>
          <a:ext cx="777330" cy="3886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Fruits + veg</a:t>
          </a:r>
        </a:p>
      </dsp:txBody>
      <dsp:txXfrm>
        <a:off x="2823444" y="1434525"/>
        <a:ext cx="777330" cy="388665"/>
      </dsp:txXfrm>
    </dsp:sp>
    <dsp:sp modelId="{887832B8-1292-4D49-A55D-8BC5221962BD}">
      <dsp:nvSpPr>
        <dsp:cNvPr id="0" name=""/>
        <dsp:cNvSpPr/>
      </dsp:nvSpPr>
      <dsp:spPr>
        <a:xfrm>
          <a:off x="3017776" y="1986430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Crop inputs</a:t>
          </a:r>
        </a:p>
      </dsp:txBody>
      <dsp:txXfrm>
        <a:off x="3017776" y="1986430"/>
        <a:ext cx="777330" cy="388665"/>
      </dsp:txXfrm>
    </dsp:sp>
    <dsp:sp modelId="{6A0CA244-DB08-44D7-8500-14E81A227D30}">
      <dsp:nvSpPr>
        <dsp:cNvPr id="0" name=""/>
        <dsp:cNvSpPr/>
      </dsp:nvSpPr>
      <dsp:spPr>
        <a:xfrm>
          <a:off x="3017776" y="2538334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EJ per calorie</a:t>
          </a:r>
        </a:p>
      </dsp:txBody>
      <dsp:txXfrm>
        <a:off x="3017776" y="2538334"/>
        <a:ext cx="777330" cy="388665"/>
      </dsp:txXfrm>
    </dsp:sp>
    <dsp:sp modelId="{D4A27B72-004E-4E62-82FD-64B976751FC5}">
      <dsp:nvSpPr>
        <dsp:cNvPr id="0" name=""/>
        <dsp:cNvSpPr/>
      </dsp:nvSpPr>
      <dsp:spPr>
        <a:xfrm>
          <a:off x="3764013" y="1434525"/>
          <a:ext cx="777330" cy="3886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Fiber crop</a:t>
          </a:r>
        </a:p>
      </dsp:txBody>
      <dsp:txXfrm>
        <a:off x="3764013" y="1434525"/>
        <a:ext cx="777330" cy="388665"/>
      </dsp:txXfrm>
    </dsp:sp>
    <dsp:sp modelId="{CD323EF6-9E12-4A13-AB0D-5532F81673FE}">
      <dsp:nvSpPr>
        <dsp:cNvPr id="0" name=""/>
        <dsp:cNvSpPr/>
      </dsp:nvSpPr>
      <dsp:spPr>
        <a:xfrm>
          <a:off x="3958345" y="1986430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Crop inputs</a:t>
          </a:r>
        </a:p>
      </dsp:txBody>
      <dsp:txXfrm>
        <a:off x="3958345" y="1986430"/>
        <a:ext cx="777330" cy="388665"/>
      </dsp:txXfrm>
    </dsp:sp>
    <dsp:sp modelId="{402BC6D0-5B9D-48AB-9281-50D6EF4964EE}">
      <dsp:nvSpPr>
        <dsp:cNvPr id="0" name=""/>
        <dsp:cNvSpPr/>
      </dsp:nvSpPr>
      <dsp:spPr>
        <a:xfrm>
          <a:off x="3958345" y="2538334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EJ per calorie</a:t>
          </a:r>
        </a:p>
      </dsp:txBody>
      <dsp:txXfrm>
        <a:off x="3958345" y="2538334"/>
        <a:ext cx="777330" cy="388665"/>
      </dsp:txXfrm>
    </dsp:sp>
    <dsp:sp modelId="{8B452301-F601-4372-ABB9-B6537C5DEA29}">
      <dsp:nvSpPr>
        <dsp:cNvPr id="0" name=""/>
        <dsp:cNvSpPr/>
      </dsp:nvSpPr>
      <dsp:spPr>
        <a:xfrm>
          <a:off x="4704582" y="1434525"/>
          <a:ext cx="777330" cy="3886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…</a:t>
          </a:r>
        </a:p>
      </dsp:txBody>
      <dsp:txXfrm>
        <a:off x="4704582" y="1434525"/>
        <a:ext cx="777330" cy="3886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036B8-CDB0-4FA3-873E-76240533CA56}">
      <dsp:nvSpPr>
        <dsp:cNvPr id="0" name=""/>
        <dsp:cNvSpPr/>
      </dsp:nvSpPr>
      <dsp:spPr>
        <a:xfrm>
          <a:off x="2408622" y="433842"/>
          <a:ext cx="523865" cy="181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18"/>
              </a:lnTo>
              <a:lnTo>
                <a:pt x="523865" y="90918"/>
              </a:lnTo>
              <a:lnTo>
                <a:pt x="523865" y="18183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93EA29-3234-46A3-94E5-15EECF6CE9FB}">
      <dsp:nvSpPr>
        <dsp:cNvPr id="0" name=""/>
        <dsp:cNvSpPr/>
      </dsp:nvSpPr>
      <dsp:spPr>
        <a:xfrm>
          <a:off x="1538400" y="1048626"/>
          <a:ext cx="129883" cy="5316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16581"/>
              </a:lnTo>
              <a:lnTo>
                <a:pt x="129883" y="53165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26C5C-FB6B-4F68-ADF8-C700E6222ABD}">
      <dsp:nvSpPr>
        <dsp:cNvPr id="0" name=""/>
        <dsp:cNvSpPr/>
      </dsp:nvSpPr>
      <dsp:spPr>
        <a:xfrm>
          <a:off x="1538400" y="1048626"/>
          <a:ext cx="129883" cy="470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1797"/>
              </a:lnTo>
              <a:lnTo>
                <a:pt x="129883" y="470179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5719C-9CEF-4E2B-9841-85050808FCA6}">
      <dsp:nvSpPr>
        <dsp:cNvPr id="0" name=""/>
        <dsp:cNvSpPr/>
      </dsp:nvSpPr>
      <dsp:spPr>
        <a:xfrm>
          <a:off x="1538400" y="1048626"/>
          <a:ext cx="129883" cy="4087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87013"/>
              </a:lnTo>
              <a:lnTo>
                <a:pt x="129883" y="408701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6BE2E8-D724-47D3-B0BC-61997A4DCFF8}">
      <dsp:nvSpPr>
        <dsp:cNvPr id="0" name=""/>
        <dsp:cNvSpPr/>
      </dsp:nvSpPr>
      <dsp:spPr>
        <a:xfrm>
          <a:off x="1538400" y="1048626"/>
          <a:ext cx="129883" cy="3472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2229"/>
              </a:lnTo>
              <a:lnTo>
                <a:pt x="129883" y="347222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96B531-CF0B-4AEF-9C5F-A00E78CC66EA}">
      <dsp:nvSpPr>
        <dsp:cNvPr id="0" name=""/>
        <dsp:cNvSpPr/>
      </dsp:nvSpPr>
      <dsp:spPr>
        <a:xfrm>
          <a:off x="1538400" y="1048626"/>
          <a:ext cx="129883" cy="2857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7446"/>
              </a:lnTo>
              <a:lnTo>
                <a:pt x="129883" y="28574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6451CE-DE98-44EF-9AEC-CD88C0AB3AD4}">
      <dsp:nvSpPr>
        <dsp:cNvPr id="0" name=""/>
        <dsp:cNvSpPr/>
      </dsp:nvSpPr>
      <dsp:spPr>
        <a:xfrm>
          <a:off x="1538400" y="1048626"/>
          <a:ext cx="129883" cy="2242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662"/>
              </a:lnTo>
              <a:lnTo>
                <a:pt x="129883" y="22426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5E333-94FB-4F42-970F-EACC18A72317}">
      <dsp:nvSpPr>
        <dsp:cNvPr id="0" name=""/>
        <dsp:cNvSpPr/>
      </dsp:nvSpPr>
      <dsp:spPr>
        <a:xfrm>
          <a:off x="1538400" y="1048626"/>
          <a:ext cx="129883" cy="1627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7878"/>
              </a:lnTo>
              <a:lnTo>
                <a:pt x="129883" y="162787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3B1D3-3BCC-445E-A1B5-87D654ADFCBB}">
      <dsp:nvSpPr>
        <dsp:cNvPr id="0" name=""/>
        <dsp:cNvSpPr/>
      </dsp:nvSpPr>
      <dsp:spPr>
        <a:xfrm>
          <a:off x="1538400" y="1048626"/>
          <a:ext cx="129883" cy="1013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3094"/>
              </a:lnTo>
              <a:lnTo>
                <a:pt x="129883" y="101309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3006AB-453B-4091-B756-7225AB5CC74D}">
      <dsp:nvSpPr>
        <dsp:cNvPr id="0" name=""/>
        <dsp:cNvSpPr/>
      </dsp:nvSpPr>
      <dsp:spPr>
        <a:xfrm>
          <a:off x="1538400" y="1048626"/>
          <a:ext cx="129883" cy="398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8310"/>
              </a:lnTo>
              <a:lnTo>
                <a:pt x="129883" y="39831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55EB1-A1D4-4E99-BA1F-52B70695CB74}">
      <dsp:nvSpPr>
        <dsp:cNvPr id="0" name=""/>
        <dsp:cNvSpPr/>
      </dsp:nvSpPr>
      <dsp:spPr>
        <a:xfrm>
          <a:off x="1884757" y="433842"/>
          <a:ext cx="523865" cy="181837"/>
        </a:xfrm>
        <a:custGeom>
          <a:avLst/>
          <a:gdLst/>
          <a:ahLst/>
          <a:cxnLst/>
          <a:rect l="0" t="0" r="0" b="0"/>
          <a:pathLst>
            <a:path>
              <a:moveTo>
                <a:pt x="523865" y="0"/>
              </a:moveTo>
              <a:lnTo>
                <a:pt x="523865" y="90918"/>
              </a:lnTo>
              <a:lnTo>
                <a:pt x="0" y="90918"/>
              </a:lnTo>
              <a:lnTo>
                <a:pt x="0" y="18183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1514E-2ADF-4167-94C1-0F51A53263ED}">
      <dsp:nvSpPr>
        <dsp:cNvPr id="0" name=""/>
        <dsp:cNvSpPr/>
      </dsp:nvSpPr>
      <dsp:spPr>
        <a:xfrm>
          <a:off x="1799722" y="896"/>
          <a:ext cx="1217800" cy="4329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Food processing</a:t>
          </a:r>
        </a:p>
      </dsp:txBody>
      <dsp:txXfrm>
        <a:off x="1799722" y="896"/>
        <a:ext cx="1217800" cy="432946"/>
      </dsp:txXfrm>
    </dsp:sp>
    <dsp:sp modelId="{6D253074-7680-4724-8FD0-413280A21905}">
      <dsp:nvSpPr>
        <dsp:cNvPr id="0" name=""/>
        <dsp:cNvSpPr/>
      </dsp:nvSpPr>
      <dsp:spPr>
        <a:xfrm>
          <a:off x="1451811" y="615680"/>
          <a:ext cx="865892" cy="4329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Process heat</a:t>
          </a:r>
        </a:p>
      </dsp:txBody>
      <dsp:txXfrm>
        <a:off x="1451811" y="615680"/>
        <a:ext cx="865892" cy="432946"/>
      </dsp:txXfrm>
    </dsp:sp>
    <dsp:sp modelId="{B798C538-4B95-405F-8D60-97D228BE1925}">
      <dsp:nvSpPr>
        <dsp:cNvPr id="0" name=""/>
        <dsp:cNvSpPr/>
      </dsp:nvSpPr>
      <dsp:spPr>
        <a:xfrm>
          <a:off x="1668284" y="1230464"/>
          <a:ext cx="940125" cy="43294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Biomass</a:t>
          </a:r>
        </a:p>
      </dsp:txBody>
      <dsp:txXfrm>
        <a:off x="1668284" y="1230464"/>
        <a:ext cx="940125" cy="432946"/>
      </dsp:txXfrm>
    </dsp:sp>
    <dsp:sp modelId="{DEB12316-70B0-4464-8C51-628F0C7DE880}">
      <dsp:nvSpPr>
        <dsp:cNvPr id="0" name=""/>
        <dsp:cNvSpPr/>
      </dsp:nvSpPr>
      <dsp:spPr>
        <a:xfrm>
          <a:off x="1668284" y="1845248"/>
          <a:ext cx="954759" cy="43294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Coal</a:t>
          </a:r>
        </a:p>
      </dsp:txBody>
      <dsp:txXfrm>
        <a:off x="1668284" y="1845248"/>
        <a:ext cx="954759" cy="432946"/>
      </dsp:txXfrm>
    </dsp:sp>
    <dsp:sp modelId="{595BE96B-D793-491D-95BB-1F30C7A7790B}">
      <dsp:nvSpPr>
        <dsp:cNvPr id="0" name=""/>
        <dsp:cNvSpPr/>
      </dsp:nvSpPr>
      <dsp:spPr>
        <a:xfrm>
          <a:off x="1668284" y="2460031"/>
          <a:ext cx="935190" cy="43294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Gas</a:t>
          </a:r>
        </a:p>
      </dsp:txBody>
      <dsp:txXfrm>
        <a:off x="1668284" y="2460031"/>
        <a:ext cx="935190" cy="432946"/>
      </dsp:txXfrm>
    </dsp:sp>
    <dsp:sp modelId="{C0696D45-191B-45DF-B77F-F02B0FD8A1BE}">
      <dsp:nvSpPr>
        <dsp:cNvPr id="0" name=""/>
        <dsp:cNvSpPr/>
      </dsp:nvSpPr>
      <dsp:spPr>
        <a:xfrm>
          <a:off x="1668284" y="3074815"/>
          <a:ext cx="964448" cy="43294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Refined liquids</a:t>
          </a:r>
        </a:p>
      </dsp:txBody>
      <dsp:txXfrm>
        <a:off x="1668284" y="3074815"/>
        <a:ext cx="964448" cy="432946"/>
      </dsp:txXfrm>
    </dsp:sp>
    <dsp:sp modelId="{A8E86080-9D98-4EC0-B933-70D979E8F50D}">
      <dsp:nvSpPr>
        <dsp:cNvPr id="0" name=""/>
        <dsp:cNvSpPr/>
      </dsp:nvSpPr>
      <dsp:spPr>
        <a:xfrm>
          <a:off x="1668284" y="3689599"/>
          <a:ext cx="964448" cy="43294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Electricity</a:t>
          </a:r>
        </a:p>
      </dsp:txBody>
      <dsp:txXfrm>
        <a:off x="1668284" y="3689599"/>
        <a:ext cx="964448" cy="432946"/>
      </dsp:txXfrm>
    </dsp:sp>
    <dsp:sp modelId="{1D9634F7-86AF-4DC4-983D-1FA284EC9512}">
      <dsp:nvSpPr>
        <dsp:cNvPr id="0" name=""/>
        <dsp:cNvSpPr/>
      </dsp:nvSpPr>
      <dsp:spPr>
        <a:xfrm>
          <a:off x="1668284" y="4304383"/>
          <a:ext cx="964448" cy="43294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Electric heat pumps</a:t>
          </a:r>
        </a:p>
      </dsp:txBody>
      <dsp:txXfrm>
        <a:off x="1668284" y="4304383"/>
        <a:ext cx="964448" cy="432946"/>
      </dsp:txXfrm>
    </dsp:sp>
    <dsp:sp modelId="{266CBBA0-B095-4123-B193-C7378E978209}">
      <dsp:nvSpPr>
        <dsp:cNvPr id="0" name=""/>
        <dsp:cNvSpPr/>
      </dsp:nvSpPr>
      <dsp:spPr>
        <a:xfrm>
          <a:off x="1668284" y="4919167"/>
          <a:ext cx="964439" cy="43294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Geothermal heat pumps</a:t>
          </a:r>
        </a:p>
      </dsp:txBody>
      <dsp:txXfrm>
        <a:off x="1668284" y="4919167"/>
        <a:ext cx="964439" cy="432946"/>
      </dsp:txXfrm>
    </dsp:sp>
    <dsp:sp modelId="{42182C32-5713-48AB-A0AA-46688702153A}">
      <dsp:nvSpPr>
        <dsp:cNvPr id="0" name=""/>
        <dsp:cNvSpPr/>
      </dsp:nvSpPr>
      <dsp:spPr>
        <a:xfrm>
          <a:off x="1668284" y="5533951"/>
          <a:ext cx="984017" cy="43294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Solar thermal</a:t>
          </a:r>
        </a:p>
      </dsp:txBody>
      <dsp:txXfrm>
        <a:off x="1668284" y="5533951"/>
        <a:ext cx="984017" cy="432946"/>
      </dsp:txXfrm>
    </dsp:sp>
    <dsp:sp modelId="{CC736F79-0BAE-4E56-B93B-88DA78AC1C07}">
      <dsp:nvSpPr>
        <dsp:cNvPr id="0" name=""/>
        <dsp:cNvSpPr/>
      </dsp:nvSpPr>
      <dsp:spPr>
        <a:xfrm>
          <a:off x="1668284" y="6148735"/>
          <a:ext cx="1013276" cy="43294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Heat</a:t>
          </a:r>
          <a:endParaRPr lang="en-US" sz="1400" kern="1200" dirty="0"/>
        </a:p>
      </dsp:txBody>
      <dsp:txXfrm>
        <a:off x="1668284" y="6148735"/>
        <a:ext cx="1013276" cy="432946"/>
      </dsp:txXfrm>
    </dsp:sp>
    <dsp:sp modelId="{7B7CDC4E-47BB-42A7-934F-95E397B906DA}">
      <dsp:nvSpPr>
        <dsp:cNvPr id="0" name=""/>
        <dsp:cNvSpPr/>
      </dsp:nvSpPr>
      <dsp:spPr>
        <a:xfrm>
          <a:off x="2499541" y="615680"/>
          <a:ext cx="865892" cy="4329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Electricity</a:t>
          </a:r>
        </a:p>
      </dsp:txBody>
      <dsp:txXfrm>
        <a:off x="2499541" y="615680"/>
        <a:ext cx="865892" cy="4329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C5EFC-D1E7-4A9A-89A8-5F6AC64088A6}">
      <dsp:nvSpPr>
        <dsp:cNvPr id="0" name=""/>
        <dsp:cNvSpPr/>
      </dsp:nvSpPr>
      <dsp:spPr>
        <a:xfrm>
          <a:off x="256295" y="3616899"/>
          <a:ext cx="1397600" cy="6988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Food processing energy use</a:t>
          </a:r>
        </a:p>
      </dsp:txBody>
      <dsp:txXfrm>
        <a:off x="276762" y="3637366"/>
        <a:ext cx="1356666" cy="657866"/>
      </dsp:txXfrm>
    </dsp:sp>
    <dsp:sp modelId="{761DC3C3-76B9-4A39-832D-1F3E9591F338}">
      <dsp:nvSpPr>
        <dsp:cNvPr id="0" name=""/>
        <dsp:cNvSpPr/>
      </dsp:nvSpPr>
      <dsp:spPr>
        <a:xfrm rot="19457599">
          <a:off x="1589185" y="3756572"/>
          <a:ext cx="688459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88459" y="88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16204" y="3748183"/>
        <a:ext cx="34422" cy="34422"/>
      </dsp:txXfrm>
    </dsp:sp>
    <dsp:sp modelId="{8D938CF6-870A-44AE-8EEC-57AFE8202DD3}">
      <dsp:nvSpPr>
        <dsp:cNvPr id="0" name=""/>
        <dsp:cNvSpPr/>
      </dsp:nvSpPr>
      <dsp:spPr>
        <a:xfrm>
          <a:off x="2212935" y="3215089"/>
          <a:ext cx="1397600" cy="6988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Process heat</a:t>
          </a:r>
        </a:p>
      </dsp:txBody>
      <dsp:txXfrm>
        <a:off x="2233402" y="3235556"/>
        <a:ext cx="1356666" cy="657866"/>
      </dsp:txXfrm>
    </dsp:sp>
    <dsp:sp modelId="{99AE1FE0-259A-49FA-9968-5F6AAB2CF2C4}">
      <dsp:nvSpPr>
        <dsp:cNvPr id="0" name=""/>
        <dsp:cNvSpPr/>
      </dsp:nvSpPr>
      <dsp:spPr>
        <a:xfrm rot="16791948">
          <a:off x="2258690" y="1948427"/>
          <a:ext cx="326273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262730" y="88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808487" y="1875681"/>
        <a:ext cx="163136" cy="163136"/>
      </dsp:txXfrm>
    </dsp:sp>
    <dsp:sp modelId="{DD7CE069-DDC0-4122-AFFD-F99BC52D219B}">
      <dsp:nvSpPr>
        <dsp:cNvPr id="0" name=""/>
        <dsp:cNvSpPr/>
      </dsp:nvSpPr>
      <dsp:spPr>
        <a:xfrm>
          <a:off x="4169576" y="609"/>
          <a:ext cx="1397600" cy="6988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Biomass</a:t>
          </a:r>
        </a:p>
      </dsp:txBody>
      <dsp:txXfrm>
        <a:off x="4190043" y="21076"/>
        <a:ext cx="1356666" cy="657866"/>
      </dsp:txXfrm>
    </dsp:sp>
    <dsp:sp modelId="{1C963656-8412-4F29-B1D2-A19A90EDBFCE}">
      <dsp:nvSpPr>
        <dsp:cNvPr id="0" name=""/>
        <dsp:cNvSpPr/>
      </dsp:nvSpPr>
      <dsp:spPr>
        <a:xfrm rot="16983315">
          <a:off x="2652642" y="2350237"/>
          <a:ext cx="247482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474827" y="88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828185" y="2297188"/>
        <a:ext cx="123741" cy="123741"/>
      </dsp:txXfrm>
    </dsp:sp>
    <dsp:sp modelId="{10242F69-BBC6-42D2-8912-56AD610C9543}">
      <dsp:nvSpPr>
        <dsp:cNvPr id="0" name=""/>
        <dsp:cNvSpPr/>
      </dsp:nvSpPr>
      <dsp:spPr>
        <a:xfrm>
          <a:off x="4169576" y="804229"/>
          <a:ext cx="1397600" cy="6988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Coal</a:t>
          </a:r>
        </a:p>
      </dsp:txBody>
      <dsp:txXfrm>
        <a:off x="4190043" y="824696"/>
        <a:ext cx="1356666" cy="657866"/>
      </dsp:txXfrm>
    </dsp:sp>
    <dsp:sp modelId="{0721B174-B7D8-45CA-9599-B99AC071EAD4}">
      <dsp:nvSpPr>
        <dsp:cNvPr id="0" name=""/>
        <dsp:cNvSpPr/>
      </dsp:nvSpPr>
      <dsp:spPr>
        <a:xfrm rot="17350740">
          <a:off x="3039211" y="2752047"/>
          <a:ext cx="1701689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701689" y="88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847513" y="2718327"/>
        <a:ext cx="85084" cy="85084"/>
      </dsp:txXfrm>
    </dsp:sp>
    <dsp:sp modelId="{BC6303E0-4043-4ADA-8023-74B6755791D7}">
      <dsp:nvSpPr>
        <dsp:cNvPr id="0" name=""/>
        <dsp:cNvSpPr/>
      </dsp:nvSpPr>
      <dsp:spPr>
        <a:xfrm>
          <a:off x="4169576" y="1607849"/>
          <a:ext cx="1397600" cy="6988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Gas</a:t>
          </a:r>
        </a:p>
      </dsp:txBody>
      <dsp:txXfrm>
        <a:off x="4190043" y="1628316"/>
        <a:ext cx="1356666" cy="657866"/>
      </dsp:txXfrm>
    </dsp:sp>
    <dsp:sp modelId="{C217407F-E6C0-4A40-A803-3FFA994E7E08}">
      <dsp:nvSpPr>
        <dsp:cNvPr id="0" name=""/>
        <dsp:cNvSpPr/>
      </dsp:nvSpPr>
      <dsp:spPr>
        <a:xfrm rot="18289469">
          <a:off x="3400584" y="3153857"/>
          <a:ext cx="97894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978943" y="88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65582" y="3138205"/>
        <a:ext cx="48947" cy="48947"/>
      </dsp:txXfrm>
    </dsp:sp>
    <dsp:sp modelId="{F2CB9714-B998-4CBB-8E1A-C74F557E9AF3}">
      <dsp:nvSpPr>
        <dsp:cNvPr id="0" name=""/>
        <dsp:cNvSpPr/>
      </dsp:nvSpPr>
      <dsp:spPr>
        <a:xfrm>
          <a:off x="4169576" y="2411469"/>
          <a:ext cx="1397600" cy="6988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Refined liquids</a:t>
          </a:r>
        </a:p>
      </dsp:txBody>
      <dsp:txXfrm>
        <a:off x="4190043" y="2431936"/>
        <a:ext cx="1356666" cy="657866"/>
      </dsp:txXfrm>
    </dsp:sp>
    <dsp:sp modelId="{E6C85613-9E77-43EF-BD2B-2B5378FB1635}">
      <dsp:nvSpPr>
        <dsp:cNvPr id="0" name=""/>
        <dsp:cNvSpPr/>
      </dsp:nvSpPr>
      <dsp:spPr>
        <a:xfrm>
          <a:off x="3610536" y="3555667"/>
          <a:ext cx="55904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59040" y="88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76080" y="3550513"/>
        <a:ext cx="27952" cy="27952"/>
      </dsp:txXfrm>
    </dsp:sp>
    <dsp:sp modelId="{8190746C-E348-449C-B7E7-28F114C104A5}">
      <dsp:nvSpPr>
        <dsp:cNvPr id="0" name=""/>
        <dsp:cNvSpPr/>
      </dsp:nvSpPr>
      <dsp:spPr>
        <a:xfrm>
          <a:off x="4169576" y="3215089"/>
          <a:ext cx="1397600" cy="6988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Electricity</a:t>
          </a:r>
        </a:p>
      </dsp:txBody>
      <dsp:txXfrm>
        <a:off x="4190043" y="3235556"/>
        <a:ext cx="1356666" cy="657866"/>
      </dsp:txXfrm>
    </dsp:sp>
    <dsp:sp modelId="{1D394F5D-8081-45D9-8C45-43E71E6ABF42}">
      <dsp:nvSpPr>
        <dsp:cNvPr id="0" name=""/>
        <dsp:cNvSpPr/>
      </dsp:nvSpPr>
      <dsp:spPr>
        <a:xfrm rot="3310531">
          <a:off x="3400584" y="3957477"/>
          <a:ext cx="97894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978943" y="88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65582" y="3941825"/>
        <a:ext cx="48947" cy="48947"/>
      </dsp:txXfrm>
    </dsp:sp>
    <dsp:sp modelId="{450D9705-F861-44C4-811E-706BF6C666EF}">
      <dsp:nvSpPr>
        <dsp:cNvPr id="0" name=""/>
        <dsp:cNvSpPr/>
      </dsp:nvSpPr>
      <dsp:spPr>
        <a:xfrm>
          <a:off x="4169576" y="4018709"/>
          <a:ext cx="1397600" cy="6988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Electric heat pumps</a:t>
          </a:r>
        </a:p>
      </dsp:txBody>
      <dsp:txXfrm>
        <a:off x="4190043" y="4039176"/>
        <a:ext cx="1356666" cy="657866"/>
      </dsp:txXfrm>
    </dsp:sp>
    <dsp:sp modelId="{956006C3-48EC-4537-AB45-B50AC1B38685}">
      <dsp:nvSpPr>
        <dsp:cNvPr id="0" name=""/>
        <dsp:cNvSpPr/>
      </dsp:nvSpPr>
      <dsp:spPr>
        <a:xfrm rot="4249260">
          <a:off x="3039211" y="4359287"/>
          <a:ext cx="1701689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701689" y="88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847513" y="4325567"/>
        <a:ext cx="85084" cy="85084"/>
      </dsp:txXfrm>
    </dsp:sp>
    <dsp:sp modelId="{C9B4678B-6D79-47C8-AD60-C2403EE446F8}">
      <dsp:nvSpPr>
        <dsp:cNvPr id="0" name=""/>
        <dsp:cNvSpPr/>
      </dsp:nvSpPr>
      <dsp:spPr>
        <a:xfrm>
          <a:off x="4169576" y="4822329"/>
          <a:ext cx="1397600" cy="6988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Geothermal heat pumps</a:t>
          </a:r>
        </a:p>
      </dsp:txBody>
      <dsp:txXfrm>
        <a:off x="4190043" y="4842796"/>
        <a:ext cx="1356666" cy="657866"/>
      </dsp:txXfrm>
    </dsp:sp>
    <dsp:sp modelId="{14571366-9342-45C6-A99C-C65B1BFC5C3E}">
      <dsp:nvSpPr>
        <dsp:cNvPr id="0" name=""/>
        <dsp:cNvSpPr/>
      </dsp:nvSpPr>
      <dsp:spPr>
        <a:xfrm rot="4616685">
          <a:off x="2652642" y="4761097"/>
          <a:ext cx="247482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474827" y="88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828185" y="4708048"/>
        <a:ext cx="123741" cy="123741"/>
      </dsp:txXfrm>
    </dsp:sp>
    <dsp:sp modelId="{EC458BD3-5FE9-428E-B576-D47344553960}">
      <dsp:nvSpPr>
        <dsp:cNvPr id="0" name=""/>
        <dsp:cNvSpPr/>
      </dsp:nvSpPr>
      <dsp:spPr>
        <a:xfrm>
          <a:off x="4169576" y="5625949"/>
          <a:ext cx="1397600" cy="6988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Solar thermal</a:t>
          </a:r>
        </a:p>
      </dsp:txBody>
      <dsp:txXfrm>
        <a:off x="4190043" y="5646416"/>
        <a:ext cx="1356666" cy="657866"/>
      </dsp:txXfrm>
    </dsp:sp>
    <dsp:sp modelId="{ECFCB923-C1D4-47B7-B779-6D2225DF6676}">
      <dsp:nvSpPr>
        <dsp:cNvPr id="0" name=""/>
        <dsp:cNvSpPr/>
      </dsp:nvSpPr>
      <dsp:spPr>
        <a:xfrm rot="4808052">
          <a:off x="2258690" y="5162907"/>
          <a:ext cx="326273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262730" y="88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808487" y="5090161"/>
        <a:ext cx="163136" cy="163136"/>
      </dsp:txXfrm>
    </dsp:sp>
    <dsp:sp modelId="{A7EDD9A8-6D1C-4BCC-817A-2986C8D844AA}">
      <dsp:nvSpPr>
        <dsp:cNvPr id="0" name=""/>
        <dsp:cNvSpPr/>
      </dsp:nvSpPr>
      <dsp:spPr>
        <a:xfrm>
          <a:off x="4169576" y="6429569"/>
          <a:ext cx="1397600" cy="6988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Heat</a:t>
          </a:r>
          <a:endParaRPr lang="en-US" sz="1400" kern="1200" dirty="0"/>
        </a:p>
      </dsp:txBody>
      <dsp:txXfrm>
        <a:off x="4190043" y="6450036"/>
        <a:ext cx="1356666" cy="657866"/>
      </dsp:txXfrm>
    </dsp:sp>
    <dsp:sp modelId="{9ABCC59F-3647-4F01-968E-A440DEA9035A}">
      <dsp:nvSpPr>
        <dsp:cNvPr id="0" name=""/>
        <dsp:cNvSpPr/>
      </dsp:nvSpPr>
      <dsp:spPr>
        <a:xfrm rot="2142401">
          <a:off x="1589185" y="4158382"/>
          <a:ext cx="688459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88459" y="88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16204" y="4149993"/>
        <a:ext cx="34422" cy="34422"/>
      </dsp:txXfrm>
    </dsp:sp>
    <dsp:sp modelId="{D18B09B4-E2B1-419F-A2DD-A12EED06A3CA}">
      <dsp:nvSpPr>
        <dsp:cNvPr id="0" name=""/>
        <dsp:cNvSpPr/>
      </dsp:nvSpPr>
      <dsp:spPr>
        <a:xfrm>
          <a:off x="2212935" y="4018709"/>
          <a:ext cx="1397600" cy="6988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Electricity</a:t>
          </a:r>
        </a:p>
      </dsp:txBody>
      <dsp:txXfrm>
        <a:off x="2233402" y="4039176"/>
        <a:ext cx="1356666" cy="657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A69A9C-1087-184F-8370-423E175D9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90E3D-F5E5-0D40-B323-A25B85CF9E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50B8-2EF8-564F-AE86-D84E6C503530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AA97-2F38-5340-B685-1E0EA3E358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732F3-25A6-284F-A24C-5FD21AE6BE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8BA3-E235-9946-9A4D-07E907F6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8D20-1945-7145-91A2-3D134BDA25E2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04DB-87CA-D64F-AB86-DB2520DD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26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27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38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28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3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98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28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60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0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1371600" y="7543800"/>
            <a:ext cx="36576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743200"/>
            <a:ext cx="4572000" cy="1828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4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0529" y="5669280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983356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600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710609" y="-1245704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7D3E1-BCC3-C843-81A0-EA4EDFB44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0529" y="7178040"/>
            <a:ext cx="824484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75535" y="7249637"/>
            <a:ext cx="929809" cy="155448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641" y="4915645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F8E3-4ED9-44B4-99E6-8A3D2CF8D415}" type="datetime4">
              <a:rPr lang="en-US" smtClean="0"/>
              <a:t>June 30, 2023</a:t>
            </a:fld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73011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7772400" cy="7315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6858000"/>
            <a:ext cx="77724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0642" y="457199"/>
            <a:ext cx="7772400" cy="7315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990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156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08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156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156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156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2EC3E-C641-FD49-9F15-878B1AFFF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0A6ECC-C9D0-4240-B978-69D09F2C9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371600" y="2194560"/>
            <a:ext cx="12801600" cy="52588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7AD090-7EA2-424E-A15B-B80A20326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82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371600" y="2057400"/>
            <a:ext cx="4572000" cy="5486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7" y="7772400"/>
            <a:ext cx="54715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8D28A-E737-5049-8A98-3AC3A6EA2CD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A6535E-8BF2-41BD-E788-DCAF249985CD}"/>
              </a:ext>
            </a:extLst>
          </p:cNvPr>
          <p:cNvSpPr/>
          <p:nvPr/>
        </p:nvSpPr>
        <p:spPr>
          <a:xfrm>
            <a:off x="981075" y="74108"/>
            <a:ext cx="2038350" cy="1859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0C56626-2BE8-F702-06ED-7E3613399F06}"/>
              </a:ext>
            </a:extLst>
          </p:cNvPr>
          <p:cNvSpPr/>
          <p:nvPr/>
        </p:nvSpPr>
        <p:spPr>
          <a:xfrm>
            <a:off x="4509898" y="880220"/>
            <a:ext cx="1731371" cy="737007"/>
          </a:xfrm>
          <a:prstGeom prst="roundRect">
            <a:avLst/>
          </a:prstGeom>
          <a:solidFill>
            <a:srgbClr val="502D7F"/>
          </a:solidFill>
          <a:ln>
            <a:solidFill>
              <a:srgbClr val="502D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Food processing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F5D009-1498-7A0E-4787-057EBB627096}"/>
              </a:ext>
            </a:extLst>
          </p:cNvPr>
          <p:cNvSpPr/>
          <p:nvPr/>
        </p:nvSpPr>
        <p:spPr>
          <a:xfrm>
            <a:off x="5622721" y="2270298"/>
            <a:ext cx="1731371" cy="737007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Process heat food processing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1CFF90-576D-77DA-6BB8-98204C66EE4C}"/>
              </a:ext>
            </a:extLst>
          </p:cNvPr>
          <p:cNvSpPr/>
          <p:nvPr/>
        </p:nvSpPr>
        <p:spPr>
          <a:xfrm>
            <a:off x="1329110" y="880221"/>
            <a:ext cx="1731371" cy="7370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Food demand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F6436-4FB9-2651-3FBB-3E91959193BF}"/>
              </a:ext>
            </a:extLst>
          </p:cNvPr>
          <p:cNvSpPr txBox="1"/>
          <p:nvPr/>
        </p:nvSpPr>
        <p:spPr>
          <a:xfrm>
            <a:off x="3237995" y="373921"/>
            <a:ext cx="1399712" cy="86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Coefficient: energy demand per calorie consumed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54847F-A9ED-31B0-72E2-267CE755E79F}"/>
              </a:ext>
            </a:extLst>
          </p:cNvPr>
          <p:cNvCxnSpPr>
            <a:stCxn id="6" idx="3"/>
            <a:endCxn id="3" idx="1"/>
          </p:cNvCxnSpPr>
          <p:nvPr/>
        </p:nvCxnSpPr>
        <p:spPr>
          <a:xfrm flipV="1">
            <a:off x="3060481" y="1248724"/>
            <a:ext cx="1449417" cy="1"/>
          </a:xfrm>
          <a:prstGeom prst="straightConnector1">
            <a:avLst/>
          </a:prstGeom>
          <a:ln w="38100">
            <a:solidFill>
              <a:srgbClr val="502D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B45D93-21FE-0A77-F9A7-C5C19C8C4E52}"/>
              </a:ext>
            </a:extLst>
          </p:cNvPr>
          <p:cNvSpPr/>
          <p:nvPr/>
        </p:nvSpPr>
        <p:spPr>
          <a:xfrm>
            <a:off x="3341399" y="2270298"/>
            <a:ext cx="1731371" cy="736325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elect_td_ind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89E8B31-A7F2-B5BB-13BF-D1E80F7133BA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rot="16200000" flipV="1">
            <a:off x="5605461" y="1387351"/>
            <a:ext cx="653071" cy="1112823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CB27853-8285-656A-7519-1D9BF2E44D88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rot="5400000" flipH="1" flipV="1">
            <a:off x="4464799" y="1359514"/>
            <a:ext cx="653071" cy="1168499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7F8E086-255A-729B-F9F3-189B641E0BA5}"/>
              </a:ext>
            </a:extLst>
          </p:cNvPr>
          <p:cNvSpPr/>
          <p:nvPr/>
        </p:nvSpPr>
        <p:spPr>
          <a:xfrm>
            <a:off x="8121256" y="3854457"/>
            <a:ext cx="1321618" cy="46635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08E5E5C-A82D-8F20-08CD-6F6DC8BD49E3}"/>
              </a:ext>
            </a:extLst>
          </p:cNvPr>
          <p:cNvSpPr/>
          <p:nvPr/>
        </p:nvSpPr>
        <p:spPr>
          <a:xfrm>
            <a:off x="8125017" y="2891581"/>
            <a:ext cx="1321618" cy="46635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Refined liquids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6E0047A-056F-A00A-CCD5-3EC7E2435C44}"/>
              </a:ext>
            </a:extLst>
          </p:cNvPr>
          <p:cNvSpPr/>
          <p:nvPr/>
        </p:nvSpPr>
        <p:spPr>
          <a:xfrm>
            <a:off x="8121256" y="1617227"/>
            <a:ext cx="1321618" cy="46635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Coal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D157BBA-1432-301C-EB06-CA389DB28EA0}"/>
              </a:ext>
            </a:extLst>
          </p:cNvPr>
          <p:cNvSpPr/>
          <p:nvPr/>
        </p:nvSpPr>
        <p:spPr>
          <a:xfrm>
            <a:off x="8125017" y="6959234"/>
            <a:ext cx="1321618" cy="46635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Electricity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B964765-9D68-393A-2596-5617CAC22DFE}"/>
              </a:ext>
            </a:extLst>
          </p:cNvPr>
          <p:cNvSpPr/>
          <p:nvPr/>
        </p:nvSpPr>
        <p:spPr>
          <a:xfrm>
            <a:off x="8125017" y="413868"/>
            <a:ext cx="1321618" cy="46635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Biomass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E1C0743-50A6-461D-D631-7422AD270F8C}"/>
              </a:ext>
            </a:extLst>
          </p:cNvPr>
          <p:cNvSpPr/>
          <p:nvPr/>
        </p:nvSpPr>
        <p:spPr>
          <a:xfrm>
            <a:off x="8121256" y="5104843"/>
            <a:ext cx="1321618" cy="46635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Gas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A24F3DC9-4768-C0BE-58BE-463D2468109E}"/>
              </a:ext>
            </a:extLst>
          </p:cNvPr>
          <p:cNvSpPr/>
          <p:nvPr/>
        </p:nvSpPr>
        <p:spPr>
          <a:xfrm>
            <a:off x="10290765" y="3150757"/>
            <a:ext cx="132161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Refined liquids cogen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F2CECAA9-AD30-166C-4994-5DE31883A216}"/>
              </a:ext>
            </a:extLst>
          </p:cNvPr>
          <p:cNvSpPr/>
          <p:nvPr/>
        </p:nvSpPr>
        <p:spPr>
          <a:xfrm>
            <a:off x="12448223" y="233717"/>
            <a:ext cx="1321617" cy="466352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delivered biomass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9B27D3E1-85E5-9ACD-FE83-348BA17DDA64}"/>
              </a:ext>
            </a:extLst>
          </p:cNvPr>
          <p:cNvSpPr/>
          <p:nvPr/>
        </p:nvSpPr>
        <p:spPr>
          <a:xfrm>
            <a:off x="12448223" y="1395775"/>
            <a:ext cx="1321617" cy="466352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delivered coal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6D7CE858-5E88-2AF8-FBEE-069769C1AC0C}"/>
              </a:ext>
            </a:extLst>
          </p:cNvPr>
          <p:cNvSpPr/>
          <p:nvPr/>
        </p:nvSpPr>
        <p:spPr>
          <a:xfrm>
            <a:off x="12448223" y="2557833"/>
            <a:ext cx="1321617" cy="600203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refined liquids industrial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9D85080A-32EA-2309-6004-08483A7BF49C}"/>
              </a:ext>
            </a:extLst>
          </p:cNvPr>
          <p:cNvSpPr/>
          <p:nvPr/>
        </p:nvSpPr>
        <p:spPr>
          <a:xfrm>
            <a:off x="12448223" y="5009976"/>
            <a:ext cx="1321617" cy="466352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wholesale gas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00ABFA1E-4DE5-0A72-B0D3-26A683A30266}"/>
              </a:ext>
            </a:extLst>
          </p:cNvPr>
          <p:cNvSpPr/>
          <p:nvPr/>
        </p:nvSpPr>
        <p:spPr>
          <a:xfrm>
            <a:off x="12446567" y="3853742"/>
            <a:ext cx="1321617" cy="466352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district heat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0A3FD5FE-B425-570E-48D5-7C7D0C349A43}"/>
              </a:ext>
            </a:extLst>
          </p:cNvPr>
          <p:cNvSpPr/>
          <p:nvPr/>
        </p:nvSpPr>
        <p:spPr>
          <a:xfrm>
            <a:off x="12446569" y="7328206"/>
            <a:ext cx="1321617" cy="466352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elect_td_ind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D58691E7-75C3-4BEE-7A90-A8E5D4B4C8B7}"/>
              </a:ext>
            </a:extLst>
          </p:cNvPr>
          <p:cNvSpPr/>
          <p:nvPr/>
        </p:nvSpPr>
        <p:spPr>
          <a:xfrm>
            <a:off x="12446568" y="6172034"/>
            <a:ext cx="1321617" cy="466352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global solar resource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8741AD8-42E2-EDB8-4500-23A0ECC56634}"/>
              </a:ext>
            </a:extLst>
          </p:cNvPr>
          <p:cNvCxnSpPr>
            <a:cxnSpLocks/>
            <a:stCxn id="99" idx="1"/>
            <a:endCxn id="148" idx="3"/>
          </p:cNvCxnSpPr>
          <p:nvPr/>
        </p:nvCxnSpPr>
        <p:spPr>
          <a:xfrm flipH="1" flipV="1">
            <a:off x="11602439" y="337681"/>
            <a:ext cx="845784" cy="129212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5555281F-3E64-2640-D039-996757BCED10}"/>
              </a:ext>
            </a:extLst>
          </p:cNvPr>
          <p:cNvSpPr/>
          <p:nvPr/>
        </p:nvSpPr>
        <p:spPr>
          <a:xfrm>
            <a:off x="10280823" y="2606825"/>
            <a:ext cx="132161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Refined liquids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B1BDA4B7-7839-B5DA-A685-926C7BB92BA5}"/>
              </a:ext>
            </a:extLst>
          </p:cNvPr>
          <p:cNvSpPr/>
          <p:nvPr/>
        </p:nvSpPr>
        <p:spPr>
          <a:xfrm>
            <a:off x="10286620" y="1900678"/>
            <a:ext cx="132161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cogen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B94211B7-388C-F0DB-9973-626DF28DB293}"/>
              </a:ext>
            </a:extLst>
          </p:cNvPr>
          <p:cNvSpPr/>
          <p:nvPr/>
        </p:nvSpPr>
        <p:spPr>
          <a:xfrm>
            <a:off x="10286620" y="1359398"/>
            <a:ext cx="132161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9BF7D2EC-B487-6025-506F-F08081DDE327}"/>
              </a:ext>
            </a:extLst>
          </p:cNvPr>
          <p:cNvSpPr/>
          <p:nvPr/>
        </p:nvSpPr>
        <p:spPr>
          <a:xfrm>
            <a:off x="10280823" y="650367"/>
            <a:ext cx="132161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Biomass cogen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701D127F-86A0-B44E-B617-EC45CDB82A3A}"/>
              </a:ext>
            </a:extLst>
          </p:cNvPr>
          <p:cNvSpPr/>
          <p:nvPr/>
        </p:nvSpPr>
        <p:spPr>
          <a:xfrm>
            <a:off x="10280823" y="104505"/>
            <a:ext cx="132161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Biomass</a:t>
            </a: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96D34DB4-3239-8B0B-A38D-D2B2DF5D4B78}"/>
              </a:ext>
            </a:extLst>
          </p:cNvPr>
          <p:cNvSpPr/>
          <p:nvPr/>
        </p:nvSpPr>
        <p:spPr>
          <a:xfrm>
            <a:off x="10290765" y="3854457"/>
            <a:ext cx="132161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Heat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6137519A-ED25-08BD-3151-1C5303690E2A}"/>
              </a:ext>
            </a:extLst>
          </p:cNvPr>
          <p:cNvSpPr/>
          <p:nvPr/>
        </p:nvSpPr>
        <p:spPr>
          <a:xfrm>
            <a:off x="10280823" y="4558157"/>
            <a:ext cx="132161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Gas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405265CF-0BD7-108C-1026-9C4871BF02B0}"/>
              </a:ext>
            </a:extLst>
          </p:cNvPr>
          <p:cNvSpPr/>
          <p:nvPr/>
        </p:nvSpPr>
        <p:spPr>
          <a:xfrm>
            <a:off x="10280823" y="5104843"/>
            <a:ext cx="132161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Gas cogen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5C9E9543-B781-69BB-520E-EBB3F9E6C58A}"/>
              </a:ext>
            </a:extLst>
          </p:cNvPr>
          <p:cNvSpPr/>
          <p:nvPr/>
        </p:nvSpPr>
        <p:spPr>
          <a:xfrm>
            <a:off x="10280823" y="5648775"/>
            <a:ext cx="132161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Gas with solar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FFD27B0-22A8-16B9-6CF6-8161C3ABE55B}"/>
              </a:ext>
            </a:extLst>
          </p:cNvPr>
          <p:cNvSpPr/>
          <p:nvPr/>
        </p:nvSpPr>
        <p:spPr>
          <a:xfrm>
            <a:off x="10280823" y="6403850"/>
            <a:ext cx="132161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Electricity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D79031AD-C531-8CDB-4B31-703BC31B7CC7}"/>
              </a:ext>
            </a:extLst>
          </p:cNvPr>
          <p:cNvSpPr/>
          <p:nvPr/>
        </p:nvSpPr>
        <p:spPr>
          <a:xfrm>
            <a:off x="10280823" y="6959234"/>
            <a:ext cx="132161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 heat pump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6AE736FC-6C54-84A9-9D83-3398940EA4CA}"/>
              </a:ext>
            </a:extLst>
          </p:cNvPr>
          <p:cNvSpPr/>
          <p:nvPr/>
        </p:nvSpPr>
        <p:spPr>
          <a:xfrm>
            <a:off x="10290765" y="7508376"/>
            <a:ext cx="132161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Electricity with solar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68B7A7E4-C509-7D28-A384-5DD638C1A9BE}"/>
              </a:ext>
            </a:extLst>
          </p:cNvPr>
          <p:cNvCxnSpPr>
            <a:cxnSpLocks/>
            <a:stCxn id="5" idx="3"/>
            <a:endCxn id="44" idx="1"/>
          </p:cNvCxnSpPr>
          <p:nvPr/>
        </p:nvCxnSpPr>
        <p:spPr>
          <a:xfrm flipV="1">
            <a:off x="7354092" y="647044"/>
            <a:ext cx="770925" cy="1991758"/>
          </a:xfrm>
          <a:prstGeom prst="bentConnector3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026E74E1-FB39-8553-1EB3-8746F645C6FE}"/>
              </a:ext>
            </a:extLst>
          </p:cNvPr>
          <p:cNvCxnSpPr>
            <a:cxnSpLocks/>
            <a:stCxn id="5" idx="3"/>
            <a:endCxn id="43" idx="1"/>
          </p:cNvCxnSpPr>
          <p:nvPr/>
        </p:nvCxnSpPr>
        <p:spPr>
          <a:xfrm>
            <a:off x="7354092" y="2638802"/>
            <a:ext cx="770925" cy="455360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D042FA1-9044-C0E1-4E56-1E665A47B3AE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735726" y="1850403"/>
            <a:ext cx="38553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FC0A420-41B4-D494-E7E3-A4A90D90E3A9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7735726" y="3124757"/>
            <a:ext cx="389291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C431603-C525-73A6-3F72-B3C8855A7D25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735726" y="4087633"/>
            <a:ext cx="38553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AEC60EF-B36C-3696-3359-CE0734E5A581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7735726" y="5337674"/>
            <a:ext cx="385530" cy="34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225F5BD4-3AE4-144E-B640-5D239AB463CF}"/>
              </a:ext>
            </a:extLst>
          </p:cNvPr>
          <p:cNvCxnSpPr>
            <a:cxnSpLocks/>
            <a:stCxn id="44" idx="3"/>
            <a:endCxn id="148" idx="1"/>
          </p:cNvCxnSpPr>
          <p:nvPr/>
        </p:nvCxnSpPr>
        <p:spPr>
          <a:xfrm flipV="1">
            <a:off x="9446635" y="337681"/>
            <a:ext cx="834188" cy="309363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C3DACF0-6F3A-3D89-51EA-A1D4FB026E9D}"/>
              </a:ext>
            </a:extLst>
          </p:cNvPr>
          <p:cNvCxnSpPr>
            <a:cxnSpLocks/>
            <a:stCxn id="44" idx="3"/>
            <a:endCxn id="147" idx="1"/>
          </p:cNvCxnSpPr>
          <p:nvPr/>
        </p:nvCxnSpPr>
        <p:spPr>
          <a:xfrm>
            <a:off x="9446635" y="647044"/>
            <a:ext cx="834188" cy="236499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42CC8BE1-3E9D-3AFA-0703-D9F6FE890EF0}"/>
              </a:ext>
            </a:extLst>
          </p:cNvPr>
          <p:cNvCxnSpPr>
            <a:cxnSpLocks/>
            <a:stCxn id="42" idx="3"/>
            <a:endCxn id="146" idx="1"/>
          </p:cNvCxnSpPr>
          <p:nvPr/>
        </p:nvCxnSpPr>
        <p:spPr>
          <a:xfrm flipV="1">
            <a:off x="9442874" y="1592574"/>
            <a:ext cx="843746" cy="257829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B8CF832A-B847-3623-44E5-DB1C9ED8D9B8}"/>
              </a:ext>
            </a:extLst>
          </p:cNvPr>
          <p:cNvCxnSpPr>
            <a:cxnSpLocks/>
            <a:stCxn id="42" idx="3"/>
            <a:endCxn id="145" idx="1"/>
          </p:cNvCxnSpPr>
          <p:nvPr/>
        </p:nvCxnSpPr>
        <p:spPr>
          <a:xfrm>
            <a:off x="9442874" y="1850403"/>
            <a:ext cx="843746" cy="283451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65BC1FBF-E651-CB9C-EBE7-AC60565AA3C6}"/>
              </a:ext>
            </a:extLst>
          </p:cNvPr>
          <p:cNvCxnSpPr>
            <a:cxnSpLocks/>
            <a:stCxn id="41" idx="3"/>
            <a:endCxn id="144" idx="1"/>
          </p:cNvCxnSpPr>
          <p:nvPr/>
        </p:nvCxnSpPr>
        <p:spPr>
          <a:xfrm flipV="1">
            <a:off x="9446635" y="2840001"/>
            <a:ext cx="834188" cy="284756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31596180-D510-8963-C3C4-6B08F5FC67D5}"/>
              </a:ext>
            </a:extLst>
          </p:cNvPr>
          <p:cNvCxnSpPr>
            <a:cxnSpLocks/>
            <a:stCxn id="41" idx="3"/>
            <a:endCxn id="77" idx="1"/>
          </p:cNvCxnSpPr>
          <p:nvPr/>
        </p:nvCxnSpPr>
        <p:spPr>
          <a:xfrm>
            <a:off x="9446635" y="3124757"/>
            <a:ext cx="844130" cy="259176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27FB4DA0-BF14-139E-A2A2-2620B123D7AF}"/>
              </a:ext>
            </a:extLst>
          </p:cNvPr>
          <p:cNvCxnSpPr>
            <a:cxnSpLocks/>
            <a:stCxn id="40" idx="3"/>
            <a:endCxn id="149" idx="1"/>
          </p:cNvCxnSpPr>
          <p:nvPr/>
        </p:nvCxnSpPr>
        <p:spPr>
          <a:xfrm>
            <a:off x="9442874" y="4087633"/>
            <a:ext cx="847891" cy="0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8E911544-D04C-BB2E-6CF5-B425D96FF299}"/>
              </a:ext>
            </a:extLst>
          </p:cNvPr>
          <p:cNvCxnSpPr>
            <a:cxnSpLocks/>
            <a:stCxn id="47" idx="3"/>
            <a:endCxn id="150" idx="1"/>
          </p:cNvCxnSpPr>
          <p:nvPr/>
        </p:nvCxnSpPr>
        <p:spPr>
          <a:xfrm flipV="1">
            <a:off x="9442874" y="4791333"/>
            <a:ext cx="837949" cy="546686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CD36C4EB-FD42-E6A1-FE9B-8B5D8CA72EC6}"/>
              </a:ext>
            </a:extLst>
          </p:cNvPr>
          <p:cNvCxnSpPr>
            <a:cxnSpLocks/>
            <a:stCxn id="47" idx="3"/>
            <a:endCxn id="151" idx="1"/>
          </p:cNvCxnSpPr>
          <p:nvPr/>
        </p:nvCxnSpPr>
        <p:spPr>
          <a:xfrm>
            <a:off x="9442874" y="5338019"/>
            <a:ext cx="837949" cy="0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4881F76F-A6EC-797E-4B0C-DF629C5B0C61}"/>
              </a:ext>
            </a:extLst>
          </p:cNvPr>
          <p:cNvCxnSpPr>
            <a:cxnSpLocks/>
            <a:stCxn id="47" idx="3"/>
            <a:endCxn id="152" idx="1"/>
          </p:cNvCxnSpPr>
          <p:nvPr/>
        </p:nvCxnSpPr>
        <p:spPr>
          <a:xfrm>
            <a:off x="9442874" y="5338019"/>
            <a:ext cx="837949" cy="543932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3AB2C35B-6505-D9B2-1541-EA2FA2A554F7}"/>
              </a:ext>
            </a:extLst>
          </p:cNvPr>
          <p:cNvCxnSpPr>
            <a:cxnSpLocks/>
            <a:stCxn id="43" idx="3"/>
            <a:endCxn id="153" idx="1"/>
          </p:cNvCxnSpPr>
          <p:nvPr/>
        </p:nvCxnSpPr>
        <p:spPr>
          <a:xfrm flipV="1">
            <a:off x="9446635" y="6637026"/>
            <a:ext cx="834188" cy="555384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1414EAD2-B160-99F7-06AC-7592C07615EA}"/>
              </a:ext>
            </a:extLst>
          </p:cNvPr>
          <p:cNvCxnSpPr>
            <a:cxnSpLocks/>
            <a:stCxn id="43" idx="3"/>
            <a:endCxn id="154" idx="1"/>
          </p:cNvCxnSpPr>
          <p:nvPr/>
        </p:nvCxnSpPr>
        <p:spPr>
          <a:xfrm>
            <a:off x="9446635" y="7192410"/>
            <a:ext cx="834188" cy="0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FE09BBA-598D-87BD-7D07-6A1BFDE9869C}"/>
              </a:ext>
            </a:extLst>
          </p:cNvPr>
          <p:cNvCxnSpPr>
            <a:cxnSpLocks/>
            <a:stCxn id="43" idx="3"/>
            <a:endCxn id="155" idx="1"/>
          </p:cNvCxnSpPr>
          <p:nvPr/>
        </p:nvCxnSpPr>
        <p:spPr>
          <a:xfrm>
            <a:off x="9446635" y="7192410"/>
            <a:ext cx="844130" cy="549142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E41CF95-FDDD-C845-B0DE-9AF58BF2EE27}"/>
              </a:ext>
            </a:extLst>
          </p:cNvPr>
          <p:cNvCxnSpPr>
            <a:cxnSpLocks/>
            <a:stCxn id="99" idx="1"/>
            <a:endCxn id="147" idx="3"/>
          </p:cNvCxnSpPr>
          <p:nvPr/>
        </p:nvCxnSpPr>
        <p:spPr>
          <a:xfrm flipH="1">
            <a:off x="11602439" y="466893"/>
            <a:ext cx="845784" cy="416650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D7ED163A-49BE-24AF-8612-BA0F81F8C568}"/>
              </a:ext>
            </a:extLst>
          </p:cNvPr>
          <p:cNvCxnSpPr>
            <a:cxnSpLocks/>
            <a:stCxn id="100" idx="1"/>
            <a:endCxn id="146" idx="3"/>
          </p:cNvCxnSpPr>
          <p:nvPr/>
        </p:nvCxnSpPr>
        <p:spPr>
          <a:xfrm flipH="1" flipV="1">
            <a:off x="11608236" y="1592574"/>
            <a:ext cx="839987" cy="36377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F4A5890-D94A-8CC6-AE65-C0A3B0009778}"/>
              </a:ext>
            </a:extLst>
          </p:cNvPr>
          <p:cNvCxnSpPr>
            <a:cxnSpLocks/>
            <a:stCxn id="100" idx="1"/>
            <a:endCxn id="145" idx="3"/>
          </p:cNvCxnSpPr>
          <p:nvPr/>
        </p:nvCxnSpPr>
        <p:spPr>
          <a:xfrm flipH="1">
            <a:off x="11608236" y="1628951"/>
            <a:ext cx="839987" cy="504903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26897B78-1A79-1CAD-8980-F00517D6736D}"/>
              </a:ext>
            </a:extLst>
          </p:cNvPr>
          <p:cNvCxnSpPr>
            <a:cxnSpLocks/>
            <a:stCxn id="101" idx="1"/>
            <a:endCxn id="144" idx="3"/>
          </p:cNvCxnSpPr>
          <p:nvPr/>
        </p:nvCxnSpPr>
        <p:spPr>
          <a:xfrm flipH="1" flipV="1">
            <a:off x="11602439" y="2840001"/>
            <a:ext cx="845784" cy="17934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3CE25FD6-601D-0C5E-95E4-61BB264EEAEB}"/>
              </a:ext>
            </a:extLst>
          </p:cNvPr>
          <p:cNvCxnSpPr>
            <a:cxnSpLocks/>
            <a:stCxn id="101" idx="1"/>
            <a:endCxn id="77" idx="3"/>
          </p:cNvCxnSpPr>
          <p:nvPr/>
        </p:nvCxnSpPr>
        <p:spPr>
          <a:xfrm flipH="1">
            <a:off x="11612381" y="2857935"/>
            <a:ext cx="835842" cy="525998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9B8849F0-9659-DE78-F890-96106E6A17CB}"/>
              </a:ext>
            </a:extLst>
          </p:cNvPr>
          <p:cNvCxnSpPr>
            <a:cxnSpLocks/>
            <a:stCxn id="103" idx="1"/>
            <a:endCxn id="149" idx="3"/>
          </p:cNvCxnSpPr>
          <p:nvPr/>
        </p:nvCxnSpPr>
        <p:spPr>
          <a:xfrm flipH="1">
            <a:off x="11612381" y="4086918"/>
            <a:ext cx="834186" cy="715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6893A64D-1299-E762-0402-9E8BDC56FBF5}"/>
              </a:ext>
            </a:extLst>
          </p:cNvPr>
          <p:cNvCxnSpPr>
            <a:cxnSpLocks/>
            <a:stCxn id="102" idx="1"/>
            <a:endCxn id="150" idx="3"/>
          </p:cNvCxnSpPr>
          <p:nvPr/>
        </p:nvCxnSpPr>
        <p:spPr>
          <a:xfrm flipH="1" flipV="1">
            <a:off x="11602439" y="4791333"/>
            <a:ext cx="845784" cy="451819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9CA77B71-D064-A9DC-8724-157883A68B50}"/>
              </a:ext>
            </a:extLst>
          </p:cNvPr>
          <p:cNvCxnSpPr>
            <a:cxnSpLocks/>
            <a:stCxn id="102" idx="1"/>
            <a:endCxn id="151" idx="3"/>
          </p:cNvCxnSpPr>
          <p:nvPr/>
        </p:nvCxnSpPr>
        <p:spPr>
          <a:xfrm flipH="1">
            <a:off x="11602439" y="5243152"/>
            <a:ext cx="845784" cy="94867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122C08E9-4EC7-3A99-6AB8-FE2F68C532B3}"/>
              </a:ext>
            </a:extLst>
          </p:cNvPr>
          <p:cNvCxnSpPr>
            <a:cxnSpLocks/>
            <a:stCxn id="102" idx="1"/>
            <a:endCxn id="152" idx="3"/>
          </p:cNvCxnSpPr>
          <p:nvPr/>
        </p:nvCxnSpPr>
        <p:spPr>
          <a:xfrm flipH="1">
            <a:off x="11602439" y="5243152"/>
            <a:ext cx="845784" cy="638799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8404CDD9-39C9-AB51-3EDE-5A11EFF8D047}"/>
              </a:ext>
            </a:extLst>
          </p:cNvPr>
          <p:cNvCxnSpPr>
            <a:cxnSpLocks/>
            <a:stCxn id="105" idx="1"/>
            <a:endCxn id="152" idx="3"/>
          </p:cNvCxnSpPr>
          <p:nvPr/>
        </p:nvCxnSpPr>
        <p:spPr>
          <a:xfrm flipH="1" flipV="1">
            <a:off x="11602439" y="5881951"/>
            <a:ext cx="844129" cy="523259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5DE89B9D-6388-1E6C-FA0E-1A2B3B47C719}"/>
              </a:ext>
            </a:extLst>
          </p:cNvPr>
          <p:cNvCxnSpPr>
            <a:cxnSpLocks/>
            <a:stCxn id="104" idx="1"/>
            <a:endCxn id="153" idx="3"/>
          </p:cNvCxnSpPr>
          <p:nvPr/>
        </p:nvCxnSpPr>
        <p:spPr>
          <a:xfrm flipH="1" flipV="1">
            <a:off x="11602439" y="6637026"/>
            <a:ext cx="844130" cy="924356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8B7D132C-467A-4753-4495-8AA035BC9B8A}"/>
              </a:ext>
            </a:extLst>
          </p:cNvPr>
          <p:cNvCxnSpPr>
            <a:cxnSpLocks/>
            <a:stCxn id="104" idx="1"/>
            <a:endCxn id="154" idx="3"/>
          </p:cNvCxnSpPr>
          <p:nvPr/>
        </p:nvCxnSpPr>
        <p:spPr>
          <a:xfrm flipH="1" flipV="1">
            <a:off x="11602439" y="7192410"/>
            <a:ext cx="844130" cy="368972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70E80B83-6278-10BF-89BD-66F071699E18}"/>
              </a:ext>
            </a:extLst>
          </p:cNvPr>
          <p:cNvCxnSpPr>
            <a:cxnSpLocks/>
            <a:stCxn id="104" idx="1"/>
            <a:endCxn id="155" idx="3"/>
          </p:cNvCxnSpPr>
          <p:nvPr/>
        </p:nvCxnSpPr>
        <p:spPr>
          <a:xfrm flipH="1">
            <a:off x="11612381" y="7561382"/>
            <a:ext cx="834188" cy="180170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7BEB6B4F-4D32-6DF3-0ED5-F14BB4789990}"/>
              </a:ext>
            </a:extLst>
          </p:cNvPr>
          <p:cNvCxnSpPr>
            <a:cxnSpLocks/>
            <a:stCxn id="105" idx="1"/>
            <a:endCxn id="155" idx="3"/>
          </p:cNvCxnSpPr>
          <p:nvPr/>
        </p:nvCxnSpPr>
        <p:spPr>
          <a:xfrm flipH="1">
            <a:off x="11612381" y="6405210"/>
            <a:ext cx="834187" cy="1336342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36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971ACC05-EA3F-6A26-5445-18C7600ADD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330894"/>
              </p:ext>
            </p:extLst>
          </p:nvPr>
        </p:nvGraphicFramePr>
        <p:xfrm>
          <a:off x="7315200" y="643421"/>
          <a:ext cx="5823472" cy="7128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7E632BD-AB41-4937-F41B-AC9F7C2905F0}"/>
              </a:ext>
            </a:extLst>
          </p:cNvPr>
          <p:cNvSpPr/>
          <p:nvPr/>
        </p:nvSpPr>
        <p:spPr>
          <a:xfrm>
            <a:off x="4575648" y="4268103"/>
            <a:ext cx="1435613" cy="689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Food demand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8DEA7D-48DB-C028-5266-DC12D97F31F9}"/>
              </a:ext>
            </a:extLst>
          </p:cNvPr>
          <p:cNvCxnSpPr>
            <a:stCxn id="30" idx="3"/>
          </p:cNvCxnSpPr>
          <p:nvPr/>
        </p:nvCxnSpPr>
        <p:spPr>
          <a:xfrm flipV="1">
            <a:off x="6011261" y="4612910"/>
            <a:ext cx="157460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0889A7A-0886-2231-FA10-E3A4993715E8}"/>
              </a:ext>
            </a:extLst>
          </p:cNvPr>
          <p:cNvSpPr txBox="1"/>
          <p:nvPr/>
        </p:nvSpPr>
        <p:spPr>
          <a:xfrm>
            <a:off x="6011261" y="3961497"/>
            <a:ext cx="1574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Coefficient: energy demand per calorie consumed</a:t>
            </a:r>
          </a:p>
        </p:txBody>
      </p:sp>
    </p:spTree>
    <p:extLst>
      <p:ext uri="{BB962C8B-B14F-4D97-AF65-F5344CB8AC3E}">
        <p14:creationId xmlns:p14="http://schemas.microsoft.com/office/powerpoint/2010/main" val="231692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D68D6C-0F0B-C078-1A81-16E6F130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9B9279-4E30-4ED8-FA5A-CEBFDD093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for infilling food processing energy use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93A7A4-2295-E55B-3F60-9E63DD0177F8}"/>
                  </a:ext>
                </a:extLst>
              </p:cNvPr>
              <p:cNvSpPr>
                <a:spLocks noGrp="1"/>
              </p:cNvSpPr>
              <p:nvPr>
                <p:ph sz="quarter" idx="2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=1.52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𝑃𝐾𝑐𝑎𝑙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+9.77∗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𝑚𝑖𝑙𝑙𝑖𝑜𝑛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$1990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𝐺𝐷𝑃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+0.0467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𝐸𝐽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𝐺𝐷𝑃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marR="0" indent="0">
                  <a:spcBef>
                    <a:spcPts val="1200"/>
                  </a:spcBef>
                  <a:spcAft>
                    <a:spcPts val="0"/>
                  </a:spcAft>
                  <a:buNone/>
                  <a:tabLst>
                    <a:tab pos="971550" algn="r"/>
                    <a:tab pos="1085850" algn="l"/>
                    <a:tab pos="1314450" algn="l"/>
                  </a:tabLs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	</a:t>
                </a:r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=	energy use in EJ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971550" algn="r"/>
                    <a:tab pos="1085850" algn="l"/>
                    <a:tab pos="1314450" algn="l"/>
                  </a:tabLs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=	calorie consumption of non-staples in Pcal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971550" algn="r"/>
                    <a:tab pos="1085850" algn="l"/>
                    <a:tab pos="1314450" algn="l"/>
                  </a:tabLs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GDP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=	GDP in million 1990 USD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971550" algn="r"/>
                    <a:tab pos="1085850" algn="l"/>
                    <a:tab pos="1314450" algn="l"/>
                  </a:tabLs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=	0.00152 EJ/Pcal, derived from best fit model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971550" algn="r"/>
                    <a:tab pos="1085850" algn="l"/>
                    <a:tab pos="1314450" algn="l"/>
                  </a:tabLs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=	9.77*10^-8 EJ/(million 1990 USD), derived from best fit model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971550" algn="r"/>
                    <a:tab pos="1085850" algn="l"/>
                    <a:tab pos="1314450" algn="l"/>
                  </a:tabLs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=	0.0467 EJ, derived from best fit model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971550" algn="r"/>
                    <a:tab pos="1085850" algn="l"/>
                    <a:tab pos="1314450" algn="l"/>
                  </a:tabLs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=	additional intercept for region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if that region is present in the data used to calculate the best fit model; derived from best fit model and shown in the table below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93A7A4-2295-E55B-3F60-9E63DD0177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0"/>
              </p:nvPr>
            </p:nvSpPr>
            <p:spPr>
              <a:blipFill>
                <a:blip r:embed="rId2"/>
                <a:stretch>
                  <a:fillRect l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61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A6535E-8BF2-41BD-E788-DCAF249985CD}"/>
              </a:ext>
            </a:extLst>
          </p:cNvPr>
          <p:cNvSpPr/>
          <p:nvPr/>
        </p:nvSpPr>
        <p:spPr>
          <a:xfrm>
            <a:off x="981075" y="74108"/>
            <a:ext cx="2038350" cy="1859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0C56626-2BE8-F702-06ED-7E3613399F06}"/>
              </a:ext>
            </a:extLst>
          </p:cNvPr>
          <p:cNvSpPr/>
          <p:nvPr/>
        </p:nvSpPr>
        <p:spPr>
          <a:xfrm>
            <a:off x="4509898" y="880220"/>
            <a:ext cx="1731371" cy="737007"/>
          </a:xfrm>
          <a:prstGeom prst="roundRect">
            <a:avLst/>
          </a:prstGeom>
          <a:solidFill>
            <a:srgbClr val="502D7F"/>
          </a:solidFill>
          <a:ln>
            <a:solidFill>
              <a:srgbClr val="502D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Food processing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F5D009-1498-7A0E-4787-057EBB627096}"/>
              </a:ext>
            </a:extLst>
          </p:cNvPr>
          <p:cNvSpPr/>
          <p:nvPr/>
        </p:nvSpPr>
        <p:spPr>
          <a:xfrm>
            <a:off x="5622721" y="2270298"/>
            <a:ext cx="1731371" cy="737007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Process heat food processing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1CFF90-576D-77DA-6BB8-98204C66EE4C}"/>
              </a:ext>
            </a:extLst>
          </p:cNvPr>
          <p:cNvSpPr/>
          <p:nvPr/>
        </p:nvSpPr>
        <p:spPr>
          <a:xfrm>
            <a:off x="1329110" y="880221"/>
            <a:ext cx="1731371" cy="7370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Food demand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F6436-4FB9-2651-3FBB-3E91959193BF}"/>
              </a:ext>
            </a:extLst>
          </p:cNvPr>
          <p:cNvSpPr txBox="1"/>
          <p:nvPr/>
        </p:nvSpPr>
        <p:spPr>
          <a:xfrm>
            <a:off x="3237995" y="373921"/>
            <a:ext cx="1399712" cy="86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Coefficient: energy demand per calorie consumed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54847F-A9ED-31B0-72E2-267CE755E79F}"/>
              </a:ext>
            </a:extLst>
          </p:cNvPr>
          <p:cNvCxnSpPr>
            <a:stCxn id="6" idx="3"/>
            <a:endCxn id="3" idx="1"/>
          </p:cNvCxnSpPr>
          <p:nvPr/>
        </p:nvCxnSpPr>
        <p:spPr>
          <a:xfrm flipV="1">
            <a:off x="3060481" y="1248724"/>
            <a:ext cx="1449417" cy="1"/>
          </a:xfrm>
          <a:prstGeom prst="straightConnector1">
            <a:avLst/>
          </a:prstGeom>
          <a:ln w="38100">
            <a:solidFill>
              <a:srgbClr val="502D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B45D93-21FE-0A77-F9A7-C5C19C8C4E52}"/>
              </a:ext>
            </a:extLst>
          </p:cNvPr>
          <p:cNvSpPr/>
          <p:nvPr/>
        </p:nvSpPr>
        <p:spPr>
          <a:xfrm>
            <a:off x="3341399" y="2270298"/>
            <a:ext cx="1731371" cy="736325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elect_td_ind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89E8B31-A7F2-B5BB-13BF-D1E80F7133BA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rot="16200000" flipV="1">
            <a:off x="5605461" y="1387351"/>
            <a:ext cx="653071" cy="1112823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CB27853-8285-656A-7519-1D9BF2E44D88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rot="5400000" flipH="1" flipV="1">
            <a:off x="4464799" y="1359514"/>
            <a:ext cx="653071" cy="1168499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7F8E086-255A-729B-F9F3-189B641E0BA5}"/>
              </a:ext>
            </a:extLst>
          </p:cNvPr>
          <p:cNvSpPr/>
          <p:nvPr/>
        </p:nvSpPr>
        <p:spPr>
          <a:xfrm>
            <a:off x="8121256" y="3854457"/>
            <a:ext cx="1321618" cy="46635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08E5E5C-A82D-8F20-08CD-6F6DC8BD49E3}"/>
              </a:ext>
            </a:extLst>
          </p:cNvPr>
          <p:cNvSpPr/>
          <p:nvPr/>
        </p:nvSpPr>
        <p:spPr>
          <a:xfrm>
            <a:off x="8125017" y="2891581"/>
            <a:ext cx="1321618" cy="46635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Refined liquids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6E0047A-056F-A00A-CCD5-3EC7E2435C44}"/>
              </a:ext>
            </a:extLst>
          </p:cNvPr>
          <p:cNvSpPr/>
          <p:nvPr/>
        </p:nvSpPr>
        <p:spPr>
          <a:xfrm>
            <a:off x="8121256" y="1617227"/>
            <a:ext cx="1321618" cy="46635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Coal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D157BBA-1432-301C-EB06-CA389DB28EA0}"/>
              </a:ext>
            </a:extLst>
          </p:cNvPr>
          <p:cNvSpPr/>
          <p:nvPr/>
        </p:nvSpPr>
        <p:spPr>
          <a:xfrm>
            <a:off x="8125017" y="6959234"/>
            <a:ext cx="1321618" cy="46635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Electricity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B964765-9D68-393A-2596-5617CAC22DFE}"/>
              </a:ext>
            </a:extLst>
          </p:cNvPr>
          <p:cNvSpPr/>
          <p:nvPr/>
        </p:nvSpPr>
        <p:spPr>
          <a:xfrm>
            <a:off x="8125017" y="413868"/>
            <a:ext cx="1321618" cy="46635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Biomass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E1C0743-50A6-461D-D631-7422AD270F8C}"/>
              </a:ext>
            </a:extLst>
          </p:cNvPr>
          <p:cNvSpPr/>
          <p:nvPr/>
        </p:nvSpPr>
        <p:spPr>
          <a:xfrm>
            <a:off x="8121256" y="5104843"/>
            <a:ext cx="1321618" cy="46635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Gas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A24F3DC9-4768-C0BE-58BE-463D2468109E}"/>
              </a:ext>
            </a:extLst>
          </p:cNvPr>
          <p:cNvSpPr/>
          <p:nvPr/>
        </p:nvSpPr>
        <p:spPr>
          <a:xfrm>
            <a:off x="10290765" y="3150757"/>
            <a:ext cx="132161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Refined liquids cogen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F2CECAA9-AD30-166C-4994-5DE31883A216}"/>
              </a:ext>
            </a:extLst>
          </p:cNvPr>
          <p:cNvSpPr/>
          <p:nvPr/>
        </p:nvSpPr>
        <p:spPr>
          <a:xfrm>
            <a:off x="12448223" y="233717"/>
            <a:ext cx="1321617" cy="466352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delivered biomass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9B27D3E1-85E5-9ACD-FE83-348BA17DDA64}"/>
              </a:ext>
            </a:extLst>
          </p:cNvPr>
          <p:cNvSpPr/>
          <p:nvPr/>
        </p:nvSpPr>
        <p:spPr>
          <a:xfrm>
            <a:off x="12448223" y="1395775"/>
            <a:ext cx="1321617" cy="466352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delivered coal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6D7CE858-5E88-2AF8-FBEE-069769C1AC0C}"/>
              </a:ext>
            </a:extLst>
          </p:cNvPr>
          <p:cNvSpPr/>
          <p:nvPr/>
        </p:nvSpPr>
        <p:spPr>
          <a:xfrm>
            <a:off x="12448223" y="2557833"/>
            <a:ext cx="1321617" cy="600203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refined liquids industrial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9D85080A-32EA-2309-6004-08483A7BF49C}"/>
              </a:ext>
            </a:extLst>
          </p:cNvPr>
          <p:cNvSpPr/>
          <p:nvPr/>
        </p:nvSpPr>
        <p:spPr>
          <a:xfrm>
            <a:off x="12448223" y="5009976"/>
            <a:ext cx="1321617" cy="466352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wholesale gas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00ABFA1E-4DE5-0A72-B0D3-26A683A30266}"/>
              </a:ext>
            </a:extLst>
          </p:cNvPr>
          <p:cNvSpPr/>
          <p:nvPr/>
        </p:nvSpPr>
        <p:spPr>
          <a:xfrm>
            <a:off x="12446567" y="3853742"/>
            <a:ext cx="1321617" cy="466352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district heat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0A3FD5FE-B425-570E-48D5-7C7D0C349A43}"/>
              </a:ext>
            </a:extLst>
          </p:cNvPr>
          <p:cNvSpPr/>
          <p:nvPr/>
        </p:nvSpPr>
        <p:spPr>
          <a:xfrm>
            <a:off x="12446569" y="7328206"/>
            <a:ext cx="1321617" cy="466352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elect_td_ind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D58691E7-75C3-4BEE-7A90-A8E5D4B4C8B7}"/>
              </a:ext>
            </a:extLst>
          </p:cNvPr>
          <p:cNvSpPr/>
          <p:nvPr/>
        </p:nvSpPr>
        <p:spPr>
          <a:xfrm>
            <a:off x="12446568" y="6172034"/>
            <a:ext cx="1321617" cy="466352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global solar resource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8741AD8-42E2-EDB8-4500-23A0ECC56634}"/>
              </a:ext>
            </a:extLst>
          </p:cNvPr>
          <p:cNvCxnSpPr>
            <a:cxnSpLocks/>
            <a:stCxn id="99" idx="1"/>
            <a:endCxn id="148" idx="3"/>
          </p:cNvCxnSpPr>
          <p:nvPr/>
        </p:nvCxnSpPr>
        <p:spPr>
          <a:xfrm flipH="1" flipV="1">
            <a:off x="11602439" y="337681"/>
            <a:ext cx="845784" cy="129212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5555281F-3E64-2640-D039-996757BCED10}"/>
              </a:ext>
            </a:extLst>
          </p:cNvPr>
          <p:cNvSpPr/>
          <p:nvPr/>
        </p:nvSpPr>
        <p:spPr>
          <a:xfrm>
            <a:off x="10280823" y="2606825"/>
            <a:ext cx="132161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Refined liquids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B1BDA4B7-7839-B5DA-A685-926C7BB92BA5}"/>
              </a:ext>
            </a:extLst>
          </p:cNvPr>
          <p:cNvSpPr/>
          <p:nvPr/>
        </p:nvSpPr>
        <p:spPr>
          <a:xfrm>
            <a:off x="10286620" y="1900678"/>
            <a:ext cx="132161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cogen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B94211B7-388C-F0DB-9973-626DF28DB293}"/>
              </a:ext>
            </a:extLst>
          </p:cNvPr>
          <p:cNvSpPr/>
          <p:nvPr/>
        </p:nvSpPr>
        <p:spPr>
          <a:xfrm>
            <a:off x="10286620" y="1359398"/>
            <a:ext cx="132161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9BF7D2EC-B487-6025-506F-F08081DDE327}"/>
              </a:ext>
            </a:extLst>
          </p:cNvPr>
          <p:cNvSpPr/>
          <p:nvPr/>
        </p:nvSpPr>
        <p:spPr>
          <a:xfrm>
            <a:off x="10280823" y="650367"/>
            <a:ext cx="132161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Biomass cogen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701D127F-86A0-B44E-B617-EC45CDB82A3A}"/>
              </a:ext>
            </a:extLst>
          </p:cNvPr>
          <p:cNvSpPr/>
          <p:nvPr/>
        </p:nvSpPr>
        <p:spPr>
          <a:xfrm>
            <a:off x="10280823" y="104505"/>
            <a:ext cx="132161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Biomass</a:t>
            </a: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96D34DB4-3239-8B0B-A38D-D2B2DF5D4B78}"/>
              </a:ext>
            </a:extLst>
          </p:cNvPr>
          <p:cNvSpPr/>
          <p:nvPr/>
        </p:nvSpPr>
        <p:spPr>
          <a:xfrm>
            <a:off x="10290765" y="3854457"/>
            <a:ext cx="132161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Heat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6137519A-ED25-08BD-3151-1C5303690E2A}"/>
              </a:ext>
            </a:extLst>
          </p:cNvPr>
          <p:cNvSpPr/>
          <p:nvPr/>
        </p:nvSpPr>
        <p:spPr>
          <a:xfrm>
            <a:off x="10280823" y="4558157"/>
            <a:ext cx="132161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Gas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405265CF-0BD7-108C-1026-9C4871BF02B0}"/>
              </a:ext>
            </a:extLst>
          </p:cNvPr>
          <p:cNvSpPr/>
          <p:nvPr/>
        </p:nvSpPr>
        <p:spPr>
          <a:xfrm>
            <a:off x="10280823" y="5104843"/>
            <a:ext cx="132161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Gas cogen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5C9E9543-B781-69BB-520E-EBB3F9E6C58A}"/>
              </a:ext>
            </a:extLst>
          </p:cNvPr>
          <p:cNvSpPr/>
          <p:nvPr/>
        </p:nvSpPr>
        <p:spPr>
          <a:xfrm>
            <a:off x="10280823" y="5648775"/>
            <a:ext cx="132161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Gas with solar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FFD27B0-22A8-16B9-6CF6-8161C3ABE55B}"/>
              </a:ext>
            </a:extLst>
          </p:cNvPr>
          <p:cNvSpPr/>
          <p:nvPr/>
        </p:nvSpPr>
        <p:spPr>
          <a:xfrm>
            <a:off x="10280823" y="6403850"/>
            <a:ext cx="132161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Electricity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D79031AD-C531-8CDB-4B31-703BC31B7CC7}"/>
              </a:ext>
            </a:extLst>
          </p:cNvPr>
          <p:cNvSpPr/>
          <p:nvPr/>
        </p:nvSpPr>
        <p:spPr>
          <a:xfrm>
            <a:off x="10280823" y="6959234"/>
            <a:ext cx="132161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 heat pump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6AE736FC-6C54-84A9-9D83-3398940EA4CA}"/>
              </a:ext>
            </a:extLst>
          </p:cNvPr>
          <p:cNvSpPr/>
          <p:nvPr/>
        </p:nvSpPr>
        <p:spPr>
          <a:xfrm>
            <a:off x="10290765" y="7508376"/>
            <a:ext cx="132161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Electricity with solar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68B7A7E4-C509-7D28-A384-5DD638C1A9BE}"/>
              </a:ext>
            </a:extLst>
          </p:cNvPr>
          <p:cNvCxnSpPr>
            <a:cxnSpLocks/>
            <a:stCxn id="5" idx="3"/>
            <a:endCxn id="44" idx="1"/>
          </p:cNvCxnSpPr>
          <p:nvPr/>
        </p:nvCxnSpPr>
        <p:spPr>
          <a:xfrm flipV="1">
            <a:off x="7354092" y="647044"/>
            <a:ext cx="770925" cy="1991758"/>
          </a:xfrm>
          <a:prstGeom prst="bentConnector3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026E74E1-FB39-8553-1EB3-8746F645C6FE}"/>
              </a:ext>
            </a:extLst>
          </p:cNvPr>
          <p:cNvCxnSpPr>
            <a:cxnSpLocks/>
            <a:stCxn id="5" idx="3"/>
            <a:endCxn id="43" idx="1"/>
          </p:cNvCxnSpPr>
          <p:nvPr/>
        </p:nvCxnSpPr>
        <p:spPr>
          <a:xfrm>
            <a:off x="7354092" y="2638802"/>
            <a:ext cx="770925" cy="455360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D042FA1-9044-C0E1-4E56-1E665A47B3AE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735726" y="1850403"/>
            <a:ext cx="38553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FC0A420-41B4-D494-E7E3-A4A90D90E3A9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7735726" y="3124757"/>
            <a:ext cx="389291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C431603-C525-73A6-3F72-B3C8855A7D25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735726" y="4087633"/>
            <a:ext cx="38553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AEC60EF-B36C-3696-3359-CE0734E5A581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7735726" y="5337674"/>
            <a:ext cx="385530" cy="34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225F5BD4-3AE4-144E-B640-5D239AB463CF}"/>
              </a:ext>
            </a:extLst>
          </p:cNvPr>
          <p:cNvCxnSpPr>
            <a:cxnSpLocks/>
            <a:stCxn id="44" idx="3"/>
            <a:endCxn id="148" idx="1"/>
          </p:cNvCxnSpPr>
          <p:nvPr/>
        </p:nvCxnSpPr>
        <p:spPr>
          <a:xfrm flipV="1">
            <a:off x="9446635" y="337681"/>
            <a:ext cx="834188" cy="309363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C3DACF0-6F3A-3D89-51EA-A1D4FB026E9D}"/>
              </a:ext>
            </a:extLst>
          </p:cNvPr>
          <p:cNvCxnSpPr>
            <a:cxnSpLocks/>
            <a:stCxn id="44" idx="3"/>
            <a:endCxn id="147" idx="1"/>
          </p:cNvCxnSpPr>
          <p:nvPr/>
        </p:nvCxnSpPr>
        <p:spPr>
          <a:xfrm>
            <a:off x="9446635" y="647044"/>
            <a:ext cx="834188" cy="236499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42CC8BE1-3E9D-3AFA-0703-D9F6FE890EF0}"/>
              </a:ext>
            </a:extLst>
          </p:cNvPr>
          <p:cNvCxnSpPr>
            <a:cxnSpLocks/>
            <a:stCxn id="42" idx="3"/>
            <a:endCxn id="146" idx="1"/>
          </p:cNvCxnSpPr>
          <p:nvPr/>
        </p:nvCxnSpPr>
        <p:spPr>
          <a:xfrm flipV="1">
            <a:off x="9442874" y="1592574"/>
            <a:ext cx="843746" cy="257829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B8CF832A-B847-3623-44E5-DB1C9ED8D9B8}"/>
              </a:ext>
            </a:extLst>
          </p:cNvPr>
          <p:cNvCxnSpPr>
            <a:cxnSpLocks/>
            <a:stCxn id="42" idx="3"/>
            <a:endCxn id="145" idx="1"/>
          </p:cNvCxnSpPr>
          <p:nvPr/>
        </p:nvCxnSpPr>
        <p:spPr>
          <a:xfrm>
            <a:off x="9442874" y="1850403"/>
            <a:ext cx="843746" cy="283451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65BC1FBF-E651-CB9C-EBE7-AC60565AA3C6}"/>
              </a:ext>
            </a:extLst>
          </p:cNvPr>
          <p:cNvCxnSpPr>
            <a:cxnSpLocks/>
            <a:stCxn id="41" idx="3"/>
            <a:endCxn id="144" idx="1"/>
          </p:cNvCxnSpPr>
          <p:nvPr/>
        </p:nvCxnSpPr>
        <p:spPr>
          <a:xfrm flipV="1">
            <a:off x="9446635" y="2840001"/>
            <a:ext cx="834188" cy="284756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31596180-D510-8963-C3C4-6B08F5FC67D5}"/>
              </a:ext>
            </a:extLst>
          </p:cNvPr>
          <p:cNvCxnSpPr>
            <a:cxnSpLocks/>
            <a:stCxn id="41" idx="3"/>
            <a:endCxn id="77" idx="1"/>
          </p:cNvCxnSpPr>
          <p:nvPr/>
        </p:nvCxnSpPr>
        <p:spPr>
          <a:xfrm>
            <a:off x="9446635" y="3124757"/>
            <a:ext cx="844130" cy="259176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27FB4DA0-BF14-139E-A2A2-2620B123D7AF}"/>
              </a:ext>
            </a:extLst>
          </p:cNvPr>
          <p:cNvCxnSpPr>
            <a:cxnSpLocks/>
            <a:stCxn id="40" idx="3"/>
            <a:endCxn id="149" idx="1"/>
          </p:cNvCxnSpPr>
          <p:nvPr/>
        </p:nvCxnSpPr>
        <p:spPr>
          <a:xfrm>
            <a:off x="9442874" y="4087633"/>
            <a:ext cx="847891" cy="0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8E911544-D04C-BB2E-6CF5-B425D96FF299}"/>
              </a:ext>
            </a:extLst>
          </p:cNvPr>
          <p:cNvCxnSpPr>
            <a:cxnSpLocks/>
            <a:stCxn id="47" idx="3"/>
            <a:endCxn id="150" idx="1"/>
          </p:cNvCxnSpPr>
          <p:nvPr/>
        </p:nvCxnSpPr>
        <p:spPr>
          <a:xfrm flipV="1">
            <a:off x="9442874" y="4791333"/>
            <a:ext cx="837949" cy="546686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CD36C4EB-FD42-E6A1-FE9B-8B5D8CA72EC6}"/>
              </a:ext>
            </a:extLst>
          </p:cNvPr>
          <p:cNvCxnSpPr>
            <a:cxnSpLocks/>
            <a:stCxn id="47" idx="3"/>
            <a:endCxn id="151" idx="1"/>
          </p:cNvCxnSpPr>
          <p:nvPr/>
        </p:nvCxnSpPr>
        <p:spPr>
          <a:xfrm>
            <a:off x="9442874" y="5338019"/>
            <a:ext cx="837949" cy="0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4881F76F-A6EC-797E-4B0C-DF629C5B0C61}"/>
              </a:ext>
            </a:extLst>
          </p:cNvPr>
          <p:cNvCxnSpPr>
            <a:cxnSpLocks/>
            <a:stCxn id="47" idx="3"/>
            <a:endCxn id="152" idx="1"/>
          </p:cNvCxnSpPr>
          <p:nvPr/>
        </p:nvCxnSpPr>
        <p:spPr>
          <a:xfrm>
            <a:off x="9442874" y="5338019"/>
            <a:ext cx="837949" cy="543932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3AB2C35B-6505-D9B2-1541-EA2FA2A554F7}"/>
              </a:ext>
            </a:extLst>
          </p:cNvPr>
          <p:cNvCxnSpPr>
            <a:cxnSpLocks/>
            <a:stCxn id="43" idx="3"/>
            <a:endCxn id="153" idx="1"/>
          </p:cNvCxnSpPr>
          <p:nvPr/>
        </p:nvCxnSpPr>
        <p:spPr>
          <a:xfrm flipV="1">
            <a:off x="9446635" y="6637026"/>
            <a:ext cx="834188" cy="555384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1414EAD2-B160-99F7-06AC-7592C07615EA}"/>
              </a:ext>
            </a:extLst>
          </p:cNvPr>
          <p:cNvCxnSpPr>
            <a:cxnSpLocks/>
            <a:stCxn id="43" idx="3"/>
            <a:endCxn id="154" idx="1"/>
          </p:cNvCxnSpPr>
          <p:nvPr/>
        </p:nvCxnSpPr>
        <p:spPr>
          <a:xfrm>
            <a:off x="9446635" y="7192410"/>
            <a:ext cx="834188" cy="0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FE09BBA-598D-87BD-7D07-6A1BFDE9869C}"/>
              </a:ext>
            </a:extLst>
          </p:cNvPr>
          <p:cNvCxnSpPr>
            <a:cxnSpLocks/>
            <a:stCxn id="43" idx="3"/>
            <a:endCxn id="155" idx="1"/>
          </p:cNvCxnSpPr>
          <p:nvPr/>
        </p:nvCxnSpPr>
        <p:spPr>
          <a:xfrm>
            <a:off x="9446635" y="7192410"/>
            <a:ext cx="844130" cy="549142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E41CF95-FDDD-C845-B0DE-9AF58BF2EE27}"/>
              </a:ext>
            </a:extLst>
          </p:cNvPr>
          <p:cNvCxnSpPr>
            <a:cxnSpLocks/>
            <a:stCxn id="99" idx="1"/>
            <a:endCxn id="147" idx="3"/>
          </p:cNvCxnSpPr>
          <p:nvPr/>
        </p:nvCxnSpPr>
        <p:spPr>
          <a:xfrm flipH="1">
            <a:off x="11602439" y="466893"/>
            <a:ext cx="845784" cy="416650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D7ED163A-49BE-24AF-8612-BA0F81F8C568}"/>
              </a:ext>
            </a:extLst>
          </p:cNvPr>
          <p:cNvCxnSpPr>
            <a:cxnSpLocks/>
            <a:stCxn id="100" idx="1"/>
            <a:endCxn id="146" idx="3"/>
          </p:cNvCxnSpPr>
          <p:nvPr/>
        </p:nvCxnSpPr>
        <p:spPr>
          <a:xfrm flipH="1" flipV="1">
            <a:off x="11608236" y="1592574"/>
            <a:ext cx="839987" cy="36377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F4A5890-D94A-8CC6-AE65-C0A3B0009778}"/>
              </a:ext>
            </a:extLst>
          </p:cNvPr>
          <p:cNvCxnSpPr>
            <a:cxnSpLocks/>
            <a:stCxn id="100" idx="1"/>
            <a:endCxn id="145" idx="3"/>
          </p:cNvCxnSpPr>
          <p:nvPr/>
        </p:nvCxnSpPr>
        <p:spPr>
          <a:xfrm flipH="1">
            <a:off x="11608236" y="1628951"/>
            <a:ext cx="839987" cy="504903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26897B78-1A79-1CAD-8980-F00517D6736D}"/>
              </a:ext>
            </a:extLst>
          </p:cNvPr>
          <p:cNvCxnSpPr>
            <a:cxnSpLocks/>
            <a:stCxn id="101" idx="1"/>
            <a:endCxn id="144" idx="3"/>
          </p:cNvCxnSpPr>
          <p:nvPr/>
        </p:nvCxnSpPr>
        <p:spPr>
          <a:xfrm flipH="1" flipV="1">
            <a:off x="11602439" y="2840001"/>
            <a:ext cx="845784" cy="17934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3CE25FD6-601D-0C5E-95E4-61BB264EEAEB}"/>
              </a:ext>
            </a:extLst>
          </p:cNvPr>
          <p:cNvCxnSpPr>
            <a:cxnSpLocks/>
            <a:stCxn id="101" idx="1"/>
            <a:endCxn id="77" idx="3"/>
          </p:cNvCxnSpPr>
          <p:nvPr/>
        </p:nvCxnSpPr>
        <p:spPr>
          <a:xfrm flipH="1">
            <a:off x="11612381" y="2857935"/>
            <a:ext cx="835842" cy="525998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9B8849F0-9659-DE78-F890-96106E6A17CB}"/>
              </a:ext>
            </a:extLst>
          </p:cNvPr>
          <p:cNvCxnSpPr>
            <a:cxnSpLocks/>
            <a:stCxn id="103" idx="1"/>
            <a:endCxn id="149" idx="3"/>
          </p:cNvCxnSpPr>
          <p:nvPr/>
        </p:nvCxnSpPr>
        <p:spPr>
          <a:xfrm flipH="1">
            <a:off x="11612381" y="4086918"/>
            <a:ext cx="834186" cy="715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6893A64D-1299-E762-0402-9E8BDC56FBF5}"/>
              </a:ext>
            </a:extLst>
          </p:cNvPr>
          <p:cNvCxnSpPr>
            <a:cxnSpLocks/>
            <a:stCxn id="102" idx="1"/>
            <a:endCxn id="150" idx="3"/>
          </p:cNvCxnSpPr>
          <p:nvPr/>
        </p:nvCxnSpPr>
        <p:spPr>
          <a:xfrm flipH="1" flipV="1">
            <a:off x="11602439" y="4791333"/>
            <a:ext cx="845784" cy="451819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9CA77B71-D064-A9DC-8724-157883A68B50}"/>
              </a:ext>
            </a:extLst>
          </p:cNvPr>
          <p:cNvCxnSpPr>
            <a:cxnSpLocks/>
            <a:stCxn id="102" idx="1"/>
            <a:endCxn id="151" idx="3"/>
          </p:cNvCxnSpPr>
          <p:nvPr/>
        </p:nvCxnSpPr>
        <p:spPr>
          <a:xfrm flipH="1">
            <a:off x="11602439" y="5243152"/>
            <a:ext cx="845784" cy="94867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122C08E9-4EC7-3A99-6AB8-FE2F68C532B3}"/>
              </a:ext>
            </a:extLst>
          </p:cNvPr>
          <p:cNvCxnSpPr>
            <a:cxnSpLocks/>
            <a:stCxn id="102" idx="1"/>
            <a:endCxn id="152" idx="3"/>
          </p:cNvCxnSpPr>
          <p:nvPr/>
        </p:nvCxnSpPr>
        <p:spPr>
          <a:xfrm flipH="1">
            <a:off x="11602439" y="5243152"/>
            <a:ext cx="845784" cy="638799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8404CDD9-39C9-AB51-3EDE-5A11EFF8D047}"/>
              </a:ext>
            </a:extLst>
          </p:cNvPr>
          <p:cNvCxnSpPr>
            <a:cxnSpLocks/>
            <a:stCxn id="105" idx="1"/>
            <a:endCxn id="152" idx="3"/>
          </p:cNvCxnSpPr>
          <p:nvPr/>
        </p:nvCxnSpPr>
        <p:spPr>
          <a:xfrm flipH="1" flipV="1">
            <a:off x="11602439" y="5881951"/>
            <a:ext cx="844129" cy="523259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5DE89B9D-6388-1E6C-FA0E-1A2B3B47C719}"/>
              </a:ext>
            </a:extLst>
          </p:cNvPr>
          <p:cNvCxnSpPr>
            <a:cxnSpLocks/>
            <a:stCxn id="104" idx="1"/>
            <a:endCxn id="153" idx="3"/>
          </p:cNvCxnSpPr>
          <p:nvPr/>
        </p:nvCxnSpPr>
        <p:spPr>
          <a:xfrm flipH="1" flipV="1">
            <a:off x="11602439" y="6637026"/>
            <a:ext cx="844130" cy="924356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8B7D132C-467A-4753-4495-8AA035BC9B8A}"/>
              </a:ext>
            </a:extLst>
          </p:cNvPr>
          <p:cNvCxnSpPr>
            <a:cxnSpLocks/>
            <a:stCxn id="104" idx="1"/>
            <a:endCxn id="154" idx="3"/>
          </p:cNvCxnSpPr>
          <p:nvPr/>
        </p:nvCxnSpPr>
        <p:spPr>
          <a:xfrm flipH="1" flipV="1">
            <a:off x="11602439" y="7192410"/>
            <a:ext cx="844130" cy="368972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70E80B83-6278-10BF-89BD-66F071699E18}"/>
              </a:ext>
            </a:extLst>
          </p:cNvPr>
          <p:cNvCxnSpPr>
            <a:cxnSpLocks/>
            <a:stCxn id="104" idx="1"/>
            <a:endCxn id="155" idx="3"/>
          </p:cNvCxnSpPr>
          <p:nvPr/>
        </p:nvCxnSpPr>
        <p:spPr>
          <a:xfrm flipH="1">
            <a:off x="11612381" y="7561382"/>
            <a:ext cx="834188" cy="180170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7BEB6B4F-4D32-6DF3-0ED5-F14BB4789990}"/>
              </a:ext>
            </a:extLst>
          </p:cNvPr>
          <p:cNvCxnSpPr>
            <a:cxnSpLocks/>
            <a:stCxn id="105" idx="1"/>
            <a:endCxn id="155" idx="3"/>
          </p:cNvCxnSpPr>
          <p:nvPr/>
        </p:nvCxnSpPr>
        <p:spPr>
          <a:xfrm flipH="1">
            <a:off x="11612381" y="6405210"/>
            <a:ext cx="834187" cy="1336342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F723E1D-A939-7B7B-A29C-0CE2764A23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8809189"/>
              </p:ext>
            </p:extLst>
          </p:nvPr>
        </p:nvGraphicFramePr>
        <p:xfrm>
          <a:off x="1370605" y="3512680"/>
          <a:ext cx="5483649" cy="3257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A8F9973-6242-F240-231F-A44884C46B84}"/>
              </a:ext>
            </a:extLst>
          </p:cNvPr>
          <p:cNvCxnSpPr>
            <a:cxnSpLocks/>
          </p:cNvCxnSpPr>
          <p:nvPr/>
        </p:nvCxnSpPr>
        <p:spPr>
          <a:xfrm>
            <a:off x="1973781" y="6439892"/>
            <a:ext cx="1850834" cy="1112703"/>
          </a:xfrm>
          <a:prstGeom prst="bentConnector3">
            <a:avLst>
              <a:gd name="adj1" fmla="val -59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6C8A8B1-9D71-870A-2FAE-1D067DD1977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24615" y="6439890"/>
            <a:ext cx="1892266" cy="1112703"/>
          </a:xfrm>
          <a:prstGeom prst="bentConnector3">
            <a:avLst>
              <a:gd name="adj1" fmla="val -65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86AFE-4798-E0DE-7BE1-E7B627B46944}"/>
              </a:ext>
            </a:extLst>
          </p:cNvPr>
          <p:cNvCxnSpPr/>
          <p:nvPr/>
        </p:nvCxnSpPr>
        <p:spPr>
          <a:xfrm>
            <a:off x="2899198" y="6430112"/>
            <a:ext cx="0" cy="11127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F5CAA6-C04E-96BB-2B84-4CB5EC978E72}"/>
              </a:ext>
            </a:extLst>
          </p:cNvPr>
          <p:cNvCxnSpPr/>
          <p:nvPr/>
        </p:nvCxnSpPr>
        <p:spPr>
          <a:xfrm>
            <a:off x="4770747" y="6430112"/>
            <a:ext cx="0" cy="11127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3D760F6-8C4B-78FE-B514-F877A48C24C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599" y="5677411"/>
            <a:ext cx="2804234" cy="946134"/>
          </a:xfrm>
          <a:prstGeom prst="bentConnector3">
            <a:avLst>
              <a:gd name="adj1" fmla="val 10004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B134681-7BA3-C71E-8021-E20F681915E7}"/>
              </a:ext>
            </a:extLst>
          </p:cNvPr>
          <p:cNvCxnSpPr>
            <a:cxnSpLocks/>
            <a:endCxn id="6" idx="2"/>
          </p:cNvCxnSpPr>
          <p:nvPr/>
        </p:nvCxnSpPr>
        <p:spPr>
          <a:xfrm rot="5400000" flipH="1" flipV="1">
            <a:off x="44827" y="2598393"/>
            <a:ext cx="3131134" cy="1168804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62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A6535E-8BF2-41BD-E788-DCAF249985CD}"/>
              </a:ext>
            </a:extLst>
          </p:cNvPr>
          <p:cNvSpPr/>
          <p:nvPr/>
        </p:nvSpPr>
        <p:spPr>
          <a:xfrm>
            <a:off x="981075" y="74108"/>
            <a:ext cx="2038350" cy="1859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0C56626-2BE8-F702-06ED-7E3613399F06}"/>
              </a:ext>
            </a:extLst>
          </p:cNvPr>
          <p:cNvSpPr/>
          <p:nvPr/>
        </p:nvSpPr>
        <p:spPr>
          <a:xfrm>
            <a:off x="4509898" y="880220"/>
            <a:ext cx="1731371" cy="737007"/>
          </a:xfrm>
          <a:prstGeom prst="roundRect">
            <a:avLst/>
          </a:prstGeom>
          <a:solidFill>
            <a:srgbClr val="502D7F"/>
          </a:solidFill>
          <a:ln>
            <a:solidFill>
              <a:srgbClr val="502D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Food processing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F5D009-1498-7A0E-4787-057EBB627096}"/>
              </a:ext>
            </a:extLst>
          </p:cNvPr>
          <p:cNvSpPr/>
          <p:nvPr/>
        </p:nvSpPr>
        <p:spPr>
          <a:xfrm>
            <a:off x="5622721" y="2270298"/>
            <a:ext cx="1731371" cy="737007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Process heat food processing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1CFF90-576D-77DA-6BB8-98204C66EE4C}"/>
              </a:ext>
            </a:extLst>
          </p:cNvPr>
          <p:cNvSpPr/>
          <p:nvPr/>
        </p:nvSpPr>
        <p:spPr>
          <a:xfrm>
            <a:off x="1329110" y="880221"/>
            <a:ext cx="1731371" cy="7370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Food demand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F6436-4FB9-2651-3FBB-3E91959193BF}"/>
              </a:ext>
            </a:extLst>
          </p:cNvPr>
          <p:cNvSpPr txBox="1"/>
          <p:nvPr/>
        </p:nvSpPr>
        <p:spPr>
          <a:xfrm>
            <a:off x="3237995" y="373921"/>
            <a:ext cx="1399712" cy="86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Coefficient: energy demand per calorie consumed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54847F-A9ED-31B0-72E2-267CE755E79F}"/>
              </a:ext>
            </a:extLst>
          </p:cNvPr>
          <p:cNvCxnSpPr>
            <a:stCxn id="6" idx="3"/>
            <a:endCxn id="3" idx="1"/>
          </p:cNvCxnSpPr>
          <p:nvPr/>
        </p:nvCxnSpPr>
        <p:spPr>
          <a:xfrm flipV="1">
            <a:off x="3060481" y="1248724"/>
            <a:ext cx="1449417" cy="1"/>
          </a:xfrm>
          <a:prstGeom prst="straightConnector1">
            <a:avLst/>
          </a:prstGeom>
          <a:ln w="38100">
            <a:solidFill>
              <a:srgbClr val="502D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B45D93-21FE-0A77-F9A7-C5C19C8C4E52}"/>
              </a:ext>
            </a:extLst>
          </p:cNvPr>
          <p:cNvSpPr/>
          <p:nvPr/>
        </p:nvSpPr>
        <p:spPr>
          <a:xfrm>
            <a:off x="3341399" y="2270298"/>
            <a:ext cx="1731371" cy="736325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elect_td_ind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89E8B31-A7F2-B5BB-13BF-D1E80F7133BA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rot="16200000" flipV="1">
            <a:off x="5605461" y="1387351"/>
            <a:ext cx="653071" cy="1112823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CB27853-8285-656A-7519-1D9BF2E44D88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rot="5400000" flipH="1" flipV="1">
            <a:off x="4464799" y="1359514"/>
            <a:ext cx="653071" cy="1168499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7F8E086-255A-729B-F9F3-189B641E0BA5}"/>
              </a:ext>
            </a:extLst>
          </p:cNvPr>
          <p:cNvSpPr/>
          <p:nvPr/>
        </p:nvSpPr>
        <p:spPr>
          <a:xfrm>
            <a:off x="8121256" y="3854457"/>
            <a:ext cx="1321618" cy="46635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08E5E5C-A82D-8F20-08CD-6F6DC8BD49E3}"/>
              </a:ext>
            </a:extLst>
          </p:cNvPr>
          <p:cNvSpPr/>
          <p:nvPr/>
        </p:nvSpPr>
        <p:spPr>
          <a:xfrm>
            <a:off x="8125017" y="2891581"/>
            <a:ext cx="1321618" cy="46635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Refined liquids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6E0047A-056F-A00A-CCD5-3EC7E2435C44}"/>
              </a:ext>
            </a:extLst>
          </p:cNvPr>
          <p:cNvSpPr/>
          <p:nvPr/>
        </p:nvSpPr>
        <p:spPr>
          <a:xfrm>
            <a:off x="8121256" y="1617227"/>
            <a:ext cx="1321618" cy="46635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Coal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D157BBA-1432-301C-EB06-CA389DB28EA0}"/>
              </a:ext>
            </a:extLst>
          </p:cNvPr>
          <p:cNvSpPr/>
          <p:nvPr/>
        </p:nvSpPr>
        <p:spPr>
          <a:xfrm>
            <a:off x="8125017" y="6959234"/>
            <a:ext cx="1321618" cy="46635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Electricity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B964765-9D68-393A-2596-5617CAC22DFE}"/>
              </a:ext>
            </a:extLst>
          </p:cNvPr>
          <p:cNvSpPr/>
          <p:nvPr/>
        </p:nvSpPr>
        <p:spPr>
          <a:xfrm>
            <a:off x="8125017" y="413868"/>
            <a:ext cx="1321618" cy="46635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Biomass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E1C0743-50A6-461D-D631-7422AD270F8C}"/>
              </a:ext>
            </a:extLst>
          </p:cNvPr>
          <p:cNvSpPr/>
          <p:nvPr/>
        </p:nvSpPr>
        <p:spPr>
          <a:xfrm>
            <a:off x="8121256" y="5104843"/>
            <a:ext cx="1321618" cy="46635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Gas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A24F3DC9-4768-C0BE-58BE-463D2468109E}"/>
              </a:ext>
            </a:extLst>
          </p:cNvPr>
          <p:cNvSpPr/>
          <p:nvPr/>
        </p:nvSpPr>
        <p:spPr>
          <a:xfrm>
            <a:off x="10290765" y="3150757"/>
            <a:ext cx="132161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Refined liquids cogen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F2CECAA9-AD30-166C-4994-5DE31883A216}"/>
              </a:ext>
            </a:extLst>
          </p:cNvPr>
          <p:cNvSpPr/>
          <p:nvPr/>
        </p:nvSpPr>
        <p:spPr>
          <a:xfrm>
            <a:off x="12448223" y="233717"/>
            <a:ext cx="1321617" cy="466352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delivered biomass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9B27D3E1-85E5-9ACD-FE83-348BA17DDA64}"/>
              </a:ext>
            </a:extLst>
          </p:cNvPr>
          <p:cNvSpPr/>
          <p:nvPr/>
        </p:nvSpPr>
        <p:spPr>
          <a:xfrm>
            <a:off x="12448223" y="1395775"/>
            <a:ext cx="1321617" cy="466352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delivered coal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6D7CE858-5E88-2AF8-FBEE-069769C1AC0C}"/>
              </a:ext>
            </a:extLst>
          </p:cNvPr>
          <p:cNvSpPr/>
          <p:nvPr/>
        </p:nvSpPr>
        <p:spPr>
          <a:xfrm>
            <a:off x="12448223" y="2557833"/>
            <a:ext cx="1321617" cy="600203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refined liquids industrial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9D85080A-32EA-2309-6004-08483A7BF49C}"/>
              </a:ext>
            </a:extLst>
          </p:cNvPr>
          <p:cNvSpPr/>
          <p:nvPr/>
        </p:nvSpPr>
        <p:spPr>
          <a:xfrm>
            <a:off x="12448223" y="5009976"/>
            <a:ext cx="1321617" cy="466352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wholesale gas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00ABFA1E-4DE5-0A72-B0D3-26A683A30266}"/>
              </a:ext>
            </a:extLst>
          </p:cNvPr>
          <p:cNvSpPr/>
          <p:nvPr/>
        </p:nvSpPr>
        <p:spPr>
          <a:xfrm>
            <a:off x="12446567" y="3853742"/>
            <a:ext cx="1321617" cy="466352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district heat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0A3FD5FE-B425-570E-48D5-7C7D0C349A43}"/>
              </a:ext>
            </a:extLst>
          </p:cNvPr>
          <p:cNvSpPr/>
          <p:nvPr/>
        </p:nvSpPr>
        <p:spPr>
          <a:xfrm>
            <a:off x="12446569" y="7328206"/>
            <a:ext cx="1321617" cy="466352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elect_td_ind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D58691E7-75C3-4BEE-7A90-A8E5D4B4C8B7}"/>
              </a:ext>
            </a:extLst>
          </p:cNvPr>
          <p:cNvSpPr/>
          <p:nvPr/>
        </p:nvSpPr>
        <p:spPr>
          <a:xfrm>
            <a:off x="12446568" y="6172034"/>
            <a:ext cx="1321617" cy="466352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global solar resource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8741AD8-42E2-EDB8-4500-23A0ECC56634}"/>
              </a:ext>
            </a:extLst>
          </p:cNvPr>
          <p:cNvCxnSpPr>
            <a:cxnSpLocks/>
            <a:stCxn id="99" idx="1"/>
            <a:endCxn id="148" idx="3"/>
          </p:cNvCxnSpPr>
          <p:nvPr/>
        </p:nvCxnSpPr>
        <p:spPr>
          <a:xfrm flipH="1" flipV="1">
            <a:off x="11602439" y="337681"/>
            <a:ext cx="845784" cy="129212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5555281F-3E64-2640-D039-996757BCED10}"/>
              </a:ext>
            </a:extLst>
          </p:cNvPr>
          <p:cNvSpPr/>
          <p:nvPr/>
        </p:nvSpPr>
        <p:spPr>
          <a:xfrm>
            <a:off x="10280823" y="2606825"/>
            <a:ext cx="132161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Refined liquids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B1BDA4B7-7839-B5DA-A685-926C7BB92BA5}"/>
              </a:ext>
            </a:extLst>
          </p:cNvPr>
          <p:cNvSpPr/>
          <p:nvPr/>
        </p:nvSpPr>
        <p:spPr>
          <a:xfrm>
            <a:off x="10286620" y="1900678"/>
            <a:ext cx="132161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cogen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B94211B7-388C-F0DB-9973-626DF28DB293}"/>
              </a:ext>
            </a:extLst>
          </p:cNvPr>
          <p:cNvSpPr/>
          <p:nvPr/>
        </p:nvSpPr>
        <p:spPr>
          <a:xfrm>
            <a:off x="10286620" y="1359398"/>
            <a:ext cx="132161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9BF7D2EC-B487-6025-506F-F08081DDE327}"/>
              </a:ext>
            </a:extLst>
          </p:cNvPr>
          <p:cNvSpPr/>
          <p:nvPr/>
        </p:nvSpPr>
        <p:spPr>
          <a:xfrm>
            <a:off x="10280823" y="650367"/>
            <a:ext cx="132161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Biomass cogen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701D127F-86A0-B44E-B617-EC45CDB82A3A}"/>
              </a:ext>
            </a:extLst>
          </p:cNvPr>
          <p:cNvSpPr/>
          <p:nvPr/>
        </p:nvSpPr>
        <p:spPr>
          <a:xfrm>
            <a:off x="10280823" y="104505"/>
            <a:ext cx="132161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Biomass</a:t>
            </a: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96D34DB4-3239-8B0B-A38D-D2B2DF5D4B78}"/>
              </a:ext>
            </a:extLst>
          </p:cNvPr>
          <p:cNvSpPr/>
          <p:nvPr/>
        </p:nvSpPr>
        <p:spPr>
          <a:xfrm>
            <a:off x="10290765" y="3854457"/>
            <a:ext cx="132161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Heat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6137519A-ED25-08BD-3151-1C5303690E2A}"/>
              </a:ext>
            </a:extLst>
          </p:cNvPr>
          <p:cNvSpPr/>
          <p:nvPr/>
        </p:nvSpPr>
        <p:spPr>
          <a:xfrm>
            <a:off x="10280823" y="4558157"/>
            <a:ext cx="132161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Gas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405265CF-0BD7-108C-1026-9C4871BF02B0}"/>
              </a:ext>
            </a:extLst>
          </p:cNvPr>
          <p:cNvSpPr/>
          <p:nvPr/>
        </p:nvSpPr>
        <p:spPr>
          <a:xfrm>
            <a:off x="10280823" y="5104843"/>
            <a:ext cx="132161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Gas cogen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5C9E9543-B781-69BB-520E-EBB3F9E6C58A}"/>
              </a:ext>
            </a:extLst>
          </p:cNvPr>
          <p:cNvSpPr/>
          <p:nvPr/>
        </p:nvSpPr>
        <p:spPr>
          <a:xfrm>
            <a:off x="10280823" y="5648775"/>
            <a:ext cx="132161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Gas with solar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FFD27B0-22A8-16B9-6CF6-8161C3ABE55B}"/>
              </a:ext>
            </a:extLst>
          </p:cNvPr>
          <p:cNvSpPr/>
          <p:nvPr/>
        </p:nvSpPr>
        <p:spPr>
          <a:xfrm>
            <a:off x="10280823" y="6403850"/>
            <a:ext cx="132161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Electricity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D79031AD-C531-8CDB-4B31-703BC31B7CC7}"/>
              </a:ext>
            </a:extLst>
          </p:cNvPr>
          <p:cNvSpPr/>
          <p:nvPr/>
        </p:nvSpPr>
        <p:spPr>
          <a:xfrm>
            <a:off x="10280823" y="6959234"/>
            <a:ext cx="132161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 heat pump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6AE736FC-6C54-84A9-9D83-3398940EA4CA}"/>
              </a:ext>
            </a:extLst>
          </p:cNvPr>
          <p:cNvSpPr/>
          <p:nvPr/>
        </p:nvSpPr>
        <p:spPr>
          <a:xfrm>
            <a:off x="10290765" y="7508376"/>
            <a:ext cx="132161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Electricity with solar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68B7A7E4-C509-7D28-A384-5DD638C1A9BE}"/>
              </a:ext>
            </a:extLst>
          </p:cNvPr>
          <p:cNvCxnSpPr>
            <a:cxnSpLocks/>
            <a:stCxn id="5" idx="3"/>
            <a:endCxn id="44" idx="1"/>
          </p:cNvCxnSpPr>
          <p:nvPr/>
        </p:nvCxnSpPr>
        <p:spPr>
          <a:xfrm flipV="1">
            <a:off x="7354092" y="647044"/>
            <a:ext cx="770925" cy="1991758"/>
          </a:xfrm>
          <a:prstGeom prst="bentConnector3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026E74E1-FB39-8553-1EB3-8746F645C6FE}"/>
              </a:ext>
            </a:extLst>
          </p:cNvPr>
          <p:cNvCxnSpPr>
            <a:cxnSpLocks/>
            <a:stCxn id="5" idx="3"/>
            <a:endCxn id="43" idx="1"/>
          </p:cNvCxnSpPr>
          <p:nvPr/>
        </p:nvCxnSpPr>
        <p:spPr>
          <a:xfrm>
            <a:off x="7354092" y="2638802"/>
            <a:ext cx="770925" cy="455360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D042FA1-9044-C0E1-4E56-1E665A47B3AE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735726" y="1850403"/>
            <a:ext cx="38553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FC0A420-41B4-D494-E7E3-A4A90D90E3A9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7735726" y="3124757"/>
            <a:ext cx="389291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C431603-C525-73A6-3F72-B3C8855A7D25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735726" y="4087633"/>
            <a:ext cx="38553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AEC60EF-B36C-3696-3359-CE0734E5A581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7735726" y="5337674"/>
            <a:ext cx="385530" cy="34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225F5BD4-3AE4-144E-B640-5D239AB463CF}"/>
              </a:ext>
            </a:extLst>
          </p:cNvPr>
          <p:cNvCxnSpPr>
            <a:cxnSpLocks/>
            <a:stCxn id="44" idx="3"/>
            <a:endCxn id="148" idx="1"/>
          </p:cNvCxnSpPr>
          <p:nvPr/>
        </p:nvCxnSpPr>
        <p:spPr>
          <a:xfrm flipV="1">
            <a:off x="9446635" y="337681"/>
            <a:ext cx="834188" cy="309363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C3DACF0-6F3A-3D89-51EA-A1D4FB026E9D}"/>
              </a:ext>
            </a:extLst>
          </p:cNvPr>
          <p:cNvCxnSpPr>
            <a:cxnSpLocks/>
            <a:stCxn id="44" idx="3"/>
            <a:endCxn id="147" idx="1"/>
          </p:cNvCxnSpPr>
          <p:nvPr/>
        </p:nvCxnSpPr>
        <p:spPr>
          <a:xfrm>
            <a:off x="9446635" y="647044"/>
            <a:ext cx="834188" cy="236499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42CC8BE1-3E9D-3AFA-0703-D9F6FE890EF0}"/>
              </a:ext>
            </a:extLst>
          </p:cNvPr>
          <p:cNvCxnSpPr>
            <a:cxnSpLocks/>
            <a:stCxn id="42" idx="3"/>
            <a:endCxn id="146" idx="1"/>
          </p:cNvCxnSpPr>
          <p:nvPr/>
        </p:nvCxnSpPr>
        <p:spPr>
          <a:xfrm flipV="1">
            <a:off x="9442874" y="1592574"/>
            <a:ext cx="843746" cy="257829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B8CF832A-B847-3623-44E5-DB1C9ED8D9B8}"/>
              </a:ext>
            </a:extLst>
          </p:cNvPr>
          <p:cNvCxnSpPr>
            <a:cxnSpLocks/>
            <a:stCxn id="42" idx="3"/>
            <a:endCxn id="145" idx="1"/>
          </p:cNvCxnSpPr>
          <p:nvPr/>
        </p:nvCxnSpPr>
        <p:spPr>
          <a:xfrm>
            <a:off x="9442874" y="1850403"/>
            <a:ext cx="843746" cy="283451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65BC1FBF-E651-CB9C-EBE7-AC60565AA3C6}"/>
              </a:ext>
            </a:extLst>
          </p:cNvPr>
          <p:cNvCxnSpPr>
            <a:cxnSpLocks/>
            <a:stCxn id="41" idx="3"/>
            <a:endCxn id="144" idx="1"/>
          </p:cNvCxnSpPr>
          <p:nvPr/>
        </p:nvCxnSpPr>
        <p:spPr>
          <a:xfrm flipV="1">
            <a:off x="9446635" y="2840001"/>
            <a:ext cx="834188" cy="284756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31596180-D510-8963-C3C4-6B08F5FC67D5}"/>
              </a:ext>
            </a:extLst>
          </p:cNvPr>
          <p:cNvCxnSpPr>
            <a:cxnSpLocks/>
            <a:stCxn id="41" idx="3"/>
            <a:endCxn id="77" idx="1"/>
          </p:cNvCxnSpPr>
          <p:nvPr/>
        </p:nvCxnSpPr>
        <p:spPr>
          <a:xfrm>
            <a:off x="9446635" y="3124757"/>
            <a:ext cx="844130" cy="259176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27FB4DA0-BF14-139E-A2A2-2620B123D7AF}"/>
              </a:ext>
            </a:extLst>
          </p:cNvPr>
          <p:cNvCxnSpPr>
            <a:cxnSpLocks/>
            <a:stCxn id="40" idx="3"/>
            <a:endCxn id="149" idx="1"/>
          </p:cNvCxnSpPr>
          <p:nvPr/>
        </p:nvCxnSpPr>
        <p:spPr>
          <a:xfrm>
            <a:off x="9442874" y="4087633"/>
            <a:ext cx="847891" cy="0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8E911544-D04C-BB2E-6CF5-B425D96FF299}"/>
              </a:ext>
            </a:extLst>
          </p:cNvPr>
          <p:cNvCxnSpPr>
            <a:cxnSpLocks/>
            <a:stCxn id="47" idx="3"/>
            <a:endCxn id="150" idx="1"/>
          </p:cNvCxnSpPr>
          <p:nvPr/>
        </p:nvCxnSpPr>
        <p:spPr>
          <a:xfrm flipV="1">
            <a:off x="9442874" y="4791333"/>
            <a:ext cx="837949" cy="546686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CD36C4EB-FD42-E6A1-FE9B-8B5D8CA72EC6}"/>
              </a:ext>
            </a:extLst>
          </p:cNvPr>
          <p:cNvCxnSpPr>
            <a:cxnSpLocks/>
            <a:stCxn id="47" idx="3"/>
            <a:endCxn id="151" idx="1"/>
          </p:cNvCxnSpPr>
          <p:nvPr/>
        </p:nvCxnSpPr>
        <p:spPr>
          <a:xfrm>
            <a:off x="9442874" y="5338019"/>
            <a:ext cx="837949" cy="0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4881F76F-A6EC-797E-4B0C-DF629C5B0C61}"/>
              </a:ext>
            </a:extLst>
          </p:cNvPr>
          <p:cNvCxnSpPr>
            <a:cxnSpLocks/>
            <a:stCxn id="47" idx="3"/>
            <a:endCxn id="152" idx="1"/>
          </p:cNvCxnSpPr>
          <p:nvPr/>
        </p:nvCxnSpPr>
        <p:spPr>
          <a:xfrm>
            <a:off x="9442874" y="5338019"/>
            <a:ext cx="837949" cy="543932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3AB2C35B-6505-D9B2-1541-EA2FA2A554F7}"/>
              </a:ext>
            </a:extLst>
          </p:cNvPr>
          <p:cNvCxnSpPr>
            <a:cxnSpLocks/>
            <a:stCxn id="43" idx="3"/>
            <a:endCxn id="153" idx="1"/>
          </p:cNvCxnSpPr>
          <p:nvPr/>
        </p:nvCxnSpPr>
        <p:spPr>
          <a:xfrm flipV="1">
            <a:off x="9446635" y="6637026"/>
            <a:ext cx="834188" cy="555384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1414EAD2-B160-99F7-06AC-7592C07615EA}"/>
              </a:ext>
            </a:extLst>
          </p:cNvPr>
          <p:cNvCxnSpPr>
            <a:cxnSpLocks/>
            <a:stCxn id="43" idx="3"/>
            <a:endCxn id="154" idx="1"/>
          </p:cNvCxnSpPr>
          <p:nvPr/>
        </p:nvCxnSpPr>
        <p:spPr>
          <a:xfrm>
            <a:off x="9446635" y="7192410"/>
            <a:ext cx="834188" cy="0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FE09BBA-598D-87BD-7D07-6A1BFDE9869C}"/>
              </a:ext>
            </a:extLst>
          </p:cNvPr>
          <p:cNvCxnSpPr>
            <a:cxnSpLocks/>
            <a:stCxn id="43" idx="3"/>
            <a:endCxn id="155" idx="1"/>
          </p:cNvCxnSpPr>
          <p:nvPr/>
        </p:nvCxnSpPr>
        <p:spPr>
          <a:xfrm>
            <a:off x="9446635" y="7192410"/>
            <a:ext cx="844130" cy="549142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E41CF95-FDDD-C845-B0DE-9AF58BF2EE27}"/>
              </a:ext>
            </a:extLst>
          </p:cNvPr>
          <p:cNvCxnSpPr>
            <a:cxnSpLocks/>
            <a:stCxn id="99" idx="1"/>
            <a:endCxn id="147" idx="3"/>
          </p:cNvCxnSpPr>
          <p:nvPr/>
        </p:nvCxnSpPr>
        <p:spPr>
          <a:xfrm flipH="1">
            <a:off x="11602439" y="466893"/>
            <a:ext cx="845784" cy="416650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D7ED163A-49BE-24AF-8612-BA0F81F8C568}"/>
              </a:ext>
            </a:extLst>
          </p:cNvPr>
          <p:cNvCxnSpPr>
            <a:cxnSpLocks/>
            <a:stCxn id="100" idx="1"/>
            <a:endCxn id="146" idx="3"/>
          </p:cNvCxnSpPr>
          <p:nvPr/>
        </p:nvCxnSpPr>
        <p:spPr>
          <a:xfrm flipH="1" flipV="1">
            <a:off x="11608236" y="1592574"/>
            <a:ext cx="839987" cy="36377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F4A5890-D94A-8CC6-AE65-C0A3B0009778}"/>
              </a:ext>
            </a:extLst>
          </p:cNvPr>
          <p:cNvCxnSpPr>
            <a:cxnSpLocks/>
            <a:stCxn id="100" idx="1"/>
            <a:endCxn id="145" idx="3"/>
          </p:cNvCxnSpPr>
          <p:nvPr/>
        </p:nvCxnSpPr>
        <p:spPr>
          <a:xfrm flipH="1">
            <a:off x="11608236" y="1628951"/>
            <a:ext cx="839987" cy="504903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26897B78-1A79-1CAD-8980-F00517D6736D}"/>
              </a:ext>
            </a:extLst>
          </p:cNvPr>
          <p:cNvCxnSpPr>
            <a:cxnSpLocks/>
            <a:stCxn id="101" idx="1"/>
            <a:endCxn id="144" idx="3"/>
          </p:cNvCxnSpPr>
          <p:nvPr/>
        </p:nvCxnSpPr>
        <p:spPr>
          <a:xfrm flipH="1" flipV="1">
            <a:off x="11602439" y="2840001"/>
            <a:ext cx="845784" cy="17934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3CE25FD6-601D-0C5E-95E4-61BB264EEAEB}"/>
              </a:ext>
            </a:extLst>
          </p:cNvPr>
          <p:cNvCxnSpPr>
            <a:cxnSpLocks/>
            <a:stCxn id="101" idx="1"/>
            <a:endCxn id="77" idx="3"/>
          </p:cNvCxnSpPr>
          <p:nvPr/>
        </p:nvCxnSpPr>
        <p:spPr>
          <a:xfrm flipH="1">
            <a:off x="11612381" y="2857935"/>
            <a:ext cx="835842" cy="525998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9B8849F0-9659-DE78-F890-96106E6A17CB}"/>
              </a:ext>
            </a:extLst>
          </p:cNvPr>
          <p:cNvCxnSpPr>
            <a:cxnSpLocks/>
            <a:stCxn id="103" idx="1"/>
            <a:endCxn id="149" idx="3"/>
          </p:cNvCxnSpPr>
          <p:nvPr/>
        </p:nvCxnSpPr>
        <p:spPr>
          <a:xfrm flipH="1">
            <a:off x="11612381" y="4086918"/>
            <a:ext cx="834186" cy="715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6893A64D-1299-E762-0402-9E8BDC56FBF5}"/>
              </a:ext>
            </a:extLst>
          </p:cNvPr>
          <p:cNvCxnSpPr>
            <a:cxnSpLocks/>
            <a:stCxn id="102" idx="1"/>
            <a:endCxn id="150" idx="3"/>
          </p:cNvCxnSpPr>
          <p:nvPr/>
        </p:nvCxnSpPr>
        <p:spPr>
          <a:xfrm flipH="1" flipV="1">
            <a:off x="11602439" y="4791333"/>
            <a:ext cx="845784" cy="451819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9CA77B71-D064-A9DC-8724-157883A68B50}"/>
              </a:ext>
            </a:extLst>
          </p:cNvPr>
          <p:cNvCxnSpPr>
            <a:cxnSpLocks/>
            <a:stCxn id="102" idx="1"/>
            <a:endCxn id="151" idx="3"/>
          </p:cNvCxnSpPr>
          <p:nvPr/>
        </p:nvCxnSpPr>
        <p:spPr>
          <a:xfrm flipH="1">
            <a:off x="11602439" y="5243152"/>
            <a:ext cx="845784" cy="94867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122C08E9-4EC7-3A99-6AB8-FE2F68C532B3}"/>
              </a:ext>
            </a:extLst>
          </p:cNvPr>
          <p:cNvCxnSpPr>
            <a:cxnSpLocks/>
            <a:stCxn id="102" idx="1"/>
            <a:endCxn id="152" idx="3"/>
          </p:cNvCxnSpPr>
          <p:nvPr/>
        </p:nvCxnSpPr>
        <p:spPr>
          <a:xfrm flipH="1">
            <a:off x="11602439" y="5243152"/>
            <a:ext cx="845784" cy="638799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8404CDD9-39C9-AB51-3EDE-5A11EFF8D047}"/>
              </a:ext>
            </a:extLst>
          </p:cNvPr>
          <p:cNvCxnSpPr>
            <a:cxnSpLocks/>
            <a:stCxn id="105" idx="1"/>
            <a:endCxn id="152" idx="3"/>
          </p:cNvCxnSpPr>
          <p:nvPr/>
        </p:nvCxnSpPr>
        <p:spPr>
          <a:xfrm flipH="1" flipV="1">
            <a:off x="11602439" y="5881951"/>
            <a:ext cx="844129" cy="523259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5DE89B9D-6388-1E6C-FA0E-1A2B3B47C719}"/>
              </a:ext>
            </a:extLst>
          </p:cNvPr>
          <p:cNvCxnSpPr>
            <a:cxnSpLocks/>
            <a:stCxn id="104" idx="1"/>
            <a:endCxn id="153" idx="3"/>
          </p:cNvCxnSpPr>
          <p:nvPr/>
        </p:nvCxnSpPr>
        <p:spPr>
          <a:xfrm flipH="1" flipV="1">
            <a:off x="11602439" y="6637026"/>
            <a:ext cx="844130" cy="924356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8B7D132C-467A-4753-4495-8AA035BC9B8A}"/>
              </a:ext>
            </a:extLst>
          </p:cNvPr>
          <p:cNvCxnSpPr>
            <a:cxnSpLocks/>
            <a:stCxn id="104" idx="1"/>
            <a:endCxn id="154" idx="3"/>
          </p:cNvCxnSpPr>
          <p:nvPr/>
        </p:nvCxnSpPr>
        <p:spPr>
          <a:xfrm flipH="1" flipV="1">
            <a:off x="11602439" y="7192410"/>
            <a:ext cx="844130" cy="368972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70E80B83-6278-10BF-89BD-66F071699E18}"/>
              </a:ext>
            </a:extLst>
          </p:cNvPr>
          <p:cNvCxnSpPr>
            <a:cxnSpLocks/>
            <a:stCxn id="104" idx="1"/>
            <a:endCxn id="155" idx="3"/>
          </p:cNvCxnSpPr>
          <p:nvPr/>
        </p:nvCxnSpPr>
        <p:spPr>
          <a:xfrm flipH="1">
            <a:off x="11612381" y="7561382"/>
            <a:ext cx="834188" cy="180170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7BEB6B4F-4D32-6DF3-0ED5-F14BB4789990}"/>
              </a:ext>
            </a:extLst>
          </p:cNvPr>
          <p:cNvCxnSpPr>
            <a:cxnSpLocks/>
            <a:stCxn id="105" idx="1"/>
            <a:endCxn id="155" idx="3"/>
          </p:cNvCxnSpPr>
          <p:nvPr/>
        </p:nvCxnSpPr>
        <p:spPr>
          <a:xfrm flipH="1">
            <a:off x="11612381" y="6405210"/>
            <a:ext cx="834187" cy="1336342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F723E1D-A939-7B7B-A29C-0CE2764A23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3159892"/>
              </p:ext>
            </p:extLst>
          </p:nvPr>
        </p:nvGraphicFramePr>
        <p:xfrm>
          <a:off x="1370605" y="3512680"/>
          <a:ext cx="5483649" cy="3257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2017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148518-0AD7-982A-4EE6-4F2662E4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38ABD7-5FD6-EE48-B085-D86A223DD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380805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linkage structure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5D34E1F-8ECF-5D45-1D39-57D117214C0B}"/>
              </a:ext>
            </a:extLst>
          </p:cNvPr>
          <p:cNvGraphicFramePr/>
          <p:nvPr/>
        </p:nvGraphicFramePr>
        <p:xfrm>
          <a:off x="1831551" y="1721907"/>
          <a:ext cx="5483649" cy="3257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8E8F2A61-7370-C7B3-EBA0-60CC7EFD2C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6545937"/>
              </p:ext>
            </p:extLst>
          </p:nvPr>
        </p:nvGraphicFramePr>
        <p:xfrm>
          <a:off x="8686800" y="1548863"/>
          <a:ext cx="4817245" cy="6582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219672D-5A36-3DD4-0D78-0BC1EC483420}"/>
              </a:ext>
            </a:extLst>
          </p:cNvPr>
          <p:cNvCxnSpPr>
            <a:cxnSpLocks/>
          </p:cNvCxnSpPr>
          <p:nvPr/>
        </p:nvCxnSpPr>
        <p:spPr>
          <a:xfrm>
            <a:off x="2434727" y="4649119"/>
            <a:ext cx="1850834" cy="1112703"/>
          </a:xfrm>
          <a:prstGeom prst="bentConnector3">
            <a:avLst>
              <a:gd name="adj1" fmla="val -5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0013D75-6356-FA70-6410-FE0E19477F3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85561" y="4649117"/>
            <a:ext cx="1892266" cy="1112703"/>
          </a:xfrm>
          <a:prstGeom prst="bentConnector3">
            <a:avLst>
              <a:gd name="adj1" fmla="val -6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9E2981-1673-1300-B105-C43911F9D429}"/>
              </a:ext>
            </a:extLst>
          </p:cNvPr>
          <p:cNvCxnSpPr/>
          <p:nvPr/>
        </p:nvCxnSpPr>
        <p:spPr>
          <a:xfrm>
            <a:off x="3360144" y="4649119"/>
            <a:ext cx="0" cy="1112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470567-9719-5709-9DDB-99400BA9F77C}"/>
              </a:ext>
            </a:extLst>
          </p:cNvPr>
          <p:cNvCxnSpPr/>
          <p:nvPr/>
        </p:nvCxnSpPr>
        <p:spPr>
          <a:xfrm>
            <a:off x="5231693" y="4649119"/>
            <a:ext cx="0" cy="1112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12ECF5BA-6B5A-A755-FEBB-3565F4ADC220}"/>
              </a:ext>
            </a:extLst>
          </p:cNvPr>
          <p:cNvCxnSpPr>
            <a:cxnSpLocks/>
          </p:cNvCxnSpPr>
          <p:nvPr/>
        </p:nvCxnSpPr>
        <p:spPr>
          <a:xfrm flipV="1">
            <a:off x="4369624" y="1817783"/>
            <a:ext cx="6041316" cy="5398265"/>
          </a:xfrm>
          <a:prstGeom prst="curvedConnector3">
            <a:avLst>
              <a:gd name="adj1" fmla="val 58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4E8A94A-D3B6-1821-808E-E3E3CFD11DAF}"/>
              </a:ext>
            </a:extLst>
          </p:cNvPr>
          <p:cNvCxnSpPr/>
          <p:nvPr/>
        </p:nvCxnSpPr>
        <p:spPr>
          <a:xfrm>
            <a:off x="4369624" y="5761822"/>
            <a:ext cx="0" cy="1454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5AA8967-0E50-0C78-1F50-B6201D970B7B}"/>
              </a:ext>
            </a:extLst>
          </p:cNvPr>
          <p:cNvSpPr/>
          <p:nvPr/>
        </p:nvSpPr>
        <p:spPr>
          <a:xfrm>
            <a:off x="3840816" y="6816165"/>
            <a:ext cx="1057615" cy="539827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Food processing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D5BE06-C3C2-E547-E0C0-03C81CAB8F7D}"/>
              </a:ext>
            </a:extLst>
          </p:cNvPr>
          <p:cNvSpPr txBox="1"/>
          <p:nvPr/>
        </p:nvSpPr>
        <p:spPr>
          <a:xfrm>
            <a:off x="935843" y="4168183"/>
            <a:ext cx="1067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*No price for the energy inputs to crops</a:t>
            </a:r>
          </a:p>
        </p:txBody>
      </p:sp>
    </p:spTree>
    <p:extLst>
      <p:ext uri="{BB962C8B-B14F-4D97-AF65-F5344CB8AC3E}">
        <p14:creationId xmlns:p14="http://schemas.microsoft.com/office/powerpoint/2010/main" val="291810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linkage structure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5D34E1F-8ECF-5D45-1D39-57D117214C0B}"/>
              </a:ext>
            </a:extLst>
          </p:cNvPr>
          <p:cNvGraphicFramePr/>
          <p:nvPr/>
        </p:nvGraphicFramePr>
        <p:xfrm>
          <a:off x="1831551" y="1721907"/>
          <a:ext cx="5483649" cy="3257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8E8F2A61-7370-C7B3-EBA0-60CC7EFD2C7B}"/>
              </a:ext>
            </a:extLst>
          </p:cNvPr>
          <p:cNvGraphicFramePr>
            <a:graphicFrameLocks/>
          </p:cNvGraphicFramePr>
          <p:nvPr/>
        </p:nvGraphicFramePr>
        <p:xfrm>
          <a:off x="8686800" y="1548863"/>
          <a:ext cx="4817245" cy="6582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219672D-5A36-3DD4-0D78-0BC1EC483420}"/>
              </a:ext>
            </a:extLst>
          </p:cNvPr>
          <p:cNvCxnSpPr>
            <a:cxnSpLocks/>
          </p:cNvCxnSpPr>
          <p:nvPr/>
        </p:nvCxnSpPr>
        <p:spPr>
          <a:xfrm>
            <a:off x="2434727" y="4649119"/>
            <a:ext cx="1850834" cy="1112703"/>
          </a:xfrm>
          <a:prstGeom prst="bentConnector3">
            <a:avLst>
              <a:gd name="adj1" fmla="val -5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0013D75-6356-FA70-6410-FE0E19477F3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85561" y="4649117"/>
            <a:ext cx="1892266" cy="1112703"/>
          </a:xfrm>
          <a:prstGeom prst="bentConnector3">
            <a:avLst>
              <a:gd name="adj1" fmla="val -6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9E2981-1673-1300-B105-C43911F9D429}"/>
              </a:ext>
            </a:extLst>
          </p:cNvPr>
          <p:cNvCxnSpPr/>
          <p:nvPr/>
        </p:nvCxnSpPr>
        <p:spPr>
          <a:xfrm>
            <a:off x="3360144" y="4649119"/>
            <a:ext cx="0" cy="1112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470567-9719-5709-9DDB-99400BA9F77C}"/>
              </a:ext>
            </a:extLst>
          </p:cNvPr>
          <p:cNvCxnSpPr/>
          <p:nvPr/>
        </p:nvCxnSpPr>
        <p:spPr>
          <a:xfrm>
            <a:off x="5231693" y="4649119"/>
            <a:ext cx="0" cy="1112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12ECF5BA-6B5A-A755-FEBB-3565F4ADC220}"/>
              </a:ext>
            </a:extLst>
          </p:cNvPr>
          <p:cNvCxnSpPr>
            <a:cxnSpLocks/>
          </p:cNvCxnSpPr>
          <p:nvPr/>
        </p:nvCxnSpPr>
        <p:spPr>
          <a:xfrm flipV="1">
            <a:off x="4369624" y="1817783"/>
            <a:ext cx="6041316" cy="5398265"/>
          </a:xfrm>
          <a:prstGeom prst="curvedConnector3">
            <a:avLst>
              <a:gd name="adj1" fmla="val 58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4E8A94A-D3B6-1821-808E-E3E3CFD11DAF}"/>
              </a:ext>
            </a:extLst>
          </p:cNvPr>
          <p:cNvCxnSpPr/>
          <p:nvPr/>
        </p:nvCxnSpPr>
        <p:spPr>
          <a:xfrm>
            <a:off x="4369624" y="5761822"/>
            <a:ext cx="0" cy="1454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5AA8967-0E50-0C78-1F50-B6201D970B7B}"/>
              </a:ext>
            </a:extLst>
          </p:cNvPr>
          <p:cNvSpPr/>
          <p:nvPr/>
        </p:nvSpPr>
        <p:spPr>
          <a:xfrm>
            <a:off x="3840816" y="6816165"/>
            <a:ext cx="1057615" cy="539827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Food processing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D5BE06-C3C2-E547-E0C0-03C81CAB8F7D}"/>
              </a:ext>
            </a:extLst>
          </p:cNvPr>
          <p:cNvSpPr txBox="1"/>
          <p:nvPr/>
        </p:nvSpPr>
        <p:spPr>
          <a:xfrm>
            <a:off x="935843" y="4168183"/>
            <a:ext cx="1067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*No price for the energy inputs to crops</a:t>
            </a:r>
          </a:p>
        </p:txBody>
      </p:sp>
    </p:spTree>
    <p:extLst>
      <p:ext uri="{BB962C8B-B14F-4D97-AF65-F5344CB8AC3E}">
        <p14:creationId xmlns:p14="http://schemas.microsoft.com/office/powerpoint/2010/main" val="231041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D129D5D-898B-DBF4-8415-5FC6D10AA90E}"/>
              </a:ext>
            </a:extLst>
          </p:cNvPr>
          <p:cNvCxnSpPr>
            <a:cxnSpLocks/>
            <a:stCxn id="55" idx="2"/>
            <a:endCxn id="86" idx="0"/>
          </p:cNvCxnSpPr>
          <p:nvPr/>
        </p:nvCxnSpPr>
        <p:spPr>
          <a:xfrm>
            <a:off x="2671665" y="3943267"/>
            <a:ext cx="0" cy="416867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0FB0399-0743-97A5-51BB-8F5746FCC656}"/>
              </a:ext>
            </a:extLst>
          </p:cNvPr>
          <p:cNvCxnSpPr>
            <a:cxnSpLocks/>
          </p:cNvCxnSpPr>
          <p:nvPr/>
        </p:nvCxnSpPr>
        <p:spPr>
          <a:xfrm>
            <a:off x="9453568" y="3936360"/>
            <a:ext cx="0" cy="416867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3A535A1-45B5-29E7-EE7C-D0A17CCABBC2}"/>
              </a:ext>
            </a:extLst>
          </p:cNvPr>
          <p:cNvCxnSpPr>
            <a:cxnSpLocks/>
          </p:cNvCxnSpPr>
          <p:nvPr/>
        </p:nvCxnSpPr>
        <p:spPr>
          <a:xfrm>
            <a:off x="4355195" y="3947012"/>
            <a:ext cx="0" cy="416867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1DC3EF0-AB78-24B6-058A-08CBBEA76AC5}"/>
              </a:ext>
            </a:extLst>
          </p:cNvPr>
          <p:cNvCxnSpPr>
            <a:cxnSpLocks/>
          </p:cNvCxnSpPr>
          <p:nvPr/>
        </p:nvCxnSpPr>
        <p:spPr>
          <a:xfrm>
            <a:off x="6039936" y="3945411"/>
            <a:ext cx="0" cy="416867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101CE37-5D5C-6F3E-FFD1-AFEC6CDAF04B}"/>
              </a:ext>
            </a:extLst>
          </p:cNvPr>
          <p:cNvCxnSpPr>
            <a:cxnSpLocks/>
          </p:cNvCxnSpPr>
          <p:nvPr/>
        </p:nvCxnSpPr>
        <p:spPr>
          <a:xfrm>
            <a:off x="7716788" y="3936439"/>
            <a:ext cx="0" cy="416867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3E5ACC8-962F-31CB-C29F-BBE9E963DDCE}"/>
              </a:ext>
            </a:extLst>
          </p:cNvPr>
          <p:cNvCxnSpPr>
            <a:cxnSpLocks/>
          </p:cNvCxnSpPr>
          <p:nvPr/>
        </p:nvCxnSpPr>
        <p:spPr>
          <a:xfrm>
            <a:off x="11211680" y="3938932"/>
            <a:ext cx="0" cy="416867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B207053-6388-4323-CB8A-FCA34F5D3A13}"/>
              </a:ext>
            </a:extLst>
          </p:cNvPr>
          <p:cNvCxnSpPr>
            <a:cxnSpLocks/>
          </p:cNvCxnSpPr>
          <p:nvPr/>
        </p:nvCxnSpPr>
        <p:spPr>
          <a:xfrm>
            <a:off x="13000498" y="3929012"/>
            <a:ext cx="0" cy="416867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47343B-D5C8-1786-D4AD-CA4EE5DF638C}"/>
              </a:ext>
            </a:extLst>
          </p:cNvPr>
          <p:cNvSpPr/>
          <p:nvPr/>
        </p:nvSpPr>
        <p:spPr>
          <a:xfrm>
            <a:off x="8172974" y="753390"/>
            <a:ext cx="1731371" cy="737007"/>
          </a:xfrm>
          <a:prstGeom prst="roundRect">
            <a:avLst/>
          </a:prstGeom>
          <a:solidFill>
            <a:srgbClr val="502D7F"/>
          </a:solidFill>
          <a:ln>
            <a:solidFill>
              <a:srgbClr val="502D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Food processing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640FE4-F8EE-FE9A-AD53-80DDC9BD37C9}"/>
              </a:ext>
            </a:extLst>
          </p:cNvPr>
          <p:cNvSpPr/>
          <p:nvPr/>
        </p:nvSpPr>
        <p:spPr>
          <a:xfrm>
            <a:off x="6833734" y="2143466"/>
            <a:ext cx="1731371" cy="737007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Process heat food processing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B24A86A-6B2E-AD9E-8A77-AB447024CCD7}"/>
              </a:ext>
            </a:extLst>
          </p:cNvPr>
          <p:cNvCxnSpPr>
            <a:cxnSpLocks/>
            <a:stCxn id="9" idx="2"/>
            <a:endCxn id="55" idx="0"/>
          </p:cNvCxnSpPr>
          <p:nvPr/>
        </p:nvCxnSpPr>
        <p:spPr>
          <a:xfrm rot="5400000">
            <a:off x="4887322" y="664817"/>
            <a:ext cx="596442" cy="502775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B6FA926-7FA6-DC37-82D2-DBB6C2BB9CD4}"/>
              </a:ext>
            </a:extLst>
          </p:cNvPr>
          <p:cNvCxnSpPr>
            <a:cxnSpLocks/>
            <a:stCxn id="9" idx="2"/>
            <a:endCxn id="49" idx="0"/>
          </p:cNvCxnSpPr>
          <p:nvPr/>
        </p:nvCxnSpPr>
        <p:spPr>
          <a:xfrm rot="16200000" flipH="1">
            <a:off x="10046175" y="533718"/>
            <a:ext cx="583788" cy="527729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257DB9-5C72-B535-A11B-EAF7EB7B53E2}"/>
              </a:ext>
            </a:extLst>
          </p:cNvPr>
          <p:cNvCxnSpPr>
            <a:cxnSpLocks/>
          </p:cNvCxnSpPr>
          <p:nvPr/>
        </p:nvCxnSpPr>
        <p:spPr>
          <a:xfrm>
            <a:off x="4347342" y="3197950"/>
            <a:ext cx="1" cy="28271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72E662-61F6-7894-BFCC-1245958E43A0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6028182" y="3199703"/>
            <a:ext cx="0" cy="280957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3F819-588A-7DC5-C6D6-F432E30A36F6}"/>
              </a:ext>
            </a:extLst>
          </p:cNvPr>
          <p:cNvCxnSpPr>
            <a:cxnSpLocks/>
          </p:cNvCxnSpPr>
          <p:nvPr/>
        </p:nvCxnSpPr>
        <p:spPr>
          <a:xfrm>
            <a:off x="7701087" y="3184667"/>
            <a:ext cx="0" cy="290612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7E7A054-6933-AD63-0A5C-4488EC5EB621}"/>
              </a:ext>
            </a:extLst>
          </p:cNvPr>
          <p:cNvSpPr/>
          <p:nvPr/>
        </p:nvSpPr>
        <p:spPr>
          <a:xfrm>
            <a:off x="4236574" y="753390"/>
            <a:ext cx="1731371" cy="7370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Food demand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D9927A-85A9-E50E-FEFA-3F27141BE45B}"/>
              </a:ext>
            </a:extLst>
          </p:cNvPr>
          <p:cNvSpPr txBox="1"/>
          <p:nvPr/>
        </p:nvSpPr>
        <p:spPr>
          <a:xfrm>
            <a:off x="6019984" y="626559"/>
            <a:ext cx="2120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Coefficient: energy demand per calorie consumed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1D15275-EBA3-65AC-188F-E7A1B5C1F307}"/>
              </a:ext>
            </a:extLst>
          </p:cNvPr>
          <p:cNvCxnSpPr>
            <a:stCxn id="45" idx="3"/>
            <a:endCxn id="4" idx="1"/>
          </p:cNvCxnSpPr>
          <p:nvPr/>
        </p:nvCxnSpPr>
        <p:spPr>
          <a:xfrm>
            <a:off x="5967945" y="1121894"/>
            <a:ext cx="2205029" cy="0"/>
          </a:xfrm>
          <a:prstGeom prst="straightConnector1">
            <a:avLst/>
          </a:prstGeom>
          <a:ln w="38100">
            <a:solidFill>
              <a:srgbClr val="502D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851727D-0693-3A81-CBA9-E7299FC11901}"/>
              </a:ext>
            </a:extLst>
          </p:cNvPr>
          <p:cNvSpPr/>
          <p:nvPr/>
        </p:nvSpPr>
        <p:spPr>
          <a:xfrm>
            <a:off x="12315909" y="3464261"/>
            <a:ext cx="1321618" cy="46635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Solar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CA1274C-6A67-02A8-1DB7-5A8380CE55B3}"/>
              </a:ext>
            </a:extLst>
          </p:cNvPr>
          <p:cNvSpPr/>
          <p:nvPr/>
        </p:nvSpPr>
        <p:spPr>
          <a:xfrm>
            <a:off x="8780513" y="3471899"/>
            <a:ext cx="1321618" cy="46635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B21E1C3-5CFF-96C7-690D-35BA9A865ACD}"/>
              </a:ext>
            </a:extLst>
          </p:cNvPr>
          <p:cNvSpPr/>
          <p:nvPr/>
        </p:nvSpPr>
        <p:spPr>
          <a:xfrm>
            <a:off x="5367373" y="3480660"/>
            <a:ext cx="1321618" cy="46635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Refined liquids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F895709-BE75-4E8E-DB81-57F660DB6BBB}"/>
              </a:ext>
            </a:extLst>
          </p:cNvPr>
          <p:cNvSpPr/>
          <p:nvPr/>
        </p:nvSpPr>
        <p:spPr>
          <a:xfrm>
            <a:off x="3688069" y="3480660"/>
            <a:ext cx="1321618" cy="46635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Coal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9CBEDA8-9C30-6756-C79D-BFCB554BB103}"/>
              </a:ext>
            </a:extLst>
          </p:cNvPr>
          <p:cNvSpPr/>
          <p:nvPr/>
        </p:nvSpPr>
        <p:spPr>
          <a:xfrm>
            <a:off x="10546014" y="3471899"/>
            <a:ext cx="1321618" cy="46635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Electricity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E0ED1C9-6092-4D47-6CDA-A435BF571384}"/>
              </a:ext>
            </a:extLst>
          </p:cNvPr>
          <p:cNvSpPr/>
          <p:nvPr/>
        </p:nvSpPr>
        <p:spPr>
          <a:xfrm>
            <a:off x="2010856" y="3476915"/>
            <a:ext cx="1321618" cy="46635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Biomass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6F0E20D-5DD4-705A-0122-F9147EFFF1AC}"/>
              </a:ext>
            </a:extLst>
          </p:cNvPr>
          <p:cNvSpPr/>
          <p:nvPr/>
        </p:nvSpPr>
        <p:spPr>
          <a:xfrm>
            <a:off x="7044586" y="3480660"/>
            <a:ext cx="1321618" cy="46635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Gas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E8B1A6B-4AAC-1CC3-A021-D8A2AD93BBB0}"/>
              </a:ext>
            </a:extLst>
          </p:cNvPr>
          <p:cNvCxnSpPr>
            <a:cxnSpLocks/>
          </p:cNvCxnSpPr>
          <p:nvPr/>
        </p:nvCxnSpPr>
        <p:spPr>
          <a:xfrm>
            <a:off x="9439125" y="3184667"/>
            <a:ext cx="1515" cy="287232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D295756-6E4F-1278-7F7A-90F1C0B9A42E}"/>
              </a:ext>
            </a:extLst>
          </p:cNvPr>
          <p:cNvCxnSpPr>
            <a:cxnSpLocks/>
          </p:cNvCxnSpPr>
          <p:nvPr/>
        </p:nvCxnSpPr>
        <p:spPr>
          <a:xfrm>
            <a:off x="11201832" y="3184667"/>
            <a:ext cx="1" cy="27959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ED356A1-AFE8-904F-2F1A-D6DAAA3C55BE}"/>
              </a:ext>
            </a:extLst>
          </p:cNvPr>
          <p:cNvSpPr/>
          <p:nvPr/>
        </p:nvSpPr>
        <p:spPr>
          <a:xfrm>
            <a:off x="2145598" y="4592155"/>
            <a:ext cx="105213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Biomass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D107C24-D748-15A6-D7CA-AB8A34C8EDEC}"/>
              </a:ext>
            </a:extLst>
          </p:cNvPr>
          <p:cNvSpPr/>
          <p:nvPr/>
        </p:nvSpPr>
        <p:spPr>
          <a:xfrm>
            <a:off x="2145598" y="5292939"/>
            <a:ext cx="105213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Biomass cogen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5C4ED6B-A2B0-274D-98C0-3E348D943F41}"/>
              </a:ext>
            </a:extLst>
          </p:cNvPr>
          <p:cNvSpPr/>
          <p:nvPr/>
        </p:nvSpPr>
        <p:spPr>
          <a:xfrm>
            <a:off x="3829127" y="4592155"/>
            <a:ext cx="105213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CC970E8-A462-39B5-842F-C1190F674469}"/>
              </a:ext>
            </a:extLst>
          </p:cNvPr>
          <p:cNvSpPr/>
          <p:nvPr/>
        </p:nvSpPr>
        <p:spPr>
          <a:xfrm>
            <a:off x="3822743" y="5292939"/>
            <a:ext cx="105213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cogen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1FF351B3-7E22-CF19-A39A-4F28F6EB1034}"/>
              </a:ext>
            </a:extLst>
          </p:cNvPr>
          <p:cNvSpPr/>
          <p:nvPr/>
        </p:nvSpPr>
        <p:spPr>
          <a:xfrm>
            <a:off x="5496954" y="4592155"/>
            <a:ext cx="105213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Refined liquids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3D1B2B8-A4AC-B598-4F64-EFC52076AB4C}"/>
              </a:ext>
            </a:extLst>
          </p:cNvPr>
          <p:cNvSpPr/>
          <p:nvPr/>
        </p:nvSpPr>
        <p:spPr>
          <a:xfrm>
            <a:off x="5513868" y="5292939"/>
            <a:ext cx="1052136" cy="64878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Refined liquids cogen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562DD994-56EB-DDC4-5199-CEE53629EFC3}"/>
              </a:ext>
            </a:extLst>
          </p:cNvPr>
          <p:cNvSpPr/>
          <p:nvPr/>
        </p:nvSpPr>
        <p:spPr>
          <a:xfrm>
            <a:off x="7190720" y="4592155"/>
            <a:ext cx="105213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Gas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B549A968-4052-D823-C60E-9154DDF8AF18}"/>
              </a:ext>
            </a:extLst>
          </p:cNvPr>
          <p:cNvSpPr/>
          <p:nvPr/>
        </p:nvSpPr>
        <p:spPr>
          <a:xfrm>
            <a:off x="7190720" y="5292939"/>
            <a:ext cx="105213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Gas cogen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F15CA87-0FAA-D35A-030C-15D1D23D2FC1}"/>
              </a:ext>
            </a:extLst>
          </p:cNvPr>
          <p:cNvSpPr/>
          <p:nvPr/>
        </p:nvSpPr>
        <p:spPr>
          <a:xfrm>
            <a:off x="10685612" y="4592155"/>
            <a:ext cx="1052136" cy="45750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 heat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0A4D627D-6D0E-5A72-8580-82FBCF39A262}"/>
              </a:ext>
            </a:extLst>
          </p:cNvPr>
          <p:cNvSpPr/>
          <p:nvPr/>
        </p:nvSpPr>
        <p:spPr>
          <a:xfrm>
            <a:off x="10685612" y="5292939"/>
            <a:ext cx="1052136" cy="6920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 heat pumps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9590A9F-7D32-3378-8D0A-18DDED212BB7}"/>
              </a:ext>
            </a:extLst>
          </p:cNvPr>
          <p:cNvSpPr/>
          <p:nvPr/>
        </p:nvSpPr>
        <p:spPr>
          <a:xfrm>
            <a:off x="12469294" y="4575756"/>
            <a:ext cx="105213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Solar thermal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92AF17B-CD38-2F63-A77E-2629C2C27B07}"/>
              </a:ext>
            </a:extLst>
          </p:cNvPr>
          <p:cNvSpPr/>
          <p:nvPr/>
        </p:nvSpPr>
        <p:spPr>
          <a:xfrm>
            <a:off x="8927500" y="4592155"/>
            <a:ext cx="105213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Heat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0FD1959-CE3D-C2BD-26A8-190993FF05B3}"/>
              </a:ext>
            </a:extLst>
          </p:cNvPr>
          <p:cNvSpPr/>
          <p:nvPr/>
        </p:nvSpPr>
        <p:spPr>
          <a:xfrm>
            <a:off x="2010856" y="6749632"/>
            <a:ext cx="1321617" cy="466352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delivered biomass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46C575A-8D33-4C95-14A1-757F15DF4A0F}"/>
              </a:ext>
            </a:extLst>
          </p:cNvPr>
          <p:cNvSpPr/>
          <p:nvPr/>
        </p:nvSpPr>
        <p:spPr>
          <a:xfrm>
            <a:off x="3686533" y="6749632"/>
            <a:ext cx="1321617" cy="466352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delivered coal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FB1498B0-F274-804D-2654-5C3C4E245C3E}"/>
              </a:ext>
            </a:extLst>
          </p:cNvPr>
          <p:cNvSpPr/>
          <p:nvPr/>
        </p:nvSpPr>
        <p:spPr>
          <a:xfrm>
            <a:off x="5362210" y="6749631"/>
            <a:ext cx="1321617" cy="600203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refined liquids industrial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6EF3054-F858-7ABC-B04F-DE97CF1B9D75}"/>
              </a:ext>
            </a:extLst>
          </p:cNvPr>
          <p:cNvSpPr/>
          <p:nvPr/>
        </p:nvSpPr>
        <p:spPr>
          <a:xfrm>
            <a:off x="7044587" y="6749631"/>
            <a:ext cx="1321617" cy="466352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wholesale gas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51BD682-8DC0-5E85-B3CD-20FE5B744785}"/>
              </a:ext>
            </a:extLst>
          </p:cNvPr>
          <p:cNvSpPr/>
          <p:nvPr/>
        </p:nvSpPr>
        <p:spPr>
          <a:xfrm>
            <a:off x="8780514" y="6749631"/>
            <a:ext cx="1321617" cy="466352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district heat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0E4A9CEC-DB99-4D7A-C21B-BA27D2A49F8B}"/>
              </a:ext>
            </a:extLst>
          </p:cNvPr>
          <p:cNvSpPr/>
          <p:nvPr/>
        </p:nvSpPr>
        <p:spPr>
          <a:xfrm>
            <a:off x="10546015" y="6749632"/>
            <a:ext cx="1321617" cy="466352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elect_td_ind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82AC2113-8107-DF15-8512-663292146A80}"/>
              </a:ext>
            </a:extLst>
          </p:cNvPr>
          <p:cNvSpPr/>
          <p:nvPr/>
        </p:nvSpPr>
        <p:spPr>
          <a:xfrm>
            <a:off x="12334552" y="6733233"/>
            <a:ext cx="1321617" cy="466352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global solar resource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4DD0DCE-0400-97B2-1964-12B756FC53A1}"/>
              </a:ext>
            </a:extLst>
          </p:cNvPr>
          <p:cNvSpPr/>
          <p:nvPr/>
        </p:nvSpPr>
        <p:spPr>
          <a:xfrm>
            <a:off x="2010857" y="4360134"/>
            <a:ext cx="1321616" cy="1859623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BCFCF742-AF92-98B6-B9D7-87ED2209F146}"/>
              </a:ext>
            </a:extLst>
          </p:cNvPr>
          <p:cNvSpPr/>
          <p:nvPr/>
        </p:nvSpPr>
        <p:spPr>
          <a:xfrm>
            <a:off x="3688071" y="4363127"/>
            <a:ext cx="1321616" cy="1859623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8D248155-D33C-8467-983E-D68059C1B3A7}"/>
              </a:ext>
            </a:extLst>
          </p:cNvPr>
          <p:cNvSpPr/>
          <p:nvPr/>
        </p:nvSpPr>
        <p:spPr>
          <a:xfrm>
            <a:off x="5365283" y="4360133"/>
            <a:ext cx="1321616" cy="1859623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DC977127-2139-FE1B-FE1E-BB852171492C}"/>
              </a:ext>
            </a:extLst>
          </p:cNvPr>
          <p:cNvSpPr/>
          <p:nvPr/>
        </p:nvSpPr>
        <p:spPr>
          <a:xfrm>
            <a:off x="7049439" y="4353227"/>
            <a:ext cx="1321616" cy="1859623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37BEC5F2-1ADA-61F3-2032-CD2548CF952B}"/>
              </a:ext>
            </a:extLst>
          </p:cNvPr>
          <p:cNvSpPr/>
          <p:nvPr/>
        </p:nvSpPr>
        <p:spPr>
          <a:xfrm>
            <a:off x="8780516" y="4360134"/>
            <a:ext cx="1321616" cy="1859623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77CFB3DB-449A-D639-EC1F-0A6703695075}"/>
              </a:ext>
            </a:extLst>
          </p:cNvPr>
          <p:cNvSpPr/>
          <p:nvPr/>
        </p:nvSpPr>
        <p:spPr>
          <a:xfrm>
            <a:off x="10546334" y="4360134"/>
            <a:ext cx="1321616" cy="1859623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FB7478A3-CE76-8BB4-0875-A12439323813}"/>
              </a:ext>
            </a:extLst>
          </p:cNvPr>
          <p:cNvSpPr/>
          <p:nvPr/>
        </p:nvSpPr>
        <p:spPr>
          <a:xfrm>
            <a:off x="12334553" y="4344089"/>
            <a:ext cx="1321616" cy="1859623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B2CF1AC-69CC-1417-10D8-986855954091}"/>
              </a:ext>
            </a:extLst>
          </p:cNvPr>
          <p:cNvCxnSpPr>
            <a:stCxn id="78" idx="0"/>
            <a:endCxn id="86" idx="2"/>
          </p:cNvCxnSpPr>
          <p:nvPr/>
        </p:nvCxnSpPr>
        <p:spPr>
          <a:xfrm flipV="1">
            <a:off x="2671665" y="6219757"/>
            <a:ext cx="0" cy="529875"/>
          </a:xfrm>
          <a:prstGeom prst="straightConnector1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3C04D56-6393-3D1E-8BB2-CF8603BB6D17}"/>
              </a:ext>
            </a:extLst>
          </p:cNvPr>
          <p:cNvCxnSpPr>
            <a:cxnSpLocks/>
          </p:cNvCxnSpPr>
          <p:nvPr/>
        </p:nvCxnSpPr>
        <p:spPr>
          <a:xfrm flipV="1">
            <a:off x="4355195" y="6217184"/>
            <a:ext cx="0" cy="529875"/>
          </a:xfrm>
          <a:prstGeom prst="straightConnector1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075B084-AE3C-4B79-D1DB-32D6351F2FCC}"/>
              </a:ext>
            </a:extLst>
          </p:cNvPr>
          <p:cNvCxnSpPr/>
          <p:nvPr/>
        </p:nvCxnSpPr>
        <p:spPr>
          <a:xfrm flipV="1">
            <a:off x="6044352" y="6212850"/>
            <a:ext cx="0" cy="529875"/>
          </a:xfrm>
          <a:prstGeom prst="straightConnector1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A63EC80-7151-9293-B8CA-17418B7B096B}"/>
              </a:ext>
            </a:extLst>
          </p:cNvPr>
          <p:cNvCxnSpPr/>
          <p:nvPr/>
        </p:nvCxnSpPr>
        <p:spPr>
          <a:xfrm flipV="1">
            <a:off x="7725538" y="6212849"/>
            <a:ext cx="0" cy="529875"/>
          </a:xfrm>
          <a:prstGeom prst="straightConnector1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A8AF7AD-682E-8F93-351A-85543A206605}"/>
              </a:ext>
            </a:extLst>
          </p:cNvPr>
          <p:cNvCxnSpPr/>
          <p:nvPr/>
        </p:nvCxnSpPr>
        <p:spPr>
          <a:xfrm flipV="1">
            <a:off x="9453568" y="6217184"/>
            <a:ext cx="0" cy="529875"/>
          </a:xfrm>
          <a:prstGeom prst="straightConnector1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1D9DE45-2A2A-25B7-7624-CB9E6617D2AF}"/>
              </a:ext>
            </a:extLst>
          </p:cNvPr>
          <p:cNvCxnSpPr/>
          <p:nvPr/>
        </p:nvCxnSpPr>
        <p:spPr>
          <a:xfrm flipV="1">
            <a:off x="11201832" y="6220111"/>
            <a:ext cx="0" cy="529875"/>
          </a:xfrm>
          <a:prstGeom prst="straightConnector1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D2D969A-EFE3-F4F0-BE11-736A25A6D1E0}"/>
              </a:ext>
            </a:extLst>
          </p:cNvPr>
          <p:cNvCxnSpPr/>
          <p:nvPr/>
        </p:nvCxnSpPr>
        <p:spPr>
          <a:xfrm flipV="1">
            <a:off x="13019802" y="6203712"/>
            <a:ext cx="0" cy="529875"/>
          </a:xfrm>
          <a:prstGeom prst="straightConnector1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41D1BADA-8C98-2433-D498-BF222E965A23}"/>
              </a:ext>
            </a:extLst>
          </p:cNvPr>
          <p:cNvSpPr/>
          <p:nvPr/>
        </p:nvSpPr>
        <p:spPr>
          <a:xfrm>
            <a:off x="9479478" y="2143465"/>
            <a:ext cx="1731371" cy="736325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elect_td_ind</a:t>
            </a:r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FB872B2-4CA7-F30F-53E6-0AD295D3C94A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rot="5400000" flipH="1" flipV="1">
            <a:off x="8042506" y="1147312"/>
            <a:ext cx="653069" cy="133924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AD6B032F-3D0E-BE69-3F85-728E34943AFE}"/>
              </a:ext>
            </a:extLst>
          </p:cNvPr>
          <p:cNvCxnSpPr>
            <a:cxnSpLocks/>
            <a:stCxn id="137" idx="0"/>
            <a:endCxn id="4" idx="2"/>
          </p:cNvCxnSpPr>
          <p:nvPr/>
        </p:nvCxnSpPr>
        <p:spPr>
          <a:xfrm rot="16200000" flipV="1">
            <a:off x="9365378" y="1163679"/>
            <a:ext cx="653068" cy="1306504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A6535E-8BF2-41BD-E788-DCAF249985CD}"/>
              </a:ext>
            </a:extLst>
          </p:cNvPr>
          <p:cNvSpPr/>
          <p:nvPr/>
        </p:nvSpPr>
        <p:spPr>
          <a:xfrm>
            <a:off x="981075" y="74108"/>
            <a:ext cx="2038350" cy="1859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7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D129D5D-898B-DBF4-8415-5FC6D10AA90E}"/>
              </a:ext>
            </a:extLst>
          </p:cNvPr>
          <p:cNvCxnSpPr>
            <a:cxnSpLocks/>
            <a:stCxn id="55" idx="2"/>
            <a:endCxn id="86" idx="0"/>
          </p:cNvCxnSpPr>
          <p:nvPr/>
        </p:nvCxnSpPr>
        <p:spPr>
          <a:xfrm>
            <a:off x="1854162" y="3931320"/>
            <a:ext cx="0" cy="416867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0FB0399-0743-97A5-51BB-8F5746FCC656}"/>
              </a:ext>
            </a:extLst>
          </p:cNvPr>
          <p:cNvCxnSpPr>
            <a:cxnSpLocks/>
          </p:cNvCxnSpPr>
          <p:nvPr/>
        </p:nvCxnSpPr>
        <p:spPr>
          <a:xfrm>
            <a:off x="8577351" y="3924413"/>
            <a:ext cx="0" cy="416867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3A535A1-45B5-29E7-EE7C-D0A17CCABBC2}"/>
              </a:ext>
            </a:extLst>
          </p:cNvPr>
          <p:cNvCxnSpPr>
            <a:cxnSpLocks/>
          </p:cNvCxnSpPr>
          <p:nvPr/>
        </p:nvCxnSpPr>
        <p:spPr>
          <a:xfrm>
            <a:off x="3537692" y="3935065"/>
            <a:ext cx="0" cy="416867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1DC3EF0-AB78-24B6-058A-08CBBEA76AC5}"/>
              </a:ext>
            </a:extLst>
          </p:cNvPr>
          <p:cNvCxnSpPr>
            <a:cxnSpLocks/>
          </p:cNvCxnSpPr>
          <p:nvPr/>
        </p:nvCxnSpPr>
        <p:spPr>
          <a:xfrm>
            <a:off x="5222433" y="3933464"/>
            <a:ext cx="0" cy="416867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101CE37-5D5C-6F3E-FFD1-AFEC6CDAF04B}"/>
              </a:ext>
            </a:extLst>
          </p:cNvPr>
          <p:cNvCxnSpPr>
            <a:cxnSpLocks/>
          </p:cNvCxnSpPr>
          <p:nvPr/>
        </p:nvCxnSpPr>
        <p:spPr>
          <a:xfrm>
            <a:off x="6899285" y="3924492"/>
            <a:ext cx="0" cy="416867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3E5ACC8-962F-31CB-C29F-BBE9E963DDCE}"/>
              </a:ext>
            </a:extLst>
          </p:cNvPr>
          <p:cNvCxnSpPr>
            <a:cxnSpLocks/>
          </p:cNvCxnSpPr>
          <p:nvPr/>
        </p:nvCxnSpPr>
        <p:spPr>
          <a:xfrm>
            <a:off x="10247175" y="3926985"/>
            <a:ext cx="0" cy="416867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B207053-6388-4323-CB8A-FCA34F5D3A13}"/>
              </a:ext>
            </a:extLst>
          </p:cNvPr>
          <p:cNvCxnSpPr>
            <a:cxnSpLocks/>
          </p:cNvCxnSpPr>
          <p:nvPr/>
        </p:nvCxnSpPr>
        <p:spPr>
          <a:xfrm>
            <a:off x="13611910" y="3933464"/>
            <a:ext cx="0" cy="416867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F1FC5C2-CF5D-82DA-9035-C99D94B14434}"/>
              </a:ext>
            </a:extLst>
          </p:cNvPr>
          <p:cNvCxnSpPr>
            <a:cxnSpLocks/>
          </p:cNvCxnSpPr>
          <p:nvPr/>
        </p:nvCxnSpPr>
        <p:spPr>
          <a:xfrm>
            <a:off x="11918033" y="3933464"/>
            <a:ext cx="0" cy="416867"/>
          </a:xfrm>
          <a:prstGeom prst="line">
            <a:avLst/>
          </a:prstGeom>
          <a:ln w="38100">
            <a:solidFill>
              <a:srgbClr val="B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47343B-D5C8-1786-D4AD-CA4EE5DF638C}"/>
              </a:ext>
            </a:extLst>
          </p:cNvPr>
          <p:cNvSpPr/>
          <p:nvPr/>
        </p:nvSpPr>
        <p:spPr>
          <a:xfrm>
            <a:off x="8172974" y="753390"/>
            <a:ext cx="1731371" cy="737007"/>
          </a:xfrm>
          <a:prstGeom prst="roundRect">
            <a:avLst/>
          </a:prstGeom>
          <a:solidFill>
            <a:srgbClr val="502D7F"/>
          </a:solidFill>
          <a:ln>
            <a:solidFill>
              <a:srgbClr val="502D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Food processing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640FE4-F8EE-FE9A-AD53-80DDC9BD37C9}"/>
              </a:ext>
            </a:extLst>
          </p:cNvPr>
          <p:cNvSpPr/>
          <p:nvPr/>
        </p:nvSpPr>
        <p:spPr>
          <a:xfrm>
            <a:off x="6833734" y="2143466"/>
            <a:ext cx="1731371" cy="737007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Process heat food processing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B24A86A-6B2E-AD9E-8A77-AB447024CCD7}"/>
              </a:ext>
            </a:extLst>
          </p:cNvPr>
          <p:cNvCxnSpPr>
            <a:cxnSpLocks/>
            <a:stCxn id="9" idx="2"/>
            <a:endCxn id="55" idx="0"/>
          </p:cNvCxnSpPr>
          <p:nvPr/>
        </p:nvCxnSpPr>
        <p:spPr>
          <a:xfrm rot="5400000">
            <a:off x="4484544" y="250091"/>
            <a:ext cx="584495" cy="584525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B6FA926-7FA6-DC37-82D2-DBB6C2BB9CD4}"/>
              </a:ext>
            </a:extLst>
          </p:cNvPr>
          <p:cNvCxnSpPr>
            <a:cxnSpLocks/>
            <a:stCxn id="9" idx="2"/>
            <a:endCxn id="49" idx="0"/>
          </p:cNvCxnSpPr>
          <p:nvPr/>
        </p:nvCxnSpPr>
        <p:spPr>
          <a:xfrm rot="16200000" flipH="1">
            <a:off x="10349655" y="230238"/>
            <a:ext cx="588240" cy="5888710"/>
          </a:xfrm>
          <a:prstGeom prst="bentConnector3">
            <a:avLst>
              <a:gd name="adj1" fmla="val 4981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257DB9-5C72-B535-A11B-EAF7EB7B53E2}"/>
              </a:ext>
            </a:extLst>
          </p:cNvPr>
          <p:cNvCxnSpPr>
            <a:cxnSpLocks/>
          </p:cNvCxnSpPr>
          <p:nvPr/>
        </p:nvCxnSpPr>
        <p:spPr>
          <a:xfrm>
            <a:off x="3529839" y="3186003"/>
            <a:ext cx="1" cy="28271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72E662-61F6-7894-BFCC-1245958E43A0}"/>
              </a:ext>
            </a:extLst>
          </p:cNvPr>
          <p:cNvCxnSpPr>
            <a:cxnSpLocks/>
          </p:cNvCxnSpPr>
          <p:nvPr/>
        </p:nvCxnSpPr>
        <p:spPr>
          <a:xfrm>
            <a:off x="5210679" y="3192305"/>
            <a:ext cx="0" cy="27166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3F819-588A-7DC5-C6D6-F432E30A36F6}"/>
              </a:ext>
            </a:extLst>
          </p:cNvPr>
          <p:cNvCxnSpPr>
            <a:cxnSpLocks/>
          </p:cNvCxnSpPr>
          <p:nvPr/>
        </p:nvCxnSpPr>
        <p:spPr>
          <a:xfrm>
            <a:off x="6883583" y="3188287"/>
            <a:ext cx="1" cy="27959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7E7A054-6933-AD63-0A5C-4488EC5EB621}"/>
              </a:ext>
            </a:extLst>
          </p:cNvPr>
          <p:cNvSpPr/>
          <p:nvPr/>
        </p:nvSpPr>
        <p:spPr>
          <a:xfrm>
            <a:off x="4236574" y="753390"/>
            <a:ext cx="1731371" cy="7370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Food demand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D9927A-85A9-E50E-FEFA-3F27141BE45B}"/>
              </a:ext>
            </a:extLst>
          </p:cNvPr>
          <p:cNvSpPr txBox="1"/>
          <p:nvPr/>
        </p:nvSpPr>
        <p:spPr>
          <a:xfrm>
            <a:off x="6019984" y="626559"/>
            <a:ext cx="2120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Coefficient: energy demand per calorie consumed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1D15275-EBA3-65AC-188F-E7A1B5C1F307}"/>
              </a:ext>
            </a:extLst>
          </p:cNvPr>
          <p:cNvCxnSpPr>
            <a:stCxn id="45" idx="3"/>
            <a:endCxn id="4" idx="1"/>
          </p:cNvCxnSpPr>
          <p:nvPr/>
        </p:nvCxnSpPr>
        <p:spPr>
          <a:xfrm>
            <a:off x="5967945" y="1121894"/>
            <a:ext cx="2205029" cy="0"/>
          </a:xfrm>
          <a:prstGeom prst="straightConnector1">
            <a:avLst/>
          </a:prstGeom>
          <a:ln w="38100">
            <a:solidFill>
              <a:srgbClr val="502D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1D4559F-529E-2C96-E555-A46C1D33145B}"/>
              </a:ext>
            </a:extLst>
          </p:cNvPr>
          <p:cNvSpPr/>
          <p:nvPr/>
        </p:nvSpPr>
        <p:spPr>
          <a:xfrm>
            <a:off x="11254415" y="3468713"/>
            <a:ext cx="1321618" cy="46635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Geothermal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851727D-0693-3A81-CBA9-E7299FC11901}"/>
              </a:ext>
            </a:extLst>
          </p:cNvPr>
          <p:cNvSpPr/>
          <p:nvPr/>
        </p:nvSpPr>
        <p:spPr>
          <a:xfrm>
            <a:off x="12927321" y="3468713"/>
            <a:ext cx="1321618" cy="46635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Solar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CA1274C-6A67-02A8-1DB7-5A8380CE55B3}"/>
              </a:ext>
            </a:extLst>
          </p:cNvPr>
          <p:cNvSpPr/>
          <p:nvPr/>
        </p:nvSpPr>
        <p:spPr>
          <a:xfrm>
            <a:off x="7904296" y="3459952"/>
            <a:ext cx="1321618" cy="46635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B21E1C3-5CFF-96C7-690D-35BA9A865ACD}"/>
              </a:ext>
            </a:extLst>
          </p:cNvPr>
          <p:cNvSpPr/>
          <p:nvPr/>
        </p:nvSpPr>
        <p:spPr>
          <a:xfrm>
            <a:off x="4549870" y="3468713"/>
            <a:ext cx="1321618" cy="46635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Refined liquids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F895709-BE75-4E8E-DB81-57F660DB6BBB}"/>
              </a:ext>
            </a:extLst>
          </p:cNvPr>
          <p:cNvSpPr/>
          <p:nvPr/>
        </p:nvSpPr>
        <p:spPr>
          <a:xfrm>
            <a:off x="2870566" y="3468713"/>
            <a:ext cx="1321618" cy="46635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Coal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9CBEDA8-9C30-6756-C79D-BFCB554BB103}"/>
              </a:ext>
            </a:extLst>
          </p:cNvPr>
          <p:cNvSpPr/>
          <p:nvPr/>
        </p:nvSpPr>
        <p:spPr>
          <a:xfrm>
            <a:off x="9581509" y="3459952"/>
            <a:ext cx="1321618" cy="46635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Electricity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E0ED1C9-6092-4D47-6CDA-A435BF571384}"/>
              </a:ext>
            </a:extLst>
          </p:cNvPr>
          <p:cNvSpPr/>
          <p:nvPr/>
        </p:nvSpPr>
        <p:spPr>
          <a:xfrm>
            <a:off x="1193353" y="3464968"/>
            <a:ext cx="1321618" cy="46635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Biomass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6F0E20D-5DD4-705A-0122-F9147EFFF1AC}"/>
              </a:ext>
            </a:extLst>
          </p:cNvPr>
          <p:cNvSpPr/>
          <p:nvPr/>
        </p:nvSpPr>
        <p:spPr>
          <a:xfrm>
            <a:off x="6227083" y="3468713"/>
            <a:ext cx="1321618" cy="46635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Gas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E8B1A6B-4AAC-1CC3-A021-D8A2AD93BBB0}"/>
              </a:ext>
            </a:extLst>
          </p:cNvPr>
          <p:cNvCxnSpPr>
            <a:cxnSpLocks/>
          </p:cNvCxnSpPr>
          <p:nvPr/>
        </p:nvCxnSpPr>
        <p:spPr>
          <a:xfrm>
            <a:off x="8564422" y="3180358"/>
            <a:ext cx="1" cy="27959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D295756-6E4F-1278-7F7A-90F1C0B9A42E}"/>
              </a:ext>
            </a:extLst>
          </p:cNvPr>
          <p:cNvCxnSpPr>
            <a:cxnSpLocks/>
          </p:cNvCxnSpPr>
          <p:nvPr/>
        </p:nvCxnSpPr>
        <p:spPr>
          <a:xfrm>
            <a:off x="10237327" y="3172720"/>
            <a:ext cx="1" cy="27959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9F69CD2-4C79-3F4B-0CD7-87622879D668}"/>
              </a:ext>
            </a:extLst>
          </p:cNvPr>
          <p:cNvCxnSpPr>
            <a:cxnSpLocks/>
          </p:cNvCxnSpPr>
          <p:nvPr/>
        </p:nvCxnSpPr>
        <p:spPr>
          <a:xfrm>
            <a:off x="11910232" y="3178219"/>
            <a:ext cx="1" cy="27959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ED356A1-AFE8-904F-2F1A-D6DAAA3C55BE}"/>
              </a:ext>
            </a:extLst>
          </p:cNvPr>
          <p:cNvSpPr/>
          <p:nvPr/>
        </p:nvSpPr>
        <p:spPr>
          <a:xfrm>
            <a:off x="1328095" y="4580208"/>
            <a:ext cx="105213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Biomass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D107C24-D748-15A6-D7CA-AB8A34C8EDEC}"/>
              </a:ext>
            </a:extLst>
          </p:cNvPr>
          <p:cNvSpPr/>
          <p:nvPr/>
        </p:nvSpPr>
        <p:spPr>
          <a:xfrm>
            <a:off x="1328095" y="5280992"/>
            <a:ext cx="105213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Biomass cogen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5C4ED6B-A2B0-274D-98C0-3E348D943F41}"/>
              </a:ext>
            </a:extLst>
          </p:cNvPr>
          <p:cNvSpPr/>
          <p:nvPr/>
        </p:nvSpPr>
        <p:spPr>
          <a:xfrm>
            <a:off x="3011624" y="4580208"/>
            <a:ext cx="105213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CC970E8-A462-39B5-842F-C1190F674469}"/>
              </a:ext>
            </a:extLst>
          </p:cNvPr>
          <p:cNvSpPr/>
          <p:nvPr/>
        </p:nvSpPr>
        <p:spPr>
          <a:xfrm>
            <a:off x="3005240" y="5280992"/>
            <a:ext cx="105213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cogen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1FF351B3-7E22-CF19-A39A-4F28F6EB1034}"/>
              </a:ext>
            </a:extLst>
          </p:cNvPr>
          <p:cNvSpPr/>
          <p:nvPr/>
        </p:nvSpPr>
        <p:spPr>
          <a:xfrm>
            <a:off x="4679451" y="4580208"/>
            <a:ext cx="105213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Refined liquids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3D1B2B8-A4AC-B598-4F64-EFC52076AB4C}"/>
              </a:ext>
            </a:extLst>
          </p:cNvPr>
          <p:cNvSpPr/>
          <p:nvPr/>
        </p:nvSpPr>
        <p:spPr>
          <a:xfrm>
            <a:off x="4696365" y="5280992"/>
            <a:ext cx="1052136" cy="64878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Refined liquids cogen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562DD994-56EB-DDC4-5199-CEE53629EFC3}"/>
              </a:ext>
            </a:extLst>
          </p:cNvPr>
          <p:cNvSpPr/>
          <p:nvPr/>
        </p:nvSpPr>
        <p:spPr>
          <a:xfrm>
            <a:off x="6373217" y="4580208"/>
            <a:ext cx="105213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Gas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B549A968-4052-D823-C60E-9154DDF8AF18}"/>
              </a:ext>
            </a:extLst>
          </p:cNvPr>
          <p:cNvSpPr/>
          <p:nvPr/>
        </p:nvSpPr>
        <p:spPr>
          <a:xfrm>
            <a:off x="6373217" y="5280992"/>
            <a:ext cx="105213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Gas cogen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F15CA87-0FAA-D35A-030C-15D1D23D2FC1}"/>
              </a:ext>
            </a:extLst>
          </p:cNvPr>
          <p:cNvSpPr/>
          <p:nvPr/>
        </p:nvSpPr>
        <p:spPr>
          <a:xfrm>
            <a:off x="9721107" y="4580208"/>
            <a:ext cx="1052136" cy="45750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 heat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0A4D627D-6D0E-5A72-8580-82FBCF39A262}"/>
              </a:ext>
            </a:extLst>
          </p:cNvPr>
          <p:cNvSpPr/>
          <p:nvPr/>
        </p:nvSpPr>
        <p:spPr>
          <a:xfrm>
            <a:off x="9721107" y="5280992"/>
            <a:ext cx="1052136" cy="6920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 heat pumps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F7823CF-393D-23E5-A921-234EF07D3CA0}"/>
              </a:ext>
            </a:extLst>
          </p:cNvPr>
          <p:cNvSpPr/>
          <p:nvPr/>
        </p:nvSpPr>
        <p:spPr>
          <a:xfrm>
            <a:off x="11323486" y="4580208"/>
            <a:ext cx="1189095" cy="59781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Geothermal heat pumps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9590A9F-7D32-3378-8D0A-18DDED212BB7}"/>
              </a:ext>
            </a:extLst>
          </p:cNvPr>
          <p:cNvSpPr/>
          <p:nvPr/>
        </p:nvSpPr>
        <p:spPr>
          <a:xfrm>
            <a:off x="13080706" y="4580208"/>
            <a:ext cx="105213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Solar thermal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92AF17B-CD38-2F63-A77E-2629C2C27B07}"/>
              </a:ext>
            </a:extLst>
          </p:cNvPr>
          <p:cNvSpPr/>
          <p:nvPr/>
        </p:nvSpPr>
        <p:spPr>
          <a:xfrm>
            <a:off x="8051283" y="4580208"/>
            <a:ext cx="1052136" cy="4663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Heat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0FD1959-CE3D-C2BD-26A8-190993FF05B3}"/>
              </a:ext>
            </a:extLst>
          </p:cNvPr>
          <p:cNvSpPr/>
          <p:nvPr/>
        </p:nvSpPr>
        <p:spPr>
          <a:xfrm>
            <a:off x="1193353" y="6737685"/>
            <a:ext cx="1321617" cy="466352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delivered biomass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46C575A-8D33-4C95-14A1-757F15DF4A0F}"/>
              </a:ext>
            </a:extLst>
          </p:cNvPr>
          <p:cNvSpPr/>
          <p:nvPr/>
        </p:nvSpPr>
        <p:spPr>
          <a:xfrm>
            <a:off x="2869030" y="6737685"/>
            <a:ext cx="1321617" cy="466352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delivered coal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FB1498B0-F274-804D-2654-5C3C4E245C3E}"/>
              </a:ext>
            </a:extLst>
          </p:cNvPr>
          <p:cNvSpPr/>
          <p:nvPr/>
        </p:nvSpPr>
        <p:spPr>
          <a:xfrm>
            <a:off x="4544707" y="6737684"/>
            <a:ext cx="1321617" cy="600203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refined liquids industrial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6EF3054-F858-7ABC-B04F-DE97CF1B9D75}"/>
              </a:ext>
            </a:extLst>
          </p:cNvPr>
          <p:cNvSpPr/>
          <p:nvPr/>
        </p:nvSpPr>
        <p:spPr>
          <a:xfrm>
            <a:off x="6227084" y="6737684"/>
            <a:ext cx="1321617" cy="466352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wholesale gas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51BD682-8DC0-5E85-B3CD-20FE5B744785}"/>
              </a:ext>
            </a:extLst>
          </p:cNvPr>
          <p:cNvSpPr/>
          <p:nvPr/>
        </p:nvSpPr>
        <p:spPr>
          <a:xfrm>
            <a:off x="7904297" y="6737684"/>
            <a:ext cx="1321617" cy="466352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district heat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0E4A9CEC-DB99-4D7A-C21B-BA27D2A49F8B}"/>
              </a:ext>
            </a:extLst>
          </p:cNvPr>
          <p:cNvSpPr/>
          <p:nvPr/>
        </p:nvSpPr>
        <p:spPr>
          <a:xfrm>
            <a:off x="9581510" y="6737685"/>
            <a:ext cx="1321617" cy="466352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elect_td_ind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4C57289C-558B-9727-C134-D5B072C33A56}"/>
              </a:ext>
            </a:extLst>
          </p:cNvPr>
          <p:cNvSpPr/>
          <p:nvPr/>
        </p:nvSpPr>
        <p:spPr>
          <a:xfrm>
            <a:off x="11254415" y="6739968"/>
            <a:ext cx="1321617" cy="466352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geothermal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82AC2113-8107-DF15-8512-663292146A80}"/>
              </a:ext>
            </a:extLst>
          </p:cNvPr>
          <p:cNvSpPr/>
          <p:nvPr/>
        </p:nvSpPr>
        <p:spPr>
          <a:xfrm>
            <a:off x="12945964" y="6737685"/>
            <a:ext cx="1321617" cy="466352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global solar resource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4DD0DCE-0400-97B2-1964-12B756FC53A1}"/>
              </a:ext>
            </a:extLst>
          </p:cNvPr>
          <p:cNvSpPr/>
          <p:nvPr/>
        </p:nvSpPr>
        <p:spPr>
          <a:xfrm>
            <a:off x="1193354" y="4348187"/>
            <a:ext cx="1321616" cy="1859623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BCFCF742-AF92-98B6-B9D7-87ED2209F146}"/>
              </a:ext>
            </a:extLst>
          </p:cNvPr>
          <p:cNvSpPr/>
          <p:nvPr/>
        </p:nvSpPr>
        <p:spPr>
          <a:xfrm>
            <a:off x="2870568" y="4351180"/>
            <a:ext cx="1321616" cy="1859623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8D248155-D33C-8467-983E-D68059C1B3A7}"/>
              </a:ext>
            </a:extLst>
          </p:cNvPr>
          <p:cNvSpPr/>
          <p:nvPr/>
        </p:nvSpPr>
        <p:spPr>
          <a:xfrm>
            <a:off x="4547780" y="4348186"/>
            <a:ext cx="1321616" cy="1859623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DC977127-2139-FE1B-FE1E-BB852171492C}"/>
              </a:ext>
            </a:extLst>
          </p:cNvPr>
          <p:cNvSpPr/>
          <p:nvPr/>
        </p:nvSpPr>
        <p:spPr>
          <a:xfrm>
            <a:off x="6231936" y="4341280"/>
            <a:ext cx="1321616" cy="1859623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37BEC5F2-1ADA-61F3-2032-CD2548CF952B}"/>
              </a:ext>
            </a:extLst>
          </p:cNvPr>
          <p:cNvSpPr/>
          <p:nvPr/>
        </p:nvSpPr>
        <p:spPr>
          <a:xfrm>
            <a:off x="7904299" y="4348187"/>
            <a:ext cx="1321616" cy="1859623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77CFB3DB-449A-D639-EC1F-0A6703695075}"/>
              </a:ext>
            </a:extLst>
          </p:cNvPr>
          <p:cNvSpPr/>
          <p:nvPr/>
        </p:nvSpPr>
        <p:spPr>
          <a:xfrm>
            <a:off x="9581829" y="4348187"/>
            <a:ext cx="1321616" cy="1859623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150224F9-7A97-0103-47C2-52729E63D564}"/>
              </a:ext>
            </a:extLst>
          </p:cNvPr>
          <p:cNvSpPr/>
          <p:nvPr/>
        </p:nvSpPr>
        <p:spPr>
          <a:xfrm>
            <a:off x="11254192" y="4348541"/>
            <a:ext cx="1321616" cy="1859623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FB7478A3-CE76-8BB4-0875-A12439323813}"/>
              </a:ext>
            </a:extLst>
          </p:cNvPr>
          <p:cNvSpPr/>
          <p:nvPr/>
        </p:nvSpPr>
        <p:spPr>
          <a:xfrm>
            <a:off x="12945965" y="4348541"/>
            <a:ext cx="1321616" cy="1859623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B2CF1AC-69CC-1417-10D8-986855954091}"/>
              </a:ext>
            </a:extLst>
          </p:cNvPr>
          <p:cNvCxnSpPr>
            <a:stCxn id="78" idx="0"/>
            <a:endCxn id="86" idx="2"/>
          </p:cNvCxnSpPr>
          <p:nvPr/>
        </p:nvCxnSpPr>
        <p:spPr>
          <a:xfrm flipV="1">
            <a:off x="1854162" y="6207810"/>
            <a:ext cx="0" cy="529875"/>
          </a:xfrm>
          <a:prstGeom prst="straightConnector1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3C04D56-6393-3D1E-8BB2-CF8603BB6D17}"/>
              </a:ext>
            </a:extLst>
          </p:cNvPr>
          <p:cNvCxnSpPr>
            <a:cxnSpLocks/>
          </p:cNvCxnSpPr>
          <p:nvPr/>
        </p:nvCxnSpPr>
        <p:spPr>
          <a:xfrm flipV="1">
            <a:off x="3537692" y="6205237"/>
            <a:ext cx="0" cy="529875"/>
          </a:xfrm>
          <a:prstGeom prst="straightConnector1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075B084-AE3C-4B79-D1DB-32D6351F2FCC}"/>
              </a:ext>
            </a:extLst>
          </p:cNvPr>
          <p:cNvCxnSpPr/>
          <p:nvPr/>
        </p:nvCxnSpPr>
        <p:spPr>
          <a:xfrm flipV="1">
            <a:off x="5226849" y="6200903"/>
            <a:ext cx="0" cy="529875"/>
          </a:xfrm>
          <a:prstGeom prst="straightConnector1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A63EC80-7151-9293-B8CA-17418B7B096B}"/>
              </a:ext>
            </a:extLst>
          </p:cNvPr>
          <p:cNvCxnSpPr/>
          <p:nvPr/>
        </p:nvCxnSpPr>
        <p:spPr>
          <a:xfrm flipV="1">
            <a:off x="6908035" y="6200902"/>
            <a:ext cx="0" cy="529875"/>
          </a:xfrm>
          <a:prstGeom prst="straightConnector1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A8AF7AD-682E-8F93-351A-85543A206605}"/>
              </a:ext>
            </a:extLst>
          </p:cNvPr>
          <p:cNvCxnSpPr/>
          <p:nvPr/>
        </p:nvCxnSpPr>
        <p:spPr>
          <a:xfrm flipV="1">
            <a:off x="8577351" y="6205237"/>
            <a:ext cx="0" cy="529875"/>
          </a:xfrm>
          <a:prstGeom prst="straightConnector1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1D9DE45-2A2A-25B7-7624-CB9E6617D2AF}"/>
              </a:ext>
            </a:extLst>
          </p:cNvPr>
          <p:cNvCxnSpPr/>
          <p:nvPr/>
        </p:nvCxnSpPr>
        <p:spPr>
          <a:xfrm flipV="1">
            <a:off x="10237327" y="6208164"/>
            <a:ext cx="0" cy="529875"/>
          </a:xfrm>
          <a:prstGeom prst="straightConnector1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901F243-A9B3-45AC-6EDD-14AC41622DAB}"/>
              </a:ext>
            </a:extLst>
          </p:cNvPr>
          <p:cNvCxnSpPr/>
          <p:nvPr/>
        </p:nvCxnSpPr>
        <p:spPr>
          <a:xfrm flipV="1">
            <a:off x="11918033" y="6208164"/>
            <a:ext cx="0" cy="529875"/>
          </a:xfrm>
          <a:prstGeom prst="straightConnector1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D2D969A-EFE3-F4F0-BE11-736A25A6D1E0}"/>
              </a:ext>
            </a:extLst>
          </p:cNvPr>
          <p:cNvCxnSpPr/>
          <p:nvPr/>
        </p:nvCxnSpPr>
        <p:spPr>
          <a:xfrm flipV="1">
            <a:off x="13631214" y="6208164"/>
            <a:ext cx="0" cy="529875"/>
          </a:xfrm>
          <a:prstGeom prst="straightConnector1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41D1BADA-8C98-2433-D498-BF222E965A23}"/>
              </a:ext>
            </a:extLst>
          </p:cNvPr>
          <p:cNvSpPr/>
          <p:nvPr/>
        </p:nvSpPr>
        <p:spPr>
          <a:xfrm>
            <a:off x="9479478" y="2143465"/>
            <a:ext cx="1731371" cy="736325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elect_td_ind</a:t>
            </a:r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FB872B2-4CA7-F30F-53E6-0AD295D3C94A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rot="5400000" flipH="1" flipV="1">
            <a:off x="8042506" y="1147312"/>
            <a:ext cx="653069" cy="133924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AD6B032F-3D0E-BE69-3F85-728E34943AFE}"/>
              </a:ext>
            </a:extLst>
          </p:cNvPr>
          <p:cNvCxnSpPr>
            <a:cxnSpLocks/>
            <a:stCxn id="137" idx="0"/>
            <a:endCxn id="4" idx="2"/>
          </p:cNvCxnSpPr>
          <p:nvPr/>
        </p:nvCxnSpPr>
        <p:spPr>
          <a:xfrm rot="16200000" flipV="1">
            <a:off x="9365378" y="1163679"/>
            <a:ext cx="653068" cy="1306504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33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47343B-D5C8-1786-D4AD-CA4EE5DF638C}"/>
              </a:ext>
            </a:extLst>
          </p:cNvPr>
          <p:cNvSpPr/>
          <p:nvPr/>
        </p:nvSpPr>
        <p:spPr>
          <a:xfrm>
            <a:off x="7901076" y="2742984"/>
            <a:ext cx="1731371" cy="737007"/>
          </a:xfrm>
          <a:prstGeom prst="roundRect">
            <a:avLst/>
          </a:prstGeom>
          <a:solidFill>
            <a:srgbClr val="502D7F"/>
          </a:solidFill>
          <a:ln>
            <a:solidFill>
              <a:srgbClr val="502D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Food processing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640FE4-F8EE-FE9A-AD53-80DDC9BD37C9}"/>
              </a:ext>
            </a:extLst>
          </p:cNvPr>
          <p:cNvSpPr/>
          <p:nvPr/>
        </p:nvSpPr>
        <p:spPr>
          <a:xfrm>
            <a:off x="6561836" y="4133060"/>
            <a:ext cx="1731371" cy="737007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heat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2F09DA6-CEE8-E604-823C-6A5527FAEC73}"/>
              </a:ext>
            </a:extLst>
          </p:cNvPr>
          <p:cNvSpPr/>
          <p:nvPr/>
        </p:nvSpPr>
        <p:spPr>
          <a:xfrm>
            <a:off x="9210099" y="4133060"/>
            <a:ext cx="1731371" cy="737007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Electricity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C06BF15-2211-3512-DA74-370A31E42AE7}"/>
              </a:ext>
            </a:extLst>
          </p:cNvPr>
          <p:cNvSpPr/>
          <p:nvPr/>
        </p:nvSpPr>
        <p:spPr>
          <a:xfrm>
            <a:off x="11492866" y="5435485"/>
            <a:ext cx="1731371" cy="737007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F86A13E-4D20-ED17-5DB7-E0C669A9C7B7}"/>
              </a:ext>
            </a:extLst>
          </p:cNvPr>
          <p:cNvSpPr/>
          <p:nvPr/>
        </p:nvSpPr>
        <p:spPr>
          <a:xfrm>
            <a:off x="10293142" y="6400532"/>
            <a:ext cx="1731371" cy="737007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Solar thermal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507C7C-A38A-D9EA-8DEE-ACD733B7E072}"/>
              </a:ext>
            </a:extLst>
          </p:cNvPr>
          <p:cNvSpPr/>
          <p:nvPr/>
        </p:nvSpPr>
        <p:spPr>
          <a:xfrm>
            <a:off x="7811849" y="6400532"/>
            <a:ext cx="1731371" cy="737007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Geothermal heat pumps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E1D62B9-C61A-5048-35CD-9313FD22262D}"/>
              </a:ext>
            </a:extLst>
          </p:cNvPr>
          <p:cNvSpPr/>
          <p:nvPr/>
        </p:nvSpPr>
        <p:spPr>
          <a:xfrm>
            <a:off x="5330556" y="6400532"/>
            <a:ext cx="1731371" cy="737007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Electric heat pumps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CED4CDD-E435-B776-D78D-DD4011C33D97}"/>
              </a:ext>
            </a:extLst>
          </p:cNvPr>
          <p:cNvSpPr/>
          <p:nvPr/>
        </p:nvSpPr>
        <p:spPr>
          <a:xfrm>
            <a:off x="2849263" y="6400532"/>
            <a:ext cx="1731371" cy="737007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Electricity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74F7B81-552F-1EC2-EAC9-74E398850012}"/>
              </a:ext>
            </a:extLst>
          </p:cNvPr>
          <p:cNvSpPr/>
          <p:nvPr/>
        </p:nvSpPr>
        <p:spPr>
          <a:xfrm>
            <a:off x="9027351" y="5435485"/>
            <a:ext cx="1731371" cy="737007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Refined liquids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FE3A72E-EBF5-715B-99CE-F0573FD8D143}"/>
              </a:ext>
            </a:extLst>
          </p:cNvPr>
          <p:cNvSpPr/>
          <p:nvPr/>
        </p:nvSpPr>
        <p:spPr>
          <a:xfrm>
            <a:off x="6561836" y="5435485"/>
            <a:ext cx="1731371" cy="737007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Coal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328AEAC-180F-1486-F1CA-56D7A9B852CD}"/>
              </a:ext>
            </a:extLst>
          </p:cNvPr>
          <p:cNvSpPr/>
          <p:nvPr/>
        </p:nvSpPr>
        <p:spPr>
          <a:xfrm>
            <a:off x="1630806" y="5435485"/>
            <a:ext cx="1731371" cy="737007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Biomass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DFD3F6E-5090-5929-2950-80706CC4E1FE}"/>
              </a:ext>
            </a:extLst>
          </p:cNvPr>
          <p:cNvSpPr/>
          <p:nvPr/>
        </p:nvSpPr>
        <p:spPr>
          <a:xfrm>
            <a:off x="4096321" y="5435485"/>
            <a:ext cx="1731371" cy="737007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Gas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7383011-7DE4-33B4-D6C7-5355B300FC60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5400000">
            <a:off x="7770608" y="3136905"/>
            <a:ext cx="653069" cy="1339240"/>
          </a:xfrm>
          <a:prstGeom prst="bentConnector3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91DC17F-EA91-3E3D-0229-995F34E11213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9094739" y="3152013"/>
            <a:ext cx="653069" cy="1309023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B24A86A-6B2E-AD9E-8A77-AB447024CCD7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 rot="5400000">
            <a:off x="4679298" y="2687261"/>
            <a:ext cx="565418" cy="493103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B6FA926-7FA6-DC37-82D2-DBB6C2BB9CD4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rot="16200000" flipH="1">
            <a:off x="9610328" y="2687261"/>
            <a:ext cx="565418" cy="493103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257DB9-5C72-B535-A11B-EAF7EB7B53E2}"/>
              </a:ext>
            </a:extLst>
          </p:cNvPr>
          <p:cNvCxnSpPr>
            <a:endCxn id="23" idx="0"/>
          </p:cNvCxnSpPr>
          <p:nvPr/>
        </p:nvCxnSpPr>
        <p:spPr>
          <a:xfrm>
            <a:off x="4962006" y="5152775"/>
            <a:ext cx="1" cy="28271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72E662-61F6-7894-BFCC-1245958E43A0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7427522" y="5163820"/>
            <a:ext cx="0" cy="27166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3F819-588A-7DC5-C6D6-F432E30A36F6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9893036" y="5155891"/>
            <a:ext cx="1" cy="27959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02A457D-AEB6-BFD8-ED2C-64EC0A27B5CE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3714949" y="5152161"/>
            <a:ext cx="3640" cy="124837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F61806-AC40-7D3F-175B-0F1410314762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196242" y="5155891"/>
            <a:ext cx="8231" cy="124464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20F5688-0455-9E11-FBFA-5F9C8EF2D7A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8677535" y="5163820"/>
            <a:ext cx="3639" cy="1236712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FC797D-368D-6790-1306-B541EE23229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1158828" y="5147945"/>
            <a:ext cx="0" cy="1252587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7E7A054-6933-AD63-0A5C-4488EC5EB621}"/>
              </a:ext>
            </a:extLst>
          </p:cNvPr>
          <p:cNvSpPr/>
          <p:nvPr/>
        </p:nvSpPr>
        <p:spPr>
          <a:xfrm>
            <a:off x="3964676" y="2742984"/>
            <a:ext cx="1731371" cy="7370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Food demand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D9927A-85A9-E50E-FEFA-3F27141BE45B}"/>
              </a:ext>
            </a:extLst>
          </p:cNvPr>
          <p:cNvSpPr txBox="1"/>
          <p:nvPr/>
        </p:nvSpPr>
        <p:spPr>
          <a:xfrm>
            <a:off x="5748086" y="2616153"/>
            <a:ext cx="2120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Coefficient: energy demand per calorie consumed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1D15275-EBA3-65AC-188F-E7A1B5C1F307}"/>
              </a:ext>
            </a:extLst>
          </p:cNvPr>
          <p:cNvCxnSpPr>
            <a:stCxn id="45" idx="3"/>
            <a:endCxn id="4" idx="1"/>
          </p:cNvCxnSpPr>
          <p:nvPr/>
        </p:nvCxnSpPr>
        <p:spPr>
          <a:xfrm>
            <a:off x="5696047" y="3111488"/>
            <a:ext cx="2205029" cy="0"/>
          </a:xfrm>
          <a:prstGeom prst="straightConnector1">
            <a:avLst/>
          </a:prstGeom>
          <a:ln w="38100">
            <a:solidFill>
              <a:srgbClr val="502D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09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NNL_Option_4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NL_13.potx" id="{BCBC73A8-371F-474A-B8C1-26262A6B9152}" vid="{9127C93A-8C49-4036-BD05-3A3B6DCD0A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PNNL_13</Template>
  <TotalTime>39823</TotalTime>
  <Words>787</Words>
  <Application>Microsoft Office PowerPoint</Application>
  <PresentationFormat>Custom</PresentationFormat>
  <Paragraphs>316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Wingdings</vt:lpstr>
      <vt:lpstr>PNNL_Option_4</vt:lpstr>
      <vt:lpstr>PowerPoint Presentation</vt:lpstr>
      <vt:lpstr>PowerPoint Presentation</vt:lpstr>
      <vt:lpstr>PowerPoint Presentation</vt:lpstr>
      <vt:lpstr>Old</vt:lpstr>
      <vt:lpstr>Food processing linkage structure</vt:lpstr>
      <vt:lpstr>Food processing linkage structure</vt:lpstr>
      <vt:lpstr>PowerPoint Presentation</vt:lpstr>
      <vt:lpstr>PowerPoint Presentation</vt:lpstr>
      <vt:lpstr>PowerPoint Presentation</vt:lpstr>
      <vt:lpstr>PowerPoint Presentation</vt:lpstr>
      <vt:lpstr>Model for infilling food processing energy use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processing discussion</dc:title>
  <dc:creator>Speizer, Simone A</dc:creator>
  <cp:lastModifiedBy>Speizer, Simone A</cp:lastModifiedBy>
  <cp:revision>4</cp:revision>
  <dcterms:created xsi:type="dcterms:W3CDTF">2022-10-28T19:43:14Z</dcterms:created>
  <dcterms:modified xsi:type="dcterms:W3CDTF">2023-06-30T19:26:58Z</dcterms:modified>
</cp:coreProperties>
</file>