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7"/>
  </p:notesMasterIdLst>
  <p:handoutMasterIdLst>
    <p:handoutMasterId r:id="rId38"/>
  </p:handoutMasterIdLst>
  <p:sldIdLst>
    <p:sldId id="281" r:id="rId2"/>
    <p:sldId id="317" r:id="rId3"/>
    <p:sldId id="318" r:id="rId4"/>
    <p:sldId id="324" r:id="rId5"/>
    <p:sldId id="325" r:id="rId6"/>
    <p:sldId id="326" r:id="rId7"/>
    <p:sldId id="319" r:id="rId8"/>
    <p:sldId id="320" r:id="rId9"/>
    <p:sldId id="321" r:id="rId10"/>
    <p:sldId id="322" r:id="rId11"/>
    <p:sldId id="323" r:id="rId12"/>
    <p:sldId id="327" r:id="rId13"/>
    <p:sldId id="329" r:id="rId14"/>
    <p:sldId id="330" r:id="rId15"/>
    <p:sldId id="331" r:id="rId16"/>
    <p:sldId id="332" r:id="rId17"/>
    <p:sldId id="328" r:id="rId18"/>
    <p:sldId id="333" r:id="rId19"/>
    <p:sldId id="335" r:id="rId20"/>
    <p:sldId id="336" r:id="rId21"/>
    <p:sldId id="337" r:id="rId22"/>
    <p:sldId id="340" r:id="rId23"/>
    <p:sldId id="338" r:id="rId24"/>
    <p:sldId id="341" r:id="rId25"/>
    <p:sldId id="339" r:id="rId26"/>
    <p:sldId id="334" r:id="rId27"/>
    <p:sldId id="282" r:id="rId28"/>
    <p:sldId id="297" r:id="rId29"/>
    <p:sldId id="300" r:id="rId30"/>
    <p:sldId id="301" r:id="rId31"/>
    <p:sldId id="302" r:id="rId32"/>
    <p:sldId id="304" r:id="rId33"/>
    <p:sldId id="305" r:id="rId34"/>
    <p:sldId id="307" r:id="rId35"/>
    <p:sldId id="308" r:id="rId3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36"/>
    <a:srgbClr val="F4AA00"/>
    <a:srgbClr val="000000"/>
    <a:srgbClr val="719500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8FB48-1984-47A1-A00A-18F74B200DD0}" v="116" dt="2023-01-10T18:49:29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1" autoAdjust="0"/>
    <p:restoredTop sz="93792" autoAdjust="0"/>
  </p:normalViewPr>
  <p:slideViewPr>
    <p:cSldViewPr snapToGrid="0" snapToObjects="1">
      <p:cViewPr varScale="1">
        <p:scale>
          <a:sx n="75" d="100"/>
          <a:sy n="75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0128FB48-1984-47A1-A00A-18F74B200DD0}"/>
    <pc:docChg chg="undo redo custSel addSld delSld modSld sldOrd">
      <pc:chgData name="Speizer, Simone A" userId="ae2537f5-f10e-428d-8e29-8dd44328baa2" providerId="ADAL" clId="{0128FB48-1984-47A1-A00A-18F74B200DD0}" dt="2023-01-10T22:22:36.783" v="5418" actId="20577"/>
      <pc:docMkLst>
        <pc:docMk/>
      </pc:docMkLst>
      <pc:sldChg chg="del">
        <pc:chgData name="Speizer, Simone A" userId="ae2537f5-f10e-428d-8e29-8dd44328baa2" providerId="ADAL" clId="{0128FB48-1984-47A1-A00A-18F74B200DD0}" dt="2023-01-06T22:59:25.704" v="157" actId="47"/>
        <pc:sldMkLst>
          <pc:docMk/>
          <pc:sldMk cId="1322644348" sldId="269"/>
        </pc:sldMkLst>
      </pc:sldChg>
      <pc:sldChg chg="modSp mod">
        <pc:chgData name="Speizer, Simone A" userId="ae2537f5-f10e-428d-8e29-8dd44328baa2" providerId="ADAL" clId="{0128FB48-1984-47A1-A00A-18F74B200DD0}" dt="2023-01-06T22:45:18.541" v="13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0128FB48-1984-47A1-A00A-18F74B200DD0}" dt="2023-01-06T22:45:18.541" v="13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ord">
        <pc:chgData name="Speizer, Simone A" userId="ae2537f5-f10e-428d-8e29-8dd44328baa2" providerId="ADAL" clId="{0128FB48-1984-47A1-A00A-18F74B200DD0}" dt="2023-01-06T22:59:38.734" v="164"/>
        <pc:sldMkLst>
          <pc:docMk/>
          <pc:sldMk cId="2897595294" sldId="282"/>
        </pc:sldMkLst>
      </pc:sldChg>
      <pc:sldChg chg="add del ord">
        <pc:chgData name="Speizer, Simone A" userId="ae2537f5-f10e-428d-8e29-8dd44328baa2" providerId="ADAL" clId="{0128FB48-1984-47A1-A00A-18F74B200DD0}" dt="2023-01-10T12:39:04.261" v="1810" actId="47"/>
        <pc:sldMkLst>
          <pc:docMk/>
          <pc:sldMk cId="1807282525" sldId="291"/>
        </pc:sldMkLst>
      </pc:sldChg>
      <pc:sldChg chg="del">
        <pc:chgData name="Speizer, Simone A" userId="ae2537f5-f10e-428d-8e29-8dd44328baa2" providerId="ADAL" clId="{0128FB48-1984-47A1-A00A-18F74B200DD0}" dt="2023-01-06T22:59:23.841" v="155" actId="47"/>
        <pc:sldMkLst>
          <pc:docMk/>
          <pc:sldMk cId="858602662" sldId="293"/>
        </pc:sldMkLst>
      </pc:sldChg>
      <pc:sldChg chg="del">
        <pc:chgData name="Speizer, Simone A" userId="ae2537f5-f10e-428d-8e29-8dd44328baa2" providerId="ADAL" clId="{0128FB48-1984-47A1-A00A-18F74B200DD0}" dt="2023-01-06T22:59:24.871" v="156" actId="47"/>
        <pc:sldMkLst>
          <pc:docMk/>
          <pc:sldMk cId="621046965" sldId="295"/>
        </pc:sldMkLst>
      </pc:sldChg>
      <pc:sldChg chg="addSp delSp modSp del mod">
        <pc:chgData name="Speizer, Simone A" userId="ae2537f5-f10e-428d-8e29-8dd44328baa2" providerId="ADAL" clId="{0128FB48-1984-47A1-A00A-18F74B200DD0}" dt="2023-01-06T22:59:26.313" v="158" actId="47"/>
        <pc:sldMkLst>
          <pc:docMk/>
          <pc:sldMk cId="3805206348" sldId="296"/>
        </pc:sldMkLst>
        <pc:spChg chg="mod">
          <ac:chgData name="Speizer, Simone A" userId="ae2537f5-f10e-428d-8e29-8dd44328baa2" providerId="ADAL" clId="{0128FB48-1984-47A1-A00A-18F74B200DD0}" dt="2023-01-06T22:46:48.545" v="24" actId="20577"/>
          <ac:spMkLst>
            <pc:docMk/>
            <pc:sldMk cId="3805206348" sldId="296"/>
            <ac:spMk id="4" creationId="{F8F010A8-A54A-42BE-A8CE-D870E1362B9F}"/>
          </ac:spMkLst>
        </pc:spChg>
        <pc:graphicFrameChg chg="add del mod">
          <ac:chgData name="Speizer, Simone A" userId="ae2537f5-f10e-428d-8e29-8dd44328baa2" providerId="ADAL" clId="{0128FB48-1984-47A1-A00A-18F74B200DD0}" dt="2023-01-06T22:47:36.771" v="30" actId="478"/>
          <ac:graphicFrameMkLst>
            <pc:docMk/>
            <pc:sldMk cId="3805206348" sldId="296"/>
            <ac:graphicFrameMk id="5" creationId="{344ECBFC-EC32-4668-ADD4-06C88195AE1D}"/>
          </ac:graphicFrameMkLst>
        </pc:graphicFrameChg>
      </pc:sldChg>
      <pc:sldChg chg="ord">
        <pc:chgData name="Speizer, Simone A" userId="ae2537f5-f10e-428d-8e29-8dd44328baa2" providerId="ADAL" clId="{0128FB48-1984-47A1-A00A-18F74B200DD0}" dt="2023-01-06T22:52:01.365" v="74"/>
        <pc:sldMkLst>
          <pc:docMk/>
          <pc:sldMk cId="185521759" sldId="297"/>
        </pc:sldMkLst>
      </pc:sldChg>
      <pc:sldChg chg="del">
        <pc:chgData name="Speizer, Simone A" userId="ae2537f5-f10e-428d-8e29-8dd44328baa2" providerId="ADAL" clId="{0128FB48-1984-47A1-A00A-18F74B200DD0}" dt="2023-01-06T22:47:58.221" v="31" actId="47"/>
        <pc:sldMkLst>
          <pc:docMk/>
          <pc:sldMk cId="38420222" sldId="298"/>
        </pc:sldMkLst>
      </pc:sldChg>
      <pc:sldChg chg="del">
        <pc:chgData name="Speizer, Simone A" userId="ae2537f5-f10e-428d-8e29-8dd44328baa2" providerId="ADAL" clId="{0128FB48-1984-47A1-A00A-18F74B200DD0}" dt="2023-01-10T12:40:22.585" v="1811" actId="47"/>
        <pc:sldMkLst>
          <pc:docMk/>
          <pc:sldMk cId="3442218908" sldId="306"/>
        </pc:sldMkLst>
      </pc:sldChg>
      <pc:sldChg chg="addSp delSp modSp add del mod ord">
        <pc:chgData name="Speizer, Simone A" userId="ae2537f5-f10e-428d-8e29-8dd44328baa2" providerId="ADAL" clId="{0128FB48-1984-47A1-A00A-18F74B200DD0}" dt="2023-01-09T21:13:59.761" v="1158" actId="47"/>
        <pc:sldMkLst>
          <pc:docMk/>
          <pc:sldMk cId="2975523449" sldId="309"/>
        </pc:sldMkLst>
        <pc:spChg chg="mod">
          <ac:chgData name="Speizer, Simone A" userId="ae2537f5-f10e-428d-8e29-8dd44328baa2" providerId="ADAL" clId="{0128FB48-1984-47A1-A00A-18F74B200DD0}" dt="2023-01-06T22:50:19.280" v="42" actId="255"/>
          <ac:spMkLst>
            <pc:docMk/>
            <pc:sldMk cId="2975523449" sldId="309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0128FB48-1984-47A1-A00A-18F74B200DD0}" dt="2023-01-06T22:50:22.688" v="43" actId="478"/>
          <ac:spMkLst>
            <pc:docMk/>
            <pc:sldMk cId="2975523449" sldId="309"/>
            <ac:spMk id="5" creationId="{D2EF1997-E539-4528-81A8-CE19FC2FDB2F}"/>
          </ac:spMkLst>
        </pc:spChg>
        <pc:spChg chg="add mod">
          <ac:chgData name="Speizer, Simone A" userId="ae2537f5-f10e-428d-8e29-8dd44328baa2" providerId="ADAL" clId="{0128FB48-1984-47A1-A00A-18F74B200DD0}" dt="2023-01-06T22:51:49.362" v="72" actId="1076"/>
          <ac:spMkLst>
            <pc:docMk/>
            <pc:sldMk cId="2975523449" sldId="309"/>
            <ac:spMk id="6" creationId="{7F5EED4B-9E4A-460D-9202-33F915CD6569}"/>
          </ac:spMkLst>
        </pc:spChg>
        <pc:spChg chg="add mod">
          <ac:chgData name="Speizer, Simone A" userId="ae2537f5-f10e-428d-8e29-8dd44328baa2" providerId="ADAL" clId="{0128FB48-1984-47A1-A00A-18F74B200DD0}" dt="2023-01-09T21:02:43.873" v="842" actId="20577"/>
          <ac:spMkLst>
            <pc:docMk/>
            <pc:sldMk cId="2975523449" sldId="309"/>
            <ac:spMk id="7" creationId="{B7B210EE-5BFC-453C-BD00-44E21B2B3965}"/>
          </ac:spMkLst>
        </pc:spChg>
        <pc:spChg chg="add mod">
          <ac:chgData name="Speizer, Simone A" userId="ae2537f5-f10e-428d-8e29-8dd44328baa2" providerId="ADAL" clId="{0128FB48-1984-47A1-A00A-18F74B200DD0}" dt="2023-01-09T21:01:58.309" v="686" actId="1076"/>
          <ac:spMkLst>
            <pc:docMk/>
            <pc:sldMk cId="2975523449" sldId="309"/>
            <ac:spMk id="8" creationId="{239F9390-170F-4E6E-B37D-E210A13CADAB}"/>
          </ac:spMkLst>
        </pc:spChg>
      </pc:sldChg>
      <pc:sldChg chg="add del ord">
        <pc:chgData name="Speizer, Simone A" userId="ae2537f5-f10e-428d-8e29-8dd44328baa2" providerId="ADAL" clId="{0128FB48-1984-47A1-A00A-18F74B200DD0}" dt="2023-01-06T22:53:10.960" v="89" actId="47"/>
        <pc:sldMkLst>
          <pc:docMk/>
          <pc:sldMk cId="868195373" sldId="310"/>
        </pc:sldMkLst>
      </pc:sldChg>
      <pc:sldChg chg="delSp modSp add del mod">
        <pc:chgData name="Speizer, Simone A" userId="ae2537f5-f10e-428d-8e29-8dd44328baa2" providerId="ADAL" clId="{0128FB48-1984-47A1-A00A-18F74B200DD0}" dt="2023-01-09T21:13:20.883" v="1148" actId="47"/>
        <pc:sldMkLst>
          <pc:docMk/>
          <pc:sldMk cId="266869265" sldId="311"/>
        </pc:sldMkLst>
        <pc:spChg chg="mod">
          <ac:chgData name="Speizer, Simone A" userId="ae2537f5-f10e-428d-8e29-8dd44328baa2" providerId="ADAL" clId="{0128FB48-1984-47A1-A00A-18F74B200DD0}" dt="2023-01-06T22:52:53.090" v="88" actId="20577"/>
          <ac:spMkLst>
            <pc:docMk/>
            <pc:sldMk cId="266869265" sldId="311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49.971" v="87" actId="478"/>
          <ac:spMkLst>
            <pc:docMk/>
            <pc:sldMk cId="266869265" sldId="311"/>
            <ac:spMk id="6" creationId="{7F5EED4B-9E4A-460D-9202-33F915CD6569}"/>
          </ac:spMkLst>
        </pc:spChg>
      </pc:sldChg>
      <pc:sldChg chg="delSp modSp add del mod">
        <pc:chgData name="Speizer, Simone A" userId="ae2537f5-f10e-428d-8e29-8dd44328baa2" providerId="ADAL" clId="{0128FB48-1984-47A1-A00A-18F74B200DD0}" dt="2023-01-09T21:13:21.321" v="1149" actId="47"/>
        <pc:sldMkLst>
          <pc:docMk/>
          <pc:sldMk cId="279193148" sldId="312"/>
        </pc:sldMkLst>
        <pc:spChg chg="mod">
          <ac:chgData name="Speizer, Simone A" userId="ae2537f5-f10e-428d-8e29-8dd44328baa2" providerId="ADAL" clId="{0128FB48-1984-47A1-A00A-18F74B200DD0}" dt="2023-01-06T22:52:45.730" v="86" actId="20577"/>
          <ac:spMkLst>
            <pc:docMk/>
            <pc:sldMk cId="279193148" sldId="312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35.719" v="85" actId="478"/>
          <ac:spMkLst>
            <pc:docMk/>
            <pc:sldMk cId="279193148" sldId="312"/>
            <ac:spMk id="6" creationId="{7F5EED4B-9E4A-460D-9202-33F915CD6569}"/>
          </ac:spMkLst>
        </pc:spChg>
      </pc:sldChg>
      <pc:sldChg chg="delSp modSp add del mod">
        <pc:chgData name="Speizer, Simone A" userId="ae2537f5-f10e-428d-8e29-8dd44328baa2" providerId="ADAL" clId="{0128FB48-1984-47A1-A00A-18F74B200DD0}" dt="2023-01-09T21:13:22.051" v="1150" actId="47"/>
        <pc:sldMkLst>
          <pc:docMk/>
          <pc:sldMk cId="40981665" sldId="313"/>
        </pc:sldMkLst>
        <pc:spChg chg="mod">
          <ac:chgData name="Speizer, Simone A" userId="ae2537f5-f10e-428d-8e29-8dd44328baa2" providerId="ADAL" clId="{0128FB48-1984-47A1-A00A-18F74B200DD0}" dt="2023-01-06T22:52:31.350" v="84" actId="20577"/>
          <ac:spMkLst>
            <pc:docMk/>
            <pc:sldMk cId="40981665" sldId="313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26.798" v="83" actId="478"/>
          <ac:spMkLst>
            <pc:docMk/>
            <pc:sldMk cId="40981665" sldId="313"/>
            <ac:spMk id="6" creationId="{7F5EED4B-9E4A-460D-9202-33F915CD6569}"/>
          </ac:spMkLst>
        </pc:spChg>
      </pc:sldChg>
      <pc:sldChg chg="delSp add del mod">
        <pc:chgData name="Speizer, Simone A" userId="ae2537f5-f10e-428d-8e29-8dd44328baa2" providerId="ADAL" clId="{0128FB48-1984-47A1-A00A-18F74B200DD0}" dt="2023-01-09T21:13:22.522" v="1151" actId="47"/>
        <pc:sldMkLst>
          <pc:docMk/>
          <pc:sldMk cId="4271883745" sldId="314"/>
        </pc:sldMkLst>
        <pc:spChg chg="del">
          <ac:chgData name="Speizer, Simone A" userId="ae2537f5-f10e-428d-8e29-8dd44328baa2" providerId="ADAL" clId="{0128FB48-1984-47A1-A00A-18F74B200DD0}" dt="2023-01-06T22:52:23.049" v="82" actId="478"/>
          <ac:spMkLst>
            <pc:docMk/>
            <pc:sldMk cId="4271883745" sldId="314"/>
            <ac:spMk id="6" creationId="{7F5EED4B-9E4A-460D-9202-33F915CD6569}"/>
          </ac:spMkLst>
        </pc:spChg>
      </pc:sldChg>
      <pc:sldChg chg="addSp delSp modSp add del mod">
        <pc:chgData name="Speizer, Simone A" userId="ae2537f5-f10e-428d-8e29-8dd44328baa2" providerId="ADAL" clId="{0128FB48-1984-47A1-A00A-18F74B200DD0}" dt="2023-01-09T21:16:00.191" v="1173" actId="47"/>
        <pc:sldMkLst>
          <pc:docMk/>
          <pc:sldMk cId="833592371" sldId="315"/>
        </pc:sldMkLst>
        <pc:spChg chg="mod">
          <ac:chgData name="Speizer, Simone A" userId="ae2537f5-f10e-428d-8e29-8dd44328baa2" providerId="ADAL" clId="{0128FB48-1984-47A1-A00A-18F74B200DD0}" dt="2023-01-06T22:56:32.763" v="125" actId="1076"/>
          <ac:spMkLst>
            <pc:docMk/>
            <pc:sldMk cId="833592371" sldId="315"/>
            <ac:spMk id="3" creationId="{6C153008-15E3-4B36-AFFD-86D518977ED0}"/>
          </ac:spMkLst>
        </pc:spChg>
        <pc:spChg chg="mod">
          <ac:chgData name="Speizer, Simone A" userId="ae2537f5-f10e-428d-8e29-8dd44328baa2" providerId="ADAL" clId="{0128FB48-1984-47A1-A00A-18F74B200DD0}" dt="2023-01-06T22:58:40.457" v="154" actId="113"/>
          <ac:spMkLst>
            <pc:docMk/>
            <pc:sldMk cId="833592371" sldId="315"/>
            <ac:spMk id="4" creationId="{F8F010A8-A54A-42BE-A8CE-D870E1362B9F}"/>
          </ac:spMkLst>
        </pc:spChg>
        <pc:graphicFrameChg chg="add mod">
          <ac:chgData name="Speizer, Simone A" userId="ae2537f5-f10e-428d-8e29-8dd44328baa2" providerId="ADAL" clId="{0128FB48-1984-47A1-A00A-18F74B200DD0}" dt="2023-01-06T22:57:40.507" v="140"/>
          <ac:graphicFrameMkLst>
            <pc:docMk/>
            <pc:sldMk cId="833592371" sldId="315"/>
            <ac:graphicFrameMk id="5" creationId="{B3889933-CA48-4E63-9C04-0C2A92722BFC}"/>
          </ac:graphicFrameMkLst>
        </pc:graphicFrameChg>
        <pc:cxnChg chg="add del mod">
          <ac:chgData name="Speizer, Simone A" userId="ae2537f5-f10e-428d-8e29-8dd44328baa2" providerId="ADAL" clId="{0128FB48-1984-47A1-A00A-18F74B200DD0}" dt="2023-01-06T22:58:16.037" v="150" actId="478"/>
          <ac:cxnSpMkLst>
            <pc:docMk/>
            <pc:sldMk cId="833592371" sldId="315"/>
            <ac:cxnSpMk id="6" creationId="{2BB0FCB1-2B90-47D2-94C0-43B1180331E3}"/>
          </ac:cxnSpMkLst>
        </pc:cxnChg>
      </pc:sldChg>
      <pc:sldChg chg="modSp add del mod">
        <pc:chgData name="Speizer, Simone A" userId="ae2537f5-f10e-428d-8e29-8dd44328baa2" providerId="ADAL" clId="{0128FB48-1984-47A1-A00A-18F74B200DD0}" dt="2023-01-09T21:16:00.811" v="1174" actId="47"/>
        <pc:sldMkLst>
          <pc:docMk/>
          <pc:sldMk cId="2456853799" sldId="316"/>
        </pc:sldMkLst>
        <pc:spChg chg="mod">
          <ac:chgData name="Speizer, Simone A" userId="ae2537f5-f10e-428d-8e29-8dd44328baa2" providerId="ADAL" clId="{0128FB48-1984-47A1-A00A-18F74B200DD0}" dt="2023-01-06T22:58:30.729" v="152" actId="113"/>
          <ac:spMkLst>
            <pc:docMk/>
            <pc:sldMk cId="2456853799" sldId="31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0128FB48-1984-47A1-A00A-18F74B200DD0}" dt="2023-01-09T21:14:17.338" v="1160" actId="478"/>
        <pc:sldMkLst>
          <pc:docMk/>
          <pc:sldMk cId="1709198365" sldId="317"/>
        </pc:sldMkLst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4" creationId="{F8F010A8-A54A-42BE-A8CE-D870E1362B9F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6" creationId="{7F5EED4B-9E4A-460D-9202-33F915CD6569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7" creationId="{B7B210EE-5BFC-453C-BD00-44E21B2B3965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8" creationId="{239F9390-170F-4E6E-B37D-E210A13CADAB}"/>
          </ac:spMkLst>
        </pc:spChg>
        <pc:spChg chg="add mod">
          <ac:chgData name="Speizer, Simone A" userId="ae2537f5-f10e-428d-8e29-8dd44328baa2" providerId="ADAL" clId="{0128FB48-1984-47A1-A00A-18F74B200DD0}" dt="2023-01-09T21:08:39.985" v="1102" actId="113"/>
          <ac:spMkLst>
            <pc:docMk/>
            <pc:sldMk cId="1709198365" sldId="317"/>
            <ac:spMk id="9" creationId="{9F143A07-E0EC-4F5E-B3FF-762026268D6D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0" creationId="{99457F14-27D5-4699-9B39-E250BEE49D76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1" creationId="{20CF3DA3-BD76-400C-BAA7-3212A60A17C4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2" creationId="{74DFE2BF-816A-4805-927E-B8C8FB4788B6}"/>
          </ac:spMkLst>
        </pc:spChg>
        <pc:spChg chg="add del mod">
          <ac:chgData name="Speizer, Simone A" userId="ae2537f5-f10e-428d-8e29-8dd44328baa2" providerId="ADAL" clId="{0128FB48-1984-47A1-A00A-18F74B200DD0}" dt="2023-01-09T21:14:17.338" v="1160" actId="478"/>
          <ac:spMkLst>
            <pc:docMk/>
            <pc:sldMk cId="1709198365" sldId="317"/>
            <ac:spMk id="21" creationId="{0DF4CD02-C82A-456C-AAA7-22E760561330}"/>
          </ac:spMkLst>
        </pc:sp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4" creationId="{FFD39DE3-C9FE-465A-BAD9-A3F1E9268E38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5" creationId="{F316E3E2-C858-4EB7-821E-E12B1FD6CE0E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6" creationId="{B64F4EAC-F514-42DF-B1A1-C8DD27A53795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9" creationId="{9723FE80-3050-4D9E-8445-B6D25F645014}"/>
          </ac:cxnSpMkLst>
        </pc:cxnChg>
      </pc:sldChg>
      <pc:sldChg chg="delSp modSp add mod">
        <pc:chgData name="Speizer, Simone A" userId="ae2537f5-f10e-428d-8e29-8dd44328baa2" providerId="ADAL" clId="{0128FB48-1984-47A1-A00A-18F74B200DD0}" dt="2023-01-09T21:14:42.563" v="1164" actId="20577"/>
        <pc:sldMkLst>
          <pc:docMk/>
          <pc:sldMk cId="2066190131" sldId="318"/>
        </pc:sldMkLst>
        <pc:spChg chg="mod">
          <ac:chgData name="Speizer, Simone A" userId="ae2537f5-f10e-428d-8e29-8dd44328baa2" providerId="ADAL" clId="{0128FB48-1984-47A1-A00A-18F74B200DD0}" dt="2023-01-09T21:14:42.563" v="1164" actId="20577"/>
          <ac:spMkLst>
            <pc:docMk/>
            <pc:sldMk cId="2066190131" sldId="318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6" creationId="{7F5EED4B-9E4A-460D-9202-33F915CD6569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4" creationId="{FFD39DE3-C9FE-465A-BAD9-A3F1E9268E38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9" creationId="{9723FE80-3050-4D9E-8445-B6D25F645014}"/>
          </ac:cxnSpMkLst>
        </pc:cxnChg>
      </pc:sldChg>
      <pc:sldChg chg="delSp add mod">
        <pc:chgData name="Speizer, Simone A" userId="ae2537f5-f10e-428d-8e29-8dd44328baa2" providerId="ADAL" clId="{0128FB48-1984-47A1-A00A-18F74B200DD0}" dt="2023-01-09T21:15:05.209" v="1167" actId="478"/>
        <pc:sldMkLst>
          <pc:docMk/>
          <pc:sldMk cId="564102129" sldId="319"/>
        </pc:sldMkLst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4" creationId="{FFD39DE3-C9FE-465A-BAD9-A3F1E9268E38}"/>
          </ac:cxnSpMkLst>
        </pc:cxn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05.209" v="1167" actId="478"/>
          <ac:cxnSpMkLst>
            <pc:docMk/>
            <pc:sldMk cId="564102129" sldId="319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9" creationId="{9723FE80-3050-4D9E-8445-B6D25F645014}"/>
          </ac:cxnSpMkLst>
        </pc:cxnChg>
      </pc:sldChg>
      <pc:sldChg chg="delSp add mod">
        <pc:chgData name="Speizer, Simone A" userId="ae2537f5-f10e-428d-8e29-8dd44328baa2" providerId="ADAL" clId="{0128FB48-1984-47A1-A00A-18F74B200DD0}" dt="2023-01-09T21:15:14.350" v="1168" actId="478"/>
        <pc:sldMkLst>
          <pc:docMk/>
          <pc:sldMk cId="3891820987" sldId="320"/>
        </pc:sldMkLst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9" creationId="{9723FE80-3050-4D9E-8445-B6D25F645014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2:20.120" v="1922"/>
        <pc:sldMkLst>
          <pc:docMk/>
          <pc:sldMk cId="727843708" sldId="321"/>
        </pc:sldMkLst>
        <pc:spChg chg="del">
          <ac:chgData name="Speizer, Simone A" userId="ae2537f5-f10e-428d-8e29-8dd44328baa2" providerId="ADAL" clId="{0128FB48-1984-47A1-A00A-18F74B200DD0}" dt="2023-01-10T12:42:19.768" v="1921" actId="478"/>
          <ac:spMkLst>
            <pc:docMk/>
            <pc:sldMk cId="727843708" sldId="321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20.120" v="1922"/>
          <ac:spMkLst>
            <pc:docMk/>
            <pc:sldMk cId="727843708" sldId="321"/>
            <ac:spMk id="17" creationId="{DC52F7DE-76C0-4058-BBE3-0C993276C5F6}"/>
          </ac:spMkLst>
        </pc:spChg>
        <pc:cxnChg chg="del">
          <ac:chgData name="Speizer, Simone A" userId="ae2537f5-f10e-428d-8e29-8dd44328baa2" providerId="ADAL" clId="{0128FB48-1984-47A1-A00A-18F74B200DD0}" dt="2023-01-10T12:42:19.768" v="1921" actId="478"/>
          <ac:cxnSpMkLst>
            <pc:docMk/>
            <pc:sldMk cId="727843708" sldId="321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21.331" v="1169" actId="478"/>
          <ac:cxnSpMkLst>
            <pc:docMk/>
            <pc:sldMk cId="727843708" sldId="321"/>
            <ac:cxnSpMk id="16" creationId="{B64F4EAC-F514-42DF-B1A1-C8DD27A53795}"/>
          </ac:cxnSpMkLst>
        </pc:cxnChg>
        <pc:cxnChg chg="add mod">
          <ac:chgData name="Speizer, Simone A" userId="ae2537f5-f10e-428d-8e29-8dd44328baa2" providerId="ADAL" clId="{0128FB48-1984-47A1-A00A-18F74B200DD0}" dt="2023-01-10T12:42:20.120" v="1922"/>
          <ac:cxnSpMkLst>
            <pc:docMk/>
            <pc:sldMk cId="727843708" sldId="321"/>
            <ac:cxnSpMk id="18" creationId="{AABAB3FC-40C4-4782-9BFD-63BE92DFBFAA}"/>
          </ac:cxnSpMkLst>
        </pc:cxnChg>
        <pc:cxnChg chg="del">
          <ac:chgData name="Speizer, Simone A" userId="ae2537f5-f10e-428d-8e29-8dd44328baa2" providerId="ADAL" clId="{0128FB48-1984-47A1-A00A-18F74B200DD0}" dt="2023-01-09T21:15:21.331" v="1169" actId="478"/>
          <ac:cxnSpMkLst>
            <pc:docMk/>
            <pc:sldMk cId="727843708" sldId="321"/>
            <ac:cxnSpMk id="19" creationId="{9723FE80-3050-4D9E-8445-B6D25F645014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2:29.754" v="1924"/>
        <pc:sldMkLst>
          <pc:docMk/>
          <pc:sldMk cId="358286975" sldId="322"/>
        </pc:sldMkLst>
        <pc:spChg chg="del">
          <ac:chgData name="Speizer, Simone A" userId="ae2537f5-f10e-428d-8e29-8dd44328baa2" providerId="ADAL" clId="{0128FB48-1984-47A1-A00A-18F74B200DD0}" dt="2023-01-10T12:42:29.334" v="1923" actId="478"/>
          <ac:spMkLst>
            <pc:docMk/>
            <pc:sldMk cId="358286975" sldId="322"/>
            <ac:spMk id="8" creationId="{239F9390-170F-4E6E-B37D-E210A13CADAB}"/>
          </ac:spMkLst>
        </pc:spChg>
        <pc:spChg chg="mod">
          <ac:chgData name="Speizer, Simone A" userId="ae2537f5-f10e-428d-8e29-8dd44328baa2" providerId="ADAL" clId="{0128FB48-1984-47A1-A00A-18F74B200DD0}" dt="2023-01-10T12:41:24.618" v="1913" actId="14100"/>
          <ac:spMkLst>
            <pc:docMk/>
            <pc:sldMk cId="358286975" sldId="322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6:15.252" v="1175" actId="478"/>
          <ac:spMkLst>
            <pc:docMk/>
            <pc:sldMk cId="358286975" sldId="322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29.754" v="1924"/>
          <ac:spMkLst>
            <pc:docMk/>
            <pc:sldMk cId="358286975" sldId="322"/>
            <ac:spMk id="17" creationId="{DE822755-20F7-4B33-AF8B-836D259EB088}"/>
          </ac:spMkLst>
        </pc:spChg>
        <pc:cxnChg chg="del">
          <ac:chgData name="Speizer, Simone A" userId="ae2537f5-f10e-428d-8e29-8dd44328baa2" providerId="ADAL" clId="{0128FB48-1984-47A1-A00A-18F74B200DD0}" dt="2023-01-10T12:42:29.334" v="1923" actId="478"/>
          <ac:cxnSpMkLst>
            <pc:docMk/>
            <pc:sldMk cId="358286975" sldId="322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29.754" v="1924"/>
          <ac:cxnSpMkLst>
            <pc:docMk/>
            <pc:sldMk cId="358286975" sldId="322"/>
            <ac:cxnSpMk id="18" creationId="{2A11A34F-2FA9-4167-BE9B-7A99F9A26FE6}"/>
          </ac:cxnSpMkLst>
        </pc:cxnChg>
        <pc:cxnChg chg="del">
          <ac:chgData name="Speizer, Simone A" userId="ae2537f5-f10e-428d-8e29-8dd44328baa2" providerId="ADAL" clId="{0128FB48-1984-47A1-A00A-18F74B200DD0}" dt="2023-01-09T21:16:15.999" v="1176" actId="478"/>
          <ac:cxnSpMkLst>
            <pc:docMk/>
            <pc:sldMk cId="358286975" sldId="322"/>
            <ac:cxnSpMk id="19" creationId="{9723FE80-3050-4D9E-8445-B6D25F645014}"/>
          </ac:cxnSpMkLst>
        </pc:cxnChg>
      </pc:sldChg>
      <pc:sldChg chg="modSp add mod">
        <pc:chgData name="Speizer, Simone A" userId="ae2537f5-f10e-428d-8e29-8dd44328baa2" providerId="ADAL" clId="{0128FB48-1984-47A1-A00A-18F74B200DD0}" dt="2023-01-10T12:42:08.987" v="1920" actId="1076"/>
        <pc:sldMkLst>
          <pc:docMk/>
          <pc:sldMk cId="2015920585" sldId="323"/>
        </pc:sldMkLst>
        <pc:spChg chg="mod">
          <ac:chgData name="Speizer, Simone A" userId="ae2537f5-f10e-428d-8e29-8dd44328baa2" providerId="ADAL" clId="{0128FB48-1984-47A1-A00A-18F74B200DD0}" dt="2023-01-10T12:42:04.785" v="1919" actId="1076"/>
          <ac:spMkLst>
            <pc:docMk/>
            <pc:sldMk cId="2015920585" sldId="323"/>
            <ac:spMk id="8" creationId="{239F9390-170F-4E6E-B37D-E210A13CADAB}"/>
          </ac:spMkLst>
        </pc:spChg>
        <pc:spChg chg="mod">
          <ac:chgData name="Speizer, Simone A" userId="ae2537f5-f10e-428d-8e29-8dd44328baa2" providerId="ADAL" clId="{0128FB48-1984-47A1-A00A-18F74B200DD0}" dt="2023-01-10T12:41:48.692" v="1916" actId="14100"/>
          <ac:spMkLst>
            <pc:docMk/>
            <pc:sldMk cId="2015920585" sldId="323"/>
            <ac:spMk id="11" creationId="{20CF3DA3-BD76-400C-BAA7-3212A60A17C4}"/>
          </ac:spMkLst>
        </pc:spChg>
        <pc:spChg chg="mod">
          <ac:chgData name="Speizer, Simone A" userId="ae2537f5-f10e-428d-8e29-8dd44328baa2" providerId="ADAL" clId="{0128FB48-1984-47A1-A00A-18F74B200DD0}" dt="2023-01-10T12:41:51.916" v="1917" actId="1076"/>
          <ac:spMkLst>
            <pc:docMk/>
            <pc:sldMk cId="2015920585" sldId="323"/>
            <ac:spMk id="12" creationId="{74DFE2BF-816A-4805-927E-B8C8FB4788B6}"/>
          </ac:spMkLst>
        </pc:spChg>
        <pc:cxnChg chg="mod">
          <ac:chgData name="Speizer, Simone A" userId="ae2537f5-f10e-428d-8e29-8dd44328baa2" providerId="ADAL" clId="{0128FB48-1984-47A1-A00A-18F74B200DD0}" dt="2023-01-10T12:42:08.987" v="1920" actId="1076"/>
          <ac:cxnSpMkLst>
            <pc:docMk/>
            <pc:sldMk cId="2015920585" sldId="323"/>
            <ac:cxnSpMk id="15" creationId="{F316E3E2-C858-4EB7-821E-E12B1FD6CE0E}"/>
          </ac:cxnSpMkLst>
        </pc:cxnChg>
        <pc:cxnChg chg="mod">
          <ac:chgData name="Speizer, Simone A" userId="ae2537f5-f10e-428d-8e29-8dd44328baa2" providerId="ADAL" clId="{0128FB48-1984-47A1-A00A-18F74B200DD0}" dt="2023-01-10T12:41:54.200" v="1918" actId="1076"/>
          <ac:cxnSpMkLst>
            <pc:docMk/>
            <pc:sldMk cId="2015920585" sldId="323"/>
            <ac:cxnSpMk id="19" creationId="{9723FE80-3050-4D9E-8445-B6D25F645014}"/>
          </ac:cxnSpMkLst>
        </pc:cxnChg>
      </pc:sldChg>
      <pc:sldChg chg="modSp add mod">
        <pc:chgData name="Speizer, Simone A" userId="ae2537f5-f10e-428d-8e29-8dd44328baa2" providerId="ADAL" clId="{0128FB48-1984-47A1-A00A-18F74B200DD0}" dt="2023-01-09T21:14:45.884" v="1165" actId="20577"/>
        <pc:sldMkLst>
          <pc:docMk/>
          <pc:sldMk cId="2046441226" sldId="324"/>
        </pc:sldMkLst>
        <pc:spChg chg="mod">
          <ac:chgData name="Speizer, Simone A" userId="ae2537f5-f10e-428d-8e29-8dd44328baa2" providerId="ADAL" clId="{0128FB48-1984-47A1-A00A-18F74B200DD0}" dt="2023-01-09T21:14:45.884" v="1165" actId="20577"/>
          <ac:spMkLst>
            <pc:docMk/>
            <pc:sldMk cId="2046441226" sldId="324"/>
            <ac:spMk id="4" creationId="{F8F010A8-A54A-42BE-A8CE-D870E1362B9F}"/>
          </ac:spMkLst>
        </pc:spChg>
      </pc:sldChg>
      <pc:sldChg chg="add">
        <pc:chgData name="Speizer, Simone A" userId="ae2537f5-f10e-428d-8e29-8dd44328baa2" providerId="ADAL" clId="{0128FB48-1984-47A1-A00A-18F74B200DD0}" dt="2023-01-09T21:14:38.981" v="1163" actId="2890"/>
        <pc:sldMkLst>
          <pc:docMk/>
          <pc:sldMk cId="1472793600" sldId="325"/>
        </pc:sldMkLst>
      </pc:sldChg>
      <pc:sldChg chg="addSp modSp add">
        <pc:chgData name="Speizer, Simone A" userId="ae2537f5-f10e-428d-8e29-8dd44328baa2" providerId="ADAL" clId="{0128FB48-1984-47A1-A00A-18F74B200DD0}" dt="2023-01-09T21:15:57.865" v="1172"/>
        <pc:sldMkLst>
          <pc:docMk/>
          <pc:sldMk cId="1256682460" sldId="326"/>
        </pc:sldMkLst>
        <pc:graphicFrameChg chg="add mod">
          <ac:chgData name="Speizer, Simone A" userId="ae2537f5-f10e-428d-8e29-8dd44328baa2" providerId="ADAL" clId="{0128FB48-1984-47A1-A00A-18F74B200DD0}" dt="2023-01-09T21:15:48.964" v="1171"/>
          <ac:graphicFrameMkLst>
            <pc:docMk/>
            <pc:sldMk cId="1256682460" sldId="326"/>
            <ac:graphicFrameMk id="6" creationId="{64C43E9B-4FF4-4D0E-AB72-60D41B3F620E}"/>
          </ac:graphicFrameMkLst>
        </pc:graphicFrameChg>
        <pc:cxnChg chg="add mod">
          <ac:chgData name="Speizer, Simone A" userId="ae2537f5-f10e-428d-8e29-8dd44328baa2" providerId="ADAL" clId="{0128FB48-1984-47A1-A00A-18F74B200DD0}" dt="2023-01-09T21:15:57.865" v="1172"/>
          <ac:cxnSpMkLst>
            <pc:docMk/>
            <pc:sldMk cId="1256682460" sldId="326"/>
            <ac:cxnSpMk id="7" creationId="{FFB37FAF-B71C-4C67-BBF7-F9E27D110FC8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3:27.886" v="1932"/>
        <pc:sldMkLst>
          <pc:docMk/>
          <pc:sldMk cId="2337613411" sldId="327"/>
        </pc:sldMkLst>
        <pc:spChg chg="mod">
          <ac:chgData name="Speizer, Simone A" userId="ae2537f5-f10e-428d-8e29-8dd44328baa2" providerId="ADAL" clId="{0128FB48-1984-47A1-A00A-18F74B200DD0}" dt="2023-01-09T21:17:58.735" v="1183" actId="1582"/>
          <ac:spMkLst>
            <pc:docMk/>
            <pc:sldMk cId="2337613411" sldId="327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10T12:42:35.436" v="1925" actId="478"/>
          <ac:spMkLst>
            <pc:docMk/>
            <pc:sldMk cId="2337613411" sldId="327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10T12:43:27.485" v="1931" actId="478"/>
          <ac:spMkLst>
            <pc:docMk/>
            <pc:sldMk cId="2337613411" sldId="327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10T12:43:27.485" v="1931" actId="478"/>
          <ac:spMkLst>
            <pc:docMk/>
            <pc:sldMk cId="2337613411" sldId="327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35.695" v="1926"/>
          <ac:spMkLst>
            <pc:docMk/>
            <pc:sldMk cId="2337613411" sldId="327"/>
            <ac:spMk id="17" creationId="{5D24BD0C-B681-4FC9-A993-F55C49011833}"/>
          </ac:spMkLst>
        </pc:spChg>
        <pc:spChg chg="add mod">
          <ac:chgData name="Speizer, Simone A" userId="ae2537f5-f10e-428d-8e29-8dd44328baa2" providerId="ADAL" clId="{0128FB48-1984-47A1-A00A-18F74B200DD0}" dt="2023-01-10T12:43:27.886" v="1932"/>
          <ac:spMkLst>
            <pc:docMk/>
            <pc:sldMk cId="2337613411" sldId="327"/>
            <ac:spMk id="20" creationId="{0F51D8B6-FD93-4B5D-BE40-28EA59B8A96C}"/>
          </ac:spMkLst>
        </pc:spChg>
        <pc:spChg chg="add mod">
          <ac:chgData name="Speizer, Simone A" userId="ae2537f5-f10e-428d-8e29-8dd44328baa2" providerId="ADAL" clId="{0128FB48-1984-47A1-A00A-18F74B200DD0}" dt="2023-01-10T12:43:27.886" v="1932"/>
          <ac:spMkLst>
            <pc:docMk/>
            <pc:sldMk cId="2337613411" sldId="327"/>
            <ac:spMk id="21" creationId="{31E94B9A-58E3-420D-976F-17088575EAC0}"/>
          </ac:spMkLst>
        </pc:spChg>
        <pc:cxnChg chg="del">
          <ac:chgData name="Speizer, Simone A" userId="ae2537f5-f10e-428d-8e29-8dd44328baa2" providerId="ADAL" clId="{0128FB48-1984-47A1-A00A-18F74B200DD0}" dt="2023-01-10T12:42:35.436" v="1925" actId="478"/>
          <ac:cxnSpMkLst>
            <pc:docMk/>
            <pc:sldMk cId="2337613411" sldId="327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35.695" v="1926"/>
          <ac:cxnSpMkLst>
            <pc:docMk/>
            <pc:sldMk cId="2337613411" sldId="327"/>
            <ac:cxnSpMk id="18" creationId="{99990665-0EE1-49DF-A461-45006B9D33D9}"/>
          </ac:cxnSpMkLst>
        </pc:cxnChg>
        <pc:cxnChg chg="del">
          <ac:chgData name="Speizer, Simone A" userId="ae2537f5-f10e-428d-8e29-8dd44328baa2" providerId="ADAL" clId="{0128FB48-1984-47A1-A00A-18F74B200DD0}" dt="2023-01-10T12:43:27.485" v="1931" actId="478"/>
          <ac:cxnSpMkLst>
            <pc:docMk/>
            <pc:sldMk cId="2337613411" sldId="327"/>
            <ac:cxnSpMk id="19" creationId="{9723FE80-3050-4D9E-8445-B6D25F645014}"/>
          </ac:cxnSpMkLst>
        </pc:cxnChg>
        <pc:cxnChg chg="add mod">
          <ac:chgData name="Speizer, Simone A" userId="ae2537f5-f10e-428d-8e29-8dd44328baa2" providerId="ADAL" clId="{0128FB48-1984-47A1-A00A-18F74B200DD0}" dt="2023-01-10T12:43:27.886" v="1932"/>
          <ac:cxnSpMkLst>
            <pc:docMk/>
            <pc:sldMk cId="2337613411" sldId="327"/>
            <ac:cxnSpMk id="22" creationId="{BCDEA4A3-41BE-40C4-9544-44E331EAF007}"/>
          </ac:cxnSpMkLst>
        </pc:cxnChg>
      </pc:sldChg>
      <pc:sldChg chg="addSp delSp modSp add mod ord">
        <pc:chgData name="Speizer, Simone A" userId="ae2537f5-f10e-428d-8e29-8dd44328baa2" providerId="ADAL" clId="{0128FB48-1984-47A1-A00A-18F74B200DD0}" dt="2023-01-10T12:43:39.240" v="1934"/>
        <pc:sldMkLst>
          <pc:docMk/>
          <pc:sldMk cId="2853000500" sldId="328"/>
        </pc:sldMkLst>
        <pc:spChg chg="del mod">
          <ac:chgData name="Speizer, Simone A" userId="ae2537f5-f10e-428d-8e29-8dd44328baa2" providerId="ADAL" clId="{0128FB48-1984-47A1-A00A-18F74B200DD0}" dt="2023-01-10T12:42:41.178" v="1927" actId="478"/>
          <ac:spMkLst>
            <pc:docMk/>
            <pc:sldMk cId="2853000500" sldId="328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10T12:43:38.898" v="1933" actId="478"/>
          <ac:spMkLst>
            <pc:docMk/>
            <pc:sldMk cId="2853000500" sldId="328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10T12:43:38.898" v="1933" actId="478"/>
          <ac:spMkLst>
            <pc:docMk/>
            <pc:sldMk cId="2853000500" sldId="328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3:04.878" v="1930" actId="1582"/>
          <ac:spMkLst>
            <pc:docMk/>
            <pc:sldMk cId="2853000500" sldId="328"/>
            <ac:spMk id="17" creationId="{53A5C883-982A-4420-996B-BB6F3145ABE0}"/>
          </ac:spMkLst>
        </pc:spChg>
        <pc:spChg chg="add mod">
          <ac:chgData name="Speizer, Simone A" userId="ae2537f5-f10e-428d-8e29-8dd44328baa2" providerId="ADAL" clId="{0128FB48-1984-47A1-A00A-18F74B200DD0}" dt="2023-01-10T12:43:39.240" v="1934"/>
          <ac:spMkLst>
            <pc:docMk/>
            <pc:sldMk cId="2853000500" sldId="328"/>
            <ac:spMk id="20" creationId="{5AE5056B-5C29-4C4D-A7A3-8EE8C0C453F0}"/>
          </ac:spMkLst>
        </pc:spChg>
        <pc:spChg chg="add mod">
          <ac:chgData name="Speizer, Simone A" userId="ae2537f5-f10e-428d-8e29-8dd44328baa2" providerId="ADAL" clId="{0128FB48-1984-47A1-A00A-18F74B200DD0}" dt="2023-01-10T12:43:39.240" v="1934"/>
          <ac:spMkLst>
            <pc:docMk/>
            <pc:sldMk cId="2853000500" sldId="328"/>
            <ac:spMk id="21" creationId="{DFA7B1CD-E23D-45FA-8E3F-EEE2524B7765}"/>
          </ac:spMkLst>
        </pc:spChg>
        <pc:cxnChg chg="del">
          <ac:chgData name="Speizer, Simone A" userId="ae2537f5-f10e-428d-8e29-8dd44328baa2" providerId="ADAL" clId="{0128FB48-1984-47A1-A00A-18F74B200DD0}" dt="2023-01-10T12:42:41.178" v="1927" actId="478"/>
          <ac:cxnSpMkLst>
            <pc:docMk/>
            <pc:sldMk cId="2853000500" sldId="328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41.447" v="1928"/>
          <ac:cxnSpMkLst>
            <pc:docMk/>
            <pc:sldMk cId="2853000500" sldId="328"/>
            <ac:cxnSpMk id="18" creationId="{2AC334F4-0E2E-4804-99A3-BD30A7D9F589}"/>
          </ac:cxnSpMkLst>
        </pc:cxnChg>
        <pc:cxnChg chg="del">
          <ac:chgData name="Speizer, Simone A" userId="ae2537f5-f10e-428d-8e29-8dd44328baa2" providerId="ADAL" clId="{0128FB48-1984-47A1-A00A-18F74B200DD0}" dt="2023-01-10T12:43:38.898" v="1933" actId="478"/>
          <ac:cxnSpMkLst>
            <pc:docMk/>
            <pc:sldMk cId="2853000500" sldId="328"/>
            <ac:cxnSpMk id="19" creationId="{9723FE80-3050-4D9E-8445-B6D25F645014}"/>
          </ac:cxnSpMkLst>
        </pc:cxnChg>
        <pc:cxnChg chg="add mod">
          <ac:chgData name="Speizer, Simone A" userId="ae2537f5-f10e-428d-8e29-8dd44328baa2" providerId="ADAL" clId="{0128FB48-1984-47A1-A00A-18F74B200DD0}" dt="2023-01-10T12:43:39.240" v="1934"/>
          <ac:cxnSpMkLst>
            <pc:docMk/>
            <pc:sldMk cId="2853000500" sldId="328"/>
            <ac:cxnSpMk id="22" creationId="{741D1160-F8C8-4A91-9937-7F9F91D8B297}"/>
          </ac:cxnSpMkLst>
        </pc:cxnChg>
      </pc:sldChg>
      <pc:sldChg chg="addSp delSp modSp new mod modTransition">
        <pc:chgData name="Speizer, Simone A" userId="ae2537f5-f10e-428d-8e29-8dd44328baa2" providerId="ADAL" clId="{0128FB48-1984-47A1-A00A-18F74B200DD0}" dt="2023-01-10T12:37:23.856" v="1804" actId="20577"/>
        <pc:sldMkLst>
          <pc:docMk/>
          <pc:sldMk cId="1506764477" sldId="329"/>
        </pc:sldMkLst>
        <pc:spChg chg="mod">
          <ac:chgData name="Speizer, Simone A" userId="ae2537f5-f10e-428d-8e29-8dd44328baa2" providerId="ADAL" clId="{0128FB48-1984-47A1-A00A-18F74B200DD0}" dt="2023-01-09T21:18:48.787" v="1213" actId="20577"/>
          <ac:spMkLst>
            <pc:docMk/>
            <pc:sldMk cId="1506764477" sldId="329"/>
            <ac:spMk id="3" creationId="{3E9347D9-56F9-4BF3-BA2C-5E4519688F91}"/>
          </ac:spMkLst>
        </pc:spChg>
        <pc:spChg chg="del">
          <ac:chgData name="Speizer, Simone A" userId="ae2537f5-f10e-428d-8e29-8dd44328baa2" providerId="ADAL" clId="{0128FB48-1984-47A1-A00A-18F74B200DD0}" dt="2023-01-09T21:20:36.225" v="1214"/>
          <ac:spMkLst>
            <pc:docMk/>
            <pc:sldMk cId="1506764477" sldId="329"/>
            <ac:spMk id="4" creationId="{81B235C5-0BA0-45FA-8EDC-737944E949BC}"/>
          </ac:spMkLst>
        </pc:spChg>
        <pc:spChg chg="add mod">
          <ac:chgData name="Speizer, Simone A" userId="ae2537f5-f10e-428d-8e29-8dd44328baa2" providerId="ADAL" clId="{0128FB48-1984-47A1-A00A-18F74B200DD0}" dt="2023-01-09T21:23:52.321" v="1320" actId="1076"/>
          <ac:spMkLst>
            <pc:docMk/>
            <pc:sldMk cId="1506764477" sldId="329"/>
            <ac:spMk id="9" creationId="{C20429E3-552C-40E7-8130-FF69590D56E4}"/>
          </ac:spMkLst>
        </pc:spChg>
        <pc:spChg chg="add mod">
          <ac:chgData name="Speizer, Simone A" userId="ae2537f5-f10e-428d-8e29-8dd44328baa2" providerId="ADAL" clId="{0128FB48-1984-47A1-A00A-18F74B200DD0}" dt="2023-01-09T21:23:22.103" v="1309" actId="1076"/>
          <ac:spMkLst>
            <pc:docMk/>
            <pc:sldMk cId="1506764477" sldId="329"/>
            <ac:spMk id="10" creationId="{92E72925-70F3-4004-9843-F04F2B07227B}"/>
          </ac:spMkLst>
        </pc:spChg>
        <pc:spChg chg="add mod">
          <ac:chgData name="Speizer, Simone A" userId="ae2537f5-f10e-428d-8e29-8dd44328baa2" providerId="ADAL" clId="{0128FB48-1984-47A1-A00A-18F74B200DD0}" dt="2023-01-10T12:37:23.856" v="1804" actId="20577"/>
          <ac:spMkLst>
            <pc:docMk/>
            <pc:sldMk cId="1506764477" sldId="329"/>
            <ac:spMk id="16" creationId="{A7B1F192-D476-4B36-86C8-EB098F782878}"/>
          </ac:spMkLst>
        </pc:spChg>
        <pc:picChg chg="add mod modCrop">
          <ac:chgData name="Speizer, Simone A" userId="ae2537f5-f10e-428d-8e29-8dd44328baa2" providerId="ADAL" clId="{0128FB48-1984-47A1-A00A-18F74B200DD0}" dt="2023-01-09T21:25:49.888" v="1345" actId="732"/>
          <ac:picMkLst>
            <pc:docMk/>
            <pc:sldMk cId="1506764477" sldId="329"/>
            <ac:picMk id="6" creationId="{67091B4E-D443-4557-A4FF-0EE2307024B8}"/>
          </ac:picMkLst>
        </pc:picChg>
        <pc:picChg chg="add mod modCrop">
          <ac:chgData name="Speizer, Simone A" userId="ae2537f5-f10e-428d-8e29-8dd44328baa2" providerId="ADAL" clId="{0128FB48-1984-47A1-A00A-18F74B200DD0}" dt="2023-01-09T21:23:40.352" v="1317" actId="14100"/>
          <ac:picMkLst>
            <pc:docMk/>
            <pc:sldMk cId="1506764477" sldId="329"/>
            <ac:picMk id="7" creationId="{38E14FA6-74A9-4CFA-8A87-4CAA78D70379}"/>
          </ac:picMkLst>
        </pc:picChg>
        <pc:picChg chg="add mod modCrop">
          <ac:chgData name="Speizer, Simone A" userId="ae2537f5-f10e-428d-8e29-8dd44328baa2" providerId="ADAL" clId="{0128FB48-1984-47A1-A00A-18F74B200DD0}" dt="2023-01-09T21:23:46.913" v="1318" actId="1076"/>
          <ac:picMkLst>
            <pc:docMk/>
            <pc:sldMk cId="1506764477" sldId="329"/>
            <ac:picMk id="8" creationId="{02231110-942D-403D-AA16-E8C2E0E0EEF8}"/>
          </ac:picMkLst>
        </pc:picChg>
        <pc:picChg chg="add del mod">
          <ac:chgData name="Speizer, Simone A" userId="ae2537f5-f10e-428d-8e29-8dd44328baa2" providerId="ADAL" clId="{0128FB48-1984-47A1-A00A-18F74B200DD0}" dt="2023-01-09T21:24:35.052" v="1329" actId="478"/>
          <ac:picMkLst>
            <pc:docMk/>
            <pc:sldMk cId="1506764477" sldId="329"/>
            <ac:picMk id="11" creationId="{EFB1B1E9-5DBB-4C7C-839F-3134D2433443}"/>
          </ac:picMkLst>
        </pc:picChg>
        <pc:picChg chg="add mod ord modCrop">
          <ac:chgData name="Speizer, Simone A" userId="ae2537f5-f10e-428d-8e29-8dd44328baa2" providerId="ADAL" clId="{0128FB48-1984-47A1-A00A-18F74B200DD0}" dt="2023-01-09T21:26:03.824" v="1348" actId="1076"/>
          <ac:picMkLst>
            <pc:docMk/>
            <pc:sldMk cId="1506764477" sldId="329"/>
            <ac:picMk id="13" creationId="{C5BA07E7-7211-486A-9C37-D661789445FE}"/>
          </ac:picMkLst>
        </pc:picChg>
        <pc:picChg chg="add mod">
          <ac:chgData name="Speizer, Simone A" userId="ae2537f5-f10e-428d-8e29-8dd44328baa2" providerId="ADAL" clId="{0128FB48-1984-47A1-A00A-18F74B200DD0}" dt="2023-01-09T21:26:14.403" v="1350" actId="1076"/>
          <ac:picMkLst>
            <pc:docMk/>
            <pc:sldMk cId="1506764477" sldId="329"/>
            <ac:picMk id="14" creationId="{8519CA82-AEB5-411E-95EB-CCAEEFF7674A}"/>
          </ac:picMkLst>
        </pc:picChg>
        <pc:picChg chg="add mod">
          <ac:chgData name="Speizer, Simone A" userId="ae2537f5-f10e-428d-8e29-8dd44328baa2" providerId="ADAL" clId="{0128FB48-1984-47A1-A00A-18F74B200DD0}" dt="2023-01-09T21:26:27.522" v="1354" actId="1038"/>
          <ac:picMkLst>
            <pc:docMk/>
            <pc:sldMk cId="1506764477" sldId="329"/>
            <ac:picMk id="15" creationId="{0131AF28-360A-42EF-96BE-145B16856B1F}"/>
          </ac:picMkLst>
        </pc:picChg>
      </pc:sldChg>
      <pc:sldChg chg="addSp delSp modSp add mod">
        <pc:chgData name="Speizer, Simone A" userId="ae2537f5-f10e-428d-8e29-8dd44328baa2" providerId="ADAL" clId="{0128FB48-1984-47A1-A00A-18F74B200DD0}" dt="2023-01-10T12:37:42.912" v="1806" actId="1076"/>
        <pc:sldMkLst>
          <pc:docMk/>
          <pc:sldMk cId="300487786" sldId="330"/>
        </pc:sldMkLst>
        <pc:spChg chg="mod">
          <ac:chgData name="Speizer, Simone A" userId="ae2537f5-f10e-428d-8e29-8dd44328baa2" providerId="ADAL" clId="{0128FB48-1984-47A1-A00A-18F74B200DD0}" dt="2023-01-09T21:28:28.936" v="1392" actId="20577"/>
          <ac:spMkLst>
            <pc:docMk/>
            <pc:sldMk cId="300487786" sldId="330"/>
            <ac:spMk id="9" creationId="{C20429E3-552C-40E7-8130-FF69590D56E4}"/>
          </ac:spMkLst>
        </pc:spChg>
        <pc:spChg chg="add del mod">
          <ac:chgData name="Speizer, Simone A" userId="ae2537f5-f10e-428d-8e29-8dd44328baa2" providerId="ADAL" clId="{0128FB48-1984-47A1-A00A-18F74B200DD0}" dt="2023-01-09T21:27:44.110" v="1368" actId="478"/>
          <ac:spMkLst>
            <pc:docMk/>
            <pc:sldMk cId="300487786" sldId="330"/>
            <ac:spMk id="12" creationId="{F052E9A6-9C26-4C3C-9EFE-D9338393FB24}"/>
          </ac:spMkLst>
        </pc:spChg>
        <pc:spChg chg="add mod">
          <ac:chgData name="Speizer, Simone A" userId="ae2537f5-f10e-428d-8e29-8dd44328baa2" providerId="ADAL" clId="{0128FB48-1984-47A1-A00A-18F74B200DD0}" dt="2023-01-10T12:37:42.912" v="1806" actId="1076"/>
          <ac:spMkLst>
            <pc:docMk/>
            <pc:sldMk cId="300487786" sldId="330"/>
            <ac:spMk id="20" creationId="{4A184E1B-241A-4EE8-9A5F-1081E8D00D1C}"/>
          </ac:spMkLst>
        </pc:spChg>
        <pc:picChg chg="add mod ord modCrop">
          <ac:chgData name="Speizer, Simone A" userId="ae2537f5-f10e-428d-8e29-8dd44328baa2" providerId="ADAL" clId="{0128FB48-1984-47A1-A00A-18F74B200DD0}" dt="2023-01-09T21:28:35.531" v="1394" actId="167"/>
          <ac:picMkLst>
            <pc:docMk/>
            <pc:sldMk cId="300487786" sldId="330"/>
            <ac:picMk id="5" creationId="{176A76F4-AE23-4488-8BBE-307F2EC2FC6E}"/>
          </ac:picMkLst>
        </pc:picChg>
        <pc:picChg chg="del">
          <ac:chgData name="Speizer, Simone A" userId="ae2537f5-f10e-428d-8e29-8dd44328baa2" providerId="ADAL" clId="{0128FB48-1984-47A1-A00A-18F74B200DD0}" dt="2023-01-09T21:27:39.984" v="1367" actId="478"/>
          <ac:picMkLst>
            <pc:docMk/>
            <pc:sldMk cId="300487786" sldId="330"/>
            <ac:picMk id="6" creationId="{67091B4E-D443-4557-A4FF-0EE2307024B8}"/>
          </ac:picMkLst>
        </pc:picChg>
        <pc:picChg chg="del">
          <ac:chgData name="Speizer, Simone A" userId="ae2537f5-f10e-428d-8e29-8dd44328baa2" providerId="ADAL" clId="{0128FB48-1984-47A1-A00A-18F74B200DD0}" dt="2023-01-09T21:28:40.063" v="1395" actId="478"/>
          <ac:picMkLst>
            <pc:docMk/>
            <pc:sldMk cId="300487786" sldId="330"/>
            <ac:picMk id="7" creationId="{38E14FA6-74A9-4CFA-8A87-4CAA78D70379}"/>
          </ac:picMkLst>
        </pc:picChg>
        <pc:picChg chg="del">
          <ac:chgData name="Speizer, Simone A" userId="ae2537f5-f10e-428d-8e29-8dd44328baa2" providerId="ADAL" clId="{0128FB48-1984-47A1-A00A-18F74B200DD0}" dt="2023-01-09T21:32:02.632" v="1456" actId="478"/>
          <ac:picMkLst>
            <pc:docMk/>
            <pc:sldMk cId="300487786" sldId="330"/>
            <ac:picMk id="8" creationId="{02231110-942D-403D-AA16-E8C2E0E0EEF8}"/>
          </ac:picMkLst>
        </pc:picChg>
        <pc:picChg chg="mod modCrop">
          <ac:chgData name="Speizer, Simone A" userId="ae2537f5-f10e-428d-8e29-8dd44328baa2" providerId="ADAL" clId="{0128FB48-1984-47A1-A00A-18F74B200DD0}" dt="2023-01-09T21:30:34.001" v="1422" actId="14100"/>
          <ac:picMkLst>
            <pc:docMk/>
            <pc:sldMk cId="300487786" sldId="330"/>
            <ac:picMk id="13" creationId="{C5BA07E7-7211-486A-9C37-D661789445FE}"/>
          </ac:picMkLst>
        </pc:picChg>
        <pc:picChg chg="del mod">
          <ac:chgData name="Speizer, Simone A" userId="ae2537f5-f10e-428d-8e29-8dd44328baa2" providerId="ADAL" clId="{0128FB48-1984-47A1-A00A-18F74B200DD0}" dt="2023-01-09T21:29:22.139" v="1407" actId="478"/>
          <ac:picMkLst>
            <pc:docMk/>
            <pc:sldMk cId="300487786" sldId="330"/>
            <ac:picMk id="14" creationId="{8519CA82-AEB5-411E-95EB-CCAEEFF7674A}"/>
          </ac:picMkLst>
        </pc:picChg>
        <pc:picChg chg="del mod">
          <ac:chgData name="Speizer, Simone A" userId="ae2537f5-f10e-428d-8e29-8dd44328baa2" providerId="ADAL" clId="{0128FB48-1984-47A1-A00A-18F74B200DD0}" dt="2023-01-09T21:29:59.774" v="1416" actId="478"/>
          <ac:picMkLst>
            <pc:docMk/>
            <pc:sldMk cId="300487786" sldId="330"/>
            <ac:picMk id="15" creationId="{0131AF28-360A-42EF-96BE-145B16856B1F}"/>
          </ac:picMkLst>
        </pc:picChg>
        <pc:picChg chg="add mod modCrop">
          <ac:chgData name="Speizer, Simone A" userId="ae2537f5-f10e-428d-8e29-8dd44328baa2" providerId="ADAL" clId="{0128FB48-1984-47A1-A00A-18F74B200DD0}" dt="2023-01-09T21:31:25.511" v="1449" actId="1036"/>
          <ac:picMkLst>
            <pc:docMk/>
            <pc:sldMk cId="300487786" sldId="330"/>
            <ac:picMk id="16" creationId="{376A9FC0-394D-4070-B89F-2D47B2C6FE98}"/>
          </ac:picMkLst>
        </pc:picChg>
        <pc:picChg chg="add mod modCrop">
          <ac:chgData name="Speizer, Simone A" userId="ae2537f5-f10e-428d-8e29-8dd44328baa2" providerId="ADAL" clId="{0128FB48-1984-47A1-A00A-18F74B200DD0}" dt="2023-01-09T21:32:08.175" v="1459" actId="1076"/>
          <ac:picMkLst>
            <pc:docMk/>
            <pc:sldMk cId="300487786" sldId="330"/>
            <ac:picMk id="17" creationId="{DEDFE8BD-8ECA-480D-8413-7E310BD32F0F}"/>
          </ac:picMkLst>
        </pc:picChg>
        <pc:picChg chg="add mod">
          <ac:chgData name="Speizer, Simone A" userId="ae2537f5-f10e-428d-8e29-8dd44328baa2" providerId="ADAL" clId="{0128FB48-1984-47A1-A00A-18F74B200DD0}" dt="2023-01-09T21:30:40.052" v="1424" actId="1038"/>
          <ac:picMkLst>
            <pc:docMk/>
            <pc:sldMk cId="300487786" sldId="330"/>
            <ac:picMk id="18" creationId="{3C791738-F3E3-4241-96E0-049A2083CDFB}"/>
          </ac:picMkLst>
        </pc:picChg>
        <pc:picChg chg="add mod">
          <ac:chgData name="Speizer, Simone A" userId="ae2537f5-f10e-428d-8e29-8dd44328baa2" providerId="ADAL" clId="{0128FB48-1984-47A1-A00A-18F74B200DD0}" dt="2023-01-09T21:31:34.556" v="1452" actId="1038"/>
          <ac:picMkLst>
            <pc:docMk/>
            <pc:sldMk cId="300487786" sldId="330"/>
            <ac:picMk id="19" creationId="{9FEF46BB-B845-434D-B2FD-DA0AE5B74D6D}"/>
          </ac:picMkLst>
        </pc:picChg>
      </pc:sldChg>
      <pc:sldChg chg="addSp delSp modSp add mod modNotesTx">
        <pc:chgData name="Speizer, Simone A" userId="ae2537f5-f10e-428d-8e29-8dd44328baa2" providerId="ADAL" clId="{0128FB48-1984-47A1-A00A-18F74B200DD0}" dt="2023-01-10T12:38:00.305" v="1809" actId="1076"/>
        <pc:sldMkLst>
          <pc:docMk/>
          <pc:sldMk cId="671670663" sldId="331"/>
        </pc:sldMkLst>
        <pc:spChg chg="mod">
          <ac:chgData name="Speizer, Simone A" userId="ae2537f5-f10e-428d-8e29-8dd44328baa2" providerId="ADAL" clId="{0128FB48-1984-47A1-A00A-18F74B200DD0}" dt="2023-01-09T21:45:35.731" v="1728" actId="1076"/>
          <ac:spMkLst>
            <pc:docMk/>
            <pc:sldMk cId="671670663" sldId="331"/>
            <ac:spMk id="9" creationId="{C20429E3-552C-40E7-8130-FF69590D56E4}"/>
          </ac:spMkLst>
        </pc:spChg>
        <pc:spChg chg="del">
          <ac:chgData name="Speizer, Simone A" userId="ae2537f5-f10e-428d-8e29-8dd44328baa2" providerId="ADAL" clId="{0128FB48-1984-47A1-A00A-18F74B200DD0}" dt="2023-01-09T21:34:33.359" v="1464" actId="478"/>
          <ac:spMkLst>
            <pc:docMk/>
            <pc:sldMk cId="671670663" sldId="331"/>
            <ac:spMk id="10" creationId="{92E72925-70F3-4004-9843-F04F2B07227B}"/>
          </ac:spMkLst>
        </pc:spChg>
        <pc:spChg chg="add mod">
          <ac:chgData name="Speizer, Simone A" userId="ae2537f5-f10e-428d-8e29-8dd44328baa2" providerId="ADAL" clId="{0128FB48-1984-47A1-A00A-18F74B200DD0}" dt="2023-01-09T21:44:16.447" v="1589" actId="1035"/>
          <ac:spMkLst>
            <pc:docMk/>
            <pc:sldMk cId="671670663" sldId="331"/>
            <ac:spMk id="11" creationId="{7280927E-594D-4DE0-85DD-2C4758F290BF}"/>
          </ac:spMkLst>
        </pc:spChg>
        <pc:spChg chg="add mod">
          <ac:chgData name="Speizer, Simone A" userId="ae2537f5-f10e-428d-8e29-8dd44328baa2" providerId="ADAL" clId="{0128FB48-1984-47A1-A00A-18F74B200DD0}" dt="2023-01-09T21:44:28.420" v="1594" actId="14100"/>
          <ac:spMkLst>
            <pc:docMk/>
            <pc:sldMk cId="671670663" sldId="331"/>
            <ac:spMk id="20" creationId="{F2A3DB41-E663-4D3D-B4D6-B8455395EE76}"/>
          </ac:spMkLst>
        </pc:spChg>
        <pc:spChg chg="add mod">
          <ac:chgData name="Speizer, Simone A" userId="ae2537f5-f10e-428d-8e29-8dd44328baa2" providerId="ADAL" clId="{0128FB48-1984-47A1-A00A-18F74B200DD0}" dt="2023-01-09T21:44:36.331" v="1597" actId="14100"/>
          <ac:spMkLst>
            <pc:docMk/>
            <pc:sldMk cId="671670663" sldId="331"/>
            <ac:spMk id="21" creationId="{BA1DC70A-8E03-42AF-9EB0-2479F1F31FB8}"/>
          </ac:spMkLst>
        </pc:spChg>
        <pc:spChg chg="add mod">
          <ac:chgData name="Speizer, Simone A" userId="ae2537f5-f10e-428d-8e29-8dd44328baa2" providerId="ADAL" clId="{0128FB48-1984-47A1-A00A-18F74B200DD0}" dt="2023-01-10T12:38:00.305" v="1809" actId="1076"/>
          <ac:spMkLst>
            <pc:docMk/>
            <pc:sldMk cId="671670663" sldId="331"/>
            <ac:spMk id="22" creationId="{F99CF4EB-7EAC-4EDC-9BA3-3BD7DEEAAA33}"/>
          </ac:spMkLst>
        </pc:spChg>
        <pc:picChg chg="del">
          <ac:chgData name="Speizer, Simone A" userId="ae2537f5-f10e-428d-8e29-8dd44328baa2" providerId="ADAL" clId="{0128FB48-1984-47A1-A00A-18F74B200DD0}" dt="2023-01-09T21:34:30.667" v="1461" actId="478"/>
          <ac:picMkLst>
            <pc:docMk/>
            <pc:sldMk cId="671670663" sldId="331"/>
            <ac:picMk id="5" creationId="{176A76F4-AE23-4488-8BBE-307F2EC2FC6E}"/>
          </ac:picMkLst>
        </pc:picChg>
        <pc:picChg chg="add del mod">
          <ac:chgData name="Speizer, Simone A" userId="ae2537f5-f10e-428d-8e29-8dd44328baa2" providerId="ADAL" clId="{0128FB48-1984-47A1-A00A-18F74B200DD0}" dt="2023-01-09T21:37:22.490" v="1576" actId="478"/>
          <ac:picMkLst>
            <pc:docMk/>
            <pc:sldMk cId="671670663" sldId="331"/>
            <ac:picMk id="6" creationId="{D3FFD2D1-159A-4A1E-8530-50DD1D8B53CB}"/>
          </ac:picMkLst>
        </pc:picChg>
        <pc:picChg chg="add mod modCrop">
          <ac:chgData name="Speizer, Simone A" userId="ae2537f5-f10e-428d-8e29-8dd44328baa2" providerId="ADAL" clId="{0128FB48-1984-47A1-A00A-18F74B200DD0}" dt="2023-01-09T21:43:40.666" v="1583" actId="14100"/>
          <ac:picMkLst>
            <pc:docMk/>
            <pc:sldMk cId="671670663" sldId="331"/>
            <ac:picMk id="8" creationId="{C4CFAEAD-4E74-4A06-9092-81194B1BA131}"/>
          </ac:picMkLst>
        </pc:picChg>
        <pc:picChg chg="del">
          <ac:chgData name="Speizer, Simone A" userId="ae2537f5-f10e-428d-8e29-8dd44328baa2" providerId="ADAL" clId="{0128FB48-1984-47A1-A00A-18F74B200DD0}" dt="2023-01-09T21:34:31.885" v="1463" actId="478"/>
          <ac:picMkLst>
            <pc:docMk/>
            <pc:sldMk cId="671670663" sldId="331"/>
            <ac:picMk id="13" creationId="{C5BA07E7-7211-486A-9C37-D661789445FE}"/>
          </ac:picMkLst>
        </pc:picChg>
        <pc:picChg chg="del">
          <ac:chgData name="Speizer, Simone A" userId="ae2537f5-f10e-428d-8e29-8dd44328baa2" providerId="ADAL" clId="{0128FB48-1984-47A1-A00A-18F74B200DD0}" dt="2023-01-09T21:34:33.863" v="1465" actId="478"/>
          <ac:picMkLst>
            <pc:docMk/>
            <pc:sldMk cId="671670663" sldId="331"/>
            <ac:picMk id="16" creationId="{376A9FC0-394D-4070-B89F-2D47B2C6FE98}"/>
          </ac:picMkLst>
        </pc:picChg>
        <pc:picChg chg="del">
          <ac:chgData name="Speizer, Simone A" userId="ae2537f5-f10e-428d-8e29-8dd44328baa2" providerId="ADAL" clId="{0128FB48-1984-47A1-A00A-18F74B200DD0}" dt="2023-01-09T21:34:34.446" v="1466" actId="478"/>
          <ac:picMkLst>
            <pc:docMk/>
            <pc:sldMk cId="671670663" sldId="331"/>
            <ac:picMk id="17" creationId="{DEDFE8BD-8ECA-480D-8413-7E310BD32F0F}"/>
          </ac:picMkLst>
        </pc:picChg>
        <pc:picChg chg="del">
          <ac:chgData name="Speizer, Simone A" userId="ae2537f5-f10e-428d-8e29-8dd44328baa2" providerId="ADAL" clId="{0128FB48-1984-47A1-A00A-18F74B200DD0}" dt="2023-01-09T21:34:31.391" v="1462" actId="478"/>
          <ac:picMkLst>
            <pc:docMk/>
            <pc:sldMk cId="671670663" sldId="331"/>
            <ac:picMk id="18" creationId="{3C791738-F3E3-4241-96E0-049A2083CDFB}"/>
          </ac:picMkLst>
        </pc:picChg>
        <pc:picChg chg="del">
          <ac:chgData name="Speizer, Simone A" userId="ae2537f5-f10e-428d-8e29-8dd44328baa2" providerId="ADAL" clId="{0128FB48-1984-47A1-A00A-18F74B200DD0}" dt="2023-01-09T21:34:35.340" v="1467" actId="478"/>
          <ac:picMkLst>
            <pc:docMk/>
            <pc:sldMk cId="671670663" sldId="331"/>
            <ac:picMk id="19" creationId="{9FEF46BB-B845-434D-B2FD-DA0AE5B74D6D}"/>
          </ac:picMkLst>
        </pc:picChg>
      </pc:sldChg>
      <pc:sldChg chg="delSp modSp add mod modNotesTx">
        <pc:chgData name="Speizer, Simone A" userId="ae2537f5-f10e-428d-8e29-8dd44328baa2" providerId="ADAL" clId="{0128FB48-1984-47A1-A00A-18F74B200DD0}" dt="2023-01-10T18:52:26.857" v="5404" actId="20577"/>
        <pc:sldMkLst>
          <pc:docMk/>
          <pc:sldMk cId="4156535797" sldId="332"/>
        </pc:sldMkLst>
        <pc:spChg chg="mod">
          <ac:chgData name="Speizer, Simone A" userId="ae2537f5-f10e-428d-8e29-8dd44328baa2" providerId="ADAL" clId="{0128FB48-1984-47A1-A00A-18F74B200DD0}" dt="2023-01-10T12:40:45.768" v="1822" actId="20577"/>
          <ac:spMkLst>
            <pc:docMk/>
            <pc:sldMk cId="4156535797" sldId="332"/>
            <ac:spMk id="3" creationId="{3E9347D9-56F9-4BF3-BA2C-5E4519688F91}"/>
          </ac:spMkLst>
        </pc:spChg>
        <pc:spChg chg="mod">
          <ac:chgData name="Speizer, Simone A" userId="ae2537f5-f10e-428d-8e29-8dd44328baa2" providerId="ADAL" clId="{0128FB48-1984-47A1-A00A-18F74B200DD0}" dt="2023-01-10T18:52:26.857" v="5404" actId="20577"/>
          <ac:spMkLst>
            <pc:docMk/>
            <pc:sldMk cId="4156535797" sldId="332"/>
            <ac:spMk id="9" creationId="{C20429E3-552C-40E7-8130-FF69590D56E4}"/>
          </ac:spMkLst>
        </pc:spChg>
        <pc:spChg chg="del">
          <ac:chgData name="Speizer, Simone A" userId="ae2537f5-f10e-428d-8e29-8dd44328baa2" providerId="ADAL" clId="{0128FB48-1984-47A1-A00A-18F74B200DD0}" dt="2023-01-10T14:41:51.648" v="2656" actId="478"/>
          <ac:spMkLst>
            <pc:docMk/>
            <pc:sldMk cId="4156535797" sldId="332"/>
            <ac:spMk id="11" creationId="{7280927E-594D-4DE0-85DD-2C4758F290BF}"/>
          </ac:spMkLst>
        </pc:spChg>
        <pc:spChg chg="del">
          <ac:chgData name="Speizer, Simone A" userId="ae2537f5-f10e-428d-8e29-8dd44328baa2" providerId="ADAL" clId="{0128FB48-1984-47A1-A00A-18F74B200DD0}" dt="2023-01-10T14:42:26.548" v="2775" actId="478"/>
          <ac:spMkLst>
            <pc:docMk/>
            <pc:sldMk cId="4156535797" sldId="332"/>
            <ac:spMk id="20" creationId="{F2A3DB41-E663-4D3D-B4D6-B8455395EE76}"/>
          </ac:spMkLst>
        </pc:spChg>
        <pc:spChg chg="del">
          <ac:chgData name="Speizer, Simone A" userId="ae2537f5-f10e-428d-8e29-8dd44328baa2" providerId="ADAL" clId="{0128FB48-1984-47A1-A00A-18F74B200DD0}" dt="2023-01-10T14:42:28.880" v="2776" actId="478"/>
          <ac:spMkLst>
            <pc:docMk/>
            <pc:sldMk cId="4156535797" sldId="332"/>
            <ac:spMk id="21" creationId="{BA1DC70A-8E03-42AF-9EB0-2479F1F31FB8}"/>
          </ac:spMkLst>
        </pc:spChg>
        <pc:spChg chg="del">
          <ac:chgData name="Speizer, Simone A" userId="ae2537f5-f10e-428d-8e29-8dd44328baa2" providerId="ADAL" clId="{0128FB48-1984-47A1-A00A-18F74B200DD0}" dt="2023-01-10T12:40:49.192" v="1824" actId="478"/>
          <ac:spMkLst>
            <pc:docMk/>
            <pc:sldMk cId="4156535797" sldId="332"/>
            <ac:spMk id="22" creationId="{F99CF4EB-7EAC-4EDC-9BA3-3BD7DEEAAA33}"/>
          </ac:spMkLst>
        </pc:spChg>
        <pc:picChg chg="del">
          <ac:chgData name="Speizer, Simone A" userId="ae2537f5-f10e-428d-8e29-8dd44328baa2" providerId="ADAL" clId="{0128FB48-1984-47A1-A00A-18F74B200DD0}" dt="2023-01-10T12:40:47.239" v="1823" actId="478"/>
          <ac:picMkLst>
            <pc:docMk/>
            <pc:sldMk cId="4156535797" sldId="332"/>
            <ac:picMk id="8" creationId="{C4CFAEAD-4E74-4A06-9092-81194B1BA131}"/>
          </ac:picMkLst>
        </pc:picChg>
      </pc:sldChg>
      <pc:sldChg chg="addSp delSp modSp add mod">
        <pc:chgData name="Speizer, Simone A" userId="ae2537f5-f10e-428d-8e29-8dd44328baa2" providerId="ADAL" clId="{0128FB48-1984-47A1-A00A-18F74B200DD0}" dt="2023-01-10T18:19:27.539" v="4276" actId="20577"/>
        <pc:sldMkLst>
          <pc:docMk/>
          <pc:sldMk cId="3228619317" sldId="333"/>
        </pc:sldMkLst>
        <pc:spChg chg="mod">
          <ac:chgData name="Speizer, Simone A" userId="ae2537f5-f10e-428d-8e29-8dd44328baa2" providerId="ADAL" clId="{0128FB48-1984-47A1-A00A-18F74B200DD0}" dt="2023-01-10T14:44:40.655" v="2836" actId="20577"/>
          <ac:spMkLst>
            <pc:docMk/>
            <pc:sldMk cId="3228619317" sldId="333"/>
            <ac:spMk id="3" creationId="{3E9347D9-56F9-4BF3-BA2C-5E4519688F91}"/>
          </ac:spMkLst>
        </pc:spChg>
        <pc:spChg chg="add mod">
          <ac:chgData name="Speizer, Simone A" userId="ae2537f5-f10e-428d-8e29-8dd44328baa2" providerId="ADAL" clId="{0128FB48-1984-47A1-A00A-18F74B200DD0}" dt="2023-01-10T18:14:24.751" v="3629" actId="20577"/>
          <ac:spMkLst>
            <pc:docMk/>
            <pc:sldMk cId="3228619317" sldId="333"/>
            <ac:spMk id="4" creationId="{77AB4648-52A0-4F4A-A87E-7C1243C5F817}"/>
          </ac:spMkLst>
        </pc:spChg>
        <pc:spChg chg="add mod">
          <ac:chgData name="Speizer, Simone A" userId="ae2537f5-f10e-428d-8e29-8dd44328baa2" providerId="ADAL" clId="{0128FB48-1984-47A1-A00A-18F74B200DD0}" dt="2023-01-10T18:19:27.539" v="4276" actId="20577"/>
          <ac:spMkLst>
            <pc:docMk/>
            <pc:sldMk cId="3228619317" sldId="333"/>
            <ac:spMk id="5" creationId="{7637FC6A-C55D-435C-BF55-CCA3829748C0}"/>
          </ac:spMkLst>
        </pc:spChg>
        <pc:spChg chg="del mod">
          <ac:chgData name="Speizer, Simone A" userId="ae2537f5-f10e-428d-8e29-8dd44328baa2" providerId="ADAL" clId="{0128FB48-1984-47A1-A00A-18F74B200DD0}" dt="2023-01-10T16:06:54.115" v="3092" actId="478"/>
          <ac:spMkLst>
            <pc:docMk/>
            <pc:sldMk cId="3228619317" sldId="333"/>
            <ac:spMk id="9" creationId="{C20429E3-552C-40E7-8130-FF69590D56E4}"/>
          </ac:spMkLst>
        </pc:spChg>
      </pc:sldChg>
      <pc:sldChg chg="modSp add mod">
        <pc:chgData name="Speizer, Simone A" userId="ae2537f5-f10e-428d-8e29-8dd44328baa2" providerId="ADAL" clId="{0128FB48-1984-47A1-A00A-18F74B200DD0}" dt="2023-01-10T18:38:38.637" v="4806" actId="20577"/>
        <pc:sldMkLst>
          <pc:docMk/>
          <pc:sldMk cId="2603712460" sldId="334"/>
        </pc:sldMkLst>
        <pc:spChg chg="mod">
          <ac:chgData name="Speizer, Simone A" userId="ae2537f5-f10e-428d-8e29-8dd44328baa2" providerId="ADAL" clId="{0128FB48-1984-47A1-A00A-18F74B200DD0}" dt="2023-01-10T18:38:38.637" v="4806" actId="20577"/>
          <ac:spMkLst>
            <pc:docMk/>
            <pc:sldMk cId="2603712460" sldId="334"/>
            <ac:spMk id="9" creationId="{C20429E3-552C-40E7-8130-FF69590D56E4}"/>
          </ac:spMkLst>
        </pc:spChg>
      </pc:sldChg>
      <pc:sldChg chg="addSp delSp modSp add mod">
        <pc:chgData name="Speizer, Simone A" userId="ae2537f5-f10e-428d-8e29-8dd44328baa2" providerId="ADAL" clId="{0128FB48-1984-47A1-A00A-18F74B200DD0}" dt="2023-01-10T22:22:21.875" v="5412" actId="20577"/>
        <pc:sldMkLst>
          <pc:docMk/>
          <pc:sldMk cId="1699997052" sldId="335"/>
        </pc:sldMkLst>
        <pc:spChg chg="mod">
          <ac:chgData name="Speizer, Simone A" userId="ae2537f5-f10e-428d-8e29-8dd44328baa2" providerId="ADAL" clId="{0128FB48-1984-47A1-A00A-18F74B200DD0}" dt="2023-01-10T18:52:06.613" v="5403" actId="20577"/>
          <ac:spMkLst>
            <pc:docMk/>
            <pc:sldMk cId="1699997052" sldId="335"/>
            <ac:spMk id="5" creationId="{7637FC6A-C55D-435C-BF55-CCA3829748C0}"/>
          </ac:spMkLst>
        </pc:spChg>
        <pc:spChg chg="add del">
          <ac:chgData name="Speizer, Simone A" userId="ae2537f5-f10e-428d-8e29-8dd44328baa2" providerId="ADAL" clId="{0128FB48-1984-47A1-A00A-18F74B200DD0}" dt="2023-01-10T18:28:29.667" v="4309"/>
          <ac:spMkLst>
            <pc:docMk/>
            <pc:sldMk cId="1699997052" sldId="335"/>
            <ac:spMk id="6" creationId="{58B49538-6038-45B6-8EBA-7E65F6D3F5F6}"/>
          </ac:spMkLst>
        </pc:spChg>
        <pc:spChg chg="add mod">
          <ac:chgData name="Speizer, Simone A" userId="ae2537f5-f10e-428d-8e29-8dd44328baa2" providerId="ADAL" clId="{0128FB48-1984-47A1-A00A-18F74B200DD0}" dt="2023-01-10T18:32:04.505" v="4473" actId="1076"/>
          <ac:spMkLst>
            <pc:docMk/>
            <pc:sldMk cId="1699997052" sldId="335"/>
            <ac:spMk id="8" creationId="{A30EC11C-F03A-47D5-9F82-A2A4DC1CBA33}"/>
          </ac:spMkLst>
        </pc:spChg>
        <pc:graphicFrameChg chg="add mod modGraphic">
          <ac:chgData name="Speizer, Simone A" userId="ae2537f5-f10e-428d-8e29-8dd44328baa2" providerId="ADAL" clId="{0128FB48-1984-47A1-A00A-18F74B200DD0}" dt="2023-01-10T22:22:21.875" v="5412" actId="20577"/>
          <ac:graphicFrameMkLst>
            <pc:docMk/>
            <pc:sldMk cId="1699997052" sldId="335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22:22:20.158" v="5411" actId="20577"/>
        <pc:sldMkLst>
          <pc:docMk/>
          <pc:sldMk cId="2018030554" sldId="336"/>
        </pc:sldMkLst>
        <pc:spChg chg="mod">
          <ac:chgData name="Speizer, Simone A" userId="ae2537f5-f10e-428d-8e29-8dd44328baa2" providerId="ADAL" clId="{0128FB48-1984-47A1-A00A-18F74B200DD0}" dt="2023-01-10T18:51:52.492" v="5381" actId="20577"/>
          <ac:spMkLst>
            <pc:docMk/>
            <pc:sldMk cId="2018030554" sldId="336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22:22:20.158" v="5411" actId="20577"/>
          <ac:graphicFrameMkLst>
            <pc:docMk/>
            <pc:sldMk cId="2018030554" sldId="336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22:22:18.161" v="5410" actId="20577"/>
        <pc:sldMkLst>
          <pc:docMk/>
          <pc:sldMk cId="945735074" sldId="337"/>
        </pc:sldMkLst>
        <pc:spChg chg="mod">
          <ac:chgData name="Speizer, Simone A" userId="ae2537f5-f10e-428d-8e29-8dd44328baa2" providerId="ADAL" clId="{0128FB48-1984-47A1-A00A-18F74B200DD0}" dt="2023-01-10T18:51:37.784" v="5360" actId="20577"/>
          <ac:spMkLst>
            <pc:docMk/>
            <pc:sldMk cId="945735074" sldId="337"/>
            <ac:spMk id="5" creationId="{7637FC6A-C55D-435C-BF55-CCA3829748C0}"/>
          </ac:spMkLst>
        </pc:spChg>
        <pc:graphicFrameChg chg="mod modGraphic">
          <ac:chgData name="Speizer, Simone A" userId="ae2537f5-f10e-428d-8e29-8dd44328baa2" providerId="ADAL" clId="{0128FB48-1984-47A1-A00A-18F74B200DD0}" dt="2023-01-10T22:22:18.161" v="5410" actId="20577"/>
          <ac:graphicFrameMkLst>
            <pc:docMk/>
            <pc:sldMk cId="945735074" sldId="337"/>
            <ac:graphicFrameMk id="7" creationId="{9B6A912C-50D1-4942-B0DC-10971E141CE4}"/>
          </ac:graphicFrameMkLst>
        </pc:graphicFrameChg>
      </pc:sldChg>
      <pc:sldChg chg="addSp delSp modSp add mod">
        <pc:chgData name="Speizer, Simone A" userId="ae2537f5-f10e-428d-8e29-8dd44328baa2" providerId="ADAL" clId="{0128FB48-1984-47A1-A00A-18F74B200DD0}" dt="2023-01-10T22:22:28.941" v="5414" actId="20577"/>
        <pc:sldMkLst>
          <pc:docMk/>
          <pc:sldMk cId="1609611634" sldId="338"/>
        </pc:sldMkLst>
        <pc:spChg chg="mod">
          <ac:chgData name="Speizer, Simone A" userId="ae2537f5-f10e-428d-8e29-8dd44328baa2" providerId="ADAL" clId="{0128FB48-1984-47A1-A00A-18F74B200DD0}" dt="2023-01-10T18:51:14.110" v="5317"/>
          <ac:spMkLst>
            <pc:docMk/>
            <pc:sldMk cId="1609611634" sldId="338"/>
            <ac:spMk id="5" creationId="{7637FC6A-C55D-435C-BF55-CCA3829748C0}"/>
          </ac:spMkLst>
        </pc:spChg>
        <pc:graphicFrameChg chg="add del mod modGraphic">
          <ac:chgData name="Speizer, Simone A" userId="ae2537f5-f10e-428d-8e29-8dd44328baa2" providerId="ADAL" clId="{0128FB48-1984-47A1-A00A-18F74B200DD0}" dt="2023-01-10T18:50:10.688" v="5218" actId="478"/>
          <ac:graphicFrameMkLst>
            <pc:docMk/>
            <pc:sldMk cId="1609611634" sldId="338"/>
            <ac:graphicFrameMk id="6" creationId="{9D733054-0D38-4EC5-B69A-914FB2735F2E}"/>
          </ac:graphicFrameMkLst>
        </pc:graphicFrameChg>
        <pc:graphicFrameChg chg="modGraphic">
          <ac:chgData name="Speizer, Simone A" userId="ae2537f5-f10e-428d-8e29-8dd44328baa2" providerId="ADAL" clId="{0128FB48-1984-47A1-A00A-18F74B200DD0}" dt="2023-01-10T22:22:28.941" v="5414" actId="20577"/>
          <ac:graphicFrameMkLst>
            <pc:docMk/>
            <pc:sldMk cId="1609611634" sldId="338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22:22:36.783" v="5418" actId="20577"/>
        <pc:sldMkLst>
          <pc:docMk/>
          <pc:sldMk cId="1304333503" sldId="339"/>
        </pc:sldMkLst>
        <pc:spChg chg="mod">
          <ac:chgData name="Speizer, Simone A" userId="ae2537f5-f10e-428d-8e29-8dd44328baa2" providerId="ADAL" clId="{0128FB48-1984-47A1-A00A-18F74B200DD0}" dt="2023-01-10T18:50:26.658" v="5250" actId="20577"/>
          <ac:spMkLst>
            <pc:docMk/>
            <pc:sldMk cId="1304333503" sldId="339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22:22:36.783" v="5418" actId="20577"/>
          <ac:graphicFrameMkLst>
            <pc:docMk/>
            <pc:sldMk cId="1304333503" sldId="339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22:22:16.202" v="5409" actId="20577"/>
        <pc:sldMkLst>
          <pc:docMk/>
          <pc:sldMk cId="220631443" sldId="340"/>
        </pc:sldMkLst>
        <pc:spChg chg="mod">
          <ac:chgData name="Speizer, Simone A" userId="ae2537f5-f10e-428d-8e29-8dd44328baa2" providerId="ADAL" clId="{0128FB48-1984-47A1-A00A-18F74B200DD0}" dt="2023-01-10T18:51:27.412" v="5339" actId="20577"/>
          <ac:spMkLst>
            <pc:docMk/>
            <pc:sldMk cId="220631443" sldId="340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22:22:16.202" v="5409" actId="20577"/>
          <ac:graphicFrameMkLst>
            <pc:docMk/>
            <pc:sldMk cId="220631443" sldId="340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22:22:32.734" v="5416" actId="20577"/>
        <pc:sldMkLst>
          <pc:docMk/>
          <pc:sldMk cId="235581662" sldId="341"/>
        </pc:sldMkLst>
        <pc:spChg chg="mod">
          <ac:chgData name="Speizer, Simone A" userId="ae2537f5-f10e-428d-8e29-8dd44328baa2" providerId="ADAL" clId="{0128FB48-1984-47A1-A00A-18F74B200DD0}" dt="2023-01-10T18:51:10.176" v="5315" actId="20577"/>
          <ac:spMkLst>
            <pc:docMk/>
            <pc:sldMk cId="235581662" sldId="341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22:22:32.734" v="5416" actId="20577"/>
          <ac:graphicFrameMkLst>
            <pc:docMk/>
            <pc:sldMk cId="235581662" sldId="341"/>
            <ac:graphicFrameMk id="7" creationId="{9B6A912C-50D1-4942-B0DC-10971E141CE4}"/>
          </ac:graphicFrameMkLst>
        </pc:graphicFrameChg>
      </pc:sldChg>
    </pc:docChg>
  </pc:docChgLst>
  <pc:docChgLst>
    <pc:chgData name="Speizer, Simone A" userId="ae2537f5-f10e-428d-8e29-8dd44328baa2" providerId="ADAL" clId="{C2D68D1F-2DDB-442B-A80E-3B7C2AC8DF88}"/>
    <pc:docChg chg="undo custSel addSld delSld modSld sldOrd">
      <pc:chgData name="Speizer, Simone A" userId="ae2537f5-f10e-428d-8e29-8dd44328baa2" providerId="ADAL" clId="{C2D68D1F-2DDB-442B-A80E-3B7C2AC8DF88}" dt="2022-12-08T15:52:19.941" v="2688" actId="1076"/>
      <pc:docMkLst>
        <pc:docMk/>
      </pc:docMkLst>
      <pc:sldChg chg="delSp modSp mod">
        <pc:chgData name="Speizer, Simone A" userId="ae2537f5-f10e-428d-8e29-8dd44328baa2" providerId="ADAL" clId="{C2D68D1F-2DDB-442B-A80E-3B7C2AC8DF88}" dt="2022-12-08T00:35:08.915" v="849" actId="20577"/>
        <pc:sldMkLst>
          <pc:docMk/>
          <pc:sldMk cId="1322644348" sldId="269"/>
        </pc:sldMkLst>
        <pc:spChg chg="mod">
          <ac:chgData name="Speizer, Simone A" userId="ae2537f5-f10e-428d-8e29-8dd44328baa2" providerId="ADAL" clId="{C2D68D1F-2DDB-442B-A80E-3B7C2AC8DF88}" dt="2022-12-08T00:29:16.842" v="259" actId="20577"/>
          <ac:spMkLst>
            <pc:docMk/>
            <pc:sldMk cId="1322644348" sldId="269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35:08.915" v="849" actId="20577"/>
          <ac:spMkLst>
            <pc:docMk/>
            <pc:sldMk cId="1322644348" sldId="269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0:29:01.878" v="246" actId="478"/>
          <ac:spMkLst>
            <pc:docMk/>
            <pc:sldMk cId="1322644348" sldId="269"/>
            <ac:spMk id="5" creationId="{EDB1E880-B63F-4826-90EC-1528D65994CD}"/>
          </ac:spMkLst>
        </pc:spChg>
      </pc:sldChg>
      <pc:sldChg chg="del">
        <pc:chgData name="Speizer, Simone A" userId="ae2537f5-f10e-428d-8e29-8dd44328baa2" providerId="ADAL" clId="{C2D68D1F-2DDB-442B-A80E-3B7C2AC8DF88}" dt="2022-12-08T00:42:00.054" v="1447" actId="47"/>
        <pc:sldMkLst>
          <pc:docMk/>
          <pc:sldMk cId="2987393265" sldId="270"/>
        </pc:sldMkLst>
      </pc:sldChg>
      <pc:sldChg chg="del">
        <pc:chgData name="Speizer, Simone A" userId="ae2537f5-f10e-428d-8e29-8dd44328baa2" providerId="ADAL" clId="{C2D68D1F-2DDB-442B-A80E-3B7C2AC8DF88}" dt="2022-12-07T17:41:14.651" v="10" actId="47"/>
        <pc:sldMkLst>
          <pc:docMk/>
          <pc:sldMk cId="1637081896" sldId="271"/>
        </pc:sldMkLst>
      </pc:sldChg>
      <pc:sldChg chg="del">
        <pc:chgData name="Speizer, Simone A" userId="ae2537f5-f10e-428d-8e29-8dd44328baa2" providerId="ADAL" clId="{C2D68D1F-2DDB-442B-A80E-3B7C2AC8DF88}" dt="2022-12-08T00:42:02.212" v="1448" actId="47"/>
        <pc:sldMkLst>
          <pc:docMk/>
          <pc:sldMk cId="572948869" sldId="272"/>
        </pc:sldMkLst>
      </pc:sldChg>
      <pc:sldChg chg="del">
        <pc:chgData name="Speizer, Simone A" userId="ae2537f5-f10e-428d-8e29-8dd44328baa2" providerId="ADAL" clId="{C2D68D1F-2DDB-442B-A80E-3B7C2AC8DF88}" dt="2022-12-07T17:41:16.711" v="11" actId="47"/>
        <pc:sldMkLst>
          <pc:docMk/>
          <pc:sldMk cId="3948872918" sldId="273"/>
        </pc:sldMkLst>
      </pc:sldChg>
      <pc:sldChg chg="del">
        <pc:chgData name="Speizer, Simone A" userId="ae2537f5-f10e-428d-8e29-8dd44328baa2" providerId="ADAL" clId="{C2D68D1F-2DDB-442B-A80E-3B7C2AC8DF88}" dt="2022-12-08T00:42:05.236" v="1450" actId="47"/>
        <pc:sldMkLst>
          <pc:docMk/>
          <pc:sldMk cId="2343743512" sldId="274"/>
        </pc:sldMkLst>
      </pc:sldChg>
      <pc:sldChg chg="del modNotesTx">
        <pc:chgData name="Speizer, Simone A" userId="ae2537f5-f10e-428d-8e29-8dd44328baa2" providerId="ADAL" clId="{C2D68D1F-2DDB-442B-A80E-3B7C2AC8DF88}" dt="2022-12-08T00:42:04.185" v="1449" actId="47"/>
        <pc:sldMkLst>
          <pc:docMk/>
          <pc:sldMk cId="1971755680" sldId="275"/>
        </pc:sldMkLst>
      </pc:sldChg>
      <pc:sldChg chg="modSp mod">
        <pc:chgData name="Speizer, Simone A" userId="ae2537f5-f10e-428d-8e29-8dd44328baa2" providerId="ADAL" clId="{C2D68D1F-2DDB-442B-A80E-3B7C2AC8DF88}" dt="2022-12-07T17:37:52.697" v="8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C2D68D1F-2DDB-442B-A80E-3B7C2AC8DF88}" dt="2022-12-07T17:37:52.697" v="8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C2D68D1F-2DDB-442B-A80E-3B7C2AC8DF88}" dt="2022-12-08T00:42:10.778" v="1453" actId="47"/>
        <pc:sldMkLst>
          <pc:docMk/>
          <pc:sldMk cId="3026263926" sldId="284"/>
        </pc:sldMkLst>
      </pc:sldChg>
      <pc:sldChg chg="del">
        <pc:chgData name="Speizer, Simone A" userId="ae2537f5-f10e-428d-8e29-8dd44328baa2" providerId="ADAL" clId="{C2D68D1F-2DDB-442B-A80E-3B7C2AC8DF88}" dt="2022-12-07T17:41:13.092" v="9" actId="47"/>
        <pc:sldMkLst>
          <pc:docMk/>
          <pc:sldMk cId="3416223522" sldId="287"/>
        </pc:sldMkLst>
      </pc:sldChg>
      <pc:sldChg chg="del">
        <pc:chgData name="Speizer, Simone A" userId="ae2537f5-f10e-428d-8e29-8dd44328baa2" providerId="ADAL" clId="{C2D68D1F-2DDB-442B-A80E-3B7C2AC8DF88}" dt="2022-12-08T00:42:07.567" v="1451" actId="47"/>
        <pc:sldMkLst>
          <pc:docMk/>
          <pc:sldMk cId="2688165108" sldId="288"/>
        </pc:sldMkLst>
      </pc:sldChg>
      <pc:sldChg chg="del">
        <pc:chgData name="Speizer, Simone A" userId="ae2537f5-f10e-428d-8e29-8dd44328baa2" providerId="ADAL" clId="{C2D68D1F-2DDB-442B-A80E-3B7C2AC8DF88}" dt="2022-12-07T17:41:36.691" v="15" actId="47"/>
        <pc:sldMkLst>
          <pc:docMk/>
          <pc:sldMk cId="3316116343" sldId="289"/>
        </pc:sldMkLst>
      </pc:sldChg>
      <pc:sldChg chg="del">
        <pc:chgData name="Speizer, Simone A" userId="ae2537f5-f10e-428d-8e29-8dd44328baa2" providerId="ADAL" clId="{C2D68D1F-2DDB-442B-A80E-3B7C2AC8DF88}" dt="2022-12-08T00:42:08.696" v="1452" actId="47"/>
        <pc:sldMkLst>
          <pc:docMk/>
          <pc:sldMk cId="3433437311" sldId="290"/>
        </pc:sldMkLst>
      </pc:sldChg>
      <pc:sldChg chg="addSp delSp modSp mod ord">
        <pc:chgData name="Speizer, Simone A" userId="ae2537f5-f10e-428d-8e29-8dd44328baa2" providerId="ADAL" clId="{C2D68D1F-2DDB-442B-A80E-3B7C2AC8DF88}" dt="2022-12-08T00:36:08.758" v="867" actId="20577"/>
        <pc:sldMkLst>
          <pc:docMk/>
          <pc:sldMk cId="1807282525" sldId="291"/>
        </pc:sldMkLst>
        <pc:spChg chg="add del mod">
          <ac:chgData name="Speizer, Simone A" userId="ae2537f5-f10e-428d-8e29-8dd44328baa2" providerId="ADAL" clId="{C2D68D1F-2DDB-442B-A80E-3B7C2AC8DF88}" dt="2022-12-08T00:24:48.769" v="159" actId="478"/>
          <ac:spMkLst>
            <pc:docMk/>
            <pc:sldMk cId="1807282525" sldId="291"/>
            <ac:spMk id="4" creationId="{0F096DA5-E8F8-46B7-81A0-F75E9DC045AC}"/>
          </ac:spMkLst>
        </pc:spChg>
        <pc:spChg chg="del">
          <ac:chgData name="Speizer, Simone A" userId="ae2537f5-f10e-428d-8e29-8dd44328baa2" providerId="ADAL" clId="{C2D68D1F-2DDB-442B-A80E-3B7C2AC8DF88}" dt="2022-12-07T17:42:04.145" v="16" actId="478"/>
          <ac:spMkLst>
            <pc:docMk/>
            <pc:sldMk cId="1807282525" sldId="291"/>
            <ac:spMk id="7" creationId="{A8942190-95BD-412E-8043-3D7E7EDAA66E}"/>
          </ac:spMkLst>
        </pc:spChg>
        <pc:spChg chg="del">
          <ac:chgData name="Speizer, Simone A" userId="ae2537f5-f10e-428d-8e29-8dd44328baa2" providerId="ADAL" clId="{C2D68D1F-2DDB-442B-A80E-3B7C2AC8DF88}" dt="2022-12-07T17:42:06.888" v="17" actId="478"/>
          <ac:spMkLst>
            <pc:docMk/>
            <pc:sldMk cId="1807282525" sldId="291"/>
            <ac:spMk id="8" creationId="{CF9916FC-9BEA-45D3-93E9-339565ADB685}"/>
          </ac:spMkLst>
        </pc:spChg>
        <pc:spChg chg="add del mod">
          <ac:chgData name="Speizer, Simone A" userId="ae2537f5-f10e-428d-8e29-8dd44328baa2" providerId="ADAL" clId="{C2D68D1F-2DDB-442B-A80E-3B7C2AC8DF88}" dt="2022-12-08T00:24:46.255" v="156" actId="478"/>
          <ac:spMkLst>
            <pc:docMk/>
            <pc:sldMk cId="1807282525" sldId="291"/>
            <ac:spMk id="25" creationId="{CFA23771-00DA-40B3-84B8-71A95E6147E8}"/>
          </ac:spMkLst>
        </pc:spChg>
        <pc:spChg chg="add mod">
          <ac:chgData name="Speizer, Simone A" userId="ae2537f5-f10e-428d-8e29-8dd44328baa2" providerId="ADAL" clId="{C2D68D1F-2DDB-442B-A80E-3B7C2AC8DF88}" dt="2022-12-08T00:35:47.148" v="863" actId="20577"/>
          <ac:spMkLst>
            <pc:docMk/>
            <pc:sldMk cId="1807282525" sldId="291"/>
            <ac:spMk id="41" creationId="{A7D8B997-9123-4A9F-A0D7-A86C0FF58C65}"/>
          </ac:spMkLst>
        </pc:spChg>
        <pc:graphicFrameChg chg="mod">
          <ac:chgData name="Speizer, Simone A" userId="ae2537f5-f10e-428d-8e29-8dd44328baa2" providerId="ADAL" clId="{C2D68D1F-2DDB-442B-A80E-3B7C2AC8DF88}" dt="2022-12-08T00:36:08.758" v="867" actId="20577"/>
          <ac:graphicFrameMkLst>
            <pc:docMk/>
            <pc:sldMk cId="1807282525" sldId="291"/>
            <ac:graphicFrameMk id="5" creationId="{C9EF3243-0555-45C1-8286-56885BB59D30}"/>
          </ac:graphicFrameMkLst>
        </pc:graphicFrameChg>
        <pc:cxnChg chg="add del mod">
          <ac:chgData name="Speizer, Simone A" userId="ae2537f5-f10e-428d-8e29-8dd44328baa2" providerId="ADAL" clId="{C2D68D1F-2DDB-442B-A80E-3B7C2AC8DF88}" dt="2022-12-07T17:54:09.211" v="92" actId="478"/>
          <ac:cxnSpMkLst>
            <pc:docMk/>
            <pc:sldMk cId="1807282525" sldId="291"/>
            <ac:cxnSpMk id="9" creationId="{799D9A51-B075-4B72-8DA2-E056134E49D3}"/>
          </ac:cxnSpMkLst>
        </pc:cxnChg>
        <pc:cxnChg chg="add del mod">
          <ac:chgData name="Speizer, Simone A" userId="ae2537f5-f10e-428d-8e29-8dd44328baa2" providerId="ADAL" clId="{C2D68D1F-2DDB-442B-A80E-3B7C2AC8DF88}" dt="2022-12-07T17:54:45.774" v="98" actId="478"/>
          <ac:cxnSpMkLst>
            <pc:docMk/>
            <pc:sldMk cId="1807282525" sldId="291"/>
            <ac:cxnSpMk id="14" creationId="{F131EEFE-44C1-456C-9229-BCFBABCDC19E}"/>
          </ac:cxnSpMkLst>
        </pc:cxnChg>
        <pc:cxnChg chg="add del">
          <ac:chgData name="Speizer, Simone A" userId="ae2537f5-f10e-428d-8e29-8dd44328baa2" providerId="ADAL" clId="{C2D68D1F-2DDB-442B-A80E-3B7C2AC8DF88}" dt="2022-12-08T00:24:47.155" v="157" actId="478"/>
          <ac:cxnSpMkLst>
            <pc:docMk/>
            <pc:sldMk cId="1807282525" sldId="291"/>
            <ac:cxnSpMk id="20" creationId="{CEE847FC-5432-4217-A5E1-B6C77EAE1DE9}"/>
          </ac:cxnSpMkLst>
        </pc:cxnChg>
        <pc:cxnChg chg="add del mod">
          <ac:chgData name="Speizer, Simone A" userId="ae2537f5-f10e-428d-8e29-8dd44328baa2" providerId="ADAL" clId="{C2D68D1F-2DDB-442B-A80E-3B7C2AC8DF88}" dt="2022-12-08T00:24:47.791" v="158" actId="478"/>
          <ac:cxnSpMkLst>
            <pc:docMk/>
            <pc:sldMk cId="1807282525" sldId="291"/>
            <ac:cxnSpMk id="21" creationId="{3E1160BC-0D28-46EB-9DCB-DBA810989119}"/>
          </ac:cxnSpMkLst>
        </pc:cxnChg>
        <pc:cxnChg chg="add del">
          <ac:chgData name="Speizer, Simone A" userId="ae2537f5-f10e-428d-8e29-8dd44328baa2" providerId="ADAL" clId="{C2D68D1F-2DDB-442B-A80E-3B7C2AC8DF88}" dt="2022-12-08T00:26:40.028" v="224" actId="478"/>
          <ac:cxnSpMkLst>
            <pc:docMk/>
            <pc:sldMk cId="1807282525" sldId="291"/>
            <ac:cxnSpMk id="27" creationId="{E84B3786-0EDF-4724-A627-3B47C0AD0BE3}"/>
          </ac:cxnSpMkLst>
        </pc:cxnChg>
        <pc:cxnChg chg="add del mod">
          <ac:chgData name="Speizer, Simone A" userId="ae2537f5-f10e-428d-8e29-8dd44328baa2" providerId="ADAL" clId="{C2D68D1F-2DDB-442B-A80E-3B7C2AC8DF88}" dt="2022-12-08T00:26:56.592" v="232" actId="478"/>
          <ac:cxnSpMkLst>
            <pc:docMk/>
            <pc:sldMk cId="1807282525" sldId="291"/>
            <ac:cxnSpMk id="29" creationId="{17E80207-00E7-4CB0-B03F-0CBD20DC9156}"/>
          </ac:cxnSpMkLst>
        </pc:cxnChg>
        <pc:cxnChg chg="add del mod">
          <ac:chgData name="Speizer, Simone A" userId="ae2537f5-f10e-428d-8e29-8dd44328baa2" providerId="ADAL" clId="{C2D68D1F-2DDB-442B-A80E-3B7C2AC8DF88}" dt="2022-12-08T00:35:52.608" v="865" actId="478"/>
          <ac:cxnSpMkLst>
            <pc:docMk/>
            <pc:sldMk cId="1807282525" sldId="291"/>
            <ac:cxnSpMk id="37" creationId="{96F0A0C2-5046-4E9C-96CF-D04F13992360}"/>
          </ac:cxnSpMkLst>
        </pc:cxnChg>
        <pc:cxnChg chg="add del mod">
          <ac:chgData name="Speizer, Simone A" userId="ae2537f5-f10e-428d-8e29-8dd44328baa2" providerId="ADAL" clId="{C2D68D1F-2DDB-442B-A80E-3B7C2AC8DF88}" dt="2022-12-08T00:35:51.672" v="864" actId="478"/>
          <ac:cxnSpMkLst>
            <pc:docMk/>
            <pc:sldMk cId="1807282525" sldId="291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1:55.274" v="1446" actId="47"/>
        <pc:sldMkLst>
          <pc:docMk/>
          <pc:sldMk cId="795262001" sldId="292"/>
        </pc:sldMkLst>
      </pc:sldChg>
      <pc:sldChg chg="del">
        <pc:chgData name="Speizer, Simone A" userId="ae2537f5-f10e-428d-8e29-8dd44328baa2" providerId="ADAL" clId="{C2D68D1F-2DDB-442B-A80E-3B7C2AC8DF88}" dt="2022-12-07T17:41:32.174" v="14" actId="47"/>
        <pc:sldMkLst>
          <pc:docMk/>
          <pc:sldMk cId="3649163827" sldId="292"/>
        </pc:sldMkLst>
      </pc:sldChg>
      <pc:sldChg chg="modSp add mod ord">
        <pc:chgData name="Speizer, Simone A" userId="ae2537f5-f10e-428d-8e29-8dd44328baa2" providerId="ADAL" clId="{C2D68D1F-2DDB-442B-A80E-3B7C2AC8DF88}" dt="2022-12-08T00:33:53.152" v="811"/>
        <pc:sldMkLst>
          <pc:docMk/>
          <pc:sldMk cId="858602662" sldId="293"/>
        </pc:sldMkLst>
        <pc:spChg chg="mod">
          <ac:chgData name="Speizer, Simone A" userId="ae2537f5-f10e-428d-8e29-8dd44328baa2" providerId="ADAL" clId="{C2D68D1F-2DDB-442B-A80E-3B7C2AC8DF88}" dt="2022-12-08T00:33:51.154" v="809" actId="20577"/>
          <ac:spMkLst>
            <pc:docMk/>
            <pc:sldMk cId="858602662" sldId="293"/>
            <ac:spMk id="4" creationId="{F8F010A8-A54A-42BE-A8CE-D870E1362B9F}"/>
          </ac:spMkLst>
        </pc:spChg>
      </pc:sldChg>
      <pc:sldChg chg="del">
        <pc:chgData name="Speizer, Simone A" userId="ae2537f5-f10e-428d-8e29-8dd44328baa2" providerId="ADAL" clId="{C2D68D1F-2DDB-442B-A80E-3B7C2AC8DF88}" dt="2022-12-07T17:41:29.580" v="13" actId="47"/>
        <pc:sldMkLst>
          <pc:docMk/>
          <pc:sldMk cId="972468791" sldId="293"/>
        </pc:sldMkLst>
      </pc:sldChg>
      <pc:sldChg chg="del">
        <pc:chgData name="Speizer, Simone A" userId="ae2537f5-f10e-428d-8e29-8dd44328baa2" providerId="ADAL" clId="{C2D68D1F-2DDB-442B-A80E-3B7C2AC8DF88}" dt="2022-12-07T17:41:26.120" v="12" actId="47"/>
        <pc:sldMkLst>
          <pc:docMk/>
          <pc:sldMk cId="739899727" sldId="294"/>
        </pc:sldMkLst>
      </pc:sldChg>
      <pc:sldChg chg="addSp modSp add del mod modNotesTx">
        <pc:chgData name="Speizer, Simone A" userId="ae2537f5-f10e-428d-8e29-8dd44328baa2" providerId="ADAL" clId="{C2D68D1F-2DDB-442B-A80E-3B7C2AC8DF88}" dt="2022-12-08T00:44:35.331" v="1519" actId="47"/>
        <pc:sldMkLst>
          <pc:docMk/>
          <pc:sldMk cId="830067982" sldId="294"/>
        </pc:sldMkLst>
        <pc:spChg chg="mod">
          <ac:chgData name="Speizer, Simone A" userId="ae2537f5-f10e-428d-8e29-8dd44328baa2" providerId="ADAL" clId="{C2D68D1F-2DDB-442B-A80E-3B7C2AC8DF88}" dt="2022-12-08T00:37:42.744" v="896" actId="20577"/>
          <ac:spMkLst>
            <pc:docMk/>
            <pc:sldMk cId="830067982" sldId="294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43:51.862" v="1483" actId="20577"/>
          <ac:spMkLst>
            <pc:docMk/>
            <pc:sldMk cId="830067982" sldId="294"/>
            <ac:spMk id="4" creationId="{F8F010A8-A54A-42BE-A8CE-D870E1362B9F}"/>
          </ac:spMkLst>
        </pc:spChg>
        <pc:picChg chg="add mod modCrop">
          <ac:chgData name="Speizer, Simone A" userId="ae2537f5-f10e-428d-8e29-8dd44328baa2" providerId="ADAL" clId="{C2D68D1F-2DDB-442B-A80E-3B7C2AC8DF88}" dt="2022-12-08T00:43:19.933" v="1480" actId="1036"/>
          <ac:picMkLst>
            <pc:docMk/>
            <pc:sldMk cId="830067982" sldId="294"/>
            <ac:picMk id="5" creationId="{B2334C4D-DA73-453E-BC23-336E8CC15D7B}"/>
          </ac:picMkLst>
        </pc:picChg>
      </pc:sldChg>
      <pc:sldChg chg="modSp add mod ord">
        <pc:chgData name="Speizer, Simone A" userId="ae2537f5-f10e-428d-8e29-8dd44328baa2" providerId="ADAL" clId="{C2D68D1F-2DDB-442B-A80E-3B7C2AC8DF88}" dt="2022-12-08T00:35:01.984" v="847"/>
        <pc:sldMkLst>
          <pc:docMk/>
          <pc:sldMk cId="621046965" sldId="295"/>
        </pc:sldMkLst>
        <pc:spChg chg="mod">
          <ac:chgData name="Speizer, Simone A" userId="ae2537f5-f10e-428d-8e29-8dd44328baa2" providerId="ADAL" clId="{C2D68D1F-2DDB-442B-A80E-3B7C2AC8DF88}" dt="2022-12-08T00:34:59.768" v="845" actId="20577"/>
          <ac:spMkLst>
            <pc:docMk/>
            <pc:sldMk cId="621046965" sldId="295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C2D68D1F-2DDB-442B-A80E-3B7C2AC8DF88}" dt="2022-12-08T15:51:54.180" v="2682" actId="20577"/>
        <pc:sldMkLst>
          <pc:docMk/>
          <pc:sldMk cId="3805206348" sldId="296"/>
        </pc:sldMkLst>
        <pc:spChg chg="mod">
          <ac:chgData name="Speizer, Simone A" userId="ae2537f5-f10e-428d-8e29-8dd44328baa2" providerId="ADAL" clId="{C2D68D1F-2DDB-442B-A80E-3B7C2AC8DF88}" dt="2022-12-08T15:51:54.180" v="2682" actId="20577"/>
          <ac:spMkLst>
            <pc:docMk/>
            <pc:sldMk cId="3805206348" sldId="29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36:27.405" v="868" actId="478"/>
        <pc:sldMkLst>
          <pc:docMk/>
          <pc:sldMk cId="185521759" sldId="297"/>
        </pc:sldMkLst>
        <pc:spChg chg="add mod">
          <ac:chgData name="Speizer, Simone A" userId="ae2537f5-f10e-428d-8e29-8dd44328baa2" providerId="ADAL" clId="{C2D68D1F-2DDB-442B-A80E-3B7C2AC8DF88}" dt="2022-12-08T00:35:41.567" v="861" actId="20577"/>
          <ac:spMkLst>
            <pc:docMk/>
            <pc:sldMk cId="185521759" sldId="297"/>
            <ac:spMk id="7" creationId="{201735F3-0D98-4CA2-B8F3-6AF5CBF9B9CF}"/>
          </ac:spMkLst>
        </pc:spChg>
        <pc:cxnChg chg="del">
          <ac:chgData name="Speizer, Simone A" userId="ae2537f5-f10e-428d-8e29-8dd44328baa2" providerId="ADAL" clId="{C2D68D1F-2DDB-442B-A80E-3B7C2AC8DF88}" dt="2022-12-08T00:36:27.405" v="868" actId="478"/>
          <ac:cxnSpMkLst>
            <pc:docMk/>
            <pc:sldMk cId="185521759" sldId="297"/>
            <ac:cxnSpMk id="38" creationId="{9F9EB3EB-22BB-4C3E-B611-A0024154E903}"/>
          </ac:cxnSpMkLst>
        </pc:cxnChg>
      </pc:sldChg>
      <pc:sldChg chg="addSp delSp modSp add mod">
        <pc:chgData name="Speizer, Simone A" userId="ae2537f5-f10e-428d-8e29-8dd44328baa2" providerId="ADAL" clId="{C2D68D1F-2DDB-442B-A80E-3B7C2AC8DF88}" dt="2022-12-08T15:52:19.941" v="2688" actId="1076"/>
        <pc:sldMkLst>
          <pc:docMk/>
          <pc:sldMk cId="38420222" sldId="298"/>
        </pc:sldMkLst>
        <pc:spChg chg="add mod">
          <ac:chgData name="Speizer, Simone A" userId="ae2537f5-f10e-428d-8e29-8dd44328baa2" providerId="ADAL" clId="{C2D68D1F-2DDB-442B-A80E-3B7C2AC8DF88}" dt="2022-12-08T00:35:35.812" v="858" actId="20577"/>
          <ac:spMkLst>
            <pc:docMk/>
            <pc:sldMk cId="38420222" sldId="298"/>
            <ac:spMk id="4" creationId="{DEDFD960-CB92-4659-8A8B-CF57CF1EA313}"/>
          </ac:spMkLst>
        </pc:spChg>
        <pc:spChg chg="add mod">
          <ac:chgData name="Speizer, Simone A" userId="ae2537f5-f10e-428d-8e29-8dd44328baa2" providerId="ADAL" clId="{C2D68D1F-2DDB-442B-A80E-3B7C2AC8DF88}" dt="2022-12-08T15:52:19.941" v="2688" actId="1076"/>
          <ac:spMkLst>
            <pc:docMk/>
            <pc:sldMk cId="38420222" sldId="298"/>
            <ac:spMk id="6" creationId="{EA7179C2-8879-45C6-B3D4-0E6D8D83F702}"/>
          </ac:spMkLst>
        </pc:spChg>
        <pc:cxnChg chg="add del">
          <ac:chgData name="Speizer, Simone A" userId="ae2537f5-f10e-428d-8e29-8dd44328baa2" providerId="ADAL" clId="{C2D68D1F-2DDB-442B-A80E-3B7C2AC8DF88}" dt="2022-12-08T15:52:04.489" v="2684" actId="478"/>
          <ac:cxnSpMkLst>
            <pc:docMk/>
            <pc:sldMk cId="38420222" sldId="298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4:38.958" v="1521" actId="47"/>
        <pc:sldMkLst>
          <pc:docMk/>
          <pc:sldMk cId="2195642487" sldId="299"/>
        </pc:sldMkLst>
      </pc:sldChg>
      <pc:sldChg chg="modSp add mod">
        <pc:chgData name="Speizer, Simone A" userId="ae2537f5-f10e-428d-8e29-8dd44328baa2" providerId="ADAL" clId="{C2D68D1F-2DDB-442B-A80E-3B7C2AC8DF88}" dt="2022-12-08T00:44:45.457" v="1524" actId="20577"/>
        <pc:sldMkLst>
          <pc:docMk/>
          <pc:sldMk cId="3498524254" sldId="300"/>
        </pc:sldMkLst>
        <pc:spChg chg="mod">
          <ac:chgData name="Speizer, Simone A" userId="ae2537f5-f10e-428d-8e29-8dd44328baa2" providerId="ADAL" clId="{C2D68D1F-2DDB-442B-A80E-3B7C2AC8DF88}" dt="2022-12-08T00:44:45.457" v="1524" actId="20577"/>
          <ac:spMkLst>
            <pc:docMk/>
            <pc:sldMk cId="3498524254" sldId="300"/>
            <ac:spMk id="4" creationId="{F8F010A8-A54A-42BE-A8CE-D870E1362B9F}"/>
          </ac:spMkLst>
        </pc:spChg>
        <pc:picChg chg="mod modCrop">
          <ac:chgData name="Speizer, Simone A" userId="ae2537f5-f10e-428d-8e29-8dd44328baa2" providerId="ADAL" clId="{C2D68D1F-2DDB-442B-A80E-3B7C2AC8DF88}" dt="2022-12-08T00:44:33.009" v="1518" actId="1035"/>
          <ac:picMkLst>
            <pc:docMk/>
            <pc:sldMk cId="3498524254" sldId="300"/>
            <ac:picMk id="5" creationId="{B2334C4D-DA73-453E-BC23-336E8CC15D7B}"/>
          </ac:picMkLst>
        </pc:picChg>
      </pc:sldChg>
      <pc:sldChg chg="add">
        <pc:chgData name="Speizer, Simone A" userId="ae2537f5-f10e-428d-8e29-8dd44328baa2" providerId="ADAL" clId="{C2D68D1F-2DDB-442B-A80E-3B7C2AC8DF88}" dt="2022-12-08T00:44:40.510" v="1522"/>
        <pc:sldMkLst>
          <pc:docMk/>
          <pc:sldMk cId="647312800" sldId="301"/>
        </pc:sldMkLst>
      </pc:sldChg>
      <pc:sldChg chg="addSp modSp add del mod">
        <pc:chgData name="Speizer, Simone A" userId="ae2537f5-f10e-428d-8e29-8dd44328baa2" providerId="ADAL" clId="{C2D68D1F-2DDB-442B-A80E-3B7C2AC8DF88}" dt="2022-12-08T00:44:37.394" v="1520" actId="47"/>
        <pc:sldMkLst>
          <pc:docMk/>
          <pc:sldMk cId="2366644835" sldId="301"/>
        </pc:sldMkLst>
        <pc:spChg chg="mod">
          <ac:chgData name="Speizer, Simone A" userId="ae2537f5-f10e-428d-8e29-8dd44328baa2" providerId="ADAL" clId="{C2D68D1F-2DDB-442B-A80E-3B7C2AC8DF88}" dt="2022-12-08T00:43:59.927" v="1484" actId="14100"/>
          <ac:spMkLst>
            <pc:docMk/>
            <pc:sldMk cId="2366644835" sldId="301"/>
            <ac:spMk id="4" creationId="{F8F010A8-A54A-42BE-A8CE-D870E1362B9F}"/>
          </ac:spMkLst>
        </pc:spChg>
        <pc:spChg chg="add mod">
          <ac:chgData name="Speizer, Simone A" userId="ae2537f5-f10e-428d-8e29-8dd44328baa2" providerId="ADAL" clId="{C2D68D1F-2DDB-442B-A80E-3B7C2AC8DF88}" dt="2022-12-08T00:44:11.377" v="1488" actId="1076"/>
          <ac:spMkLst>
            <pc:docMk/>
            <pc:sldMk cId="2366644835" sldId="301"/>
            <ac:spMk id="6" creationId="{34CF7035-1DD2-46E5-A1D3-8F72E7537C41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50:49.306" v="1835" actId="12"/>
        <pc:sldMkLst>
          <pc:docMk/>
          <pc:sldMk cId="191472682" sldId="302"/>
        </pc:sldMkLst>
        <pc:spChg chg="add del mod">
          <ac:chgData name="Speizer, Simone A" userId="ae2537f5-f10e-428d-8e29-8dd44328baa2" providerId="ADAL" clId="{C2D68D1F-2DDB-442B-A80E-3B7C2AC8DF88}" dt="2022-12-08T00:45:15.392" v="1527"/>
          <ac:spMkLst>
            <pc:docMk/>
            <pc:sldMk cId="191472682" sldId="302"/>
            <ac:spMk id="6" creationId="{6D3FB4A2-D584-4CE2-95A5-B9136CD57431}"/>
          </ac:spMkLst>
        </pc:spChg>
        <pc:spChg chg="add mod">
          <ac:chgData name="Speizer, Simone A" userId="ae2537f5-f10e-428d-8e29-8dd44328baa2" providerId="ADAL" clId="{C2D68D1F-2DDB-442B-A80E-3B7C2AC8DF88}" dt="2022-12-08T00:50:49.306" v="1835" actId="12"/>
          <ac:spMkLst>
            <pc:docMk/>
            <pc:sldMk cId="191472682" sldId="302"/>
            <ac:spMk id="7" creationId="{D20CAD55-74C0-4411-9F6F-138C4A270E51}"/>
          </ac:spMkLst>
        </pc:spChg>
      </pc:sldChg>
      <pc:sldChg chg="delSp add del mod">
        <pc:chgData name="Speizer, Simone A" userId="ae2537f5-f10e-428d-8e29-8dd44328baa2" providerId="ADAL" clId="{C2D68D1F-2DDB-442B-A80E-3B7C2AC8DF88}" dt="2022-12-08T00:50:34.429" v="1830" actId="47"/>
        <pc:sldMkLst>
          <pc:docMk/>
          <pc:sldMk cId="372292948" sldId="303"/>
        </pc:sldMkLst>
        <pc:spChg chg="del">
          <ac:chgData name="Speizer, Simone A" userId="ae2537f5-f10e-428d-8e29-8dd44328baa2" providerId="ADAL" clId="{C2D68D1F-2DDB-442B-A80E-3B7C2AC8DF88}" dt="2022-12-08T00:50:28.441" v="1828" actId="478"/>
          <ac:spMkLst>
            <pc:docMk/>
            <pc:sldMk cId="372292948" sldId="303"/>
            <ac:spMk id="7" creationId="{D20CAD55-74C0-4411-9F6F-138C4A270E51}"/>
          </ac:spMkLst>
        </pc:spChg>
      </pc:sldChg>
      <pc:sldChg chg="modSp add mod">
        <pc:chgData name="Speizer, Simone A" userId="ae2537f5-f10e-428d-8e29-8dd44328baa2" providerId="ADAL" clId="{C2D68D1F-2DDB-442B-A80E-3B7C2AC8DF88}" dt="2022-12-08T00:50:43.762" v="1834" actId="12"/>
        <pc:sldMkLst>
          <pc:docMk/>
          <pc:sldMk cId="4114011829" sldId="304"/>
        </pc:sldMkLst>
        <pc:spChg chg="mod">
          <ac:chgData name="Speizer, Simone A" userId="ae2537f5-f10e-428d-8e29-8dd44328baa2" providerId="ADAL" clId="{C2D68D1F-2DDB-442B-A80E-3B7C2AC8DF88}" dt="2022-12-08T00:50:43.762" v="1834" actId="12"/>
          <ac:spMkLst>
            <pc:docMk/>
            <pc:sldMk cId="4114011829" sldId="304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07:52.543" v="1874" actId="20577"/>
        <pc:sldMkLst>
          <pc:docMk/>
          <pc:sldMk cId="3806322082" sldId="305"/>
        </pc:sldMkLst>
        <pc:spChg chg="mod">
          <ac:chgData name="Speizer, Simone A" userId="ae2537f5-f10e-428d-8e29-8dd44328baa2" providerId="ADAL" clId="{C2D68D1F-2DDB-442B-A80E-3B7C2AC8DF88}" dt="2022-12-08T01:07:52.543" v="1874" actId="20577"/>
          <ac:spMkLst>
            <pc:docMk/>
            <pc:sldMk cId="3806322082" sldId="305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1:07:19.182" v="1857" actId="478"/>
          <ac:spMkLst>
            <pc:docMk/>
            <pc:sldMk cId="3806322082" sldId="305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34:28.482" v="2609" actId="20577"/>
        <pc:sldMkLst>
          <pc:docMk/>
          <pc:sldMk cId="3442218908" sldId="306"/>
        </pc:sldMkLst>
        <pc:spChg chg="mod">
          <ac:chgData name="Speizer, Simone A" userId="ae2537f5-f10e-428d-8e29-8dd44328baa2" providerId="ADAL" clId="{C2D68D1F-2DDB-442B-A80E-3B7C2AC8DF88}" dt="2022-12-08T01:16:07.475" v="1995" actId="20577"/>
          <ac:spMkLst>
            <pc:docMk/>
            <pc:sldMk cId="3442218908" sldId="306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1:34:28.482" v="2609" actId="20577"/>
          <ac:spMkLst>
            <pc:docMk/>
            <pc:sldMk cId="3442218908" sldId="306"/>
            <ac:spMk id="4" creationId="{F8F010A8-A54A-42BE-A8CE-D870E1362B9F}"/>
          </ac:spMkLst>
        </pc:spChg>
        <pc:picChg chg="del mod">
          <ac:chgData name="Speizer, Simone A" userId="ae2537f5-f10e-428d-8e29-8dd44328baa2" providerId="ADAL" clId="{C2D68D1F-2DDB-442B-A80E-3B7C2AC8DF88}" dt="2022-12-08T01:08:28.731" v="1931" actId="478"/>
          <ac:picMkLst>
            <pc:docMk/>
            <pc:sldMk cId="3442218908" sldId="306"/>
            <ac:picMk id="5" creationId="{B2334C4D-DA73-453E-BC23-336E8CC15D7B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4:55.409" v="2615" actId="1076"/>
        <pc:sldMkLst>
          <pc:docMk/>
          <pc:sldMk cId="4064798545" sldId="307"/>
        </pc:sldMkLst>
        <pc:spChg chg="mod">
          <ac:chgData name="Speizer, Simone A" userId="ae2537f5-f10e-428d-8e29-8dd44328baa2" providerId="ADAL" clId="{C2D68D1F-2DDB-442B-A80E-3B7C2AC8DF88}" dt="2022-12-08T01:20:18.524" v="2560" actId="20577"/>
          <ac:spMkLst>
            <pc:docMk/>
            <pc:sldMk cId="4064798545" sldId="307"/>
            <ac:spMk id="3" creationId="{6C153008-15E3-4B36-AFFD-86D518977ED0}"/>
          </ac:spMkLst>
        </pc:spChg>
        <pc:spChg chg="del">
          <ac:chgData name="Speizer, Simone A" userId="ae2537f5-f10e-428d-8e29-8dd44328baa2" providerId="ADAL" clId="{C2D68D1F-2DDB-442B-A80E-3B7C2AC8DF88}" dt="2022-12-08T01:20:20.187" v="2561" actId="478"/>
          <ac:spMkLst>
            <pc:docMk/>
            <pc:sldMk cId="4064798545" sldId="307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C2D68D1F-2DDB-442B-A80E-3B7C2AC8DF88}" dt="2022-12-08T01:20:29.250" v="2562"/>
          <ac:spMkLst>
            <pc:docMk/>
            <pc:sldMk cId="4064798545" sldId="307"/>
            <ac:spMk id="6" creationId="{4914C843-5AF0-4E40-BE3F-B898F98CA201}"/>
          </ac:spMkLst>
        </pc:spChg>
        <pc:spChg chg="add del mod">
          <ac:chgData name="Speizer, Simone A" userId="ae2537f5-f10e-428d-8e29-8dd44328baa2" providerId="ADAL" clId="{C2D68D1F-2DDB-442B-A80E-3B7C2AC8DF88}" dt="2022-12-08T01:34:49.027" v="2610"/>
          <ac:spMkLst>
            <pc:docMk/>
            <pc:sldMk cId="4064798545" sldId="307"/>
            <ac:spMk id="10" creationId="{E93DE123-E59C-4E88-A652-12D3EE8502D5}"/>
          </ac:spMkLst>
        </pc:spChg>
        <pc:picChg chg="add del mod">
          <ac:chgData name="Speizer, Simone A" userId="ae2537f5-f10e-428d-8e29-8dd44328baa2" providerId="ADAL" clId="{C2D68D1F-2DDB-442B-A80E-3B7C2AC8DF88}" dt="2022-12-08T01:20:37.411" v="2565" actId="478"/>
          <ac:picMkLst>
            <pc:docMk/>
            <pc:sldMk cId="4064798545" sldId="307"/>
            <ac:picMk id="8" creationId="{EBA9F7AE-8897-4B84-B1AF-CE060B3F4EB7}"/>
          </ac:picMkLst>
        </pc:picChg>
        <pc:picChg chg="add mod">
          <ac:chgData name="Speizer, Simone A" userId="ae2537f5-f10e-428d-8e29-8dd44328baa2" providerId="ADAL" clId="{C2D68D1F-2DDB-442B-A80E-3B7C2AC8DF88}" dt="2022-12-08T01:34:55.409" v="2615" actId="1076"/>
          <ac:picMkLst>
            <pc:docMk/>
            <pc:sldMk cId="4064798545" sldId="307"/>
            <ac:picMk id="12" creationId="{A6820137-1915-444B-B09E-5FE6F89FDBD7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5:21.336" v="2622" actId="14100"/>
        <pc:sldMkLst>
          <pc:docMk/>
          <pc:sldMk cId="3088912874" sldId="308"/>
        </pc:sldMkLst>
        <pc:spChg chg="add del mod">
          <ac:chgData name="Speizer, Simone A" userId="ae2537f5-f10e-428d-8e29-8dd44328baa2" providerId="ADAL" clId="{C2D68D1F-2DDB-442B-A80E-3B7C2AC8DF88}" dt="2022-12-08T01:35:15.969" v="2618"/>
          <ac:spMkLst>
            <pc:docMk/>
            <pc:sldMk cId="3088912874" sldId="308"/>
            <ac:spMk id="5" creationId="{9C958B34-7998-4FEB-A004-0FF2A40FD13C}"/>
          </ac:spMkLst>
        </pc:spChg>
        <pc:picChg chg="add mod">
          <ac:chgData name="Speizer, Simone A" userId="ae2537f5-f10e-428d-8e29-8dd44328baa2" providerId="ADAL" clId="{C2D68D1F-2DDB-442B-A80E-3B7C2AC8DF88}" dt="2022-12-08T01:35:21.336" v="2622" actId="14100"/>
          <ac:picMkLst>
            <pc:docMk/>
            <pc:sldMk cId="3088912874" sldId="308"/>
            <ac:picMk id="7" creationId="{7EBEE6B4-0D7A-474E-8C37-688ACD6D6F30}"/>
          </ac:picMkLst>
        </pc:picChg>
        <pc:picChg chg="del">
          <ac:chgData name="Speizer, Simone A" userId="ae2537f5-f10e-428d-8e29-8dd44328baa2" providerId="ADAL" clId="{C2D68D1F-2DDB-442B-A80E-3B7C2AC8DF88}" dt="2022-12-08T01:35:09.680" v="2617" actId="478"/>
          <ac:picMkLst>
            <pc:docMk/>
            <pc:sldMk cId="3088912874" sldId="308"/>
            <ac:picMk id="12" creationId="{A6820137-1915-444B-B09E-5FE6F89FDB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/>
            <a:t>Food</a:t>
          </a:r>
          <a:endParaRPr lang="en-US" dirty="0"/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868E1-94F4-40AB-8416-F813A9DD8893}" type="pres">
      <dgm:prSet presAssocID="{EA20E519-C9A4-4525-B689-2F7600BA06C0}" presName="hierRoot1" presStyleCnt="0">
        <dgm:presLayoutVars>
          <dgm:hierBranch val="init"/>
        </dgm:presLayoutVars>
      </dgm:prSet>
      <dgm:spPr/>
    </dgm:pt>
    <dgm:pt modelId="{018C2A5C-D11B-41EB-809E-B9F141C545C5}" type="pres">
      <dgm:prSet presAssocID="{EA20E519-C9A4-4525-B689-2F7600BA06C0}" presName="rootComposite1" presStyleCnt="0"/>
      <dgm:spPr/>
    </dgm:pt>
    <dgm:pt modelId="{17A11C40-097D-469C-AF28-B1385C0558E4}" type="pres">
      <dgm:prSet presAssocID="{EA20E519-C9A4-4525-B689-2F7600BA06C0}" presName="rootText1" presStyleLbl="node0" presStyleIdx="0" presStyleCnt="1">
        <dgm:presLayoutVars>
          <dgm:chPref val="3"/>
        </dgm:presLayoutVars>
      </dgm:prSet>
      <dgm:spPr/>
    </dgm:pt>
    <dgm:pt modelId="{1A116618-994C-48C1-ACBE-C7EC79DD2001}" type="pres">
      <dgm:prSet presAssocID="{EA20E519-C9A4-4525-B689-2F7600BA06C0}" presName="rootConnector1" presStyleLbl="node1" presStyleIdx="0" presStyleCnt="0"/>
      <dgm:spPr/>
    </dgm:pt>
    <dgm:pt modelId="{50DE490F-BC91-44B3-B7B8-2266B9A9E55D}" type="pres">
      <dgm:prSet presAssocID="{EA20E519-C9A4-4525-B689-2F7600BA06C0}" presName="hierChild2" presStyleCnt="0"/>
      <dgm:spPr/>
    </dgm:pt>
    <dgm:pt modelId="{C8093962-CB8A-42CE-A60F-46D72E9ECA68}" type="pres">
      <dgm:prSet presAssocID="{21088385-CAA2-4290-8526-C66021C0207E}" presName="Name37" presStyleLbl="parChTrans1D2" presStyleIdx="0" presStyleCnt="2"/>
      <dgm:spPr/>
    </dgm:pt>
    <dgm:pt modelId="{70904CB3-6988-49D6-A164-DC0DEEE2A0F1}" type="pres">
      <dgm:prSet presAssocID="{95F8A389-C8E2-4B29-8FFD-B77442552C89}" presName="hierRoot2" presStyleCnt="0">
        <dgm:presLayoutVars>
          <dgm:hierBranch val="init"/>
        </dgm:presLayoutVars>
      </dgm:prSet>
      <dgm:spPr/>
    </dgm:pt>
    <dgm:pt modelId="{ED2C176F-8A05-4DD6-8E6A-254D512515E5}" type="pres">
      <dgm:prSet presAssocID="{95F8A389-C8E2-4B29-8FFD-B77442552C89}" presName="rootComposite" presStyleCnt="0"/>
      <dgm:spPr/>
    </dgm:pt>
    <dgm:pt modelId="{602DB880-D85D-454F-B926-20B616A3654E}" type="pres">
      <dgm:prSet presAssocID="{95F8A389-C8E2-4B29-8FFD-B77442552C89}" presName="rootText" presStyleLbl="node2" presStyleIdx="0" presStyleCnt="2" custLinFactX="-15338" custLinFactNeighborX="-100000" custLinFactNeighborY="226">
        <dgm:presLayoutVars>
          <dgm:chPref val="3"/>
        </dgm:presLayoutVars>
      </dgm:prSet>
      <dgm:spPr/>
    </dgm:pt>
    <dgm:pt modelId="{E6F58E0A-337F-4F85-B5B1-75D46A4207B4}" type="pres">
      <dgm:prSet presAssocID="{95F8A389-C8E2-4B29-8FFD-B77442552C89}" presName="rootConnector" presStyleLbl="node2" presStyleIdx="0" presStyleCnt="2"/>
      <dgm:spPr/>
    </dgm:pt>
    <dgm:pt modelId="{1B65341C-52FD-46F5-8EBF-9E6B5B97732A}" type="pres">
      <dgm:prSet presAssocID="{95F8A389-C8E2-4B29-8FFD-B77442552C89}" presName="hierChild4" presStyleCnt="0"/>
      <dgm:spPr/>
    </dgm:pt>
    <dgm:pt modelId="{61FC2FA3-9D17-4FF9-86CE-B19CB43EABC3}" type="pres">
      <dgm:prSet presAssocID="{95F8A389-C8E2-4B29-8FFD-B77442552C89}" presName="hierChild5" presStyleCnt="0"/>
      <dgm:spPr/>
    </dgm:pt>
    <dgm:pt modelId="{6A040B71-D6D3-4935-A91C-E056DC2384E5}" type="pres">
      <dgm:prSet presAssocID="{4FFDE9F9-ED1B-4E40-8CBA-3BEE892F414A}" presName="Name37" presStyleLbl="parChTrans1D2" presStyleIdx="1" presStyleCnt="2"/>
      <dgm:spPr/>
    </dgm:pt>
    <dgm:pt modelId="{12573016-D0F5-4CBD-B91D-D593D85F6949}" type="pres">
      <dgm:prSet presAssocID="{8D515E1C-F773-400A-AD3F-40BD0F17D80C}" presName="hierRoot2" presStyleCnt="0">
        <dgm:presLayoutVars>
          <dgm:hierBranch val="init"/>
        </dgm:presLayoutVars>
      </dgm:prSet>
      <dgm:spPr/>
    </dgm:pt>
    <dgm:pt modelId="{97FC4EF4-A000-4786-B785-41DA6166055B}" type="pres">
      <dgm:prSet presAssocID="{8D515E1C-F773-400A-AD3F-40BD0F17D80C}" presName="rootComposite" presStyleCnt="0"/>
      <dgm:spPr/>
    </dgm:pt>
    <dgm:pt modelId="{36C70735-BD7B-4932-8772-070E639D2A12}" type="pres">
      <dgm:prSet presAssocID="{8D515E1C-F773-400A-AD3F-40BD0F17D80C}" presName="rootText" presStyleLbl="node2" presStyleIdx="1" presStyleCnt="2">
        <dgm:presLayoutVars>
          <dgm:chPref val="3"/>
        </dgm:presLayoutVars>
      </dgm:prSet>
      <dgm:spPr/>
    </dgm:pt>
    <dgm:pt modelId="{645B7A45-9DEE-4F5E-9A18-95D75D000985}" type="pres">
      <dgm:prSet presAssocID="{8D515E1C-F773-400A-AD3F-40BD0F17D80C}" presName="rootConnector" presStyleLbl="node2" presStyleIdx="1" presStyleCnt="2"/>
      <dgm:spPr/>
    </dgm:pt>
    <dgm:pt modelId="{C631A6F7-3E01-406E-9BA9-839F711A1E4B}" type="pres">
      <dgm:prSet presAssocID="{8D515E1C-F773-400A-AD3F-40BD0F17D80C}" presName="hierChild4" presStyleCnt="0"/>
      <dgm:spPr/>
    </dgm:pt>
    <dgm:pt modelId="{FAE55EB1-A1D4-4E99-BA1F-52B70695CB74}" type="pres">
      <dgm:prSet presAssocID="{9D7912DF-7C3E-4D72-932F-52F1FAFDD54D}" presName="Name37" presStyleLbl="parChTrans1D3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3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4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4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4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4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4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4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4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4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4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4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4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4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4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4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4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4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4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4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4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4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4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4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4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4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3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3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3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11E75FF1-E4EB-4C76-8AA8-E9780750F55E}" type="pres">
      <dgm:prSet presAssocID="{8D515E1C-F773-400A-AD3F-40BD0F17D80C}" presName="hierChild5" presStyleCnt="0"/>
      <dgm:spPr/>
    </dgm:pt>
    <dgm:pt modelId="{2D19AF25-99D0-45FB-8ED6-BE364DF74C3F}" type="pres">
      <dgm:prSet presAssocID="{EA20E519-C9A4-4525-B689-2F7600BA06C0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E5A3205-F7DA-44C3-A2BC-EEC5276CF7A6}" type="presOf" srcId="{F0FC7E45-E240-4321-BAD6-E029E746B196}" destId="{6A9F0E94-C841-4B36-8439-CDA3E1F7E93E}" srcOrd="0" destOrd="0" presId="urn:microsoft.com/office/officeart/2005/8/layout/orgChart1"/>
    <dgm:cxn modelId="{6F898507-1A1C-44C2-BFF7-18467C519AD4}" type="presOf" srcId="{F5C7F326-C502-4993-9A0E-7F9E7B448D7B}" destId="{A4C94632-FABA-4EC9-8193-B95D2574C27E}" srcOrd="1" destOrd="0" presId="urn:microsoft.com/office/officeart/2005/8/layout/orgChart1"/>
    <dgm:cxn modelId="{4D767908-EBB6-4467-ADEE-B89C74674759}" type="presOf" srcId="{CEEDE971-6DDB-4E96-8853-6B59C716DDA4}" destId="{B996B531-CF0B-4AEF-9C5F-A00E78CC66EA}" srcOrd="0" destOrd="0" presId="urn:microsoft.com/office/officeart/2005/8/layout/orgChart1"/>
    <dgm:cxn modelId="{51F61309-19C0-405E-A464-8773A5ADFB97}" type="presOf" srcId="{7C378511-494F-4891-9C0C-16AABD8C259F}" destId="{75B91C36-CA3E-4638-ADB2-51BB92CE481F}" srcOrd="1" destOrd="0" presId="urn:microsoft.com/office/officeart/2005/8/layout/orgChart1"/>
    <dgm:cxn modelId="{3BB8D50A-429E-4C75-A783-359EE20BF540}" type="presOf" srcId="{DA236A6C-50C2-489D-94D6-A8A278A61C1D}" destId="{F63006AB-453B-4091-B756-7225AB5CC74D}" srcOrd="0" destOrd="0" presId="urn:microsoft.com/office/officeart/2005/8/layout/orgChart1"/>
    <dgm:cxn modelId="{EA478A12-EE27-4432-9A4E-23F303F7AB9C}" type="presOf" srcId="{BB92A5BF-E0D8-4D9B-B397-5DCE123F6F52}" destId="{B798C538-4B95-405F-8D60-97D228BE1925}" srcOrd="0" destOrd="0" presId="urn:microsoft.com/office/officeart/2005/8/layout/orgChart1"/>
    <dgm:cxn modelId="{7FB02A24-8F91-468A-867F-A07BE2C9BB78}" type="presOf" srcId="{DDDB45CC-8003-404B-966D-35720FE68CFE}" destId="{BD23BB55-CFBD-4792-AE6E-427331F17A14}" srcOrd="0" destOrd="0" presId="urn:microsoft.com/office/officeart/2005/8/layout/orgChart1"/>
    <dgm:cxn modelId="{CE108C25-5034-40B7-B2AE-9FD0A45DEE16}" type="presOf" srcId="{8CF92041-6A57-4D02-9264-E4882B91B545}" destId="{C79036B8-CDB0-4FA3-873E-76240533CA56}" srcOrd="0" destOrd="0" presId="urn:microsoft.com/office/officeart/2005/8/layout/orgChart1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3615BE32-5BE0-4007-A4D7-5255954BA259}" type="presOf" srcId="{95F8A389-C8E2-4B29-8FFD-B77442552C89}" destId="{E6F58E0A-337F-4F85-B5B1-75D46A4207B4}" srcOrd="1" destOrd="0" presId="urn:microsoft.com/office/officeart/2005/8/layout/orgChart1"/>
    <dgm:cxn modelId="{3FDAA135-5D8E-4A17-AB26-A1842E7F07DD}" type="presOf" srcId="{DB93A04F-C46C-4C1F-B604-89B7994BAC3F}" destId="{C0696D45-191B-45DF-B77F-F02B0FD8A1BE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E5BDA83C-1A3F-4CCC-94A1-411EDE235A72}" type="presOf" srcId="{95F8A389-C8E2-4B29-8FFD-B77442552C89}" destId="{602DB880-D85D-454F-B926-20B616A3654E}" srcOrd="0" destOrd="0" presId="urn:microsoft.com/office/officeart/2005/8/layout/orgChart1"/>
    <dgm:cxn modelId="{F523193F-C772-4AB3-88CF-95AF7CE24546}" type="presOf" srcId="{F5C7F326-C502-4993-9A0E-7F9E7B448D7B}" destId="{266CBBA0-B095-4123-B193-C7378E978209}" srcOrd="0" destOrd="0" presId="urn:microsoft.com/office/officeart/2005/8/layout/orgChart1"/>
    <dgm:cxn modelId="{C5661A64-29C9-4AA5-9D8D-7F6269AE20AF}" type="presOf" srcId="{E7C6129B-C8A6-4B5C-8939-4F5FD38AF283}" destId="{EC841A54-DCBB-4893-89FE-C541C76A57E0}" srcOrd="1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616FD45-1E0B-4010-B2CD-474237B5D21A}" type="presOf" srcId="{E7C6129B-C8A6-4B5C-8939-4F5FD38AF283}" destId="{595BE96B-D793-491D-95BB-1F30C7A7790B}" srcOrd="0" destOrd="0" presId="urn:microsoft.com/office/officeart/2005/8/layout/orgChart1"/>
    <dgm:cxn modelId="{EE317C6B-127D-4AA7-9AA5-42BA0B1BF9BA}" type="presOf" srcId="{BB92A5BF-E0D8-4D9B-B397-5DCE123F6F52}" destId="{E54E4B88-F653-4F56-B7CE-9833A90D1308}" srcOrd="1" destOrd="0" presId="urn:microsoft.com/office/officeart/2005/8/layout/orgChart1"/>
    <dgm:cxn modelId="{3328E971-B208-4E24-8E66-17AD3434ED0F}" type="presOf" srcId="{216C1FC6-80DA-4B90-8DAF-59F9D2A017B8}" destId="{5445719C-9CEF-4E2B-9841-85050808FCA6}" srcOrd="0" destOrd="0" presId="urn:microsoft.com/office/officeart/2005/8/layout/orgChart1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E236F27C-4C14-4024-A36D-BEFA466C4B29}" type="presOf" srcId="{BCA5DADD-69AC-497C-AE52-5330989AD9FE}" destId="{DEB12316-70B0-4464-8C51-628F0C7DE880}" srcOrd="0" destOrd="0" presId="urn:microsoft.com/office/officeart/2005/8/layout/orgChart1"/>
    <dgm:cxn modelId="{8355947D-CFAD-4282-B5A6-DAE4FF020950}" type="presOf" srcId="{2990789E-F81C-4BA4-9B6A-42BFCE8DC366}" destId="{C06451CE-DE98-44EF-9AEC-CD88C0AB3AD4}" srcOrd="0" destOrd="0" presId="urn:microsoft.com/office/officeart/2005/8/layout/orgChart1"/>
    <dgm:cxn modelId="{BD1CDA7E-6A28-4060-8E7F-0AC0B610549A}" type="presOf" srcId="{6924DF88-F251-4228-987F-BE8F80BCE0FB}" destId="{B15DC86F-A6CC-474F-9BF1-8F822F933CB7}" srcOrd="1" destOrd="0" presId="urn:microsoft.com/office/officeart/2005/8/layout/orgChart1"/>
    <dgm:cxn modelId="{C1B2C581-60C1-450D-A499-2A81C9F780AF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6299FC93-1AD5-4C64-86A7-EC2FB2F9ECF9}" type="presOf" srcId="{7C378511-494F-4891-9C0C-16AABD8C259F}" destId="{42182C32-5713-48AB-A0AA-46688702153A}" srcOrd="0" destOrd="0" presId="urn:microsoft.com/office/officeart/2005/8/layout/orgChart1"/>
    <dgm:cxn modelId="{F8A3C297-4CA6-4575-9230-315C10F11C61}" type="presOf" srcId="{CC816858-5699-4417-B8FE-C787056E74F2}" destId="{EEB3B1D3-3BCC-445E-A1B5-87D654ADFCBB}" srcOrd="0" destOrd="0" presId="urn:microsoft.com/office/officeart/2005/8/layout/orgChart1"/>
    <dgm:cxn modelId="{A75F07A1-A562-4195-8F74-26FF0F71525C}" type="presOf" srcId="{C7BBF2CD-AF7A-4B12-81AA-93438AC75CE8}" destId="{7B7CDC4E-47BB-42A7-934F-95E397B906DA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2EFF4BAD-A00C-4B35-BE3B-58D79F3F2EFD}" type="presOf" srcId="{21088385-CAA2-4290-8526-C66021C0207E}" destId="{C8093962-CB8A-42CE-A60F-46D72E9ECA68}" srcOrd="0" destOrd="0" presId="urn:microsoft.com/office/officeart/2005/8/layout/orgChart1"/>
    <dgm:cxn modelId="{B075B1AF-1D41-44DA-BDAA-F60E3F09E988}" type="presOf" srcId="{2BDCE72F-4710-4EAE-8797-A8E326A442E8}" destId="{85B26C5C-FB6B-4F68-ADF8-C700E6222ABD}" srcOrd="0" destOrd="0" presId="urn:microsoft.com/office/officeart/2005/8/layout/orgChart1"/>
    <dgm:cxn modelId="{EC933DB4-4843-4D83-B67B-801672FBB9A7}" type="presOf" srcId="{7832B846-43BF-41DC-A184-A8501B4172B1}" destId="{BE95E333-94FB-4F42-970F-EACC18A72317}" srcOrd="0" destOrd="0" presId="urn:microsoft.com/office/officeart/2005/8/layout/orgChart1"/>
    <dgm:cxn modelId="{92B2DEB4-5BC3-4423-9AD0-C30270431048}" type="presOf" srcId="{450D4A1D-E910-4F04-BC72-F0D0402525E6}" destId="{0B45C687-9256-4B6B-BE43-52CFFAA517C7}" srcOrd="1" destOrd="0" presId="urn:microsoft.com/office/officeart/2005/8/layout/orgChart1"/>
    <dgm:cxn modelId="{7BDEE2BA-71EC-42DB-AF43-60C95778CF09}" type="presOf" srcId="{EA20E519-C9A4-4525-B689-2F7600BA06C0}" destId="{1A116618-994C-48C1-ACBE-C7EC79DD2001}" srcOrd="1" destOrd="0" presId="urn:microsoft.com/office/officeart/2005/8/layout/orgChart1"/>
    <dgm:cxn modelId="{644723BB-C4E9-44AB-9F1D-74CDDDF04C99}" type="presOf" srcId="{8D515E1C-F773-400A-AD3F-40BD0F17D80C}" destId="{36C70735-BD7B-4932-8772-070E639D2A12}" srcOrd="0" destOrd="0" presId="urn:microsoft.com/office/officeart/2005/8/layout/orgChart1"/>
    <dgm:cxn modelId="{82F813BD-7EC7-4C4A-8830-53A2B050E857}" type="presOf" srcId="{8D515E1C-F773-400A-AD3F-40BD0F17D80C}" destId="{645B7A45-9DEE-4F5E-9A18-95D75D000985}" srcOrd="1" destOrd="0" presId="urn:microsoft.com/office/officeart/2005/8/layout/orgChart1"/>
    <dgm:cxn modelId="{7F352BBD-EB54-449F-8FAC-74AC18907BE0}" type="presOf" srcId="{450D4A1D-E910-4F04-BC72-F0D0402525E6}" destId="{6D253074-7680-4724-8FD0-413280A21905}" srcOrd="0" destOrd="0" presId="urn:microsoft.com/office/officeart/2005/8/layout/orgChart1"/>
    <dgm:cxn modelId="{D7585CBD-13A7-4F6E-9EE5-8D7BCE1E3380}" type="presOf" srcId="{BCA5DADD-69AC-497C-AE52-5330989AD9FE}" destId="{A9B2E0F5-4193-4485-B0DF-6F5DBC162C87}" srcOrd="1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A94816CD-6E19-4594-94C8-9652F942DBAD}" type="presOf" srcId="{EA20E519-C9A4-4525-B689-2F7600BA06C0}" destId="{17A11C40-097D-469C-AF28-B1385C0558E4}" srcOrd="0" destOrd="0" presId="urn:microsoft.com/office/officeart/2005/8/layout/orgChart1"/>
    <dgm:cxn modelId="{31C7B6D8-5432-4431-B693-41A22D6F719B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93687CEB-3A01-4696-B8C3-FF4259EDE2C3}" type="presOf" srcId="{C7BBF2CD-AF7A-4B12-81AA-93438AC75CE8}" destId="{F9833E17-2D80-4658-A56B-7C6EC8A2AF59}" srcOrd="1" destOrd="0" presId="urn:microsoft.com/office/officeart/2005/8/layout/orgChart1"/>
    <dgm:cxn modelId="{360163F2-3909-47AB-A4E4-C44F9FAFDB33}" type="presOf" srcId="{9D7912DF-7C3E-4D72-932F-52F1FAFDD54D}" destId="{FAE55EB1-A1D4-4E99-BA1F-52B70695CB74}" srcOrd="0" destOrd="0" presId="urn:microsoft.com/office/officeart/2005/8/layout/orgChart1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5C9914FB-A52C-4A65-9D79-E50F7785D8DA}" type="presOf" srcId="{4FFDE9F9-ED1B-4E40-8CBA-3BEE892F414A}" destId="{6A040B71-D6D3-4935-A91C-E056DC2384E5}" srcOrd="0" destOrd="0" presId="urn:microsoft.com/office/officeart/2005/8/layout/orgChart1"/>
    <dgm:cxn modelId="{DEDDF4FF-D155-45CE-94E2-238ADBAD3A17}" type="presOf" srcId="{DB93A04F-C46C-4C1F-B604-89B7994BAC3F}" destId="{7D7F34C4-8198-4851-B235-1662B14E49C6}" srcOrd="1" destOrd="0" presId="urn:microsoft.com/office/officeart/2005/8/layout/orgChart1"/>
    <dgm:cxn modelId="{C4814C04-9C3F-4A55-AD2F-C072452C7365}" type="presParOf" srcId="{89A78AA3-0EAC-4396-814B-6B48FD6A550C}" destId="{9E7868E1-94F4-40AB-8416-F813A9DD8893}" srcOrd="0" destOrd="0" presId="urn:microsoft.com/office/officeart/2005/8/layout/orgChart1"/>
    <dgm:cxn modelId="{6A3FC03C-CA1A-4B0C-B5F5-FE3CDB9A8ABD}" type="presParOf" srcId="{9E7868E1-94F4-40AB-8416-F813A9DD8893}" destId="{018C2A5C-D11B-41EB-809E-B9F141C545C5}" srcOrd="0" destOrd="0" presId="urn:microsoft.com/office/officeart/2005/8/layout/orgChart1"/>
    <dgm:cxn modelId="{3C40FCC9-D040-4FEE-8196-BE32A6954104}" type="presParOf" srcId="{018C2A5C-D11B-41EB-809E-B9F141C545C5}" destId="{17A11C40-097D-469C-AF28-B1385C0558E4}" srcOrd="0" destOrd="0" presId="urn:microsoft.com/office/officeart/2005/8/layout/orgChart1"/>
    <dgm:cxn modelId="{E03FB671-1505-4D7F-B7F1-A3EEB90D5070}" type="presParOf" srcId="{018C2A5C-D11B-41EB-809E-B9F141C545C5}" destId="{1A116618-994C-48C1-ACBE-C7EC79DD2001}" srcOrd="1" destOrd="0" presId="urn:microsoft.com/office/officeart/2005/8/layout/orgChart1"/>
    <dgm:cxn modelId="{72A100B0-959A-4708-8741-0A4CE5730D0F}" type="presParOf" srcId="{9E7868E1-94F4-40AB-8416-F813A9DD8893}" destId="{50DE490F-BC91-44B3-B7B8-2266B9A9E55D}" srcOrd="1" destOrd="0" presId="urn:microsoft.com/office/officeart/2005/8/layout/orgChart1"/>
    <dgm:cxn modelId="{F16FF9CC-CE0D-41D7-BFA2-E1105075CF2E}" type="presParOf" srcId="{50DE490F-BC91-44B3-B7B8-2266B9A9E55D}" destId="{C8093962-CB8A-42CE-A60F-46D72E9ECA68}" srcOrd="0" destOrd="0" presId="urn:microsoft.com/office/officeart/2005/8/layout/orgChart1"/>
    <dgm:cxn modelId="{8C21010C-041C-4E95-945B-8DEBDBFAA84C}" type="presParOf" srcId="{50DE490F-BC91-44B3-B7B8-2266B9A9E55D}" destId="{70904CB3-6988-49D6-A164-DC0DEEE2A0F1}" srcOrd="1" destOrd="0" presId="urn:microsoft.com/office/officeart/2005/8/layout/orgChart1"/>
    <dgm:cxn modelId="{398F62CA-6E29-4DC3-ACFA-D4D2A3C19EE4}" type="presParOf" srcId="{70904CB3-6988-49D6-A164-DC0DEEE2A0F1}" destId="{ED2C176F-8A05-4DD6-8E6A-254D512515E5}" srcOrd="0" destOrd="0" presId="urn:microsoft.com/office/officeart/2005/8/layout/orgChart1"/>
    <dgm:cxn modelId="{80CC9A17-1B08-41EA-8590-EC779532A7DE}" type="presParOf" srcId="{ED2C176F-8A05-4DD6-8E6A-254D512515E5}" destId="{602DB880-D85D-454F-B926-20B616A3654E}" srcOrd="0" destOrd="0" presId="urn:microsoft.com/office/officeart/2005/8/layout/orgChart1"/>
    <dgm:cxn modelId="{8B343D37-8033-4016-B209-72F392107209}" type="presParOf" srcId="{ED2C176F-8A05-4DD6-8E6A-254D512515E5}" destId="{E6F58E0A-337F-4F85-B5B1-75D46A4207B4}" srcOrd="1" destOrd="0" presId="urn:microsoft.com/office/officeart/2005/8/layout/orgChart1"/>
    <dgm:cxn modelId="{F280FEF3-F4A5-4377-90D7-11DF0BB23F84}" type="presParOf" srcId="{70904CB3-6988-49D6-A164-DC0DEEE2A0F1}" destId="{1B65341C-52FD-46F5-8EBF-9E6B5B97732A}" srcOrd="1" destOrd="0" presId="urn:microsoft.com/office/officeart/2005/8/layout/orgChart1"/>
    <dgm:cxn modelId="{F958D0B3-C809-406B-B9E7-8965242B18CB}" type="presParOf" srcId="{70904CB3-6988-49D6-A164-DC0DEEE2A0F1}" destId="{61FC2FA3-9D17-4FF9-86CE-B19CB43EABC3}" srcOrd="2" destOrd="0" presId="urn:microsoft.com/office/officeart/2005/8/layout/orgChart1"/>
    <dgm:cxn modelId="{8A1E023A-43AC-4263-A58C-9578085887FD}" type="presParOf" srcId="{50DE490F-BC91-44B3-B7B8-2266B9A9E55D}" destId="{6A040B71-D6D3-4935-A91C-E056DC2384E5}" srcOrd="2" destOrd="0" presId="urn:microsoft.com/office/officeart/2005/8/layout/orgChart1"/>
    <dgm:cxn modelId="{835BCDA3-7D2E-4C3D-86B4-7D491C012703}" type="presParOf" srcId="{50DE490F-BC91-44B3-B7B8-2266B9A9E55D}" destId="{12573016-D0F5-4CBD-B91D-D593D85F6949}" srcOrd="3" destOrd="0" presId="urn:microsoft.com/office/officeart/2005/8/layout/orgChart1"/>
    <dgm:cxn modelId="{6D2900FF-D949-4F06-8BEE-78037F7911F5}" type="presParOf" srcId="{12573016-D0F5-4CBD-B91D-D593D85F6949}" destId="{97FC4EF4-A000-4786-B785-41DA6166055B}" srcOrd="0" destOrd="0" presId="urn:microsoft.com/office/officeart/2005/8/layout/orgChart1"/>
    <dgm:cxn modelId="{F22653EB-2CF4-4F1E-AFBD-4E8FAE018D4F}" type="presParOf" srcId="{97FC4EF4-A000-4786-B785-41DA6166055B}" destId="{36C70735-BD7B-4932-8772-070E639D2A12}" srcOrd="0" destOrd="0" presId="urn:microsoft.com/office/officeart/2005/8/layout/orgChart1"/>
    <dgm:cxn modelId="{FFCABA5A-9331-41FE-BE88-ABF7F928DD1A}" type="presParOf" srcId="{97FC4EF4-A000-4786-B785-41DA6166055B}" destId="{645B7A45-9DEE-4F5E-9A18-95D75D000985}" srcOrd="1" destOrd="0" presId="urn:microsoft.com/office/officeart/2005/8/layout/orgChart1"/>
    <dgm:cxn modelId="{0FAE0869-98BE-4961-8DFD-2AE176117B1E}" type="presParOf" srcId="{12573016-D0F5-4CBD-B91D-D593D85F6949}" destId="{C631A6F7-3E01-406E-9BA9-839F711A1E4B}" srcOrd="1" destOrd="0" presId="urn:microsoft.com/office/officeart/2005/8/layout/orgChart1"/>
    <dgm:cxn modelId="{445827AB-5F8C-474E-A6A5-24727843B448}" type="presParOf" srcId="{C631A6F7-3E01-406E-9BA9-839F711A1E4B}" destId="{FAE55EB1-A1D4-4E99-BA1F-52B70695CB74}" srcOrd="0" destOrd="0" presId="urn:microsoft.com/office/officeart/2005/8/layout/orgChart1"/>
    <dgm:cxn modelId="{919C2FB1-C995-4DC4-B83E-7E88D0AEC949}" type="presParOf" srcId="{C631A6F7-3E01-406E-9BA9-839F711A1E4B}" destId="{1C407004-9862-41D5-9ACD-5B24275F57CE}" srcOrd="1" destOrd="0" presId="urn:microsoft.com/office/officeart/2005/8/layout/orgChart1"/>
    <dgm:cxn modelId="{D0968C4F-CAAD-4C0F-84AD-164437121C03}" type="presParOf" srcId="{1C407004-9862-41D5-9ACD-5B24275F57CE}" destId="{59B1603E-C7F8-4F18-8B2C-D8FC3B956EC0}" srcOrd="0" destOrd="0" presId="urn:microsoft.com/office/officeart/2005/8/layout/orgChart1"/>
    <dgm:cxn modelId="{0DE79969-FE83-47A1-9420-5FC348C3D941}" type="presParOf" srcId="{59B1603E-C7F8-4F18-8B2C-D8FC3B956EC0}" destId="{6D253074-7680-4724-8FD0-413280A21905}" srcOrd="0" destOrd="0" presId="urn:microsoft.com/office/officeart/2005/8/layout/orgChart1"/>
    <dgm:cxn modelId="{844FF0ED-3BF5-45F5-ADF8-24110F0A03FA}" type="presParOf" srcId="{59B1603E-C7F8-4F18-8B2C-D8FC3B956EC0}" destId="{0B45C687-9256-4B6B-BE43-52CFFAA517C7}" srcOrd="1" destOrd="0" presId="urn:microsoft.com/office/officeart/2005/8/layout/orgChart1"/>
    <dgm:cxn modelId="{BB5612D7-FD6B-4876-B2A4-18C45D113BAE}" type="presParOf" srcId="{1C407004-9862-41D5-9ACD-5B24275F57CE}" destId="{48F93DC3-04AE-4BDF-88AD-54270211E829}" srcOrd="1" destOrd="0" presId="urn:microsoft.com/office/officeart/2005/8/layout/orgChart1"/>
    <dgm:cxn modelId="{075381F5-A515-4B06-88B4-92667235420E}" type="presParOf" srcId="{48F93DC3-04AE-4BDF-88AD-54270211E829}" destId="{F63006AB-453B-4091-B756-7225AB5CC74D}" srcOrd="0" destOrd="0" presId="urn:microsoft.com/office/officeart/2005/8/layout/orgChart1"/>
    <dgm:cxn modelId="{0965F76D-1CB7-49C7-87B1-6A2C6AFEB289}" type="presParOf" srcId="{48F93DC3-04AE-4BDF-88AD-54270211E829}" destId="{5C6305B5-011D-437D-AAD7-95CF801D272A}" srcOrd="1" destOrd="0" presId="urn:microsoft.com/office/officeart/2005/8/layout/orgChart1"/>
    <dgm:cxn modelId="{9A602DB1-B4EF-4BA3-A413-20435433B1B5}" type="presParOf" srcId="{5C6305B5-011D-437D-AAD7-95CF801D272A}" destId="{56FDAABF-6331-459F-9447-A907F1FAFF7B}" srcOrd="0" destOrd="0" presId="urn:microsoft.com/office/officeart/2005/8/layout/orgChart1"/>
    <dgm:cxn modelId="{030E8AD1-D755-4872-827A-F5397AA6EDC4}" type="presParOf" srcId="{56FDAABF-6331-459F-9447-A907F1FAFF7B}" destId="{B798C538-4B95-405F-8D60-97D228BE1925}" srcOrd="0" destOrd="0" presId="urn:microsoft.com/office/officeart/2005/8/layout/orgChart1"/>
    <dgm:cxn modelId="{93A5B9DB-1B10-48C4-9CBA-D4B01E753B1E}" type="presParOf" srcId="{56FDAABF-6331-459F-9447-A907F1FAFF7B}" destId="{E54E4B88-F653-4F56-B7CE-9833A90D1308}" srcOrd="1" destOrd="0" presId="urn:microsoft.com/office/officeart/2005/8/layout/orgChart1"/>
    <dgm:cxn modelId="{49D11411-F05C-4692-8F4E-38DA1FB90835}" type="presParOf" srcId="{5C6305B5-011D-437D-AAD7-95CF801D272A}" destId="{FD4549C5-D403-453F-9F2C-0BCA33F365F9}" srcOrd="1" destOrd="0" presId="urn:microsoft.com/office/officeart/2005/8/layout/orgChart1"/>
    <dgm:cxn modelId="{A083058F-ACE1-4A91-B610-DFDDC9D7D16F}" type="presParOf" srcId="{5C6305B5-011D-437D-AAD7-95CF801D272A}" destId="{4ED5CA11-0CBE-4D99-9508-B055C3057ED0}" srcOrd="2" destOrd="0" presId="urn:microsoft.com/office/officeart/2005/8/layout/orgChart1"/>
    <dgm:cxn modelId="{76E8CBC9-7BBF-4833-9D96-658BF610A9B0}" type="presParOf" srcId="{48F93DC3-04AE-4BDF-88AD-54270211E829}" destId="{EEB3B1D3-3BCC-445E-A1B5-87D654ADFCBB}" srcOrd="2" destOrd="0" presId="urn:microsoft.com/office/officeart/2005/8/layout/orgChart1"/>
    <dgm:cxn modelId="{F38875CD-0F5F-45D5-A91E-13B912C18C49}" type="presParOf" srcId="{48F93DC3-04AE-4BDF-88AD-54270211E829}" destId="{D7883509-4799-45D2-8FD9-615D1A1E9013}" srcOrd="3" destOrd="0" presId="urn:microsoft.com/office/officeart/2005/8/layout/orgChart1"/>
    <dgm:cxn modelId="{ECE4C65D-B450-4B13-A3DE-1AB54AE7C588}" type="presParOf" srcId="{D7883509-4799-45D2-8FD9-615D1A1E9013}" destId="{BD3AEA4A-A15F-4867-A735-3FA6E3295FDB}" srcOrd="0" destOrd="0" presId="urn:microsoft.com/office/officeart/2005/8/layout/orgChart1"/>
    <dgm:cxn modelId="{F09167F3-340A-44C3-8ED6-6384417A9172}" type="presParOf" srcId="{BD3AEA4A-A15F-4867-A735-3FA6E3295FDB}" destId="{DEB12316-70B0-4464-8C51-628F0C7DE880}" srcOrd="0" destOrd="0" presId="urn:microsoft.com/office/officeart/2005/8/layout/orgChart1"/>
    <dgm:cxn modelId="{BCB30C62-58C0-499B-A20F-7DF7CACE058F}" type="presParOf" srcId="{BD3AEA4A-A15F-4867-A735-3FA6E3295FDB}" destId="{A9B2E0F5-4193-4485-B0DF-6F5DBC162C87}" srcOrd="1" destOrd="0" presId="urn:microsoft.com/office/officeart/2005/8/layout/orgChart1"/>
    <dgm:cxn modelId="{19ECFBB2-FCA7-40A0-9B86-8A3795A1EA53}" type="presParOf" srcId="{D7883509-4799-45D2-8FD9-615D1A1E9013}" destId="{6CB5C19A-9EEC-440E-B34B-7C11FB05129A}" srcOrd="1" destOrd="0" presId="urn:microsoft.com/office/officeart/2005/8/layout/orgChart1"/>
    <dgm:cxn modelId="{D8384A29-5873-4619-B0FC-EA4A1F2E777C}" type="presParOf" srcId="{D7883509-4799-45D2-8FD9-615D1A1E9013}" destId="{42B2CC81-C83B-4C9B-835E-AB7D3DCAD465}" srcOrd="2" destOrd="0" presId="urn:microsoft.com/office/officeart/2005/8/layout/orgChart1"/>
    <dgm:cxn modelId="{1CBBB8B8-D917-4369-BC76-8D23EEE6A240}" type="presParOf" srcId="{48F93DC3-04AE-4BDF-88AD-54270211E829}" destId="{BE95E333-94FB-4F42-970F-EACC18A72317}" srcOrd="4" destOrd="0" presId="urn:microsoft.com/office/officeart/2005/8/layout/orgChart1"/>
    <dgm:cxn modelId="{321AE355-F721-4A79-A365-6F98FF61DA75}" type="presParOf" srcId="{48F93DC3-04AE-4BDF-88AD-54270211E829}" destId="{D982AC64-D8FF-45F6-ABD4-E4845F22A747}" srcOrd="5" destOrd="0" presId="urn:microsoft.com/office/officeart/2005/8/layout/orgChart1"/>
    <dgm:cxn modelId="{26F8F05C-24DB-4F2D-88FC-A91111C4AC72}" type="presParOf" srcId="{D982AC64-D8FF-45F6-ABD4-E4845F22A747}" destId="{E315BC4B-D9DE-4326-851D-FD66A7E0EC26}" srcOrd="0" destOrd="0" presId="urn:microsoft.com/office/officeart/2005/8/layout/orgChart1"/>
    <dgm:cxn modelId="{371A9F23-CCF2-443A-A52F-3CA762B64284}" type="presParOf" srcId="{E315BC4B-D9DE-4326-851D-FD66A7E0EC26}" destId="{595BE96B-D793-491D-95BB-1F30C7A7790B}" srcOrd="0" destOrd="0" presId="urn:microsoft.com/office/officeart/2005/8/layout/orgChart1"/>
    <dgm:cxn modelId="{8089B87F-E2BE-41C2-81DA-0102735778F3}" type="presParOf" srcId="{E315BC4B-D9DE-4326-851D-FD66A7E0EC26}" destId="{EC841A54-DCBB-4893-89FE-C541C76A57E0}" srcOrd="1" destOrd="0" presId="urn:microsoft.com/office/officeart/2005/8/layout/orgChart1"/>
    <dgm:cxn modelId="{F13F3E37-A736-4BDE-9FF1-92F21DCAE1FD}" type="presParOf" srcId="{D982AC64-D8FF-45F6-ABD4-E4845F22A747}" destId="{D0C4A69D-931B-4FDE-9A87-7FD500F1EABF}" srcOrd="1" destOrd="0" presId="urn:microsoft.com/office/officeart/2005/8/layout/orgChart1"/>
    <dgm:cxn modelId="{E9865A9C-8244-46A5-8396-DFEBDE9F1BF6}" type="presParOf" srcId="{D982AC64-D8FF-45F6-ABD4-E4845F22A747}" destId="{24CFEA2D-4848-4791-8CEB-60A72F47D569}" srcOrd="2" destOrd="0" presId="urn:microsoft.com/office/officeart/2005/8/layout/orgChart1"/>
    <dgm:cxn modelId="{C08FE5A3-1BE9-44AD-8E69-D4A5047E7686}" type="presParOf" srcId="{48F93DC3-04AE-4BDF-88AD-54270211E829}" destId="{C06451CE-DE98-44EF-9AEC-CD88C0AB3AD4}" srcOrd="6" destOrd="0" presId="urn:microsoft.com/office/officeart/2005/8/layout/orgChart1"/>
    <dgm:cxn modelId="{38C09F92-7D45-4353-BCA1-D82720610A83}" type="presParOf" srcId="{48F93DC3-04AE-4BDF-88AD-54270211E829}" destId="{22F12130-3B47-4EE1-84B2-DDBBEDCD3F08}" srcOrd="7" destOrd="0" presId="urn:microsoft.com/office/officeart/2005/8/layout/orgChart1"/>
    <dgm:cxn modelId="{3EA26D26-9D3E-4D1E-B806-1E8F53FEF8A5}" type="presParOf" srcId="{22F12130-3B47-4EE1-84B2-DDBBEDCD3F08}" destId="{471F8AF0-1526-4BB9-9D24-68E4F6C428C1}" srcOrd="0" destOrd="0" presId="urn:microsoft.com/office/officeart/2005/8/layout/orgChart1"/>
    <dgm:cxn modelId="{48EA02DD-10A3-4585-9DA9-82B85B682E34}" type="presParOf" srcId="{471F8AF0-1526-4BB9-9D24-68E4F6C428C1}" destId="{C0696D45-191B-45DF-B77F-F02B0FD8A1BE}" srcOrd="0" destOrd="0" presId="urn:microsoft.com/office/officeart/2005/8/layout/orgChart1"/>
    <dgm:cxn modelId="{326997B6-BA2D-43A1-8837-41772B68300C}" type="presParOf" srcId="{471F8AF0-1526-4BB9-9D24-68E4F6C428C1}" destId="{7D7F34C4-8198-4851-B235-1662B14E49C6}" srcOrd="1" destOrd="0" presId="urn:microsoft.com/office/officeart/2005/8/layout/orgChart1"/>
    <dgm:cxn modelId="{62A64667-F9F0-4EE3-8C99-BBC1147372BE}" type="presParOf" srcId="{22F12130-3B47-4EE1-84B2-DDBBEDCD3F08}" destId="{52CCF69C-1E42-4F1C-86E2-1E2C2BE0D0C9}" srcOrd="1" destOrd="0" presId="urn:microsoft.com/office/officeart/2005/8/layout/orgChart1"/>
    <dgm:cxn modelId="{2ECC491E-559F-4C29-A24A-A386A817134B}" type="presParOf" srcId="{22F12130-3B47-4EE1-84B2-DDBBEDCD3F08}" destId="{4E7CB010-18AB-4214-B87D-C10EC45A76D6}" srcOrd="2" destOrd="0" presId="urn:microsoft.com/office/officeart/2005/8/layout/orgChart1"/>
    <dgm:cxn modelId="{DEB73896-E7C5-44F8-AB7F-0C6BE0EEFE73}" type="presParOf" srcId="{48F93DC3-04AE-4BDF-88AD-54270211E829}" destId="{B996B531-CF0B-4AEF-9C5F-A00E78CC66EA}" srcOrd="8" destOrd="0" presId="urn:microsoft.com/office/officeart/2005/8/layout/orgChart1"/>
    <dgm:cxn modelId="{66E18985-8C9A-469C-8A76-7415A6C8F6A3}" type="presParOf" srcId="{48F93DC3-04AE-4BDF-88AD-54270211E829}" destId="{4A591A07-B1A3-482A-A648-33D9A2513059}" srcOrd="9" destOrd="0" presId="urn:microsoft.com/office/officeart/2005/8/layout/orgChart1"/>
    <dgm:cxn modelId="{E533518C-3610-43AA-93F5-ADEF7404357F}" type="presParOf" srcId="{4A591A07-B1A3-482A-A648-33D9A2513059}" destId="{7BB56E06-8138-477B-8C3A-B0342B8D5718}" srcOrd="0" destOrd="0" presId="urn:microsoft.com/office/officeart/2005/8/layout/orgChart1"/>
    <dgm:cxn modelId="{8D52901D-E4B7-4C41-B276-2D482F48D059}" type="presParOf" srcId="{7BB56E06-8138-477B-8C3A-B0342B8D5718}" destId="{A8E86080-9D98-4EC0-B933-70D979E8F50D}" srcOrd="0" destOrd="0" presId="urn:microsoft.com/office/officeart/2005/8/layout/orgChart1"/>
    <dgm:cxn modelId="{66D1C891-55EA-4CF1-B33E-5CCEB536A9FA}" type="presParOf" srcId="{7BB56E06-8138-477B-8C3A-B0342B8D5718}" destId="{B15DC86F-A6CC-474F-9BF1-8F822F933CB7}" srcOrd="1" destOrd="0" presId="urn:microsoft.com/office/officeart/2005/8/layout/orgChart1"/>
    <dgm:cxn modelId="{0468721A-F0B7-49AC-8B33-B7B8EEF778C5}" type="presParOf" srcId="{4A591A07-B1A3-482A-A648-33D9A2513059}" destId="{A3321759-8CDA-4C0B-9A8C-9E7F8F782A7C}" srcOrd="1" destOrd="0" presId="urn:microsoft.com/office/officeart/2005/8/layout/orgChart1"/>
    <dgm:cxn modelId="{01EF0B7A-236E-4049-9BDE-B5E676D85180}" type="presParOf" srcId="{4A591A07-B1A3-482A-A648-33D9A2513059}" destId="{20C8E036-51B7-4360-AD65-2080B6F820FC}" srcOrd="2" destOrd="0" presId="urn:microsoft.com/office/officeart/2005/8/layout/orgChart1"/>
    <dgm:cxn modelId="{A974A776-C6EE-419D-B276-89E5B11D8D51}" type="presParOf" srcId="{48F93DC3-04AE-4BDF-88AD-54270211E829}" destId="{BD23BB55-CFBD-4792-AE6E-427331F17A14}" srcOrd="10" destOrd="0" presId="urn:microsoft.com/office/officeart/2005/8/layout/orgChart1"/>
    <dgm:cxn modelId="{95BD7A8B-B2A4-4014-A2F9-76DDD0C32E0F}" type="presParOf" srcId="{48F93DC3-04AE-4BDF-88AD-54270211E829}" destId="{3FD525CB-BCAF-4F81-BA99-799A8B223FFA}" srcOrd="11" destOrd="0" presId="urn:microsoft.com/office/officeart/2005/8/layout/orgChart1"/>
    <dgm:cxn modelId="{FB056472-AD43-4570-8CB9-664F36A107C2}" type="presParOf" srcId="{3FD525CB-BCAF-4F81-BA99-799A8B223FFA}" destId="{BB2BD9E6-CD0B-4A98-BC8E-17BFBDAA7467}" srcOrd="0" destOrd="0" presId="urn:microsoft.com/office/officeart/2005/8/layout/orgChart1"/>
    <dgm:cxn modelId="{52106661-695A-4BB3-9932-8D1AFBD0EDFD}" type="presParOf" srcId="{BB2BD9E6-CD0B-4A98-BC8E-17BFBDAA7467}" destId="{6A9F0E94-C841-4B36-8439-CDA3E1F7E93E}" srcOrd="0" destOrd="0" presId="urn:microsoft.com/office/officeart/2005/8/layout/orgChart1"/>
    <dgm:cxn modelId="{8748F7CB-0BAF-4954-AB02-CAF752B40921}" type="presParOf" srcId="{BB2BD9E6-CD0B-4A98-BC8E-17BFBDAA7467}" destId="{DCB4BBCC-DF06-4C5A-9792-0A62C797FB78}" srcOrd="1" destOrd="0" presId="urn:microsoft.com/office/officeart/2005/8/layout/orgChart1"/>
    <dgm:cxn modelId="{8A3F13A6-09BF-4AAF-AAD6-702BBCA2403E}" type="presParOf" srcId="{3FD525CB-BCAF-4F81-BA99-799A8B223FFA}" destId="{AF10F8D8-5951-4C92-B0FB-6599FB3444DA}" srcOrd="1" destOrd="0" presId="urn:microsoft.com/office/officeart/2005/8/layout/orgChart1"/>
    <dgm:cxn modelId="{81107EC6-822E-46B6-A3A3-D36FE5E0CA42}" type="presParOf" srcId="{3FD525CB-BCAF-4F81-BA99-799A8B223FFA}" destId="{15251FDE-9093-4BD5-83C4-089B7B3766A6}" srcOrd="2" destOrd="0" presId="urn:microsoft.com/office/officeart/2005/8/layout/orgChart1"/>
    <dgm:cxn modelId="{149962CE-DA8F-48DE-8BC4-0B5EDD80B060}" type="presParOf" srcId="{48F93DC3-04AE-4BDF-88AD-54270211E829}" destId="{5445719C-9CEF-4E2B-9841-85050808FCA6}" srcOrd="12" destOrd="0" presId="urn:microsoft.com/office/officeart/2005/8/layout/orgChart1"/>
    <dgm:cxn modelId="{CC358E1F-F11C-4930-9AE2-B97ECFF2856F}" type="presParOf" srcId="{48F93DC3-04AE-4BDF-88AD-54270211E829}" destId="{B67D04C9-9EBC-4BFB-9944-FB50DCC06526}" srcOrd="13" destOrd="0" presId="urn:microsoft.com/office/officeart/2005/8/layout/orgChart1"/>
    <dgm:cxn modelId="{BB3D8FCE-FF16-43B7-B711-D3BCB1926F05}" type="presParOf" srcId="{B67D04C9-9EBC-4BFB-9944-FB50DCC06526}" destId="{FEAA1035-64E3-4832-8E4D-F5B364CE8FD7}" srcOrd="0" destOrd="0" presId="urn:microsoft.com/office/officeart/2005/8/layout/orgChart1"/>
    <dgm:cxn modelId="{B66E8F04-1BAA-4889-A0BB-A5181B500F5C}" type="presParOf" srcId="{FEAA1035-64E3-4832-8E4D-F5B364CE8FD7}" destId="{266CBBA0-B095-4123-B193-C7378E978209}" srcOrd="0" destOrd="0" presId="urn:microsoft.com/office/officeart/2005/8/layout/orgChart1"/>
    <dgm:cxn modelId="{F999606E-5537-4A23-B828-9D7E75F03575}" type="presParOf" srcId="{FEAA1035-64E3-4832-8E4D-F5B364CE8FD7}" destId="{A4C94632-FABA-4EC9-8193-B95D2574C27E}" srcOrd="1" destOrd="0" presId="urn:microsoft.com/office/officeart/2005/8/layout/orgChart1"/>
    <dgm:cxn modelId="{3973439C-4ED4-4746-8A26-7AD4FAC28570}" type="presParOf" srcId="{B67D04C9-9EBC-4BFB-9944-FB50DCC06526}" destId="{A401B7C9-7CCE-4352-8BE9-2B560C043106}" srcOrd="1" destOrd="0" presId="urn:microsoft.com/office/officeart/2005/8/layout/orgChart1"/>
    <dgm:cxn modelId="{D21D55CB-281E-42CB-BDE1-0030158CF0BB}" type="presParOf" srcId="{B67D04C9-9EBC-4BFB-9944-FB50DCC06526}" destId="{67602078-F8BA-4F71-B6E0-BEA715BFB3E2}" srcOrd="2" destOrd="0" presId="urn:microsoft.com/office/officeart/2005/8/layout/orgChart1"/>
    <dgm:cxn modelId="{0AD0F6C2-FD3F-435D-9497-09149234927F}" type="presParOf" srcId="{48F93DC3-04AE-4BDF-88AD-54270211E829}" destId="{85B26C5C-FB6B-4F68-ADF8-C700E6222ABD}" srcOrd="14" destOrd="0" presId="urn:microsoft.com/office/officeart/2005/8/layout/orgChart1"/>
    <dgm:cxn modelId="{631F7F9F-FA83-441A-B97A-23ECC0E311D5}" type="presParOf" srcId="{48F93DC3-04AE-4BDF-88AD-54270211E829}" destId="{65EC213F-4B21-49BB-A346-BEE38067C0F3}" srcOrd="15" destOrd="0" presId="urn:microsoft.com/office/officeart/2005/8/layout/orgChart1"/>
    <dgm:cxn modelId="{2F534269-210B-42FA-89FA-3609C0287E58}" type="presParOf" srcId="{65EC213F-4B21-49BB-A346-BEE38067C0F3}" destId="{E9CD9507-9209-433D-AEC6-E8533489AF10}" srcOrd="0" destOrd="0" presId="urn:microsoft.com/office/officeart/2005/8/layout/orgChart1"/>
    <dgm:cxn modelId="{D7B902F8-2566-4429-8622-8C36A0F28B14}" type="presParOf" srcId="{E9CD9507-9209-433D-AEC6-E8533489AF10}" destId="{42182C32-5713-48AB-A0AA-46688702153A}" srcOrd="0" destOrd="0" presId="urn:microsoft.com/office/officeart/2005/8/layout/orgChart1"/>
    <dgm:cxn modelId="{74080A15-A0A8-4F09-8EEE-DAEF264CA791}" type="presParOf" srcId="{E9CD9507-9209-433D-AEC6-E8533489AF10}" destId="{75B91C36-CA3E-4638-ADB2-51BB92CE481F}" srcOrd="1" destOrd="0" presId="urn:microsoft.com/office/officeart/2005/8/layout/orgChart1"/>
    <dgm:cxn modelId="{FD93A0F3-50EC-4FDB-A21F-F45EE62D2833}" type="presParOf" srcId="{65EC213F-4B21-49BB-A346-BEE38067C0F3}" destId="{4835AC40-BBAE-45B3-9F95-93794702D4D3}" srcOrd="1" destOrd="0" presId="urn:microsoft.com/office/officeart/2005/8/layout/orgChart1"/>
    <dgm:cxn modelId="{B2B151F7-E9DE-49AB-8DB6-900BC0F8E1E9}" type="presParOf" srcId="{65EC213F-4B21-49BB-A346-BEE38067C0F3}" destId="{60854438-3E6D-44C8-B147-CE0621F3AAD9}" srcOrd="2" destOrd="0" presId="urn:microsoft.com/office/officeart/2005/8/layout/orgChart1"/>
    <dgm:cxn modelId="{8D237393-684F-4AB9-BA3D-942D8F8E5EF5}" type="presParOf" srcId="{1C407004-9862-41D5-9ACD-5B24275F57CE}" destId="{BEFBC23B-85F4-4357-91E1-4DFC7F83E489}" srcOrd="2" destOrd="0" presId="urn:microsoft.com/office/officeart/2005/8/layout/orgChart1"/>
    <dgm:cxn modelId="{AA0E673E-A6B3-4C87-9A9A-7414F5FFB6A2}" type="presParOf" srcId="{C631A6F7-3E01-406E-9BA9-839F711A1E4B}" destId="{C79036B8-CDB0-4FA3-873E-76240533CA56}" srcOrd="2" destOrd="0" presId="urn:microsoft.com/office/officeart/2005/8/layout/orgChart1"/>
    <dgm:cxn modelId="{5B9AE8CE-F438-4B4D-B45B-1AC2172908F7}" type="presParOf" srcId="{C631A6F7-3E01-406E-9BA9-839F711A1E4B}" destId="{2D083CAD-E470-48E1-BCD0-5956827E7D95}" srcOrd="3" destOrd="0" presId="urn:microsoft.com/office/officeart/2005/8/layout/orgChart1"/>
    <dgm:cxn modelId="{DEA59995-D3FD-4B99-8735-BA99A7EDDAC9}" type="presParOf" srcId="{2D083CAD-E470-48E1-BCD0-5956827E7D95}" destId="{2CFDE80D-7A57-4FEE-9FC8-1FAB16645A2A}" srcOrd="0" destOrd="0" presId="urn:microsoft.com/office/officeart/2005/8/layout/orgChart1"/>
    <dgm:cxn modelId="{EF517AC0-7239-466F-887D-255BE1BA8186}" type="presParOf" srcId="{2CFDE80D-7A57-4FEE-9FC8-1FAB16645A2A}" destId="{7B7CDC4E-47BB-42A7-934F-95E397B906DA}" srcOrd="0" destOrd="0" presId="urn:microsoft.com/office/officeart/2005/8/layout/orgChart1"/>
    <dgm:cxn modelId="{8B21F07B-603F-485B-89C0-67FCDD77665E}" type="presParOf" srcId="{2CFDE80D-7A57-4FEE-9FC8-1FAB16645A2A}" destId="{F9833E17-2D80-4658-A56B-7C6EC8A2AF59}" srcOrd="1" destOrd="0" presId="urn:microsoft.com/office/officeart/2005/8/layout/orgChart1"/>
    <dgm:cxn modelId="{9F434358-F8BE-46DB-84ED-BDAA689B7C24}" type="presParOf" srcId="{2D083CAD-E470-48E1-BCD0-5956827E7D95}" destId="{F23CAEA2-EAB3-4D4C-AB79-6013DC35DE17}" srcOrd="1" destOrd="0" presId="urn:microsoft.com/office/officeart/2005/8/layout/orgChart1"/>
    <dgm:cxn modelId="{6EBD8AA6-7DE6-4B71-91EB-E6DDD4B66B00}" type="presParOf" srcId="{2D083CAD-E470-48E1-BCD0-5956827E7D95}" destId="{4002AB1A-0BC0-4CCB-B57F-565D33101FDE}" srcOrd="2" destOrd="0" presId="urn:microsoft.com/office/officeart/2005/8/layout/orgChart1"/>
    <dgm:cxn modelId="{3CE21EC1-35E4-4EC4-AC2F-5BDDE5A02664}" type="presParOf" srcId="{12573016-D0F5-4CBD-B91D-D593D85F6949}" destId="{11E75FF1-E4EB-4C76-8AA8-E9780750F55E}" srcOrd="2" destOrd="0" presId="urn:microsoft.com/office/officeart/2005/8/layout/orgChart1"/>
    <dgm:cxn modelId="{30B88465-146D-4878-B232-620141F86C76}" type="presParOf" srcId="{9E7868E1-94F4-40AB-8416-F813A9DD8893}" destId="{2D19AF25-99D0-45FB-8ED6-BE364DF74C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73343B21-1F53-4469-94F9-91AB81627500}" type="pres">
      <dgm:prSet presAssocID="{A2883D30-6B20-4004-8DD7-C9837619A8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A5EDE6-0777-4E26-9627-445C3CB2FC36}" type="pres">
      <dgm:prSet presAssocID="{A2883D30-6B20-4004-8DD7-C9837619A8AE}" presName="hierFlow" presStyleCnt="0"/>
      <dgm:spPr/>
    </dgm:pt>
    <dgm:pt modelId="{D8E023D8-ADB1-48B6-B30B-C4BAB46C1C31}" type="pres">
      <dgm:prSet presAssocID="{A2883D30-6B20-4004-8DD7-C9837619A8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AD20C9-687A-4F6C-91CF-965E595F5704}" type="pres">
      <dgm:prSet presAssocID="{EA20E519-C9A4-4525-B689-2F7600BA06C0}" presName="Name14" presStyleCnt="0"/>
      <dgm:spPr/>
    </dgm:pt>
    <dgm:pt modelId="{03E3916F-9977-4FB6-8E48-098FD0DA98D2}" type="pres">
      <dgm:prSet presAssocID="{EA20E519-C9A4-4525-B689-2F7600BA06C0}" presName="level1Shape" presStyleLbl="node0" presStyleIdx="0" presStyleCnt="1">
        <dgm:presLayoutVars>
          <dgm:chPref val="3"/>
        </dgm:presLayoutVars>
      </dgm:prSet>
      <dgm:spPr/>
    </dgm:pt>
    <dgm:pt modelId="{4ED4F9FF-E3F4-46BB-BBC6-7CE71982AB3F}" type="pres">
      <dgm:prSet presAssocID="{EA20E519-C9A4-4525-B689-2F7600BA06C0}" presName="hierChild2" presStyleCnt="0"/>
      <dgm:spPr/>
    </dgm:pt>
    <dgm:pt modelId="{D4155912-D83C-4F9C-A31E-3738255AB412}" type="pres">
      <dgm:prSet presAssocID="{21088385-CAA2-4290-8526-C66021C0207E}" presName="Name19" presStyleLbl="parChTrans1D2" presStyleIdx="0" presStyleCnt="2"/>
      <dgm:spPr/>
    </dgm:pt>
    <dgm:pt modelId="{7DEF3EF3-286D-47D0-A3B8-7A169157F01E}" type="pres">
      <dgm:prSet presAssocID="{95F8A389-C8E2-4B29-8FFD-B77442552C89}" presName="Name21" presStyleCnt="0"/>
      <dgm:spPr/>
    </dgm:pt>
    <dgm:pt modelId="{F0383C76-4301-4109-864D-9A6F52EC9BA8}" type="pres">
      <dgm:prSet presAssocID="{95F8A389-C8E2-4B29-8FFD-B77442552C89}" presName="level2Shape" presStyleLbl="node2" presStyleIdx="0" presStyleCnt="2" custLinFactX="-64078" custLinFactNeighborX="-100000" custLinFactNeighborY="-2943"/>
      <dgm:spPr/>
    </dgm:pt>
    <dgm:pt modelId="{22C3C32F-9782-4B1F-B880-F9E3DAA0ABB3}" type="pres">
      <dgm:prSet presAssocID="{95F8A389-C8E2-4B29-8FFD-B77442552C89}" presName="hierChild3" presStyleCnt="0"/>
      <dgm:spPr/>
    </dgm:pt>
    <dgm:pt modelId="{83E1FD44-2804-4572-8CAC-8D2F4AD46F6C}" type="pres">
      <dgm:prSet presAssocID="{4FFDE9F9-ED1B-4E40-8CBA-3BEE892F414A}" presName="Name19" presStyleLbl="parChTrans1D2" presStyleIdx="1" presStyleCnt="2"/>
      <dgm:spPr/>
    </dgm:pt>
    <dgm:pt modelId="{0CDC8919-1538-4246-B155-D76C8C82C49C}" type="pres">
      <dgm:prSet presAssocID="{8D515E1C-F773-400A-AD3F-40BD0F17D80C}" presName="Name21" presStyleCnt="0"/>
      <dgm:spPr/>
    </dgm:pt>
    <dgm:pt modelId="{FD799EE7-280C-41C4-B99F-695C91F67E4E}" type="pres">
      <dgm:prSet presAssocID="{8D515E1C-F773-400A-AD3F-40BD0F17D80C}" presName="level2Shape" presStyleLbl="node2" presStyleIdx="1" presStyleCnt="2"/>
      <dgm:spPr/>
    </dgm:pt>
    <dgm:pt modelId="{369EC592-D622-4AE3-AAD0-84CD7AEE0E9F}" type="pres">
      <dgm:prSet presAssocID="{8D515E1C-F773-400A-AD3F-40BD0F17D80C}" presName="hierChild3" presStyleCnt="0"/>
      <dgm:spPr/>
    </dgm:pt>
    <dgm:pt modelId="{B06AF85C-8B5F-4181-9299-1CE8E096483F}" type="pres">
      <dgm:prSet presAssocID="{9D7912DF-7C3E-4D72-932F-52F1FAFDD54D}" presName="Name19" presStyleLbl="parChTrans1D3" presStyleIdx="0" presStyleCnt="2"/>
      <dgm:spPr/>
    </dgm:pt>
    <dgm:pt modelId="{8F3120FD-77AB-41A1-AC68-694545B56CCE}" type="pres">
      <dgm:prSet presAssocID="{450D4A1D-E910-4F04-BC72-F0D0402525E6}" presName="Name21" presStyleCnt="0"/>
      <dgm:spPr/>
    </dgm:pt>
    <dgm:pt modelId="{88925EEF-1514-41E5-9DEB-5A72C2BC96C9}" type="pres">
      <dgm:prSet presAssocID="{450D4A1D-E910-4F04-BC72-F0D0402525E6}" presName="level2Shape" presStyleLbl="node3" presStyleIdx="0" presStyleCnt="2"/>
      <dgm:spPr/>
    </dgm:pt>
    <dgm:pt modelId="{E8A0E1A5-691F-4B90-9247-DC1810F858EB}" type="pres">
      <dgm:prSet presAssocID="{450D4A1D-E910-4F04-BC72-F0D0402525E6}" presName="hierChild3" presStyleCnt="0"/>
      <dgm:spPr/>
    </dgm:pt>
    <dgm:pt modelId="{60ED24B6-DCAF-4D6C-ACD4-D12946EBDDE8}" type="pres">
      <dgm:prSet presAssocID="{DA236A6C-50C2-489D-94D6-A8A278A61C1D}" presName="Name19" presStyleLbl="parChTrans1D4" presStyleIdx="0" presStyleCnt="8"/>
      <dgm:spPr/>
    </dgm:pt>
    <dgm:pt modelId="{271AEDCE-F781-4006-B4F7-77D48605AC0A}" type="pres">
      <dgm:prSet presAssocID="{BB92A5BF-E0D8-4D9B-B397-5DCE123F6F52}" presName="Name21" presStyleCnt="0"/>
      <dgm:spPr/>
    </dgm:pt>
    <dgm:pt modelId="{9A385A82-9ACD-48AD-BCDB-A944DAEE1F9C}" type="pres">
      <dgm:prSet presAssocID="{BB92A5BF-E0D8-4D9B-B397-5DCE123F6F52}" presName="level2Shape" presStyleLbl="node4" presStyleIdx="0" presStyleCnt="8"/>
      <dgm:spPr/>
    </dgm:pt>
    <dgm:pt modelId="{D85814BF-F820-439F-85AB-D6001F799DDE}" type="pres">
      <dgm:prSet presAssocID="{BB92A5BF-E0D8-4D9B-B397-5DCE123F6F52}" presName="hierChild3" presStyleCnt="0"/>
      <dgm:spPr/>
    </dgm:pt>
    <dgm:pt modelId="{B6A5D222-863F-4341-BE81-11EA3DE81A45}" type="pres">
      <dgm:prSet presAssocID="{CC816858-5699-4417-B8FE-C787056E74F2}" presName="Name19" presStyleLbl="parChTrans1D4" presStyleIdx="1" presStyleCnt="8"/>
      <dgm:spPr/>
    </dgm:pt>
    <dgm:pt modelId="{325042D1-DE91-4280-9E80-134023BB762C}" type="pres">
      <dgm:prSet presAssocID="{BCA5DADD-69AC-497C-AE52-5330989AD9FE}" presName="Name21" presStyleCnt="0"/>
      <dgm:spPr/>
    </dgm:pt>
    <dgm:pt modelId="{F362A44C-1D6D-4296-879C-F7C85736F45C}" type="pres">
      <dgm:prSet presAssocID="{BCA5DADD-69AC-497C-AE52-5330989AD9FE}" presName="level2Shape" presStyleLbl="node4" presStyleIdx="1" presStyleCnt="8"/>
      <dgm:spPr/>
    </dgm:pt>
    <dgm:pt modelId="{269C646F-D65F-4154-801C-F24360761F3A}" type="pres">
      <dgm:prSet presAssocID="{BCA5DADD-69AC-497C-AE52-5330989AD9FE}" presName="hierChild3" presStyleCnt="0"/>
      <dgm:spPr/>
    </dgm:pt>
    <dgm:pt modelId="{A8164984-3761-41EB-8A6F-30EB87AD451F}" type="pres">
      <dgm:prSet presAssocID="{7832B846-43BF-41DC-A184-A8501B4172B1}" presName="Name19" presStyleLbl="parChTrans1D4" presStyleIdx="2" presStyleCnt="8"/>
      <dgm:spPr/>
    </dgm:pt>
    <dgm:pt modelId="{85C9B9FD-5AAE-4CA7-A6EA-F29FC78D5F78}" type="pres">
      <dgm:prSet presAssocID="{E7C6129B-C8A6-4B5C-8939-4F5FD38AF283}" presName="Name21" presStyleCnt="0"/>
      <dgm:spPr/>
    </dgm:pt>
    <dgm:pt modelId="{D9B92F15-DCC7-49FA-AEDE-4B03788FB944}" type="pres">
      <dgm:prSet presAssocID="{E7C6129B-C8A6-4B5C-8939-4F5FD38AF283}" presName="level2Shape" presStyleLbl="node4" presStyleIdx="2" presStyleCnt="8"/>
      <dgm:spPr/>
    </dgm:pt>
    <dgm:pt modelId="{98EF9A11-4A9E-469A-A25E-B03BF0537BE7}" type="pres">
      <dgm:prSet presAssocID="{E7C6129B-C8A6-4B5C-8939-4F5FD38AF283}" presName="hierChild3" presStyleCnt="0"/>
      <dgm:spPr/>
    </dgm:pt>
    <dgm:pt modelId="{E9FC0C5D-9590-4A9C-86DD-E71CB677BF90}" type="pres">
      <dgm:prSet presAssocID="{2990789E-F81C-4BA4-9B6A-42BFCE8DC366}" presName="Name19" presStyleLbl="parChTrans1D4" presStyleIdx="3" presStyleCnt="8"/>
      <dgm:spPr/>
    </dgm:pt>
    <dgm:pt modelId="{217108DF-D28E-435B-9FF8-74B02CB126D1}" type="pres">
      <dgm:prSet presAssocID="{DB93A04F-C46C-4C1F-B604-89B7994BAC3F}" presName="Name21" presStyleCnt="0"/>
      <dgm:spPr/>
    </dgm:pt>
    <dgm:pt modelId="{865999C8-21D6-4046-BF39-5315DB9188C6}" type="pres">
      <dgm:prSet presAssocID="{DB93A04F-C46C-4C1F-B604-89B7994BAC3F}" presName="level2Shape" presStyleLbl="node4" presStyleIdx="3" presStyleCnt="8"/>
      <dgm:spPr/>
    </dgm:pt>
    <dgm:pt modelId="{9FDCA5D8-7DE8-418E-9343-6F40DB37004F}" type="pres">
      <dgm:prSet presAssocID="{DB93A04F-C46C-4C1F-B604-89B7994BAC3F}" presName="hierChild3" presStyleCnt="0"/>
      <dgm:spPr/>
    </dgm:pt>
    <dgm:pt modelId="{59CBB3FE-E238-41A3-AADD-621F7C988C53}" type="pres">
      <dgm:prSet presAssocID="{CEEDE971-6DDB-4E96-8853-6B59C716DDA4}" presName="Name19" presStyleLbl="parChTrans1D4" presStyleIdx="4" presStyleCnt="8"/>
      <dgm:spPr/>
    </dgm:pt>
    <dgm:pt modelId="{E9D648E1-F1EB-46D1-8512-2DD218570D5A}" type="pres">
      <dgm:prSet presAssocID="{6924DF88-F251-4228-987F-BE8F80BCE0FB}" presName="Name21" presStyleCnt="0"/>
      <dgm:spPr/>
    </dgm:pt>
    <dgm:pt modelId="{4F571B05-39E7-4265-95B1-2422C1CF1692}" type="pres">
      <dgm:prSet presAssocID="{6924DF88-F251-4228-987F-BE8F80BCE0FB}" presName="level2Shape" presStyleLbl="node4" presStyleIdx="4" presStyleCnt="8"/>
      <dgm:spPr/>
    </dgm:pt>
    <dgm:pt modelId="{97859196-1AB9-4E76-BFD5-C97A5EA674FB}" type="pres">
      <dgm:prSet presAssocID="{6924DF88-F251-4228-987F-BE8F80BCE0FB}" presName="hierChild3" presStyleCnt="0"/>
      <dgm:spPr/>
    </dgm:pt>
    <dgm:pt modelId="{758027AD-40CB-45B3-9F70-BBC1C1691DBE}" type="pres">
      <dgm:prSet presAssocID="{DDDB45CC-8003-404B-966D-35720FE68CFE}" presName="Name19" presStyleLbl="parChTrans1D4" presStyleIdx="5" presStyleCnt="8"/>
      <dgm:spPr/>
    </dgm:pt>
    <dgm:pt modelId="{7F374A36-6BC4-46DB-BE45-07996E4A9E07}" type="pres">
      <dgm:prSet presAssocID="{F0FC7E45-E240-4321-BAD6-E029E746B196}" presName="Name21" presStyleCnt="0"/>
      <dgm:spPr/>
    </dgm:pt>
    <dgm:pt modelId="{2A67C19C-4DFD-413C-B0F0-99BB41295FF1}" type="pres">
      <dgm:prSet presAssocID="{F0FC7E45-E240-4321-BAD6-E029E746B196}" presName="level2Shape" presStyleLbl="node4" presStyleIdx="5" presStyleCnt="8"/>
      <dgm:spPr/>
    </dgm:pt>
    <dgm:pt modelId="{7841AB61-81A5-489C-A187-73B014050897}" type="pres">
      <dgm:prSet presAssocID="{F0FC7E45-E240-4321-BAD6-E029E746B196}" presName="hierChild3" presStyleCnt="0"/>
      <dgm:spPr/>
    </dgm:pt>
    <dgm:pt modelId="{74E9CC49-E424-4294-8C23-466DF87F2F9E}" type="pres">
      <dgm:prSet presAssocID="{216C1FC6-80DA-4B90-8DAF-59F9D2A017B8}" presName="Name19" presStyleLbl="parChTrans1D4" presStyleIdx="6" presStyleCnt="8"/>
      <dgm:spPr/>
    </dgm:pt>
    <dgm:pt modelId="{B9335CB8-8D02-40ED-BBCD-7149250305CD}" type="pres">
      <dgm:prSet presAssocID="{F5C7F326-C502-4993-9A0E-7F9E7B448D7B}" presName="Name21" presStyleCnt="0"/>
      <dgm:spPr/>
    </dgm:pt>
    <dgm:pt modelId="{2E72A6B7-74C6-4F44-A1BE-58731B993540}" type="pres">
      <dgm:prSet presAssocID="{F5C7F326-C502-4993-9A0E-7F9E7B448D7B}" presName="level2Shape" presStyleLbl="node4" presStyleIdx="6" presStyleCnt="8"/>
      <dgm:spPr/>
    </dgm:pt>
    <dgm:pt modelId="{0A245C33-1A15-4C01-BBCB-50E54D72C1BE}" type="pres">
      <dgm:prSet presAssocID="{F5C7F326-C502-4993-9A0E-7F9E7B448D7B}" presName="hierChild3" presStyleCnt="0"/>
      <dgm:spPr/>
    </dgm:pt>
    <dgm:pt modelId="{03A6B226-2EA4-4D3B-B089-23F22889F3C2}" type="pres">
      <dgm:prSet presAssocID="{2BDCE72F-4710-4EAE-8797-A8E326A442E8}" presName="Name19" presStyleLbl="parChTrans1D4" presStyleIdx="7" presStyleCnt="8"/>
      <dgm:spPr/>
    </dgm:pt>
    <dgm:pt modelId="{E3AADD11-7903-47EC-A017-3C6B04532B65}" type="pres">
      <dgm:prSet presAssocID="{7C378511-494F-4891-9C0C-16AABD8C259F}" presName="Name21" presStyleCnt="0"/>
      <dgm:spPr/>
    </dgm:pt>
    <dgm:pt modelId="{BD4BEE6B-77E4-4175-AFAE-9BA400DF9D2B}" type="pres">
      <dgm:prSet presAssocID="{7C378511-494F-4891-9C0C-16AABD8C259F}" presName="level2Shape" presStyleLbl="node4" presStyleIdx="7" presStyleCnt="8"/>
      <dgm:spPr/>
    </dgm:pt>
    <dgm:pt modelId="{91AF43AF-5AA0-440D-B337-D967A9D8ACF3}" type="pres">
      <dgm:prSet presAssocID="{7C378511-494F-4891-9C0C-16AABD8C259F}" presName="hierChild3" presStyleCnt="0"/>
      <dgm:spPr/>
    </dgm:pt>
    <dgm:pt modelId="{2F64B11C-1DF6-4464-9476-80860E2EA17D}" type="pres">
      <dgm:prSet presAssocID="{8CF92041-6A57-4D02-9264-E4882B91B545}" presName="Name19" presStyleLbl="parChTrans1D3" presStyleIdx="1" presStyleCnt="2"/>
      <dgm:spPr/>
    </dgm:pt>
    <dgm:pt modelId="{1BB47A45-BD35-4193-9B0C-564ACDC77F22}" type="pres">
      <dgm:prSet presAssocID="{C7BBF2CD-AF7A-4B12-81AA-93438AC75CE8}" presName="Name21" presStyleCnt="0"/>
      <dgm:spPr/>
    </dgm:pt>
    <dgm:pt modelId="{910247C0-1F34-4FE3-AE30-F02ED52DB5D1}" type="pres">
      <dgm:prSet presAssocID="{C7BBF2CD-AF7A-4B12-81AA-93438AC75CE8}" presName="level2Shape" presStyleLbl="node3" presStyleIdx="1" presStyleCnt="2"/>
      <dgm:spPr/>
    </dgm:pt>
    <dgm:pt modelId="{A86A462B-E5E3-4324-9B00-70A4E61E1B86}" type="pres">
      <dgm:prSet presAssocID="{C7BBF2CD-AF7A-4B12-81AA-93438AC75CE8}" presName="hierChild3" presStyleCnt="0"/>
      <dgm:spPr/>
    </dgm:pt>
    <dgm:pt modelId="{0DC8F40E-98B9-4E1A-B626-46DACEAF1263}" type="pres">
      <dgm:prSet presAssocID="{A2883D30-6B20-4004-8DD7-C9837619A8AE}" presName="bgShapesFlow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4101060C-016C-461A-A768-0A5FD4CB6A6F}" type="presOf" srcId="{8CF92041-6A57-4D02-9264-E4882B91B545}" destId="{2F64B11C-1DF6-4464-9476-80860E2EA17D}" srcOrd="0" destOrd="0" presId="urn:microsoft.com/office/officeart/2005/8/layout/hierarchy6"/>
    <dgm:cxn modelId="{28560B12-9A9C-4A88-A17B-04EB0A3C512A}" type="presOf" srcId="{CEEDE971-6DDB-4E96-8853-6B59C716DDA4}" destId="{59CBB3FE-E238-41A3-AADD-621F7C988C53}" srcOrd="0" destOrd="0" presId="urn:microsoft.com/office/officeart/2005/8/layout/hierarchy6"/>
    <dgm:cxn modelId="{05165F1E-A02B-47A4-BE46-7989DEE70CE0}" type="presOf" srcId="{4FFDE9F9-ED1B-4E40-8CBA-3BEE892F414A}" destId="{83E1FD44-2804-4572-8CAC-8D2F4AD46F6C}" srcOrd="0" destOrd="0" presId="urn:microsoft.com/office/officeart/2005/8/layout/hierarchy6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CBCAB60-F0D1-44F6-A37F-8D42B857B013}" type="presOf" srcId="{7C378511-494F-4891-9C0C-16AABD8C259F}" destId="{BD4BEE6B-77E4-4175-AFAE-9BA400DF9D2B}" srcOrd="0" destOrd="0" presId="urn:microsoft.com/office/officeart/2005/8/layout/hierarchy6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45331869-FA9A-43D8-8599-7D5F63DB4962}" type="presOf" srcId="{BB92A5BF-E0D8-4D9B-B397-5DCE123F6F52}" destId="{9A385A82-9ACD-48AD-BCDB-A944DAEE1F9C}" srcOrd="0" destOrd="0" presId="urn:microsoft.com/office/officeart/2005/8/layout/hierarchy6"/>
    <dgm:cxn modelId="{D7A7444E-27B7-4D77-B8FF-B65C86F86553}" type="presOf" srcId="{A2883D30-6B20-4004-8DD7-C9837619A8AE}" destId="{73343B21-1F53-4469-94F9-91AB81627500}" srcOrd="0" destOrd="0" presId="urn:microsoft.com/office/officeart/2005/8/layout/hierarchy6"/>
    <dgm:cxn modelId="{C04C9772-BF5D-4A47-A2C7-50A7A00C5324}" type="presOf" srcId="{F0FC7E45-E240-4321-BAD6-E029E746B196}" destId="{2A67C19C-4DFD-413C-B0F0-99BB41295FF1}" srcOrd="0" destOrd="0" presId="urn:microsoft.com/office/officeart/2005/8/layout/hierarchy6"/>
    <dgm:cxn modelId="{5FD8EA75-66C3-4290-9F23-ACE1C0156C14}" type="presOf" srcId="{EA20E519-C9A4-4525-B689-2F7600BA06C0}" destId="{03E3916F-9977-4FB6-8E48-098FD0DA98D2}" srcOrd="0" destOrd="0" presId="urn:microsoft.com/office/officeart/2005/8/layout/hierarchy6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5E59937C-015C-4CB9-B41C-7FCCF9638D42}" type="presOf" srcId="{2990789E-F81C-4BA4-9B6A-42BFCE8DC366}" destId="{E9FC0C5D-9590-4A9C-86DD-E71CB677BF90}" srcOrd="0" destOrd="0" presId="urn:microsoft.com/office/officeart/2005/8/layout/hierarchy6"/>
    <dgm:cxn modelId="{5733E481-BE84-47B3-9F2E-8A486F38260A}" type="presOf" srcId="{C7BBF2CD-AF7A-4B12-81AA-93438AC75CE8}" destId="{910247C0-1F34-4FE3-AE30-F02ED52DB5D1}" srcOrd="0" destOrd="0" presId="urn:microsoft.com/office/officeart/2005/8/layout/hierarchy6"/>
    <dgm:cxn modelId="{83F73085-8DE7-4A27-B1DF-30F63C4D932F}" type="presOf" srcId="{8D515E1C-F773-400A-AD3F-40BD0F17D80C}" destId="{FD799EE7-280C-41C4-B99F-695C91F67E4E}" srcOrd="0" destOrd="0" presId="urn:microsoft.com/office/officeart/2005/8/layout/hierarchy6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A9AD1291-9012-4D5F-88A8-1C0341D7F5D1}" type="presOf" srcId="{F5C7F326-C502-4993-9A0E-7F9E7B448D7B}" destId="{2E72A6B7-74C6-4F44-A1BE-58731B993540}" srcOrd="0" destOrd="0" presId="urn:microsoft.com/office/officeart/2005/8/layout/hierarchy6"/>
    <dgm:cxn modelId="{2C3B1393-3F5B-42DE-899C-F19F7FEC16A0}" type="presOf" srcId="{9D7912DF-7C3E-4D72-932F-52F1FAFDD54D}" destId="{B06AF85C-8B5F-4181-9299-1CE8E096483F}" srcOrd="0" destOrd="0" presId="urn:microsoft.com/office/officeart/2005/8/layout/hierarchy6"/>
    <dgm:cxn modelId="{77156F95-6DA4-493F-8A80-69CD3C4CDF3C}" type="presOf" srcId="{450D4A1D-E910-4F04-BC72-F0D0402525E6}" destId="{88925EEF-1514-41E5-9DEB-5A72C2BC96C9}" srcOrd="0" destOrd="0" presId="urn:microsoft.com/office/officeart/2005/8/layout/hierarchy6"/>
    <dgm:cxn modelId="{549FAE97-7CED-49B4-8DD9-48260E540879}" type="presOf" srcId="{7832B846-43BF-41DC-A184-A8501B4172B1}" destId="{A8164984-3761-41EB-8A6F-30EB87AD451F}" srcOrd="0" destOrd="0" presId="urn:microsoft.com/office/officeart/2005/8/layout/hierarchy6"/>
    <dgm:cxn modelId="{69F1B89B-D5BA-4023-96D4-DE7BD7A52095}" type="presOf" srcId="{CC816858-5699-4417-B8FE-C787056E74F2}" destId="{B6A5D222-863F-4341-BE81-11EA3DE81A45}" srcOrd="0" destOrd="0" presId="urn:microsoft.com/office/officeart/2005/8/layout/hierarchy6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3DAFA4AC-F23B-499E-BF4A-A656D37738BC}" type="presOf" srcId="{21088385-CAA2-4290-8526-C66021C0207E}" destId="{D4155912-D83C-4F9C-A31E-3738255AB412}" srcOrd="0" destOrd="0" presId="urn:microsoft.com/office/officeart/2005/8/layout/hierarchy6"/>
    <dgm:cxn modelId="{03CB9AB9-F131-41A3-B6A2-5E65648E1FC3}" type="presOf" srcId="{95F8A389-C8E2-4B29-8FFD-B77442552C89}" destId="{F0383C76-4301-4109-864D-9A6F52EC9BA8}" srcOrd="0" destOrd="0" presId="urn:microsoft.com/office/officeart/2005/8/layout/hierarchy6"/>
    <dgm:cxn modelId="{5A45BABC-18AC-4A76-A017-B3F0B974D44E}" type="presOf" srcId="{6924DF88-F251-4228-987F-BE8F80BCE0FB}" destId="{4F571B05-39E7-4265-95B1-2422C1CF1692}" srcOrd="0" destOrd="0" presId="urn:microsoft.com/office/officeart/2005/8/layout/hierarchy6"/>
    <dgm:cxn modelId="{0822F1BD-23B3-4BE1-9202-13E2EEF97103}" type="presOf" srcId="{2BDCE72F-4710-4EAE-8797-A8E326A442E8}" destId="{03A6B226-2EA4-4D3B-B089-23F22889F3C2}" srcOrd="0" destOrd="0" presId="urn:microsoft.com/office/officeart/2005/8/layout/hierarchy6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B7BD9CCD-9991-4D42-9B8F-E3CC8885EC9A}" type="presOf" srcId="{DA236A6C-50C2-489D-94D6-A8A278A61C1D}" destId="{60ED24B6-DCAF-4D6C-ACD4-D12946EBDDE8}" srcOrd="0" destOrd="0" presId="urn:microsoft.com/office/officeart/2005/8/layout/hierarchy6"/>
    <dgm:cxn modelId="{FADAF4D4-7A95-4805-A17C-23111E7CAA62}" type="presOf" srcId="{DB93A04F-C46C-4C1F-B604-89B7994BAC3F}" destId="{865999C8-21D6-4046-BF39-5315DB9188C6}" srcOrd="0" destOrd="0" presId="urn:microsoft.com/office/officeart/2005/8/layout/hierarchy6"/>
    <dgm:cxn modelId="{D63D03D6-1CB4-406C-9FF9-47E75692EE0A}" type="presOf" srcId="{DDDB45CC-8003-404B-966D-35720FE68CFE}" destId="{758027AD-40CB-45B3-9F70-BBC1C1691DBE}" srcOrd="0" destOrd="0" presId="urn:microsoft.com/office/officeart/2005/8/layout/hierarchy6"/>
    <dgm:cxn modelId="{F7AB80E2-35C9-4726-9673-67A0B6BF6332}" type="presOf" srcId="{BCA5DADD-69AC-497C-AE52-5330989AD9FE}" destId="{F362A44C-1D6D-4296-879C-F7C85736F45C}" srcOrd="0" destOrd="0" presId="urn:microsoft.com/office/officeart/2005/8/layout/hierarchy6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E9F64CFA-277D-48A7-A79E-E8F3A04C37AA}" type="presOf" srcId="{216C1FC6-80DA-4B90-8DAF-59F9D2A017B8}" destId="{74E9CC49-E424-4294-8C23-466DF87F2F9E}" srcOrd="0" destOrd="0" presId="urn:microsoft.com/office/officeart/2005/8/layout/hierarchy6"/>
    <dgm:cxn modelId="{19B24FFC-B6E8-4E4E-AAC1-6E27F2E81416}" type="presOf" srcId="{E7C6129B-C8A6-4B5C-8939-4F5FD38AF283}" destId="{D9B92F15-DCC7-49FA-AEDE-4B03788FB944}" srcOrd="0" destOrd="0" presId="urn:microsoft.com/office/officeart/2005/8/layout/hierarchy6"/>
    <dgm:cxn modelId="{4A854AFF-F15F-48F6-BD04-73A13B524FAA}" type="presParOf" srcId="{73343B21-1F53-4469-94F9-91AB81627500}" destId="{6BA5EDE6-0777-4E26-9627-445C3CB2FC36}" srcOrd="0" destOrd="0" presId="urn:microsoft.com/office/officeart/2005/8/layout/hierarchy6"/>
    <dgm:cxn modelId="{158C400D-62D6-4071-A608-8FFB30612FED}" type="presParOf" srcId="{6BA5EDE6-0777-4E26-9627-445C3CB2FC36}" destId="{D8E023D8-ADB1-48B6-B30B-C4BAB46C1C31}" srcOrd="0" destOrd="0" presId="urn:microsoft.com/office/officeart/2005/8/layout/hierarchy6"/>
    <dgm:cxn modelId="{0716A5D1-5183-4DFF-A79E-6FF5DBC938ED}" type="presParOf" srcId="{D8E023D8-ADB1-48B6-B30B-C4BAB46C1C31}" destId="{3BAD20C9-687A-4F6C-91CF-965E595F5704}" srcOrd="0" destOrd="0" presId="urn:microsoft.com/office/officeart/2005/8/layout/hierarchy6"/>
    <dgm:cxn modelId="{FF51CBA2-C190-4878-8771-534AB6CD148D}" type="presParOf" srcId="{3BAD20C9-687A-4F6C-91CF-965E595F5704}" destId="{03E3916F-9977-4FB6-8E48-098FD0DA98D2}" srcOrd="0" destOrd="0" presId="urn:microsoft.com/office/officeart/2005/8/layout/hierarchy6"/>
    <dgm:cxn modelId="{6E8D0C70-8EC0-47A1-AEA4-87D10D6E937F}" type="presParOf" srcId="{3BAD20C9-687A-4F6C-91CF-965E595F5704}" destId="{4ED4F9FF-E3F4-46BB-BBC6-7CE71982AB3F}" srcOrd="1" destOrd="0" presId="urn:microsoft.com/office/officeart/2005/8/layout/hierarchy6"/>
    <dgm:cxn modelId="{2E0582E2-F5B7-4435-BE4D-0FA5B2C8B0DE}" type="presParOf" srcId="{4ED4F9FF-E3F4-46BB-BBC6-7CE71982AB3F}" destId="{D4155912-D83C-4F9C-A31E-3738255AB412}" srcOrd="0" destOrd="0" presId="urn:microsoft.com/office/officeart/2005/8/layout/hierarchy6"/>
    <dgm:cxn modelId="{23711E3F-FDCE-48B0-B712-22B18FF459A2}" type="presParOf" srcId="{4ED4F9FF-E3F4-46BB-BBC6-7CE71982AB3F}" destId="{7DEF3EF3-286D-47D0-A3B8-7A169157F01E}" srcOrd="1" destOrd="0" presId="urn:microsoft.com/office/officeart/2005/8/layout/hierarchy6"/>
    <dgm:cxn modelId="{7769477D-4D92-487E-8FB7-BE2F43CC5F5D}" type="presParOf" srcId="{7DEF3EF3-286D-47D0-A3B8-7A169157F01E}" destId="{F0383C76-4301-4109-864D-9A6F52EC9BA8}" srcOrd="0" destOrd="0" presId="urn:microsoft.com/office/officeart/2005/8/layout/hierarchy6"/>
    <dgm:cxn modelId="{2B9D661D-90C0-4A6A-9BAB-CDF6520A1629}" type="presParOf" srcId="{7DEF3EF3-286D-47D0-A3B8-7A169157F01E}" destId="{22C3C32F-9782-4B1F-B880-F9E3DAA0ABB3}" srcOrd="1" destOrd="0" presId="urn:microsoft.com/office/officeart/2005/8/layout/hierarchy6"/>
    <dgm:cxn modelId="{110A4BFD-2D12-4FE2-AFD5-8F60E37F27D9}" type="presParOf" srcId="{4ED4F9FF-E3F4-46BB-BBC6-7CE71982AB3F}" destId="{83E1FD44-2804-4572-8CAC-8D2F4AD46F6C}" srcOrd="2" destOrd="0" presId="urn:microsoft.com/office/officeart/2005/8/layout/hierarchy6"/>
    <dgm:cxn modelId="{B8856D38-F103-4E3A-9937-11010DA0F83D}" type="presParOf" srcId="{4ED4F9FF-E3F4-46BB-BBC6-7CE71982AB3F}" destId="{0CDC8919-1538-4246-B155-D76C8C82C49C}" srcOrd="3" destOrd="0" presId="urn:microsoft.com/office/officeart/2005/8/layout/hierarchy6"/>
    <dgm:cxn modelId="{C4BACC95-143A-412A-8DA3-A13AD31DC0F2}" type="presParOf" srcId="{0CDC8919-1538-4246-B155-D76C8C82C49C}" destId="{FD799EE7-280C-41C4-B99F-695C91F67E4E}" srcOrd="0" destOrd="0" presId="urn:microsoft.com/office/officeart/2005/8/layout/hierarchy6"/>
    <dgm:cxn modelId="{FAFAF6E2-FDEA-414D-ACA5-5DAE6DDD20F5}" type="presParOf" srcId="{0CDC8919-1538-4246-B155-D76C8C82C49C}" destId="{369EC592-D622-4AE3-AAD0-84CD7AEE0E9F}" srcOrd="1" destOrd="0" presId="urn:microsoft.com/office/officeart/2005/8/layout/hierarchy6"/>
    <dgm:cxn modelId="{2331D450-7B56-4F9E-BC72-B16B368DD0BF}" type="presParOf" srcId="{369EC592-D622-4AE3-AAD0-84CD7AEE0E9F}" destId="{B06AF85C-8B5F-4181-9299-1CE8E096483F}" srcOrd="0" destOrd="0" presId="urn:microsoft.com/office/officeart/2005/8/layout/hierarchy6"/>
    <dgm:cxn modelId="{D31441B7-D090-43CD-AC1D-624EEB1D5245}" type="presParOf" srcId="{369EC592-D622-4AE3-AAD0-84CD7AEE0E9F}" destId="{8F3120FD-77AB-41A1-AC68-694545B56CCE}" srcOrd="1" destOrd="0" presId="urn:microsoft.com/office/officeart/2005/8/layout/hierarchy6"/>
    <dgm:cxn modelId="{C23233A7-A14B-44E7-A132-5EE1C4E5307E}" type="presParOf" srcId="{8F3120FD-77AB-41A1-AC68-694545B56CCE}" destId="{88925EEF-1514-41E5-9DEB-5A72C2BC96C9}" srcOrd="0" destOrd="0" presId="urn:microsoft.com/office/officeart/2005/8/layout/hierarchy6"/>
    <dgm:cxn modelId="{B4A0A31B-E219-4106-AB22-E849770E04DB}" type="presParOf" srcId="{8F3120FD-77AB-41A1-AC68-694545B56CCE}" destId="{E8A0E1A5-691F-4B90-9247-DC1810F858EB}" srcOrd="1" destOrd="0" presId="urn:microsoft.com/office/officeart/2005/8/layout/hierarchy6"/>
    <dgm:cxn modelId="{A672F3D1-8913-40E1-8743-4ADCECB2533E}" type="presParOf" srcId="{E8A0E1A5-691F-4B90-9247-DC1810F858EB}" destId="{60ED24B6-DCAF-4D6C-ACD4-D12946EBDDE8}" srcOrd="0" destOrd="0" presId="urn:microsoft.com/office/officeart/2005/8/layout/hierarchy6"/>
    <dgm:cxn modelId="{7502282E-71A9-4FD7-9E29-BB8AB999C380}" type="presParOf" srcId="{E8A0E1A5-691F-4B90-9247-DC1810F858EB}" destId="{271AEDCE-F781-4006-B4F7-77D48605AC0A}" srcOrd="1" destOrd="0" presId="urn:microsoft.com/office/officeart/2005/8/layout/hierarchy6"/>
    <dgm:cxn modelId="{6FFA0FCF-2CF7-4ECC-9BCB-9D8A5922B658}" type="presParOf" srcId="{271AEDCE-F781-4006-B4F7-77D48605AC0A}" destId="{9A385A82-9ACD-48AD-BCDB-A944DAEE1F9C}" srcOrd="0" destOrd="0" presId="urn:microsoft.com/office/officeart/2005/8/layout/hierarchy6"/>
    <dgm:cxn modelId="{518606B8-E8CB-4D70-AF1C-96E979C1138D}" type="presParOf" srcId="{271AEDCE-F781-4006-B4F7-77D48605AC0A}" destId="{D85814BF-F820-439F-85AB-D6001F799DDE}" srcOrd="1" destOrd="0" presId="urn:microsoft.com/office/officeart/2005/8/layout/hierarchy6"/>
    <dgm:cxn modelId="{40A413A5-C6C4-4716-AB32-CF138D5ECF01}" type="presParOf" srcId="{E8A0E1A5-691F-4B90-9247-DC1810F858EB}" destId="{B6A5D222-863F-4341-BE81-11EA3DE81A45}" srcOrd="2" destOrd="0" presId="urn:microsoft.com/office/officeart/2005/8/layout/hierarchy6"/>
    <dgm:cxn modelId="{72E35CE2-E1C9-4AAD-BAE9-5CD62935B80C}" type="presParOf" srcId="{E8A0E1A5-691F-4B90-9247-DC1810F858EB}" destId="{325042D1-DE91-4280-9E80-134023BB762C}" srcOrd="3" destOrd="0" presId="urn:microsoft.com/office/officeart/2005/8/layout/hierarchy6"/>
    <dgm:cxn modelId="{7AE21237-03E8-4DF2-88BA-833D0A08BF44}" type="presParOf" srcId="{325042D1-DE91-4280-9E80-134023BB762C}" destId="{F362A44C-1D6D-4296-879C-F7C85736F45C}" srcOrd="0" destOrd="0" presId="urn:microsoft.com/office/officeart/2005/8/layout/hierarchy6"/>
    <dgm:cxn modelId="{E70608A2-C4AE-49E4-A8AD-702A47392C48}" type="presParOf" srcId="{325042D1-DE91-4280-9E80-134023BB762C}" destId="{269C646F-D65F-4154-801C-F24360761F3A}" srcOrd="1" destOrd="0" presId="urn:microsoft.com/office/officeart/2005/8/layout/hierarchy6"/>
    <dgm:cxn modelId="{39A97333-AA45-41DE-B2EB-2A6645CFC04C}" type="presParOf" srcId="{E8A0E1A5-691F-4B90-9247-DC1810F858EB}" destId="{A8164984-3761-41EB-8A6F-30EB87AD451F}" srcOrd="4" destOrd="0" presId="urn:microsoft.com/office/officeart/2005/8/layout/hierarchy6"/>
    <dgm:cxn modelId="{56B2C8A2-4263-47BC-B6D4-E2F517587B7B}" type="presParOf" srcId="{E8A0E1A5-691F-4B90-9247-DC1810F858EB}" destId="{85C9B9FD-5AAE-4CA7-A6EA-F29FC78D5F78}" srcOrd="5" destOrd="0" presId="urn:microsoft.com/office/officeart/2005/8/layout/hierarchy6"/>
    <dgm:cxn modelId="{DAF300FD-6943-445D-87FE-2A0AC8445303}" type="presParOf" srcId="{85C9B9FD-5AAE-4CA7-A6EA-F29FC78D5F78}" destId="{D9B92F15-DCC7-49FA-AEDE-4B03788FB944}" srcOrd="0" destOrd="0" presId="urn:microsoft.com/office/officeart/2005/8/layout/hierarchy6"/>
    <dgm:cxn modelId="{141346DF-79B4-4C12-8944-FD46811B0EFB}" type="presParOf" srcId="{85C9B9FD-5AAE-4CA7-A6EA-F29FC78D5F78}" destId="{98EF9A11-4A9E-469A-A25E-B03BF0537BE7}" srcOrd="1" destOrd="0" presId="urn:microsoft.com/office/officeart/2005/8/layout/hierarchy6"/>
    <dgm:cxn modelId="{6A6A7B8E-B389-49B7-9ADA-1DEBA2303E06}" type="presParOf" srcId="{E8A0E1A5-691F-4B90-9247-DC1810F858EB}" destId="{E9FC0C5D-9590-4A9C-86DD-E71CB677BF90}" srcOrd="6" destOrd="0" presId="urn:microsoft.com/office/officeart/2005/8/layout/hierarchy6"/>
    <dgm:cxn modelId="{2D3623F2-AD2B-4F34-BCB2-4CE97F95491F}" type="presParOf" srcId="{E8A0E1A5-691F-4B90-9247-DC1810F858EB}" destId="{217108DF-D28E-435B-9FF8-74B02CB126D1}" srcOrd="7" destOrd="0" presId="urn:microsoft.com/office/officeart/2005/8/layout/hierarchy6"/>
    <dgm:cxn modelId="{A3D49535-C10B-4C49-BD21-002E7F9F94A8}" type="presParOf" srcId="{217108DF-D28E-435B-9FF8-74B02CB126D1}" destId="{865999C8-21D6-4046-BF39-5315DB9188C6}" srcOrd="0" destOrd="0" presId="urn:microsoft.com/office/officeart/2005/8/layout/hierarchy6"/>
    <dgm:cxn modelId="{05451A44-4C23-4AF2-AF34-99A0E611F19A}" type="presParOf" srcId="{217108DF-D28E-435B-9FF8-74B02CB126D1}" destId="{9FDCA5D8-7DE8-418E-9343-6F40DB37004F}" srcOrd="1" destOrd="0" presId="urn:microsoft.com/office/officeart/2005/8/layout/hierarchy6"/>
    <dgm:cxn modelId="{134F7008-D90D-469E-9354-3CCBAE6AB5A4}" type="presParOf" srcId="{E8A0E1A5-691F-4B90-9247-DC1810F858EB}" destId="{59CBB3FE-E238-41A3-AADD-621F7C988C53}" srcOrd="8" destOrd="0" presId="urn:microsoft.com/office/officeart/2005/8/layout/hierarchy6"/>
    <dgm:cxn modelId="{CDBA4B8F-4ACB-4A87-890D-ED28535D9DF1}" type="presParOf" srcId="{E8A0E1A5-691F-4B90-9247-DC1810F858EB}" destId="{E9D648E1-F1EB-46D1-8512-2DD218570D5A}" srcOrd="9" destOrd="0" presId="urn:microsoft.com/office/officeart/2005/8/layout/hierarchy6"/>
    <dgm:cxn modelId="{FF9B77E3-A527-47D8-A600-6712A257BDA2}" type="presParOf" srcId="{E9D648E1-F1EB-46D1-8512-2DD218570D5A}" destId="{4F571B05-39E7-4265-95B1-2422C1CF1692}" srcOrd="0" destOrd="0" presId="urn:microsoft.com/office/officeart/2005/8/layout/hierarchy6"/>
    <dgm:cxn modelId="{A7CEAB5A-CA23-4418-9FA5-1B0087AE6B22}" type="presParOf" srcId="{E9D648E1-F1EB-46D1-8512-2DD218570D5A}" destId="{97859196-1AB9-4E76-BFD5-C97A5EA674FB}" srcOrd="1" destOrd="0" presId="urn:microsoft.com/office/officeart/2005/8/layout/hierarchy6"/>
    <dgm:cxn modelId="{4BC2EA14-2D94-43D0-9130-83F7637CFA65}" type="presParOf" srcId="{E8A0E1A5-691F-4B90-9247-DC1810F858EB}" destId="{758027AD-40CB-45B3-9F70-BBC1C1691DBE}" srcOrd="10" destOrd="0" presId="urn:microsoft.com/office/officeart/2005/8/layout/hierarchy6"/>
    <dgm:cxn modelId="{5990B319-397F-4ACA-8673-AAB99E0549FA}" type="presParOf" srcId="{E8A0E1A5-691F-4B90-9247-DC1810F858EB}" destId="{7F374A36-6BC4-46DB-BE45-07996E4A9E07}" srcOrd="11" destOrd="0" presId="urn:microsoft.com/office/officeart/2005/8/layout/hierarchy6"/>
    <dgm:cxn modelId="{4B1638D1-5F2D-4602-840C-FB6378F25353}" type="presParOf" srcId="{7F374A36-6BC4-46DB-BE45-07996E4A9E07}" destId="{2A67C19C-4DFD-413C-B0F0-99BB41295FF1}" srcOrd="0" destOrd="0" presId="urn:microsoft.com/office/officeart/2005/8/layout/hierarchy6"/>
    <dgm:cxn modelId="{9FF4F1B2-94EA-4470-B1C2-091A6D14979E}" type="presParOf" srcId="{7F374A36-6BC4-46DB-BE45-07996E4A9E07}" destId="{7841AB61-81A5-489C-A187-73B014050897}" srcOrd="1" destOrd="0" presId="urn:microsoft.com/office/officeart/2005/8/layout/hierarchy6"/>
    <dgm:cxn modelId="{FF952A87-4F0C-4EAE-BE51-C7EBCADB7DF8}" type="presParOf" srcId="{E8A0E1A5-691F-4B90-9247-DC1810F858EB}" destId="{74E9CC49-E424-4294-8C23-466DF87F2F9E}" srcOrd="12" destOrd="0" presId="urn:microsoft.com/office/officeart/2005/8/layout/hierarchy6"/>
    <dgm:cxn modelId="{9CAB5A12-6368-41E9-8E39-7F63B5CAB72F}" type="presParOf" srcId="{E8A0E1A5-691F-4B90-9247-DC1810F858EB}" destId="{B9335CB8-8D02-40ED-BBCD-7149250305CD}" srcOrd="13" destOrd="0" presId="urn:microsoft.com/office/officeart/2005/8/layout/hierarchy6"/>
    <dgm:cxn modelId="{915F4348-B8D5-492F-82E1-63131A37E3D8}" type="presParOf" srcId="{B9335CB8-8D02-40ED-BBCD-7149250305CD}" destId="{2E72A6B7-74C6-4F44-A1BE-58731B993540}" srcOrd="0" destOrd="0" presId="urn:microsoft.com/office/officeart/2005/8/layout/hierarchy6"/>
    <dgm:cxn modelId="{8EE4B4BD-C16E-4024-A15F-5AE0E5270560}" type="presParOf" srcId="{B9335CB8-8D02-40ED-BBCD-7149250305CD}" destId="{0A245C33-1A15-4C01-BBCB-50E54D72C1BE}" srcOrd="1" destOrd="0" presId="urn:microsoft.com/office/officeart/2005/8/layout/hierarchy6"/>
    <dgm:cxn modelId="{1FF3B9D5-CE19-4F90-91BC-E25F93C04D33}" type="presParOf" srcId="{E8A0E1A5-691F-4B90-9247-DC1810F858EB}" destId="{03A6B226-2EA4-4D3B-B089-23F22889F3C2}" srcOrd="14" destOrd="0" presId="urn:microsoft.com/office/officeart/2005/8/layout/hierarchy6"/>
    <dgm:cxn modelId="{3D8D01C2-084A-4794-A512-D55CA7B4A550}" type="presParOf" srcId="{E8A0E1A5-691F-4B90-9247-DC1810F858EB}" destId="{E3AADD11-7903-47EC-A017-3C6B04532B65}" srcOrd="15" destOrd="0" presId="urn:microsoft.com/office/officeart/2005/8/layout/hierarchy6"/>
    <dgm:cxn modelId="{817E6EE0-9D55-4E8C-8826-8F2BD7F23834}" type="presParOf" srcId="{E3AADD11-7903-47EC-A017-3C6B04532B65}" destId="{BD4BEE6B-77E4-4175-AFAE-9BA400DF9D2B}" srcOrd="0" destOrd="0" presId="urn:microsoft.com/office/officeart/2005/8/layout/hierarchy6"/>
    <dgm:cxn modelId="{FC7E7794-1653-4D8B-A35F-D708A1C7A4E6}" type="presParOf" srcId="{E3AADD11-7903-47EC-A017-3C6B04532B65}" destId="{91AF43AF-5AA0-440D-B337-D967A9D8ACF3}" srcOrd="1" destOrd="0" presId="urn:microsoft.com/office/officeart/2005/8/layout/hierarchy6"/>
    <dgm:cxn modelId="{A780F434-895A-4DF4-BAD9-65CC0BE7C6CC}" type="presParOf" srcId="{369EC592-D622-4AE3-AAD0-84CD7AEE0E9F}" destId="{2F64B11C-1DF6-4464-9476-80860E2EA17D}" srcOrd="2" destOrd="0" presId="urn:microsoft.com/office/officeart/2005/8/layout/hierarchy6"/>
    <dgm:cxn modelId="{381982D8-2C79-4B58-BCC4-DE824148020D}" type="presParOf" srcId="{369EC592-D622-4AE3-AAD0-84CD7AEE0E9F}" destId="{1BB47A45-BD35-4193-9B0C-564ACDC77F22}" srcOrd="3" destOrd="0" presId="urn:microsoft.com/office/officeart/2005/8/layout/hierarchy6"/>
    <dgm:cxn modelId="{494BF8DD-0FF6-42C7-A744-D8EB627D8649}" type="presParOf" srcId="{1BB47A45-BD35-4193-9B0C-564ACDC77F22}" destId="{910247C0-1F34-4FE3-AE30-F02ED52DB5D1}" srcOrd="0" destOrd="0" presId="urn:microsoft.com/office/officeart/2005/8/layout/hierarchy6"/>
    <dgm:cxn modelId="{107F2C56-1168-4A55-B6BE-3A21D5391647}" type="presParOf" srcId="{1BB47A45-BD35-4193-9B0C-564ACDC77F22}" destId="{A86A462B-E5E3-4324-9B00-70A4E61E1B86}" srcOrd="1" destOrd="0" presId="urn:microsoft.com/office/officeart/2005/8/layout/hierarchy6"/>
    <dgm:cxn modelId="{68A10E72-5FF2-479F-B24F-DCAD6C625B5D}" type="presParOf" srcId="{73343B21-1F53-4469-94F9-91AB81627500}" destId="{0DC8F40E-98B9-4E1A-B626-46DACEAF12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710904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854678" y="1640658"/>
          <a:ext cx="127795" cy="462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179"/>
              </a:lnTo>
              <a:lnTo>
                <a:pt x="127795" y="46261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854678" y="1640658"/>
          <a:ext cx="127795" cy="402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1282"/>
              </a:lnTo>
              <a:lnTo>
                <a:pt x="127795" y="4021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854678" y="1640658"/>
          <a:ext cx="127795" cy="341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386"/>
              </a:lnTo>
              <a:lnTo>
                <a:pt x="127795" y="34163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854678" y="1640658"/>
          <a:ext cx="127795" cy="281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490"/>
              </a:lnTo>
              <a:lnTo>
                <a:pt x="127795" y="2811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854678" y="1640658"/>
          <a:ext cx="127795" cy="220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593"/>
              </a:lnTo>
              <a:lnTo>
                <a:pt x="127795" y="2206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854678" y="1640658"/>
          <a:ext cx="127795" cy="160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697"/>
              </a:lnTo>
              <a:lnTo>
                <a:pt x="127795" y="16016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854678" y="1640658"/>
          <a:ext cx="127795" cy="996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01"/>
              </a:lnTo>
              <a:lnTo>
                <a:pt x="127795" y="9968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854678" y="1640658"/>
          <a:ext cx="127795" cy="39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04"/>
              </a:lnTo>
              <a:lnTo>
                <a:pt x="127795" y="3919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2195465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515439" y="0"/>
              </a:moveTo>
              <a:lnTo>
                <a:pt x="515439" y="89456"/>
              </a:lnTo>
              <a:lnTo>
                <a:pt x="0" y="89456"/>
              </a:lnTo>
              <a:lnTo>
                <a:pt x="0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40B71-D6D3-4935-A91C-E056DC2384E5}">
      <dsp:nvSpPr>
        <dsp:cNvPr id="0" name=""/>
        <dsp:cNvSpPr/>
      </dsp:nvSpPr>
      <dsp:spPr>
        <a:xfrm>
          <a:off x="2195465" y="430865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93962-CB8A-42CE-A60F-46D72E9ECA68}">
      <dsp:nvSpPr>
        <dsp:cNvPr id="0" name=""/>
        <dsp:cNvSpPr/>
      </dsp:nvSpPr>
      <dsp:spPr>
        <a:xfrm>
          <a:off x="697383" y="430865"/>
          <a:ext cx="1498081" cy="179875"/>
        </a:xfrm>
        <a:custGeom>
          <a:avLst/>
          <a:gdLst/>
          <a:ahLst/>
          <a:cxnLst/>
          <a:rect l="0" t="0" r="0" b="0"/>
          <a:pathLst>
            <a:path>
              <a:moveTo>
                <a:pt x="1498081" y="0"/>
              </a:moveTo>
              <a:lnTo>
                <a:pt x="1498081" y="90419"/>
              </a:lnTo>
              <a:lnTo>
                <a:pt x="0" y="90419"/>
              </a:lnTo>
              <a:lnTo>
                <a:pt x="0" y="179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11C40-097D-469C-AF28-B1385C0558E4}">
      <dsp:nvSpPr>
        <dsp:cNvPr id="0" name=""/>
        <dsp:cNvSpPr/>
      </dsp:nvSpPr>
      <dsp:spPr>
        <a:xfrm>
          <a:off x="1769481" y="4881"/>
          <a:ext cx="851966" cy="425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Food</a:t>
          </a:r>
          <a:endParaRPr lang="en-US" sz="1200" kern="1200" dirty="0"/>
        </a:p>
      </dsp:txBody>
      <dsp:txXfrm>
        <a:off x="1769481" y="4881"/>
        <a:ext cx="851966" cy="425983"/>
      </dsp:txXfrm>
    </dsp:sp>
    <dsp:sp modelId="{602DB880-D85D-454F-B926-20B616A3654E}">
      <dsp:nvSpPr>
        <dsp:cNvPr id="0" name=""/>
        <dsp:cNvSpPr/>
      </dsp:nvSpPr>
      <dsp:spPr>
        <a:xfrm>
          <a:off x="271400" y="610741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demand</a:t>
          </a:r>
        </a:p>
      </dsp:txBody>
      <dsp:txXfrm>
        <a:off x="271400" y="610741"/>
        <a:ext cx="851966" cy="425983"/>
      </dsp:txXfrm>
    </dsp:sp>
    <dsp:sp modelId="{36C70735-BD7B-4932-8772-070E639D2A12}">
      <dsp:nvSpPr>
        <dsp:cNvPr id="0" name=""/>
        <dsp:cNvSpPr/>
      </dsp:nvSpPr>
      <dsp:spPr>
        <a:xfrm>
          <a:off x="2284921" y="609778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2284921" y="609778"/>
        <a:ext cx="851966" cy="425983"/>
      </dsp:txXfrm>
    </dsp:sp>
    <dsp:sp modelId="{6D253074-7680-4724-8FD0-413280A21905}">
      <dsp:nvSpPr>
        <dsp:cNvPr id="0" name=""/>
        <dsp:cNvSpPr/>
      </dsp:nvSpPr>
      <dsp:spPr>
        <a:xfrm>
          <a:off x="176948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769481" y="1214674"/>
        <a:ext cx="851966" cy="425983"/>
      </dsp:txXfrm>
    </dsp:sp>
    <dsp:sp modelId="{B798C538-4B95-405F-8D60-97D228BE1925}">
      <dsp:nvSpPr>
        <dsp:cNvPr id="0" name=""/>
        <dsp:cNvSpPr/>
      </dsp:nvSpPr>
      <dsp:spPr>
        <a:xfrm>
          <a:off x="1982473" y="1819571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Biomass</a:t>
          </a:r>
        </a:p>
      </dsp:txBody>
      <dsp:txXfrm>
        <a:off x="1982473" y="1819571"/>
        <a:ext cx="851966" cy="425983"/>
      </dsp:txXfrm>
    </dsp:sp>
    <dsp:sp modelId="{DEB12316-70B0-4464-8C51-628F0C7DE880}">
      <dsp:nvSpPr>
        <dsp:cNvPr id="0" name=""/>
        <dsp:cNvSpPr/>
      </dsp:nvSpPr>
      <dsp:spPr>
        <a:xfrm>
          <a:off x="1982473" y="2424467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Coal</a:t>
          </a:r>
        </a:p>
      </dsp:txBody>
      <dsp:txXfrm>
        <a:off x="1982473" y="2424467"/>
        <a:ext cx="851966" cy="425983"/>
      </dsp:txXfrm>
    </dsp:sp>
    <dsp:sp modelId="{595BE96B-D793-491D-95BB-1F30C7A7790B}">
      <dsp:nvSpPr>
        <dsp:cNvPr id="0" name=""/>
        <dsp:cNvSpPr/>
      </dsp:nvSpPr>
      <dsp:spPr>
        <a:xfrm>
          <a:off x="1982473" y="3029363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Gas</a:t>
          </a:r>
        </a:p>
      </dsp:txBody>
      <dsp:txXfrm>
        <a:off x="1982473" y="3029363"/>
        <a:ext cx="851966" cy="425983"/>
      </dsp:txXfrm>
    </dsp:sp>
    <dsp:sp modelId="{C0696D45-191B-45DF-B77F-F02B0FD8A1BE}">
      <dsp:nvSpPr>
        <dsp:cNvPr id="0" name=""/>
        <dsp:cNvSpPr/>
      </dsp:nvSpPr>
      <dsp:spPr>
        <a:xfrm>
          <a:off x="1982473" y="3634260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Refined liquids</a:t>
          </a:r>
        </a:p>
      </dsp:txBody>
      <dsp:txXfrm>
        <a:off x="1982473" y="3634260"/>
        <a:ext cx="851966" cy="425983"/>
      </dsp:txXfrm>
    </dsp:sp>
    <dsp:sp modelId="{A8E86080-9D98-4EC0-B933-70D979E8F50D}">
      <dsp:nvSpPr>
        <dsp:cNvPr id="0" name=""/>
        <dsp:cNvSpPr/>
      </dsp:nvSpPr>
      <dsp:spPr>
        <a:xfrm>
          <a:off x="1982473" y="4239156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982473" y="4239156"/>
        <a:ext cx="851966" cy="425983"/>
      </dsp:txXfrm>
    </dsp:sp>
    <dsp:sp modelId="{6A9F0E94-C841-4B36-8439-CDA3E1F7E93E}">
      <dsp:nvSpPr>
        <dsp:cNvPr id="0" name=""/>
        <dsp:cNvSpPr/>
      </dsp:nvSpPr>
      <dsp:spPr>
        <a:xfrm>
          <a:off x="1982473" y="4844052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Solar thermal</a:t>
          </a:r>
        </a:p>
      </dsp:txBody>
      <dsp:txXfrm>
        <a:off x="1982473" y="4844052"/>
        <a:ext cx="851966" cy="425983"/>
      </dsp:txXfrm>
    </dsp:sp>
    <dsp:sp modelId="{266CBBA0-B095-4123-B193-C7378E978209}">
      <dsp:nvSpPr>
        <dsp:cNvPr id="0" name=""/>
        <dsp:cNvSpPr/>
      </dsp:nvSpPr>
      <dsp:spPr>
        <a:xfrm>
          <a:off x="1982473" y="5448949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Geothermal heat pumps</a:t>
          </a:r>
        </a:p>
      </dsp:txBody>
      <dsp:txXfrm>
        <a:off x="1982473" y="5448949"/>
        <a:ext cx="851966" cy="425983"/>
      </dsp:txXfrm>
    </dsp:sp>
    <dsp:sp modelId="{42182C32-5713-48AB-A0AA-46688702153A}">
      <dsp:nvSpPr>
        <dsp:cNvPr id="0" name=""/>
        <dsp:cNvSpPr/>
      </dsp:nvSpPr>
      <dsp:spPr>
        <a:xfrm>
          <a:off x="1982473" y="6053845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982473" y="6053845"/>
        <a:ext cx="851966" cy="425983"/>
      </dsp:txXfrm>
    </dsp:sp>
    <dsp:sp modelId="{7B7CDC4E-47BB-42A7-934F-95E397B906DA}">
      <dsp:nvSpPr>
        <dsp:cNvPr id="0" name=""/>
        <dsp:cNvSpPr/>
      </dsp:nvSpPr>
      <dsp:spPr>
        <a:xfrm>
          <a:off x="280036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2800361" y="1214674"/>
        <a:ext cx="851966" cy="425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3916F-9977-4FB6-8E48-098FD0DA98D2}">
      <dsp:nvSpPr>
        <dsp:cNvPr id="0" name=""/>
        <dsp:cNvSpPr/>
      </dsp:nvSpPr>
      <dsp:spPr>
        <a:xfrm>
          <a:off x="5541657" y="285216"/>
          <a:ext cx="1217798" cy="811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</a:t>
          </a:r>
        </a:p>
      </dsp:txBody>
      <dsp:txXfrm>
        <a:off x="5565436" y="308995"/>
        <a:ext cx="1170240" cy="764307"/>
      </dsp:txXfrm>
    </dsp:sp>
    <dsp:sp modelId="{D4155912-D83C-4F9C-A31E-3738255AB412}">
      <dsp:nvSpPr>
        <dsp:cNvPr id="0" name=""/>
        <dsp:cNvSpPr/>
      </dsp:nvSpPr>
      <dsp:spPr>
        <a:xfrm>
          <a:off x="3360849" y="1097081"/>
          <a:ext cx="2789707" cy="300853"/>
        </a:xfrm>
        <a:custGeom>
          <a:avLst/>
          <a:gdLst/>
          <a:ahLst/>
          <a:cxnLst/>
          <a:rect l="0" t="0" r="0" b="0"/>
          <a:pathLst>
            <a:path>
              <a:moveTo>
                <a:pt x="2789707" y="0"/>
              </a:moveTo>
              <a:lnTo>
                <a:pt x="2789707" y="150426"/>
              </a:lnTo>
              <a:lnTo>
                <a:pt x="0" y="150426"/>
              </a:lnTo>
              <a:lnTo>
                <a:pt x="0" y="3008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83C76-4301-4109-864D-9A6F52EC9BA8}">
      <dsp:nvSpPr>
        <dsp:cNvPr id="0" name=""/>
        <dsp:cNvSpPr/>
      </dsp:nvSpPr>
      <dsp:spPr>
        <a:xfrm>
          <a:off x="2751949" y="1397934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demand</a:t>
          </a:r>
        </a:p>
      </dsp:txBody>
      <dsp:txXfrm>
        <a:off x="2775728" y="1421713"/>
        <a:ext cx="1170240" cy="764307"/>
      </dsp:txXfrm>
    </dsp:sp>
    <dsp:sp modelId="{83E1FD44-2804-4572-8CAC-8D2F4AD46F6C}">
      <dsp:nvSpPr>
        <dsp:cNvPr id="0" name=""/>
        <dsp:cNvSpPr/>
      </dsp:nvSpPr>
      <dsp:spPr>
        <a:xfrm>
          <a:off x="6150556" y="1097081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99EE7-280C-41C4-B99F-695C91F67E4E}">
      <dsp:nvSpPr>
        <dsp:cNvPr id="0" name=""/>
        <dsp:cNvSpPr/>
      </dsp:nvSpPr>
      <dsp:spPr>
        <a:xfrm>
          <a:off x="6333226" y="1421827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processing</a:t>
          </a:r>
        </a:p>
      </dsp:txBody>
      <dsp:txXfrm>
        <a:off x="6357005" y="1445606"/>
        <a:ext cx="1170240" cy="764307"/>
      </dsp:txXfrm>
    </dsp:sp>
    <dsp:sp modelId="{B06AF85C-8B5F-4181-9299-1CE8E096483F}">
      <dsp:nvSpPr>
        <dsp:cNvPr id="0" name=""/>
        <dsp:cNvSpPr/>
      </dsp:nvSpPr>
      <dsp:spPr>
        <a:xfrm>
          <a:off x="6150556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25EEF-1514-41E5-9DEB-5A72C2BC96C9}">
      <dsp:nvSpPr>
        <dsp:cNvPr id="0" name=""/>
        <dsp:cNvSpPr/>
      </dsp:nvSpPr>
      <dsp:spPr>
        <a:xfrm>
          <a:off x="5541657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heat</a:t>
          </a:r>
        </a:p>
      </dsp:txBody>
      <dsp:txXfrm>
        <a:off x="5565436" y="2582218"/>
        <a:ext cx="1170240" cy="764307"/>
      </dsp:txXfrm>
    </dsp:sp>
    <dsp:sp modelId="{60ED24B6-DCAF-4D6C-ACD4-D12946EBDDE8}">
      <dsp:nvSpPr>
        <dsp:cNvPr id="0" name=""/>
        <dsp:cNvSpPr/>
      </dsp:nvSpPr>
      <dsp:spPr>
        <a:xfrm>
          <a:off x="609574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5540982" y="0"/>
              </a:moveTo>
              <a:lnTo>
                <a:pt x="5540982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85A82-9ACD-48AD-BCDB-A944DAEE1F9C}">
      <dsp:nvSpPr>
        <dsp:cNvPr id="0" name=""/>
        <dsp:cNvSpPr/>
      </dsp:nvSpPr>
      <dsp:spPr>
        <a:xfrm>
          <a:off x="675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Biomass</a:t>
          </a:r>
        </a:p>
      </dsp:txBody>
      <dsp:txXfrm>
        <a:off x="24454" y="3718830"/>
        <a:ext cx="1170240" cy="764307"/>
      </dsp:txXfrm>
    </dsp:sp>
    <dsp:sp modelId="{B6A5D222-863F-4341-BE81-11EA3DE81A45}">
      <dsp:nvSpPr>
        <dsp:cNvPr id="0" name=""/>
        <dsp:cNvSpPr/>
      </dsp:nvSpPr>
      <dsp:spPr>
        <a:xfrm>
          <a:off x="2192712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3957844" y="0"/>
              </a:moveTo>
              <a:lnTo>
                <a:pt x="3957844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2A44C-1D6D-4296-879C-F7C85736F45C}">
      <dsp:nvSpPr>
        <dsp:cNvPr id="0" name=""/>
        <dsp:cNvSpPr/>
      </dsp:nvSpPr>
      <dsp:spPr>
        <a:xfrm>
          <a:off x="1583813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Coal</a:t>
          </a:r>
        </a:p>
      </dsp:txBody>
      <dsp:txXfrm>
        <a:off x="1607592" y="3718830"/>
        <a:ext cx="1170240" cy="764307"/>
      </dsp:txXfrm>
    </dsp:sp>
    <dsp:sp modelId="{A8164984-3761-41EB-8A6F-30EB87AD451F}">
      <dsp:nvSpPr>
        <dsp:cNvPr id="0" name=""/>
        <dsp:cNvSpPr/>
      </dsp:nvSpPr>
      <dsp:spPr>
        <a:xfrm>
          <a:off x="3775850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2374706" y="0"/>
              </a:moveTo>
              <a:lnTo>
                <a:pt x="2374706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92F15-DCC7-49FA-AEDE-4B03788FB944}">
      <dsp:nvSpPr>
        <dsp:cNvPr id="0" name=""/>
        <dsp:cNvSpPr/>
      </dsp:nvSpPr>
      <dsp:spPr>
        <a:xfrm>
          <a:off x="3166951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Gas</a:t>
          </a:r>
        </a:p>
      </dsp:txBody>
      <dsp:txXfrm>
        <a:off x="3190730" y="3718830"/>
        <a:ext cx="1170240" cy="764307"/>
      </dsp:txXfrm>
    </dsp:sp>
    <dsp:sp modelId="{E9FC0C5D-9590-4A9C-86DD-E71CB677BF90}">
      <dsp:nvSpPr>
        <dsp:cNvPr id="0" name=""/>
        <dsp:cNvSpPr/>
      </dsp:nvSpPr>
      <dsp:spPr>
        <a:xfrm>
          <a:off x="5358988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99C8-21D6-4046-BF39-5315DB9188C6}">
      <dsp:nvSpPr>
        <dsp:cNvPr id="0" name=""/>
        <dsp:cNvSpPr/>
      </dsp:nvSpPr>
      <dsp:spPr>
        <a:xfrm>
          <a:off x="4750088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Refined liquids</a:t>
          </a:r>
        </a:p>
      </dsp:txBody>
      <dsp:txXfrm>
        <a:off x="4773867" y="3718830"/>
        <a:ext cx="1170240" cy="764307"/>
      </dsp:txXfrm>
    </dsp:sp>
    <dsp:sp modelId="{59CBB3FE-E238-41A3-AADD-621F7C988C53}">
      <dsp:nvSpPr>
        <dsp:cNvPr id="0" name=""/>
        <dsp:cNvSpPr/>
      </dsp:nvSpPr>
      <dsp:spPr>
        <a:xfrm>
          <a:off x="6150556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71B05-39E7-4265-95B1-2422C1CF1692}">
      <dsp:nvSpPr>
        <dsp:cNvPr id="0" name=""/>
        <dsp:cNvSpPr/>
      </dsp:nvSpPr>
      <dsp:spPr>
        <a:xfrm>
          <a:off x="6333226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6357005" y="3718830"/>
        <a:ext cx="1170240" cy="764307"/>
      </dsp:txXfrm>
    </dsp:sp>
    <dsp:sp modelId="{758027AD-40CB-45B3-9F70-BBC1C1691DBE}">
      <dsp:nvSpPr>
        <dsp:cNvPr id="0" name=""/>
        <dsp:cNvSpPr/>
      </dsp:nvSpPr>
      <dsp:spPr>
        <a:xfrm>
          <a:off x="6150556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2374706" y="162373"/>
              </a:lnTo>
              <a:lnTo>
                <a:pt x="2374706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C19C-4DFD-413C-B0F0-99BB41295FF1}">
      <dsp:nvSpPr>
        <dsp:cNvPr id="0" name=""/>
        <dsp:cNvSpPr/>
      </dsp:nvSpPr>
      <dsp:spPr>
        <a:xfrm>
          <a:off x="7916364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Solar thermal</a:t>
          </a:r>
        </a:p>
      </dsp:txBody>
      <dsp:txXfrm>
        <a:off x="7940143" y="3718830"/>
        <a:ext cx="1170240" cy="764307"/>
      </dsp:txXfrm>
    </dsp:sp>
    <dsp:sp modelId="{74E9CC49-E424-4294-8C23-466DF87F2F9E}">
      <dsp:nvSpPr>
        <dsp:cNvPr id="0" name=""/>
        <dsp:cNvSpPr/>
      </dsp:nvSpPr>
      <dsp:spPr>
        <a:xfrm>
          <a:off x="6150556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3957844" y="162373"/>
              </a:lnTo>
              <a:lnTo>
                <a:pt x="3957844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A6B7-74C6-4F44-A1BE-58731B993540}">
      <dsp:nvSpPr>
        <dsp:cNvPr id="0" name=""/>
        <dsp:cNvSpPr/>
      </dsp:nvSpPr>
      <dsp:spPr>
        <a:xfrm>
          <a:off x="9499502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Geothermal heat pumps</a:t>
          </a:r>
        </a:p>
      </dsp:txBody>
      <dsp:txXfrm>
        <a:off x="9523281" y="3718830"/>
        <a:ext cx="1170240" cy="764307"/>
      </dsp:txXfrm>
    </dsp:sp>
    <dsp:sp modelId="{03A6B226-2EA4-4D3B-B089-23F22889F3C2}">
      <dsp:nvSpPr>
        <dsp:cNvPr id="0" name=""/>
        <dsp:cNvSpPr/>
      </dsp:nvSpPr>
      <dsp:spPr>
        <a:xfrm>
          <a:off x="6150556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5540982" y="162373"/>
              </a:lnTo>
              <a:lnTo>
                <a:pt x="5540982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BEE6B-77E4-4175-AFAE-9BA400DF9D2B}">
      <dsp:nvSpPr>
        <dsp:cNvPr id="0" name=""/>
        <dsp:cNvSpPr/>
      </dsp:nvSpPr>
      <dsp:spPr>
        <a:xfrm>
          <a:off x="11082640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Heat</a:t>
          </a:r>
        </a:p>
      </dsp:txBody>
      <dsp:txXfrm>
        <a:off x="11106419" y="3718830"/>
        <a:ext cx="1170240" cy="764307"/>
      </dsp:txXfrm>
    </dsp:sp>
    <dsp:sp modelId="{2F64B11C-1DF6-4464-9476-80860E2EA17D}">
      <dsp:nvSpPr>
        <dsp:cNvPr id="0" name=""/>
        <dsp:cNvSpPr/>
      </dsp:nvSpPr>
      <dsp:spPr>
        <a:xfrm>
          <a:off x="6942125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247C0-1F34-4FE3-AE30-F02ED52DB5D1}">
      <dsp:nvSpPr>
        <dsp:cNvPr id="0" name=""/>
        <dsp:cNvSpPr/>
      </dsp:nvSpPr>
      <dsp:spPr>
        <a:xfrm>
          <a:off x="7124795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7148574" y="2582218"/>
        <a:ext cx="1170240" cy="764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6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tends to overestimate food output for developing regions, underestimate for developed regions (specifically Europe and 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January 10, 2023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January 10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37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210EE-5BFC-453C-BD00-44E21B2B3965}"/>
              </a:ext>
            </a:extLst>
          </p:cNvPr>
          <p:cNvSpPr txBox="1">
            <a:spLocks/>
          </p:cNvSpPr>
          <p:nvPr/>
        </p:nvSpPr>
        <p:spPr>
          <a:xfrm>
            <a:off x="5948775" y="2795011"/>
            <a:ext cx="4201065" cy="1280759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9457F14-27D5-4699-9B39-E250BEE49D76}"/>
              </a:ext>
            </a:extLst>
          </p:cNvPr>
          <p:cNvSpPr txBox="1">
            <a:spLocks/>
          </p:cNvSpPr>
          <p:nvPr/>
        </p:nvSpPr>
        <p:spPr>
          <a:xfrm>
            <a:off x="10364565" y="2304973"/>
            <a:ext cx="3309526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0CF3DA3-BD76-400C-BAA7-3212A60A17C4}"/>
              </a:ext>
            </a:extLst>
          </p:cNvPr>
          <p:cNvSpPr txBox="1">
            <a:spLocks/>
          </p:cNvSpPr>
          <p:nvPr/>
        </p:nvSpPr>
        <p:spPr>
          <a:xfrm>
            <a:off x="10364565" y="2795010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assumptions (starting with cost – GTAP data?)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water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Allocate historical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9DE3-C9FE-465A-BAD9-A3F1E9268E38}"/>
              </a:ext>
            </a:extLst>
          </p:cNvPr>
          <p:cNvCxnSpPr/>
          <p:nvPr/>
        </p:nvCxnSpPr>
        <p:spPr>
          <a:xfrm>
            <a:off x="5269230" y="3128488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F4EAC-F514-42DF-B1A1-C8DD27A53795}"/>
              </a:ext>
            </a:extLst>
          </p:cNvPr>
          <p:cNvCxnSpPr>
            <a:cxnSpLocks/>
          </p:cNvCxnSpPr>
          <p:nvPr/>
        </p:nvCxnSpPr>
        <p:spPr>
          <a:xfrm>
            <a:off x="10002614" y="3155158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E822755-20F7-4B33-AF8B-836D259EB088}"/>
              </a:ext>
            </a:extLst>
          </p:cNvPr>
          <p:cNvSpPr txBox="1">
            <a:spLocks/>
          </p:cNvSpPr>
          <p:nvPr/>
        </p:nvSpPr>
        <p:spPr>
          <a:xfrm>
            <a:off x="5948775" y="4611017"/>
            <a:ext cx="4201065" cy="117783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 explorations of the relationship between food processing energy use and food 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11A34F-2FA9-4167-BE9B-7A99F9A26FE6}"/>
              </a:ext>
            </a:extLst>
          </p:cNvPr>
          <p:cNvCxnSpPr/>
          <p:nvPr/>
        </p:nvCxnSpPr>
        <p:spPr>
          <a:xfrm>
            <a:off x="5269230" y="5030359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210EE-5BFC-453C-BD00-44E21B2B3965}"/>
              </a:ext>
            </a:extLst>
          </p:cNvPr>
          <p:cNvSpPr txBox="1">
            <a:spLocks/>
          </p:cNvSpPr>
          <p:nvPr/>
        </p:nvSpPr>
        <p:spPr>
          <a:xfrm>
            <a:off x="5948775" y="2795011"/>
            <a:ext cx="4201065" cy="1280759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39F9390-170F-4E6E-B37D-E210A13CADAB}"/>
              </a:ext>
            </a:extLst>
          </p:cNvPr>
          <p:cNvSpPr txBox="1">
            <a:spLocks/>
          </p:cNvSpPr>
          <p:nvPr/>
        </p:nvSpPr>
        <p:spPr>
          <a:xfrm>
            <a:off x="5948775" y="4611017"/>
            <a:ext cx="4201065" cy="117783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 explorations of the relationship between food processing energy use and food 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9457F14-27D5-4699-9B39-E250BEE49D76}"/>
              </a:ext>
            </a:extLst>
          </p:cNvPr>
          <p:cNvSpPr txBox="1">
            <a:spLocks/>
          </p:cNvSpPr>
          <p:nvPr/>
        </p:nvSpPr>
        <p:spPr>
          <a:xfrm>
            <a:off x="10364565" y="2304973"/>
            <a:ext cx="3309526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0CF3DA3-BD76-400C-BAA7-3212A60A17C4}"/>
              </a:ext>
            </a:extLst>
          </p:cNvPr>
          <p:cNvSpPr txBox="1">
            <a:spLocks/>
          </p:cNvSpPr>
          <p:nvPr/>
        </p:nvSpPr>
        <p:spPr>
          <a:xfrm>
            <a:off x="10364565" y="2795010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assumptions (starting with cost – GTAP data?)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water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Allocate historical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4DFE2BF-816A-4805-927E-B8C8FB4788B6}"/>
              </a:ext>
            </a:extLst>
          </p:cNvPr>
          <p:cNvSpPr txBox="1">
            <a:spLocks/>
          </p:cNvSpPr>
          <p:nvPr/>
        </p:nvSpPr>
        <p:spPr>
          <a:xfrm>
            <a:off x="10364564" y="4621294"/>
            <a:ext cx="4201065" cy="78564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Continue to revise the analysis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linkage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9DE3-C9FE-465A-BAD9-A3F1E9268E38}"/>
              </a:ext>
            </a:extLst>
          </p:cNvPr>
          <p:cNvCxnSpPr/>
          <p:nvPr/>
        </p:nvCxnSpPr>
        <p:spPr>
          <a:xfrm>
            <a:off x="5269230" y="3128488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16E3E2-C858-4EB7-821E-E12B1FD6CE0E}"/>
              </a:ext>
            </a:extLst>
          </p:cNvPr>
          <p:cNvCxnSpPr/>
          <p:nvPr/>
        </p:nvCxnSpPr>
        <p:spPr>
          <a:xfrm>
            <a:off x="5269230" y="5030359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F4EAC-F514-42DF-B1A1-C8DD27A53795}"/>
              </a:ext>
            </a:extLst>
          </p:cNvPr>
          <p:cNvCxnSpPr>
            <a:cxnSpLocks/>
          </p:cNvCxnSpPr>
          <p:nvPr/>
        </p:nvCxnSpPr>
        <p:spPr>
          <a:xfrm>
            <a:off x="10002614" y="3155158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3FE80-3050-4D9E-8445-B6D25F645014}"/>
              </a:ext>
            </a:extLst>
          </p:cNvPr>
          <p:cNvCxnSpPr>
            <a:cxnSpLocks/>
          </p:cNvCxnSpPr>
          <p:nvPr/>
        </p:nvCxnSpPr>
        <p:spPr>
          <a:xfrm>
            <a:off x="10002613" y="4958982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210EE-5BFC-453C-BD00-44E21B2B3965}"/>
              </a:ext>
            </a:extLst>
          </p:cNvPr>
          <p:cNvSpPr txBox="1">
            <a:spLocks/>
          </p:cNvSpPr>
          <p:nvPr/>
        </p:nvSpPr>
        <p:spPr>
          <a:xfrm>
            <a:off x="5948775" y="2795011"/>
            <a:ext cx="4201065" cy="1280759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9457F14-27D5-4699-9B39-E250BEE49D76}"/>
              </a:ext>
            </a:extLst>
          </p:cNvPr>
          <p:cNvSpPr txBox="1">
            <a:spLocks/>
          </p:cNvSpPr>
          <p:nvPr/>
        </p:nvSpPr>
        <p:spPr>
          <a:xfrm>
            <a:off x="10364565" y="2304973"/>
            <a:ext cx="3309526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9DE3-C9FE-465A-BAD9-A3F1E9268E38}"/>
              </a:ext>
            </a:extLst>
          </p:cNvPr>
          <p:cNvCxnSpPr/>
          <p:nvPr/>
        </p:nvCxnSpPr>
        <p:spPr>
          <a:xfrm>
            <a:off x="5269230" y="3128488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F4EAC-F514-42DF-B1A1-C8DD27A53795}"/>
              </a:ext>
            </a:extLst>
          </p:cNvPr>
          <p:cNvCxnSpPr>
            <a:cxnSpLocks/>
          </p:cNvCxnSpPr>
          <p:nvPr/>
        </p:nvCxnSpPr>
        <p:spPr>
          <a:xfrm>
            <a:off x="10002614" y="3155158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D24BD0C-B681-4FC9-A993-F55C49011833}"/>
              </a:ext>
            </a:extLst>
          </p:cNvPr>
          <p:cNvSpPr txBox="1">
            <a:spLocks/>
          </p:cNvSpPr>
          <p:nvPr/>
        </p:nvSpPr>
        <p:spPr>
          <a:xfrm>
            <a:off x="5948775" y="4611017"/>
            <a:ext cx="4201065" cy="117783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 explorations of the relationship between food processing energy use and food 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990665-0EE1-49DF-A461-45006B9D33D9}"/>
              </a:ext>
            </a:extLst>
          </p:cNvPr>
          <p:cNvCxnSpPr/>
          <p:nvPr/>
        </p:nvCxnSpPr>
        <p:spPr>
          <a:xfrm>
            <a:off x="5269230" y="5030359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F51D8B6-FD93-4B5D-BE40-28EA59B8A96C}"/>
              </a:ext>
            </a:extLst>
          </p:cNvPr>
          <p:cNvSpPr txBox="1">
            <a:spLocks/>
          </p:cNvSpPr>
          <p:nvPr/>
        </p:nvSpPr>
        <p:spPr>
          <a:xfrm>
            <a:off x="10364565" y="2795010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assumptions (starting with cost – GTAP data?)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water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Allocate historical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1E94B9A-58E3-420D-976F-17088575EAC0}"/>
              </a:ext>
            </a:extLst>
          </p:cNvPr>
          <p:cNvSpPr txBox="1">
            <a:spLocks/>
          </p:cNvSpPr>
          <p:nvPr/>
        </p:nvSpPr>
        <p:spPr>
          <a:xfrm>
            <a:off x="10364564" y="4621294"/>
            <a:ext cx="4201065" cy="78564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Continue to revise the analysis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linkage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DEA4A3-41BE-40C4-9544-44E331EAF007}"/>
              </a:ext>
            </a:extLst>
          </p:cNvPr>
          <p:cNvCxnSpPr>
            <a:cxnSpLocks/>
          </p:cNvCxnSpPr>
          <p:nvPr/>
        </p:nvCxnSpPr>
        <p:spPr>
          <a:xfrm>
            <a:off x="10002613" y="4958982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breakout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91B4E-D443-4557-A4FF-0EE2307024B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45508" t="26170" r="32033" b="50383"/>
          <a:stretch/>
        </p:blipFill>
        <p:spPr>
          <a:xfrm>
            <a:off x="1706880" y="2154555"/>
            <a:ext cx="6182862" cy="430339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E14FA6-74A9-4CFA-8A87-4CAA78D7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0" t="26064" r="65342" b="50354"/>
          <a:stretch/>
        </p:blipFill>
        <p:spPr>
          <a:xfrm>
            <a:off x="8011662" y="2076226"/>
            <a:ext cx="2884170" cy="4381724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2231110-942D-403D-AA16-E8C2E0E0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92" t="40603" b="39061"/>
          <a:stretch/>
        </p:blipFill>
        <p:spPr>
          <a:xfrm>
            <a:off x="11399854" y="3002110"/>
            <a:ext cx="2289476" cy="3101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554480" y="1703070"/>
            <a:ext cx="7600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process heat food processing by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72925-70F3-4004-9843-F04F2B07227B}"/>
              </a:ext>
            </a:extLst>
          </p:cNvPr>
          <p:cNvSpPr txBox="1"/>
          <p:nvPr/>
        </p:nvSpPr>
        <p:spPr>
          <a:xfrm>
            <a:off x="1104900" y="4237478"/>
            <a:ext cx="6019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EJ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BA07E7-7211-486A-9C37-D661789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96425" r="86667" b="-203"/>
          <a:stretch/>
        </p:blipFill>
        <p:spPr>
          <a:xfrm>
            <a:off x="2308859" y="6332220"/>
            <a:ext cx="2712083" cy="697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9CA82-AEB5-411E-95EB-CCAEEFF7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96425" r="86667" b="-203"/>
          <a:stretch/>
        </p:blipFill>
        <p:spPr>
          <a:xfrm>
            <a:off x="5429670" y="6332220"/>
            <a:ext cx="2712083" cy="697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31AF28-360A-42EF-96BE-145B1685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96425" r="86667" b="-203"/>
          <a:stretch/>
        </p:blipFill>
        <p:spPr>
          <a:xfrm>
            <a:off x="8394820" y="6332220"/>
            <a:ext cx="2712083" cy="6972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B1F192-D476-4B36-86C8-EB098F782878}"/>
              </a:ext>
            </a:extLst>
          </p:cNvPr>
          <p:cNvSpPr txBox="1"/>
          <p:nvPr/>
        </p:nvSpPr>
        <p:spPr>
          <a:xfrm>
            <a:off x="1554480" y="6878110"/>
            <a:ext cx="7600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(note: mostly default assumptions)</a:t>
            </a:r>
          </a:p>
        </p:txBody>
      </p:sp>
    </p:spTree>
    <p:extLst>
      <p:ext uri="{BB962C8B-B14F-4D97-AF65-F5344CB8AC3E}">
        <p14:creationId xmlns:p14="http://schemas.microsoft.com/office/powerpoint/2010/main" val="15067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A76F4-AE23-4488-8BBE-307F2EC2F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8" t="26181" r="34352" b="50000"/>
          <a:stretch/>
        </p:blipFill>
        <p:spPr>
          <a:xfrm>
            <a:off x="1554480" y="2276761"/>
            <a:ext cx="6365028" cy="47474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breakout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554480" y="1703070"/>
            <a:ext cx="7600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food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72925-70F3-4004-9843-F04F2B07227B}"/>
              </a:ext>
            </a:extLst>
          </p:cNvPr>
          <p:cNvSpPr txBox="1"/>
          <p:nvPr/>
        </p:nvSpPr>
        <p:spPr>
          <a:xfrm>
            <a:off x="1104900" y="4237478"/>
            <a:ext cx="6019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EJ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BA07E7-7211-486A-9C37-D66178944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96425" r="87530" b="-203"/>
          <a:stretch/>
        </p:blipFill>
        <p:spPr>
          <a:xfrm>
            <a:off x="2144595" y="6813158"/>
            <a:ext cx="2554193" cy="7200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6A9FC0-394D-4070-B89F-2D47B2C6F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33" t="26181" r="66334" b="50000"/>
          <a:stretch/>
        </p:blipFill>
        <p:spPr>
          <a:xfrm>
            <a:off x="8179134" y="2241935"/>
            <a:ext cx="2778438" cy="4727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DFE8BD-8ECA-480D-8413-7E310BD32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98" t="46410" r="502" b="42035"/>
          <a:stretch/>
        </p:blipFill>
        <p:spPr>
          <a:xfrm>
            <a:off x="11116610" y="3137912"/>
            <a:ext cx="3008554" cy="18996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791738-F3E3-4241-96E0-049A2083C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96425" r="87530" b="-203"/>
          <a:stretch/>
        </p:blipFill>
        <p:spPr>
          <a:xfrm>
            <a:off x="5388175" y="6813157"/>
            <a:ext cx="2554193" cy="720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EF46BB-B845-434D-B2FD-DA0AE5B7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96425" r="87530" b="-203"/>
          <a:stretch/>
        </p:blipFill>
        <p:spPr>
          <a:xfrm>
            <a:off x="8426238" y="6813158"/>
            <a:ext cx="2554194" cy="720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184E1B-241A-4EE8-9A5F-1081E8D00D1C}"/>
              </a:ext>
            </a:extLst>
          </p:cNvPr>
          <p:cNvSpPr txBox="1"/>
          <p:nvPr/>
        </p:nvSpPr>
        <p:spPr>
          <a:xfrm>
            <a:off x="1554480" y="7302842"/>
            <a:ext cx="7600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(note: mostly default assumptions)</a:t>
            </a:r>
          </a:p>
        </p:txBody>
      </p:sp>
    </p:spTree>
    <p:extLst>
      <p:ext uri="{BB962C8B-B14F-4D97-AF65-F5344CB8AC3E}">
        <p14:creationId xmlns:p14="http://schemas.microsoft.com/office/powerpoint/2010/main" val="3004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breakout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268730" y="1713143"/>
            <a:ext cx="130759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processing output (in calories, set by income and price elasticities) compared to food demand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FAEAD-4E74-4A06-9092-81194B1BA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20"/>
          <a:stretch/>
        </p:blipFill>
        <p:spPr>
          <a:xfrm>
            <a:off x="2971800" y="2291966"/>
            <a:ext cx="7989570" cy="59376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80927E-594D-4DE0-85DD-2C4758F290BF}"/>
              </a:ext>
            </a:extLst>
          </p:cNvPr>
          <p:cNvSpPr/>
          <p:nvPr/>
        </p:nvSpPr>
        <p:spPr>
          <a:xfrm>
            <a:off x="9818370" y="3063240"/>
            <a:ext cx="114300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3DB41-E663-4D3D-B4D6-B8455395EE76}"/>
              </a:ext>
            </a:extLst>
          </p:cNvPr>
          <p:cNvSpPr/>
          <p:nvPr/>
        </p:nvSpPr>
        <p:spPr>
          <a:xfrm>
            <a:off x="9818370" y="4621530"/>
            <a:ext cx="1143000" cy="158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1DC70A-8E03-42AF-9EB0-2479F1F31FB8}"/>
              </a:ext>
            </a:extLst>
          </p:cNvPr>
          <p:cNvSpPr/>
          <p:nvPr/>
        </p:nvSpPr>
        <p:spPr>
          <a:xfrm>
            <a:off x="9818370" y="6749415"/>
            <a:ext cx="1143000" cy="120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CF4EB-7EAC-4EDC-9BA3-3BD7DEEAAA33}"/>
              </a:ext>
            </a:extLst>
          </p:cNvPr>
          <p:cNvSpPr txBox="1"/>
          <p:nvPr/>
        </p:nvSpPr>
        <p:spPr>
          <a:xfrm>
            <a:off x="11940209" y="6924955"/>
            <a:ext cx="184023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(note: mostly default assumptions)</a:t>
            </a:r>
          </a:p>
        </p:txBody>
      </p:sp>
    </p:spTree>
    <p:extLst>
      <p:ext uri="{BB962C8B-B14F-4D97-AF65-F5344CB8AC3E}">
        <p14:creationId xmlns:p14="http://schemas.microsoft.com/office/powerpoint/2010/main" val="6716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breakout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467512" y="1716754"/>
            <a:ext cx="11482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</a:t>
            </a:r>
            <a:r>
              <a:rPr lang="en-US" dirty="0" err="1"/>
              <a:t>cogen</a:t>
            </a:r>
            <a:r>
              <a:rPr lang="en-US" dirty="0"/>
              <a:t> to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to do, likely based on share of overall fuel use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some of “other industrial energy use” to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will be addressed using the derived relationship between food production and food processing energy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some electricity consumption to process heat (rather than direct use)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currently implemented as allocating some electricity to process heat if, in all years, the fraction of food processing energy use that is supplied by electricity is &gt; 0.6; could be refined (and may not be necessary once the reallocation of energy use is complete)</a:t>
            </a:r>
          </a:p>
        </p:txBody>
      </p:sp>
    </p:spTree>
    <p:extLst>
      <p:ext uri="{BB962C8B-B14F-4D97-AF65-F5344CB8AC3E}">
        <p14:creationId xmlns:p14="http://schemas.microsoft.com/office/powerpoint/2010/main" val="41565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210EE-5BFC-453C-BD00-44E21B2B3965}"/>
              </a:ext>
            </a:extLst>
          </p:cNvPr>
          <p:cNvSpPr txBox="1">
            <a:spLocks/>
          </p:cNvSpPr>
          <p:nvPr/>
        </p:nvSpPr>
        <p:spPr>
          <a:xfrm>
            <a:off x="5948775" y="2795011"/>
            <a:ext cx="4201065" cy="1280759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9457F14-27D5-4699-9B39-E250BEE49D76}"/>
              </a:ext>
            </a:extLst>
          </p:cNvPr>
          <p:cNvSpPr txBox="1">
            <a:spLocks/>
          </p:cNvSpPr>
          <p:nvPr/>
        </p:nvSpPr>
        <p:spPr>
          <a:xfrm>
            <a:off x="10364565" y="2304973"/>
            <a:ext cx="3309526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9DE3-C9FE-465A-BAD9-A3F1E9268E38}"/>
              </a:ext>
            </a:extLst>
          </p:cNvPr>
          <p:cNvCxnSpPr/>
          <p:nvPr/>
        </p:nvCxnSpPr>
        <p:spPr>
          <a:xfrm>
            <a:off x="5269230" y="3128488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F4EAC-F514-42DF-B1A1-C8DD27A53795}"/>
              </a:ext>
            </a:extLst>
          </p:cNvPr>
          <p:cNvCxnSpPr>
            <a:cxnSpLocks/>
          </p:cNvCxnSpPr>
          <p:nvPr/>
        </p:nvCxnSpPr>
        <p:spPr>
          <a:xfrm>
            <a:off x="10002614" y="3155158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3A5C883-982A-4420-996B-BB6F3145ABE0}"/>
              </a:ext>
            </a:extLst>
          </p:cNvPr>
          <p:cNvSpPr txBox="1">
            <a:spLocks/>
          </p:cNvSpPr>
          <p:nvPr/>
        </p:nvSpPr>
        <p:spPr>
          <a:xfrm>
            <a:off x="5948775" y="4611017"/>
            <a:ext cx="4201065" cy="1177836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 explorations of the relationship between food processing energy use and food 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C334F4-0E2E-4804-99A3-BD30A7D9F589}"/>
              </a:ext>
            </a:extLst>
          </p:cNvPr>
          <p:cNvCxnSpPr/>
          <p:nvPr/>
        </p:nvCxnSpPr>
        <p:spPr>
          <a:xfrm>
            <a:off x="5269230" y="5030359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AE5056B-5C29-4C4D-A7A3-8EE8C0C453F0}"/>
              </a:ext>
            </a:extLst>
          </p:cNvPr>
          <p:cNvSpPr txBox="1">
            <a:spLocks/>
          </p:cNvSpPr>
          <p:nvPr/>
        </p:nvSpPr>
        <p:spPr>
          <a:xfrm>
            <a:off x="10364565" y="2795010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assumptions (starting with cost – GTAP data?)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water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Allocate historical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FA7B1CD-E23D-45FA-8E3F-EEE2524B7765}"/>
              </a:ext>
            </a:extLst>
          </p:cNvPr>
          <p:cNvSpPr txBox="1">
            <a:spLocks/>
          </p:cNvSpPr>
          <p:nvPr/>
        </p:nvSpPr>
        <p:spPr>
          <a:xfrm>
            <a:off x="10364564" y="4621294"/>
            <a:ext cx="4201065" cy="78564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Continue to revise the analysis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linkage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D1160-F8C8-4A91-9937-7F9F91D8B297}"/>
              </a:ext>
            </a:extLst>
          </p:cNvPr>
          <p:cNvCxnSpPr>
            <a:cxnSpLocks/>
          </p:cNvCxnSpPr>
          <p:nvPr/>
        </p:nvCxnSpPr>
        <p:spPr>
          <a:xfrm>
            <a:off x="10002613" y="4958982"/>
            <a:ext cx="361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a country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Tried for just 2010-2015 (better food production data) and for 1971-2015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options for which regions to include in the analysis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All regions and years with nonzero food processing energy use and food production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Limiting based on the fraction of total industry energy that is in “non-specified energy use” (either overall or by fuel)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Limiting based on the fraction of total industry energy that is in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0.08607 (~650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0.8536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63160"/>
              </p:ext>
            </p:extLst>
          </p:nvPr>
        </p:nvGraphicFramePr>
        <p:xfrm>
          <a:off x="2867025" y="4909820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9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</p:spTree>
    <p:extLst>
      <p:ext uri="{BB962C8B-B14F-4D97-AF65-F5344CB8AC3E}">
        <p14:creationId xmlns:p14="http://schemas.microsoft.com/office/powerpoint/2010/main" val="170919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0.08936 (~3150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0.7459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05665"/>
              </p:ext>
            </p:extLst>
          </p:nvPr>
        </p:nvGraphicFramePr>
        <p:xfrm>
          <a:off x="2867025" y="4909820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production, and where no fuels are fully allocated to other industry (~370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0.07879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0.9259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00015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production, and where no fuels are fully allocated to other industry (~370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0.07879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0.9259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03316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(vs 0.93)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0.00013 (vs -0.000069)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0.00049 (vs 0.0022)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0.0037 (vs -0.0012)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0.0059 (vs 0.045)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production, and where no fuels are fully allocated to other industry (~1950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0.8228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60449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357245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145155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production, and where no fuels are fully allocated to other industry (~1950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0.8228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22408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357245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145155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 (vs 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-0.000023 (vs -0.000054)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 (vs 0.0018)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-0.00022 (vs -0.00081)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 (vs 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fractions of total industry energy used in food processing and other industry are within specified ranges (~440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0.8228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50676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363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(mean-centered values for independent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467512" y="1716754"/>
            <a:ext cx="1148267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Inconsistencies between FAO GDP per capita data and USDA GDP data + UN population data – which to use? (maybe price conversion issue?)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 to best explore the results for the models? Visualize this data?</a:t>
            </a:r>
          </a:p>
        </p:txBody>
      </p:sp>
    </p:spTree>
    <p:extLst>
      <p:ext uri="{BB962C8B-B14F-4D97-AF65-F5344CB8AC3E}">
        <p14:creationId xmlns:p14="http://schemas.microsoft.com/office/powerpoint/2010/main" val="26037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</p:nvPr>
        </p:nvGraphicFramePr>
        <p:xfrm>
          <a:off x="1228620" y="1905000"/>
          <a:ext cx="12301114" cy="479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F0A0C2-5046-4E9C-96CF-D04F13992360}"/>
              </a:ext>
            </a:extLst>
          </p:cNvPr>
          <p:cNvCxnSpPr/>
          <p:nvPr/>
        </p:nvCxnSpPr>
        <p:spPr>
          <a:xfrm>
            <a:off x="5198533" y="3589867"/>
            <a:ext cx="234526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735F3-0D98-4CA2-B8F3-6AF5CBF9B9CF}"/>
              </a:ext>
            </a:extLst>
          </p:cNvPr>
          <p:cNvSpPr txBox="1"/>
          <p:nvPr/>
        </p:nvSpPr>
        <p:spPr>
          <a:xfrm>
            <a:off x="1524000" y="2048933"/>
            <a:ext cx="26839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55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</p:spTree>
    <p:extLst>
      <p:ext uri="{BB962C8B-B14F-4D97-AF65-F5344CB8AC3E}">
        <p14:creationId xmlns:p14="http://schemas.microsoft.com/office/powerpoint/2010/main" val="20661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solution: for regions with good data, calculate a relationship between food processing energy use, food production in calories, GDP, (input crops in Mt)  use this to fill in data for regions where it is missing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solution: for regions with good data, calculate a relationship between food processing energy use, food production in calories, GDP, (input crops in Mt)  use this to fill in data for regions where it is missing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CAD55-74C0-4411-9F6F-138C4A270E51}"/>
              </a:ext>
            </a:extLst>
          </p:cNvPr>
          <p:cNvSpPr txBox="1"/>
          <p:nvPr/>
        </p:nvSpPr>
        <p:spPr>
          <a:xfrm>
            <a:off x="1371600" y="3909165"/>
            <a:ext cx="408099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Initial testing at a GCAM region level and with just a few years </a:t>
            </a:r>
            <a:r>
              <a:rPr lang="en-US" sz="2100" dirty="0">
                <a:sym typeface="Wingdings" panose="05000000000000000000" pitchFamily="2" charset="2"/>
              </a:rPr>
              <a:t> R squared 0.74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14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solution: for regions with good data, calculate a relationship between food processing energy use, food production in calories, GDP, (input crops in Mt)  use this to fill in data for regions where it is missing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CAD55-74C0-4411-9F6F-138C4A270E51}"/>
              </a:ext>
            </a:extLst>
          </p:cNvPr>
          <p:cNvSpPr txBox="1"/>
          <p:nvPr/>
        </p:nvSpPr>
        <p:spPr>
          <a:xfrm>
            <a:off x="1371600" y="3909165"/>
            <a:ext cx="408099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Initial testing at a GCAM region level and with just a few years </a:t>
            </a:r>
            <a:r>
              <a:rPr lang="en-US" sz="2100" dirty="0">
                <a:sym typeface="Wingdings" panose="05000000000000000000" pitchFamily="2" charset="2"/>
              </a:rPr>
              <a:t> R squared 0.74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relationship could also be used for the linkage between food demand and food processing later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140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sz="2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cogen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to food processing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GTAP data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A6820137-1915-444B-B09E-5FE6F89FDBD7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2792626" y="1738183"/>
            <a:ext cx="9737125" cy="6491417"/>
          </a:xfrm>
        </p:spPr>
      </p:pic>
    </p:spTree>
    <p:extLst>
      <p:ext uri="{BB962C8B-B14F-4D97-AF65-F5344CB8AC3E}">
        <p14:creationId xmlns:p14="http://schemas.microsoft.com/office/powerpoint/2010/main" val="406479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GTAP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7EBEE6B4-0D7A-474E-8C37-688ACD6D6F30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2916196" y="1563130"/>
            <a:ext cx="9724766" cy="6483178"/>
          </a:xfrm>
        </p:spPr>
      </p:pic>
    </p:spTree>
    <p:extLst>
      <p:ext uri="{BB962C8B-B14F-4D97-AF65-F5344CB8AC3E}">
        <p14:creationId xmlns:p14="http://schemas.microsoft.com/office/powerpoint/2010/main" val="30889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</p:spTree>
    <p:extLst>
      <p:ext uri="{BB962C8B-B14F-4D97-AF65-F5344CB8AC3E}">
        <p14:creationId xmlns:p14="http://schemas.microsoft.com/office/powerpoint/2010/main" val="20464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</p:spTree>
    <p:extLst>
      <p:ext uri="{BB962C8B-B14F-4D97-AF65-F5344CB8AC3E}">
        <p14:creationId xmlns:p14="http://schemas.microsoft.com/office/powerpoint/2010/main" val="14727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4C43E9B-4FF4-4D0E-AB72-60D41B3F620E}"/>
              </a:ext>
            </a:extLst>
          </p:cNvPr>
          <p:cNvGraphicFramePr>
            <a:graphicFrameLocks/>
          </p:cNvGraphicFramePr>
          <p:nvPr/>
        </p:nvGraphicFramePr>
        <p:xfrm>
          <a:off x="9894627" y="1473957"/>
          <a:ext cx="4906370" cy="648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37FAF-B71C-4C67-BBF7-F9E27D110FC8}"/>
              </a:ext>
            </a:extLst>
          </p:cNvPr>
          <p:cNvCxnSpPr>
            <a:cxnSpLocks/>
          </p:cNvCxnSpPr>
          <p:nvPr/>
        </p:nvCxnSpPr>
        <p:spPr>
          <a:xfrm>
            <a:off x="11054686" y="2293330"/>
            <a:ext cx="111911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</p:spTree>
    <p:extLst>
      <p:ext uri="{BB962C8B-B14F-4D97-AF65-F5344CB8AC3E}">
        <p14:creationId xmlns:p14="http://schemas.microsoft.com/office/powerpoint/2010/main" val="5641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210EE-5BFC-453C-BD00-44E21B2B3965}"/>
              </a:ext>
            </a:extLst>
          </p:cNvPr>
          <p:cNvSpPr txBox="1">
            <a:spLocks/>
          </p:cNvSpPr>
          <p:nvPr/>
        </p:nvSpPr>
        <p:spPr>
          <a:xfrm>
            <a:off x="5948775" y="2795011"/>
            <a:ext cx="4201065" cy="1280759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9DE3-C9FE-465A-BAD9-A3F1E9268E38}"/>
              </a:ext>
            </a:extLst>
          </p:cNvPr>
          <p:cNvCxnSpPr/>
          <p:nvPr/>
        </p:nvCxnSpPr>
        <p:spPr>
          <a:xfrm>
            <a:off x="5269230" y="3128488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5EED4B-9E4A-460D-9202-33F915CD6569}"/>
              </a:ext>
            </a:extLst>
          </p:cNvPr>
          <p:cNvSpPr txBox="1">
            <a:spLocks/>
          </p:cNvSpPr>
          <p:nvPr/>
        </p:nvSpPr>
        <p:spPr>
          <a:xfrm>
            <a:off x="5948774" y="2304973"/>
            <a:ext cx="3652425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Progress since December: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210EE-5BFC-453C-BD00-44E21B2B3965}"/>
              </a:ext>
            </a:extLst>
          </p:cNvPr>
          <p:cNvSpPr txBox="1">
            <a:spLocks/>
          </p:cNvSpPr>
          <p:nvPr/>
        </p:nvSpPr>
        <p:spPr>
          <a:xfrm>
            <a:off x="5948775" y="2795011"/>
            <a:ext cx="4201065" cy="1280759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9DE3-C9FE-465A-BAD9-A3F1E9268E38}"/>
              </a:ext>
            </a:extLst>
          </p:cNvPr>
          <p:cNvCxnSpPr/>
          <p:nvPr/>
        </p:nvCxnSpPr>
        <p:spPr>
          <a:xfrm>
            <a:off x="5269230" y="3128488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C52F7DE-76C0-4058-BBE3-0C993276C5F6}"/>
              </a:ext>
            </a:extLst>
          </p:cNvPr>
          <p:cNvSpPr txBox="1">
            <a:spLocks/>
          </p:cNvSpPr>
          <p:nvPr/>
        </p:nvSpPr>
        <p:spPr>
          <a:xfrm>
            <a:off x="5948775" y="4611017"/>
            <a:ext cx="4201065" cy="117783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 explorations of the relationship between food processing energy use and food 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BAB3FC-40C4-4782-9BFD-63BE92DFBFAA}"/>
              </a:ext>
            </a:extLst>
          </p:cNvPr>
          <p:cNvCxnSpPr/>
          <p:nvPr/>
        </p:nvCxnSpPr>
        <p:spPr>
          <a:xfrm>
            <a:off x="5269230" y="5030359"/>
            <a:ext cx="679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22762</TotalTime>
  <Words>3006</Words>
  <Application>Microsoft Office PowerPoint</Application>
  <PresentationFormat>Custom</PresentationFormat>
  <Paragraphs>450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PNNL_Option_4</vt:lpstr>
      <vt:lpstr>Food processing discussion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Food processing work overview</vt:lpstr>
      <vt:lpstr>Current breakout status</vt:lpstr>
      <vt:lpstr>Current breakout status</vt:lpstr>
      <vt:lpstr>Current breakout status</vt:lpstr>
      <vt:lpstr>Current breakout challenges</vt:lpstr>
      <vt:lpstr>Food processing work overview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PowerPoint Presentation</vt:lpstr>
      <vt:lpstr>Proposed structure</vt:lpstr>
      <vt:lpstr>Initial breakout challenges</vt:lpstr>
      <vt:lpstr>Initial breakout challenges</vt:lpstr>
      <vt:lpstr>Initial breakout challenges</vt:lpstr>
      <vt:lpstr>Initial breakout challenges</vt:lpstr>
      <vt:lpstr>Initial breakout challenges</vt:lpstr>
      <vt:lpstr>GTAP data</vt:lpstr>
      <vt:lpstr>GTAP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3</cp:revision>
  <dcterms:created xsi:type="dcterms:W3CDTF">2022-10-28T19:43:14Z</dcterms:created>
  <dcterms:modified xsi:type="dcterms:W3CDTF">2023-01-10T22:22:39Z</dcterms:modified>
</cp:coreProperties>
</file>